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dc72fbaf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dc72fbaf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dc72fbaf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dc72fbaf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dc72fbaf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dc72fbaf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dc72fbaf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dc72fbaf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dc72fbaf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dc72fbaf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dc72fbaf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dc72fbaf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dc72fbaf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dc72fbaf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mcauley.ucsd.edu/data/amazon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Reviews Sentiment Analysis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73"/>
            <a:ext cx="31971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240"/>
              <a:buFont typeface="Arial"/>
              <a:buNone/>
            </a:pPr>
            <a:r>
              <a:rPr lang="en" sz="2189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By</a:t>
            </a:r>
            <a:br>
              <a:rPr lang="en" sz="2189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189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Ashika Anand Babu and Ramya Mahesh and </a:t>
            </a:r>
            <a:r>
              <a:rPr lang="en" sz="2189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Anusha Gangasani</a:t>
            </a:r>
            <a:r>
              <a:rPr lang="en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Team: Conquerors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Data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Visualisation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Modeling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Deployment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data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used for the Amazon review sentiment analysis is gathered from UCSD EDU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This contains a subset of the data in which all users and items have at least 5 reviews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 A total of 41.13 million reviews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025" y="2207550"/>
            <a:ext cx="4680900" cy="27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to it’s sum: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Prevalent words in fashion dataset: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875" y="1101975"/>
            <a:ext cx="5612299" cy="15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300" y="2693075"/>
            <a:ext cx="3832399" cy="22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Prevalent </a:t>
            </a:r>
            <a:r>
              <a:rPr lang="en"/>
              <a:t>Words in 5 star review 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Prevalent Words in 1 star review 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12418" l="0" r="0" t="0"/>
          <a:stretch/>
        </p:blipFill>
        <p:spPr>
          <a:xfrm>
            <a:off x="4306225" y="461625"/>
            <a:ext cx="4580126" cy="23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15711" l="0" r="0" t="0"/>
          <a:stretch/>
        </p:blipFill>
        <p:spPr>
          <a:xfrm>
            <a:off x="4395700" y="2779050"/>
            <a:ext cx="4580126" cy="223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Sequential LSTM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2 : Pre trained HuggingFace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3: Sentiment analysis using Bert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50" y="1819124"/>
            <a:ext cx="7709650" cy="9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Dumped model into pickle file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Loaded the pickle file into AWS EC2 instance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		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525" y="2297200"/>
            <a:ext cx="4191174" cy="23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2188650"/>
            <a:ext cx="8520600" cy="7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