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veat"/>
      <p:regular r:id="rId16"/>
      <p:bold r:id="rId17"/>
    </p:embeddedFon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708ca04e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708ca04e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08ca04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08ca04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08ca04e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08ca04e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708ca04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708ca04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708ca04e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708ca04e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708ca05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708ca05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08ca04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08ca04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08ca04e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708ca04e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08ca04e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708ca04e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 Analysis and </a:t>
            </a:r>
            <a:r>
              <a:rPr lang="en"/>
              <a:t>Prediction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89"/>
              <a:t>By</a:t>
            </a:r>
            <a:br>
              <a:rPr lang="en" sz="2189"/>
            </a:br>
            <a:r>
              <a:rPr lang="en" sz="2189"/>
              <a:t>Anusha Gangasani, Aman Shah, Ashika Anand Babu and Ramya Mahesh</a:t>
            </a:r>
            <a:r>
              <a:rPr lang="en"/>
              <a:t> </a:t>
            </a:r>
            <a:br>
              <a:rPr lang="en"/>
            </a:br>
            <a:r>
              <a:rPr lang="en"/>
              <a:t>Team: Free Thinkers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2571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Preprocessing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Visualisation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Modeling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Deployment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UI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Obtained global earth data from NASA earth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Half million records for over 2 months from satellites around the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800" y="1972225"/>
            <a:ext cx="2940400" cy="28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995150" y="3328150"/>
            <a:ext cx="28371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Heatmap of data before cleaning and preprocessing</a:t>
            </a:r>
            <a:r>
              <a:rPr lang="en" sz="1300"/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Found over 61 files for entire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Merged into a single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Identified attributes that are not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Identified the places i.e., country and state for each latitude and longitude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600" y="2655800"/>
            <a:ext cx="2787249" cy="2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995150" y="3328150"/>
            <a:ext cx="28371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Heatmap of data after cleaning and preprocessing</a:t>
            </a:r>
            <a:r>
              <a:rPr lang="en" sz="1300"/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0" y="1397688"/>
            <a:ext cx="2319725" cy="2171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579050" y="3828750"/>
            <a:ext cx="158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veat"/>
                <a:ea typeface="Caveat"/>
                <a:cs typeface="Caveat"/>
                <a:sym typeface="Caveat"/>
              </a:rPr>
              <a:t>All countries frp level</a:t>
            </a:r>
            <a:endParaRPr sz="13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018200" y="3568700"/>
            <a:ext cx="195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veat"/>
                <a:ea typeface="Caveat"/>
                <a:cs typeface="Caveat"/>
                <a:sym typeface="Caveat"/>
              </a:rPr>
              <a:t>Confidence level &gt; 80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950" y="1422125"/>
            <a:ext cx="2499850" cy="16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8425" y="3335200"/>
            <a:ext cx="3210400" cy="11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652850" y="1712050"/>
            <a:ext cx="11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Monthly Data of forest fires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0" y="1576625"/>
            <a:ext cx="4784475" cy="11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800" y="1426475"/>
            <a:ext cx="3180575" cy="24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183000" y="3984925"/>
            <a:ext cx="26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Most affected countries in november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937200" y="3047725"/>
            <a:ext cx="363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veat"/>
                <a:ea typeface="Caveat"/>
                <a:cs typeface="Caveat"/>
                <a:sym typeface="Caveat"/>
              </a:rPr>
              <a:t>Satellite T and A</a:t>
            </a:r>
            <a:endParaRPr sz="1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into trained and test data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Passed through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the accuracy of model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025450" y="4198950"/>
            <a:ext cx="30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Random Forest Regressor model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97650"/>
            <a:ext cx="3055201" cy="174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Dumped model into pickle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Loaded the pickle file into AWS EC2 instance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975" y="2396225"/>
            <a:ext cx="2867225" cy="18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head straight to the demo.. Now is where everything gets a meaning!! </a:t>
            </a:r>
            <a:r>
              <a:rPr lang="en"/>
              <a:t>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