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de9a0146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de9a0146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de9a0146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de9a0146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e9a0146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e9a0146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de9a014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de9a014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de9a0146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de9a0146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de9a014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de9a014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Acquisition Sentiment Analysis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Ashika</a:t>
            </a:r>
            <a:r>
              <a:rPr lang="en"/>
              <a:t> Anand Babu, Ramya Mahesh and Anusha Gangasani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Using 1000 purchased records from crunchbase</a:t>
            </a:r>
            <a:endParaRPr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/>
              <a:t>Using </a:t>
            </a:r>
            <a:r>
              <a:rPr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pygooglenews </a:t>
            </a:r>
            <a:r>
              <a:rPr lang="en" sz="2100">
                <a:highlight>
                  <a:srgbClr val="FFFFFE"/>
                </a:highlight>
              </a:rPr>
              <a:t>for scraping news articles related to company</a:t>
            </a:r>
            <a:endParaRPr sz="2100"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/>
              <a:t>combining</a:t>
            </a:r>
            <a:r>
              <a:rPr lang="en"/>
              <a:t> the data scraped from news and crunchbase, we need to identify the sentiment w.r.t to every board member in the company and articles related to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NLTK vader for generating a sentiment score for an article title.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676" y="1402250"/>
            <a:ext cx="4585349" cy="28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output file looks like: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00" y="1825725"/>
            <a:ext cx="7988700" cy="16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