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39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1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02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33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46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3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54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68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6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0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86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7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9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64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73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B524B-B550-471D-8FA4-005B02F27607}" type="datetimeFigureOut">
              <a:rPr lang="en-SG" smtClean="0"/>
              <a:t>28/5/2023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524A32-99BE-4790-A03C-682921F491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03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634" y="2415654"/>
            <a:ext cx="5718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rial Black" panose="020B0A04020102020204" pitchFamily="34" charset="0"/>
              </a:rPr>
              <a:t>XG Boost Algorithm</a:t>
            </a:r>
            <a:endParaRPr lang="en-SG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1140074" y="1070309"/>
            <a:ext cx="546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Definition Of XG Boost:</a:t>
            </a:r>
            <a:endParaRPr lang="en-SG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1956404" y="1812919"/>
            <a:ext cx="8061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gency FB" panose="020B0503020202020204" pitchFamily="34" charset="0"/>
              </a:rPr>
              <a:t>XG Boost</a:t>
            </a:r>
            <a:r>
              <a:rPr lang="en-US" sz="4000" dirty="0">
                <a:latin typeface="Agency FB" panose="020B0503020202020204" pitchFamily="34" charset="0"/>
              </a:rPr>
              <a:t>, short for "Extreme Gradient Boosting," is a machine learning </a:t>
            </a:r>
            <a:r>
              <a:rPr lang="en-US" sz="4000" dirty="0" smtClean="0">
                <a:latin typeface="Agency FB" panose="020B0503020202020204" pitchFamily="34" charset="0"/>
              </a:rPr>
              <a:t>algorithm </a:t>
            </a:r>
            <a:r>
              <a:rPr lang="en-US" sz="4000" dirty="0">
                <a:latin typeface="Agency FB" panose="020B0503020202020204" pitchFamily="34" charset="0"/>
              </a:rPr>
              <a:t>that belongs to the family of boosting algorithms. Boosting is an ensemble learning technique where multiple weak models, typically decision trees, are combined to create a stronger predictive model.</a:t>
            </a:r>
            <a:endParaRPr lang="en-SG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52" y="291447"/>
            <a:ext cx="7740480" cy="5850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078" y="1001131"/>
            <a:ext cx="35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" name="Right Arrow 3"/>
          <p:cNvSpPr/>
          <p:nvPr/>
        </p:nvSpPr>
        <p:spPr>
          <a:xfrm>
            <a:off x="5854890" y="6373504"/>
            <a:ext cx="3302758" cy="286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1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3" y="627797"/>
            <a:ext cx="106452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XG Boost:</a:t>
            </a:r>
          </a:p>
          <a:p>
            <a:endParaRPr lang="en-US" sz="4000" dirty="0">
              <a:latin typeface="Arial Rounded MT Bold" panose="020F0704030504030204" pitchFamily="34" charset="0"/>
            </a:endParaRP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937982" y="1665027"/>
            <a:ext cx="8720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Agency FB" panose="020B0503020202020204" pitchFamily="34" charset="0"/>
              </a:rPr>
              <a:t>Same as Gradient Boosting but has Additional Functionality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Agency FB" panose="020B0503020202020204" pitchFamily="34" charset="0"/>
              </a:rPr>
              <a:t>Distributed Machine Learning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Agency FB" panose="020B0503020202020204" pitchFamily="34" charset="0"/>
              </a:rPr>
              <a:t>More Computational Speed and Model Efficiency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Agency FB" panose="020B0503020202020204" pitchFamily="34" charset="0"/>
              </a:rPr>
              <a:t>Gradient Boosting Sequentially Slow</a:t>
            </a:r>
            <a:endParaRPr lang="en-SG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4" y="492694"/>
            <a:ext cx="7494328" cy="5212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2179" y="668740"/>
            <a:ext cx="33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Key Points: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51379"/>
            <a:ext cx="3575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gency FB" panose="020B0503020202020204" pitchFamily="34" charset="0"/>
              </a:rPr>
              <a:t>Weak Learners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gency FB" panose="020B0503020202020204" pitchFamily="34" charset="0"/>
              </a:rPr>
              <a:t>Objective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gency FB" panose="020B0503020202020204" pitchFamily="34" charset="0"/>
              </a:rPr>
              <a:t>Gradient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gency FB" panose="020B0503020202020204" pitchFamily="34" charset="0"/>
              </a:rPr>
              <a:t>Regularization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gency FB" panose="020B0503020202020204" pitchFamily="34" charset="0"/>
              </a:rPr>
              <a:t>Parallelization</a:t>
            </a:r>
            <a:endParaRPr lang="en-SG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174" y="1050877"/>
            <a:ext cx="524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Overall:</a:t>
            </a:r>
            <a:endParaRPr lang="en-SG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776" y="2006221"/>
            <a:ext cx="94715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Agency FB" panose="020B0503020202020204" pitchFamily="34" charset="0"/>
              </a:rPr>
              <a:t>XGBoost</a:t>
            </a:r>
            <a:r>
              <a:rPr lang="en-US" sz="4000" dirty="0">
                <a:latin typeface="Agency FB" panose="020B0503020202020204" pitchFamily="34" charset="0"/>
              </a:rPr>
              <a:t> is a powerful and widely used algorithm known for its excellent performance in various machine learning tasks, including regression, classification, and ranking problems. It has become a popular choice among data scientists and practitioners due to its versatility, speed, and ability to handle large datasets effectively.</a:t>
            </a:r>
            <a:endParaRPr lang="en-SG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1494</TotalTime>
  <Words>148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Arial Black</vt:lpstr>
      <vt:lpstr>Arial Rounded MT Bold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Majeed Ismail</dc:creator>
  <cp:lastModifiedBy>Abdul Majeed Ismail</cp:lastModifiedBy>
  <cp:revision>9</cp:revision>
  <dcterms:created xsi:type="dcterms:W3CDTF">2023-05-27T09:59:59Z</dcterms:created>
  <dcterms:modified xsi:type="dcterms:W3CDTF">2023-05-28T10:56:10Z</dcterms:modified>
</cp:coreProperties>
</file>