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73" r:id="rId4"/>
    <p:sldId id="292" r:id="rId5"/>
    <p:sldId id="299" r:id="rId6"/>
    <p:sldId id="293" r:id="rId7"/>
    <p:sldId id="297" r:id="rId8"/>
    <p:sldId id="260" r:id="rId9"/>
    <p:sldId id="298" r:id="rId10"/>
    <p:sldId id="302" r:id="rId11"/>
    <p:sldId id="300" r:id="rId12"/>
    <p:sldId id="301" r:id="rId13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Fira Sans Extra Condensed SemiBold" panose="020B0604020202020204" charset="0"/>
      <p:regular r:id="rId19"/>
      <p:bold r:id="rId20"/>
      <p:italic r:id="rId21"/>
      <p:boldItalic r:id="rId22"/>
    </p:embeddedFont>
    <p:embeddedFont>
      <p:font typeface="Fira Sans ExtraBold" panose="020B0903050000020004" pitchFamily="34" charset="0"/>
      <p:bold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017158-2550-49E3-97E9-BEDC96BE724A}">
  <a:tblStyle styleId="{55017158-2550-49E3-97E9-BEDC96BE72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0413d768a3_0_1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0413d768a3_0_1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828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96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0413d768a3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0413d768a3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93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g10413d768a3_0_4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9" name="Google Shape;2629;g10413d768a3_0_4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38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7b423a3f3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7b423a3f3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67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10413d768a3_0_2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10413d768a3_0_2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396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7b423a3f3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7b423a3f3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822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413d768a3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0413d768a3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413d768a3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0413d768a3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14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0413d768a3_0_3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10413d768a3_0_3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77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24325" y="1360738"/>
            <a:ext cx="3815700" cy="22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24325" y="3654388"/>
            <a:ext cx="38157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VbMYxUrJbxAMGMCVcpxqz8zzdSnRYAREPQHThYO8HA/co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1224325" y="1360738"/>
            <a:ext cx="3815700" cy="22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Rockbuster Stealth</a:t>
            </a:r>
            <a:br>
              <a:rPr lang="en" dirty="0"/>
            </a:br>
            <a:r>
              <a:rPr lang="en" sz="1800" dirty="0"/>
              <a:t>Database Analysis</a:t>
            </a:r>
            <a:endParaRPr sz="18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1224325" y="3654388"/>
            <a:ext cx="38157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By: Ashika Patel</a:t>
            </a:r>
            <a:endParaRPr sz="1100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281345" y="1161472"/>
            <a:ext cx="3638319" cy="2869952"/>
            <a:chOff x="431175" y="238125"/>
            <a:chExt cx="6757650" cy="5330521"/>
          </a:xfrm>
        </p:grpSpPr>
        <p:sp>
          <p:nvSpPr>
            <p:cNvPr id="49" name="Google Shape;49;p15"/>
            <p:cNvSpPr/>
            <p:nvPr/>
          </p:nvSpPr>
          <p:spPr>
            <a:xfrm>
              <a:off x="508625" y="352525"/>
              <a:ext cx="6680200" cy="4499425"/>
            </a:xfrm>
            <a:custGeom>
              <a:avLst/>
              <a:gdLst/>
              <a:ahLst/>
              <a:cxnLst/>
              <a:rect l="l" t="t" r="r" b="b"/>
              <a:pathLst>
                <a:path w="267208" h="179977" extrusionOk="0">
                  <a:moveTo>
                    <a:pt x="206477" y="24415"/>
                  </a:moveTo>
                  <a:lnTo>
                    <a:pt x="206374" y="24454"/>
                  </a:lnTo>
                  <a:lnTo>
                    <a:pt x="206270" y="24506"/>
                  </a:lnTo>
                  <a:lnTo>
                    <a:pt x="206166" y="24571"/>
                  </a:lnTo>
                  <a:lnTo>
                    <a:pt x="204649" y="25932"/>
                  </a:lnTo>
                  <a:lnTo>
                    <a:pt x="204558" y="26036"/>
                  </a:lnTo>
                  <a:lnTo>
                    <a:pt x="204494" y="26140"/>
                  </a:lnTo>
                  <a:lnTo>
                    <a:pt x="204455" y="26256"/>
                  </a:lnTo>
                  <a:lnTo>
                    <a:pt x="204442" y="26373"/>
                  </a:lnTo>
                  <a:lnTo>
                    <a:pt x="204442" y="26503"/>
                  </a:lnTo>
                  <a:lnTo>
                    <a:pt x="204468" y="26619"/>
                  </a:lnTo>
                  <a:lnTo>
                    <a:pt x="204520" y="26736"/>
                  </a:lnTo>
                  <a:lnTo>
                    <a:pt x="204597" y="26840"/>
                  </a:lnTo>
                  <a:lnTo>
                    <a:pt x="206451" y="28901"/>
                  </a:lnTo>
                  <a:lnTo>
                    <a:pt x="206555" y="28992"/>
                  </a:lnTo>
                  <a:lnTo>
                    <a:pt x="206672" y="29057"/>
                  </a:lnTo>
                  <a:lnTo>
                    <a:pt x="206788" y="29096"/>
                  </a:lnTo>
                  <a:lnTo>
                    <a:pt x="206918" y="29109"/>
                  </a:lnTo>
                  <a:lnTo>
                    <a:pt x="207035" y="29109"/>
                  </a:lnTo>
                  <a:lnTo>
                    <a:pt x="207152" y="29070"/>
                  </a:lnTo>
                  <a:lnTo>
                    <a:pt x="207255" y="29018"/>
                  </a:lnTo>
                  <a:lnTo>
                    <a:pt x="207359" y="28953"/>
                  </a:lnTo>
                  <a:lnTo>
                    <a:pt x="208876" y="27592"/>
                  </a:lnTo>
                  <a:lnTo>
                    <a:pt x="208954" y="27488"/>
                  </a:lnTo>
                  <a:lnTo>
                    <a:pt x="209019" y="27384"/>
                  </a:lnTo>
                  <a:lnTo>
                    <a:pt x="209070" y="27268"/>
                  </a:lnTo>
                  <a:lnTo>
                    <a:pt x="209083" y="27138"/>
                  </a:lnTo>
                  <a:lnTo>
                    <a:pt x="209083" y="27021"/>
                  </a:lnTo>
                  <a:lnTo>
                    <a:pt x="209045" y="26904"/>
                  </a:lnTo>
                  <a:lnTo>
                    <a:pt x="208993" y="26788"/>
                  </a:lnTo>
                  <a:lnTo>
                    <a:pt x="208915" y="26684"/>
                  </a:lnTo>
                  <a:lnTo>
                    <a:pt x="207074" y="24623"/>
                  </a:lnTo>
                  <a:lnTo>
                    <a:pt x="206970" y="24532"/>
                  </a:lnTo>
                  <a:lnTo>
                    <a:pt x="206853" y="24467"/>
                  </a:lnTo>
                  <a:lnTo>
                    <a:pt x="206724" y="24428"/>
                  </a:lnTo>
                  <a:lnTo>
                    <a:pt x="206594" y="24415"/>
                  </a:lnTo>
                  <a:close/>
                  <a:moveTo>
                    <a:pt x="201641" y="28849"/>
                  </a:moveTo>
                  <a:lnTo>
                    <a:pt x="201524" y="28862"/>
                  </a:lnTo>
                  <a:lnTo>
                    <a:pt x="201408" y="28901"/>
                  </a:lnTo>
                  <a:lnTo>
                    <a:pt x="201304" y="28940"/>
                  </a:lnTo>
                  <a:lnTo>
                    <a:pt x="201213" y="29018"/>
                  </a:lnTo>
                  <a:lnTo>
                    <a:pt x="199696" y="30379"/>
                  </a:lnTo>
                  <a:lnTo>
                    <a:pt x="199606" y="30470"/>
                  </a:lnTo>
                  <a:lnTo>
                    <a:pt x="199541" y="30587"/>
                  </a:lnTo>
                  <a:lnTo>
                    <a:pt x="199502" y="30703"/>
                  </a:lnTo>
                  <a:lnTo>
                    <a:pt x="199476" y="30820"/>
                  </a:lnTo>
                  <a:lnTo>
                    <a:pt x="199489" y="30950"/>
                  </a:lnTo>
                  <a:lnTo>
                    <a:pt x="199515" y="31066"/>
                  </a:lnTo>
                  <a:lnTo>
                    <a:pt x="199567" y="31183"/>
                  </a:lnTo>
                  <a:lnTo>
                    <a:pt x="199644" y="31287"/>
                  </a:lnTo>
                  <a:lnTo>
                    <a:pt x="201486" y="33348"/>
                  </a:lnTo>
                  <a:lnTo>
                    <a:pt x="201589" y="33439"/>
                  </a:lnTo>
                  <a:lnTo>
                    <a:pt x="201706" y="33504"/>
                  </a:lnTo>
                  <a:lnTo>
                    <a:pt x="201836" y="33543"/>
                  </a:lnTo>
                  <a:lnTo>
                    <a:pt x="201965" y="33556"/>
                  </a:lnTo>
                  <a:lnTo>
                    <a:pt x="202082" y="33543"/>
                  </a:lnTo>
                  <a:lnTo>
                    <a:pt x="202186" y="33517"/>
                  </a:lnTo>
                  <a:lnTo>
                    <a:pt x="202302" y="33465"/>
                  </a:lnTo>
                  <a:lnTo>
                    <a:pt x="202393" y="33387"/>
                  </a:lnTo>
                  <a:lnTo>
                    <a:pt x="203910" y="32039"/>
                  </a:lnTo>
                  <a:lnTo>
                    <a:pt x="204001" y="31935"/>
                  </a:lnTo>
                  <a:lnTo>
                    <a:pt x="204066" y="31831"/>
                  </a:lnTo>
                  <a:lnTo>
                    <a:pt x="204105" y="31715"/>
                  </a:lnTo>
                  <a:lnTo>
                    <a:pt x="204131" y="31585"/>
                  </a:lnTo>
                  <a:lnTo>
                    <a:pt x="204118" y="31468"/>
                  </a:lnTo>
                  <a:lnTo>
                    <a:pt x="204092" y="31352"/>
                  </a:lnTo>
                  <a:lnTo>
                    <a:pt x="204040" y="31235"/>
                  </a:lnTo>
                  <a:lnTo>
                    <a:pt x="203962" y="31131"/>
                  </a:lnTo>
                  <a:lnTo>
                    <a:pt x="202121" y="29070"/>
                  </a:lnTo>
                  <a:lnTo>
                    <a:pt x="202017" y="28979"/>
                  </a:lnTo>
                  <a:lnTo>
                    <a:pt x="201900" y="28914"/>
                  </a:lnTo>
                  <a:lnTo>
                    <a:pt x="201771" y="28862"/>
                  </a:lnTo>
                  <a:lnTo>
                    <a:pt x="201641" y="28849"/>
                  </a:lnTo>
                  <a:close/>
                  <a:moveTo>
                    <a:pt x="196675" y="33297"/>
                  </a:moveTo>
                  <a:lnTo>
                    <a:pt x="196572" y="33309"/>
                  </a:lnTo>
                  <a:lnTo>
                    <a:pt x="196455" y="33335"/>
                  </a:lnTo>
                  <a:lnTo>
                    <a:pt x="196351" y="33387"/>
                  </a:lnTo>
                  <a:lnTo>
                    <a:pt x="196247" y="33465"/>
                  </a:lnTo>
                  <a:lnTo>
                    <a:pt x="194731" y="34826"/>
                  </a:lnTo>
                  <a:lnTo>
                    <a:pt x="194640" y="34917"/>
                  </a:lnTo>
                  <a:lnTo>
                    <a:pt x="194575" y="35034"/>
                  </a:lnTo>
                  <a:lnTo>
                    <a:pt x="194536" y="35151"/>
                  </a:lnTo>
                  <a:lnTo>
                    <a:pt x="194523" y="35267"/>
                  </a:lnTo>
                  <a:lnTo>
                    <a:pt x="194523" y="35397"/>
                  </a:lnTo>
                  <a:lnTo>
                    <a:pt x="194549" y="35514"/>
                  </a:lnTo>
                  <a:lnTo>
                    <a:pt x="194614" y="35630"/>
                  </a:lnTo>
                  <a:lnTo>
                    <a:pt x="194679" y="35734"/>
                  </a:lnTo>
                  <a:lnTo>
                    <a:pt x="196533" y="37796"/>
                  </a:lnTo>
                  <a:lnTo>
                    <a:pt x="196636" y="37886"/>
                  </a:lnTo>
                  <a:lnTo>
                    <a:pt x="196753" y="37951"/>
                  </a:lnTo>
                  <a:lnTo>
                    <a:pt x="196870" y="37990"/>
                  </a:lnTo>
                  <a:lnTo>
                    <a:pt x="197012" y="38003"/>
                  </a:lnTo>
                  <a:lnTo>
                    <a:pt x="197116" y="37990"/>
                  </a:lnTo>
                  <a:lnTo>
                    <a:pt x="197233" y="37964"/>
                  </a:lnTo>
                  <a:lnTo>
                    <a:pt x="197337" y="37912"/>
                  </a:lnTo>
                  <a:lnTo>
                    <a:pt x="197440" y="37834"/>
                  </a:lnTo>
                  <a:lnTo>
                    <a:pt x="198957" y="36473"/>
                  </a:lnTo>
                  <a:lnTo>
                    <a:pt x="199048" y="36382"/>
                  </a:lnTo>
                  <a:lnTo>
                    <a:pt x="199113" y="36279"/>
                  </a:lnTo>
                  <a:lnTo>
                    <a:pt x="199152" y="36162"/>
                  </a:lnTo>
                  <a:lnTo>
                    <a:pt x="199165" y="36032"/>
                  </a:lnTo>
                  <a:lnTo>
                    <a:pt x="199165" y="35916"/>
                  </a:lnTo>
                  <a:lnTo>
                    <a:pt x="199139" y="35786"/>
                  </a:lnTo>
                  <a:lnTo>
                    <a:pt x="199074" y="35682"/>
                  </a:lnTo>
                  <a:lnTo>
                    <a:pt x="199009" y="35565"/>
                  </a:lnTo>
                  <a:lnTo>
                    <a:pt x="197155" y="33517"/>
                  </a:lnTo>
                  <a:lnTo>
                    <a:pt x="197051" y="33426"/>
                  </a:lnTo>
                  <a:lnTo>
                    <a:pt x="196935" y="33348"/>
                  </a:lnTo>
                  <a:lnTo>
                    <a:pt x="196818" y="33309"/>
                  </a:lnTo>
                  <a:lnTo>
                    <a:pt x="196675" y="33297"/>
                  </a:lnTo>
                  <a:close/>
                  <a:moveTo>
                    <a:pt x="191723" y="37744"/>
                  </a:moveTo>
                  <a:lnTo>
                    <a:pt x="191606" y="37757"/>
                  </a:lnTo>
                  <a:lnTo>
                    <a:pt x="191502" y="37783"/>
                  </a:lnTo>
                  <a:lnTo>
                    <a:pt x="191385" y="37834"/>
                  </a:lnTo>
                  <a:lnTo>
                    <a:pt x="191295" y="37912"/>
                  </a:lnTo>
                  <a:lnTo>
                    <a:pt x="189778" y="39274"/>
                  </a:lnTo>
                  <a:lnTo>
                    <a:pt x="189687" y="39364"/>
                  </a:lnTo>
                  <a:lnTo>
                    <a:pt x="189622" y="39468"/>
                  </a:lnTo>
                  <a:lnTo>
                    <a:pt x="189583" y="39598"/>
                  </a:lnTo>
                  <a:lnTo>
                    <a:pt x="189557" y="39714"/>
                  </a:lnTo>
                  <a:lnTo>
                    <a:pt x="189570" y="39831"/>
                  </a:lnTo>
                  <a:lnTo>
                    <a:pt x="189596" y="39961"/>
                  </a:lnTo>
                  <a:lnTo>
                    <a:pt x="189648" y="40078"/>
                  </a:lnTo>
                  <a:lnTo>
                    <a:pt x="189726" y="40181"/>
                  </a:lnTo>
                  <a:lnTo>
                    <a:pt x="191567" y="42230"/>
                  </a:lnTo>
                  <a:lnTo>
                    <a:pt x="191671" y="42334"/>
                  </a:lnTo>
                  <a:lnTo>
                    <a:pt x="191787" y="42398"/>
                  </a:lnTo>
                  <a:lnTo>
                    <a:pt x="191917" y="42437"/>
                  </a:lnTo>
                  <a:lnTo>
                    <a:pt x="192047" y="42450"/>
                  </a:lnTo>
                  <a:lnTo>
                    <a:pt x="192163" y="42437"/>
                  </a:lnTo>
                  <a:lnTo>
                    <a:pt x="192280" y="42411"/>
                  </a:lnTo>
                  <a:lnTo>
                    <a:pt x="192384" y="42359"/>
                  </a:lnTo>
                  <a:lnTo>
                    <a:pt x="192475" y="42282"/>
                  </a:lnTo>
                  <a:lnTo>
                    <a:pt x="193991" y="40920"/>
                  </a:lnTo>
                  <a:lnTo>
                    <a:pt x="194082" y="40830"/>
                  </a:lnTo>
                  <a:lnTo>
                    <a:pt x="194147" y="40713"/>
                  </a:lnTo>
                  <a:lnTo>
                    <a:pt x="194186" y="40596"/>
                  </a:lnTo>
                  <a:lnTo>
                    <a:pt x="194212" y="40479"/>
                  </a:lnTo>
                  <a:lnTo>
                    <a:pt x="194199" y="40363"/>
                  </a:lnTo>
                  <a:lnTo>
                    <a:pt x="194173" y="40233"/>
                  </a:lnTo>
                  <a:lnTo>
                    <a:pt x="194121" y="40116"/>
                  </a:lnTo>
                  <a:lnTo>
                    <a:pt x="194043" y="40013"/>
                  </a:lnTo>
                  <a:lnTo>
                    <a:pt x="192202" y="37964"/>
                  </a:lnTo>
                  <a:lnTo>
                    <a:pt x="192099" y="37860"/>
                  </a:lnTo>
                  <a:lnTo>
                    <a:pt x="191982" y="37796"/>
                  </a:lnTo>
                  <a:lnTo>
                    <a:pt x="191852" y="37757"/>
                  </a:lnTo>
                  <a:lnTo>
                    <a:pt x="191723" y="37744"/>
                  </a:lnTo>
                  <a:close/>
                  <a:moveTo>
                    <a:pt x="186770" y="42191"/>
                  </a:moveTo>
                  <a:lnTo>
                    <a:pt x="186653" y="42204"/>
                  </a:lnTo>
                  <a:lnTo>
                    <a:pt x="186536" y="42230"/>
                  </a:lnTo>
                  <a:lnTo>
                    <a:pt x="186433" y="42282"/>
                  </a:lnTo>
                  <a:lnTo>
                    <a:pt x="186342" y="42359"/>
                  </a:lnTo>
                  <a:lnTo>
                    <a:pt x="184812" y="43721"/>
                  </a:lnTo>
                  <a:lnTo>
                    <a:pt x="184734" y="43812"/>
                  </a:lnTo>
                  <a:lnTo>
                    <a:pt x="184669" y="43915"/>
                  </a:lnTo>
                  <a:lnTo>
                    <a:pt x="184617" y="44032"/>
                  </a:lnTo>
                  <a:lnTo>
                    <a:pt x="184604" y="44162"/>
                  </a:lnTo>
                  <a:lnTo>
                    <a:pt x="184604" y="44278"/>
                  </a:lnTo>
                  <a:lnTo>
                    <a:pt x="184643" y="44408"/>
                  </a:lnTo>
                  <a:lnTo>
                    <a:pt x="184695" y="44512"/>
                  </a:lnTo>
                  <a:lnTo>
                    <a:pt x="184773" y="44628"/>
                  </a:lnTo>
                  <a:lnTo>
                    <a:pt x="186614" y="46677"/>
                  </a:lnTo>
                  <a:lnTo>
                    <a:pt x="186718" y="46768"/>
                  </a:lnTo>
                  <a:lnTo>
                    <a:pt x="186834" y="46846"/>
                  </a:lnTo>
                  <a:lnTo>
                    <a:pt x="186964" y="46884"/>
                  </a:lnTo>
                  <a:lnTo>
                    <a:pt x="187094" y="46897"/>
                  </a:lnTo>
                  <a:lnTo>
                    <a:pt x="187211" y="46884"/>
                  </a:lnTo>
                  <a:lnTo>
                    <a:pt x="187314" y="46859"/>
                  </a:lnTo>
                  <a:lnTo>
                    <a:pt x="187418" y="46807"/>
                  </a:lnTo>
                  <a:lnTo>
                    <a:pt x="187522" y="46729"/>
                  </a:lnTo>
                  <a:lnTo>
                    <a:pt x="189039" y="45367"/>
                  </a:lnTo>
                  <a:lnTo>
                    <a:pt x="189129" y="45277"/>
                  </a:lnTo>
                  <a:lnTo>
                    <a:pt x="189194" y="45160"/>
                  </a:lnTo>
                  <a:lnTo>
                    <a:pt x="189233" y="45043"/>
                  </a:lnTo>
                  <a:lnTo>
                    <a:pt x="189246" y="44927"/>
                  </a:lnTo>
                  <a:lnTo>
                    <a:pt x="189246" y="44797"/>
                  </a:lnTo>
                  <a:lnTo>
                    <a:pt x="189220" y="44680"/>
                  </a:lnTo>
                  <a:lnTo>
                    <a:pt x="189168" y="44564"/>
                  </a:lnTo>
                  <a:lnTo>
                    <a:pt x="189091" y="44460"/>
                  </a:lnTo>
                  <a:lnTo>
                    <a:pt x="187236" y="42398"/>
                  </a:lnTo>
                  <a:lnTo>
                    <a:pt x="187146" y="42308"/>
                  </a:lnTo>
                  <a:lnTo>
                    <a:pt x="187016" y="42243"/>
                  </a:lnTo>
                  <a:lnTo>
                    <a:pt x="186899" y="42204"/>
                  </a:lnTo>
                  <a:lnTo>
                    <a:pt x="186770" y="42191"/>
                  </a:lnTo>
                  <a:close/>
                  <a:moveTo>
                    <a:pt x="181804" y="46638"/>
                  </a:moveTo>
                  <a:lnTo>
                    <a:pt x="181687" y="46651"/>
                  </a:lnTo>
                  <a:lnTo>
                    <a:pt x="181583" y="46677"/>
                  </a:lnTo>
                  <a:lnTo>
                    <a:pt x="181480" y="46729"/>
                  </a:lnTo>
                  <a:lnTo>
                    <a:pt x="181376" y="46794"/>
                  </a:lnTo>
                  <a:lnTo>
                    <a:pt x="181143" y="47001"/>
                  </a:lnTo>
                  <a:lnTo>
                    <a:pt x="182387" y="47157"/>
                  </a:lnTo>
                  <a:lnTo>
                    <a:pt x="180002" y="49283"/>
                  </a:lnTo>
                  <a:lnTo>
                    <a:pt x="181648" y="51124"/>
                  </a:lnTo>
                  <a:lnTo>
                    <a:pt x="181752" y="51215"/>
                  </a:lnTo>
                  <a:lnTo>
                    <a:pt x="181882" y="51280"/>
                  </a:lnTo>
                  <a:lnTo>
                    <a:pt x="181998" y="51332"/>
                  </a:lnTo>
                  <a:lnTo>
                    <a:pt x="182128" y="51345"/>
                  </a:lnTo>
                  <a:lnTo>
                    <a:pt x="182245" y="51332"/>
                  </a:lnTo>
                  <a:lnTo>
                    <a:pt x="182361" y="51293"/>
                  </a:lnTo>
                  <a:lnTo>
                    <a:pt x="182465" y="51241"/>
                  </a:lnTo>
                  <a:lnTo>
                    <a:pt x="182556" y="51176"/>
                  </a:lnTo>
                  <a:lnTo>
                    <a:pt x="184086" y="49815"/>
                  </a:lnTo>
                  <a:lnTo>
                    <a:pt x="184164" y="49724"/>
                  </a:lnTo>
                  <a:lnTo>
                    <a:pt x="184228" y="49607"/>
                  </a:lnTo>
                  <a:lnTo>
                    <a:pt x="184280" y="49491"/>
                  </a:lnTo>
                  <a:lnTo>
                    <a:pt x="184293" y="49374"/>
                  </a:lnTo>
                  <a:lnTo>
                    <a:pt x="184293" y="49244"/>
                  </a:lnTo>
                  <a:lnTo>
                    <a:pt x="184254" y="49128"/>
                  </a:lnTo>
                  <a:lnTo>
                    <a:pt x="184202" y="49011"/>
                  </a:lnTo>
                  <a:lnTo>
                    <a:pt x="184125" y="48907"/>
                  </a:lnTo>
                  <a:lnTo>
                    <a:pt x="182284" y="46846"/>
                  </a:lnTo>
                  <a:lnTo>
                    <a:pt x="182180" y="46755"/>
                  </a:lnTo>
                  <a:lnTo>
                    <a:pt x="182063" y="46690"/>
                  </a:lnTo>
                  <a:lnTo>
                    <a:pt x="181934" y="46651"/>
                  </a:lnTo>
                  <a:lnTo>
                    <a:pt x="181804" y="46638"/>
                  </a:lnTo>
                  <a:close/>
                  <a:moveTo>
                    <a:pt x="227948" y="48220"/>
                  </a:moveTo>
                  <a:lnTo>
                    <a:pt x="227832" y="48233"/>
                  </a:lnTo>
                  <a:lnTo>
                    <a:pt x="227728" y="48272"/>
                  </a:lnTo>
                  <a:lnTo>
                    <a:pt x="227611" y="48311"/>
                  </a:lnTo>
                  <a:lnTo>
                    <a:pt x="227520" y="48388"/>
                  </a:lnTo>
                  <a:lnTo>
                    <a:pt x="226003" y="49750"/>
                  </a:lnTo>
                  <a:lnTo>
                    <a:pt x="225913" y="49841"/>
                  </a:lnTo>
                  <a:lnTo>
                    <a:pt x="225848" y="49957"/>
                  </a:lnTo>
                  <a:lnTo>
                    <a:pt x="225809" y="50074"/>
                  </a:lnTo>
                  <a:lnTo>
                    <a:pt x="225783" y="50191"/>
                  </a:lnTo>
                  <a:lnTo>
                    <a:pt x="225796" y="50320"/>
                  </a:lnTo>
                  <a:lnTo>
                    <a:pt x="225822" y="50437"/>
                  </a:lnTo>
                  <a:lnTo>
                    <a:pt x="225874" y="50554"/>
                  </a:lnTo>
                  <a:lnTo>
                    <a:pt x="225952" y="50657"/>
                  </a:lnTo>
                  <a:lnTo>
                    <a:pt x="227793" y="52719"/>
                  </a:lnTo>
                  <a:lnTo>
                    <a:pt x="227896" y="52810"/>
                  </a:lnTo>
                  <a:lnTo>
                    <a:pt x="228013" y="52875"/>
                  </a:lnTo>
                  <a:lnTo>
                    <a:pt x="228143" y="52913"/>
                  </a:lnTo>
                  <a:lnTo>
                    <a:pt x="228272" y="52926"/>
                  </a:lnTo>
                  <a:lnTo>
                    <a:pt x="228389" y="52913"/>
                  </a:lnTo>
                  <a:lnTo>
                    <a:pt x="228506" y="52888"/>
                  </a:lnTo>
                  <a:lnTo>
                    <a:pt x="228610" y="52836"/>
                  </a:lnTo>
                  <a:lnTo>
                    <a:pt x="228700" y="52758"/>
                  </a:lnTo>
                  <a:lnTo>
                    <a:pt x="230217" y="51396"/>
                  </a:lnTo>
                  <a:lnTo>
                    <a:pt x="230308" y="51306"/>
                  </a:lnTo>
                  <a:lnTo>
                    <a:pt x="230373" y="51202"/>
                  </a:lnTo>
                  <a:lnTo>
                    <a:pt x="230412" y="51085"/>
                  </a:lnTo>
                  <a:lnTo>
                    <a:pt x="230438" y="50956"/>
                  </a:lnTo>
                  <a:lnTo>
                    <a:pt x="230425" y="50839"/>
                  </a:lnTo>
                  <a:lnTo>
                    <a:pt x="230399" y="50709"/>
                  </a:lnTo>
                  <a:lnTo>
                    <a:pt x="230347" y="50606"/>
                  </a:lnTo>
                  <a:lnTo>
                    <a:pt x="230269" y="50502"/>
                  </a:lnTo>
                  <a:lnTo>
                    <a:pt x="228428" y="48440"/>
                  </a:lnTo>
                  <a:lnTo>
                    <a:pt x="228324" y="48350"/>
                  </a:lnTo>
                  <a:lnTo>
                    <a:pt x="228208" y="48285"/>
                  </a:lnTo>
                  <a:lnTo>
                    <a:pt x="228078" y="48233"/>
                  </a:lnTo>
                  <a:lnTo>
                    <a:pt x="227948" y="48220"/>
                  </a:lnTo>
                  <a:close/>
                  <a:moveTo>
                    <a:pt x="177525" y="51513"/>
                  </a:moveTo>
                  <a:lnTo>
                    <a:pt x="175049" y="53730"/>
                  </a:lnTo>
                  <a:lnTo>
                    <a:pt x="176695" y="55571"/>
                  </a:lnTo>
                  <a:lnTo>
                    <a:pt x="176799" y="55662"/>
                  </a:lnTo>
                  <a:lnTo>
                    <a:pt x="176916" y="55727"/>
                  </a:lnTo>
                  <a:lnTo>
                    <a:pt x="177046" y="55766"/>
                  </a:lnTo>
                  <a:lnTo>
                    <a:pt x="177175" y="55779"/>
                  </a:lnTo>
                  <a:lnTo>
                    <a:pt x="177292" y="55779"/>
                  </a:lnTo>
                  <a:lnTo>
                    <a:pt x="177396" y="55740"/>
                  </a:lnTo>
                  <a:lnTo>
                    <a:pt x="177512" y="55688"/>
                  </a:lnTo>
                  <a:lnTo>
                    <a:pt x="177603" y="55623"/>
                  </a:lnTo>
                  <a:lnTo>
                    <a:pt x="179120" y="54262"/>
                  </a:lnTo>
                  <a:lnTo>
                    <a:pt x="179211" y="54158"/>
                  </a:lnTo>
                  <a:lnTo>
                    <a:pt x="179276" y="54054"/>
                  </a:lnTo>
                  <a:lnTo>
                    <a:pt x="179314" y="53938"/>
                  </a:lnTo>
                  <a:lnTo>
                    <a:pt x="179340" y="53821"/>
                  </a:lnTo>
                  <a:lnTo>
                    <a:pt x="179327" y="53691"/>
                  </a:lnTo>
                  <a:lnTo>
                    <a:pt x="179302" y="53575"/>
                  </a:lnTo>
                  <a:lnTo>
                    <a:pt x="179250" y="53458"/>
                  </a:lnTo>
                  <a:lnTo>
                    <a:pt x="179172" y="53354"/>
                  </a:lnTo>
                  <a:lnTo>
                    <a:pt x="177525" y="51513"/>
                  </a:lnTo>
                  <a:close/>
                  <a:moveTo>
                    <a:pt x="222995" y="52667"/>
                  </a:moveTo>
                  <a:lnTo>
                    <a:pt x="222879" y="52680"/>
                  </a:lnTo>
                  <a:lnTo>
                    <a:pt x="222762" y="52706"/>
                  </a:lnTo>
                  <a:lnTo>
                    <a:pt x="222658" y="52758"/>
                  </a:lnTo>
                  <a:lnTo>
                    <a:pt x="222568" y="52836"/>
                  </a:lnTo>
                  <a:lnTo>
                    <a:pt x="221038" y="54197"/>
                  </a:lnTo>
                  <a:lnTo>
                    <a:pt x="220960" y="54288"/>
                  </a:lnTo>
                  <a:lnTo>
                    <a:pt x="220895" y="54405"/>
                  </a:lnTo>
                  <a:lnTo>
                    <a:pt x="220843" y="54521"/>
                  </a:lnTo>
                  <a:lnTo>
                    <a:pt x="220830" y="54638"/>
                  </a:lnTo>
                  <a:lnTo>
                    <a:pt x="220830" y="54768"/>
                  </a:lnTo>
                  <a:lnTo>
                    <a:pt x="220869" y="54884"/>
                  </a:lnTo>
                  <a:lnTo>
                    <a:pt x="220921" y="55001"/>
                  </a:lnTo>
                  <a:lnTo>
                    <a:pt x="220999" y="55105"/>
                  </a:lnTo>
                  <a:lnTo>
                    <a:pt x="222840" y="57153"/>
                  </a:lnTo>
                  <a:lnTo>
                    <a:pt x="222944" y="57257"/>
                  </a:lnTo>
                  <a:lnTo>
                    <a:pt x="223060" y="57322"/>
                  </a:lnTo>
                  <a:lnTo>
                    <a:pt x="223190" y="57361"/>
                  </a:lnTo>
                  <a:lnTo>
                    <a:pt x="223320" y="57374"/>
                  </a:lnTo>
                  <a:lnTo>
                    <a:pt x="223436" y="57361"/>
                  </a:lnTo>
                  <a:lnTo>
                    <a:pt x="223540" y="57335"/>
                  </a:lnTo>
                  <a:lnTo>
                    <a:pt x="223644" y="57283"/>
                  </a:lnTo>
                  <a:lnTo>
                    <a:pt x="223747" y="57205"/>
                  </a:lnTo>
                  <a:lnTo>
                    <a:pt x="225264" y="55844"/>
                  </a:lnTo>
                  <a:lnTo>
                    <a:pt x="225355" y="55753"/>
                  </a:lnTo>
                  <a:lnTo>
                    <a:pt x="225420" y="55649"/>
                  </a:lnTo>
                  <a:lnTo>
                    <a:pt x="225459" y="55533"/>
                  </a:lnTo>
                  <a:lnTo>
                    <a:pt x="225472" y="55403"/>
                  </a:lnTo>
                  <a:lnTo>
                    <a:pt x="225472" y="55286"/>
                  </a:lnTo>
                  <a:lnTo>
                    <a:pt x="225446" y="55157"/>
                  </a:lnTo>
                  <a:lnTo>
                    <a:pt x="225394" y="55040"/>
                  </a:lnTo>
                  <a:lnTo>
                    <a:pt x="225316" y="54936"/>
                  </a:lnTo>
                  <a:lnTo>
                    <a:pt x="223475" y="52888"/>
                  </a:lnTo>
                  <a:lnTo>
                    <a:pt x="223371" y="52797"/>
                  </a:lnTo>
                  <a:lnTo>
                    <a:pt x="223242" y="52719"/>
                  </a:lnTo>
                  <a:lnTo>
                    <a:pt x="223125" y="52680"/>
                  </a:lnTo>
                  <a:lnTo>
                    <a:pt x="222995" y="52667"/>
                  </a:lnTo>
                  <a:close/>
                  <a:moveTo>
                    <a:pt x="149040" y="17712"/>
                  </a:moveTo>
                  <a:lnTo>
                    <a:pt x="148768" y="17725"/>
                  </a:lnTo>
                  <a:lnTo>
                    <a:pt x="148495" y="17764"/>
                  </a:lnTo>
                  <a:lnTo>
                    <a:pt x="148223" y="17842"/>
                  </a:lnTo>
                  <a:lnTo>
                    <a:pt x="147951" y="17945"/>
                  </a:lnTo>
                  <a:lnTo>
                    <a:pt x="147717" y="18075"/>
                  </a:lnTo>
                  <a:lnTo>
                    <a:pt x="147497" y="18218"/>
                  </a:lnTo>
                  <a:lnTo>
                    <a:pt x="147290" y="18373"/>
                  </a:lnTo>
                  <a:lnTo>
                    <a:pt x="147108" y="18555"/>
                  </a:lnTo>
                  <a:lnTo>
                    <a:pt x="146952" y="18762"/>
                  </a:lnTo>
                  <a:lnTo>
                    <a:pt x="146810" y="18970"/>
                  </a:lnTo>
                  <a:lnTo>
                    <a:pt x="146680" y="19190"/>
                  </a:lnTo>
                  <a:lnTo>
                    <a:pt x="146589" y="19423"/>
                  </a:lnTo>
                  <a:lnTo>
                    <a:pt x="146512" y="19657"/>
                  </a:lnTo>
                  <a:lnTo>
                    <a:pt x="146460" y="19903"/>
                  </a:lnTo>
                  <a:lnTo>
                    <a:pt x="146434" y="20162"/>
                  </a:lnTo>
                  <a:lnTo>
                    <a:pt x="146421" y="20409"/>
                  </a:lnTo>
                  <a:lnTo>
                    <a:pt x="146447" y="20668"/>
                  </a:lnTo>
                  <a:lnTo>
                    <a:pt x="146499" y="20927"/>
                  </a:lnTo>
                  <a:lnTo>
                    <a:pt x="146563" y="21174"/>
                  </a:lnTo>
                  <a:lnTo>
                    <a:pt x="146667" y="21420"/>
                  </a:lnTo>
                  <a:lnTo>
                    <a:pt x="147510" y="23248"/>
                  </a:lnTo>
                  <a:lnTo>
                    <a:pt x="148392" y="25180"/>
                  </a:lnTo>
                  <a:lnTo>
                    <a:pt x="149170" y="26879"/>
                  </a:lnTo>
                  <a:lnTo>
                    <a:pt x="149273" y="27099"/>
                  </a:lnTo>
                  <a:lnTo>
                    <a:pt x="149390" y="27345"/>
                  </a:lnTo>
                  <a:lnTo>
                    <a:pt x="150155" y="29018"/>
                  </a:lnTo>
                  <a:lnTo>
                    <a:pt x="164041" y="59202"/>
                  </a:lnTo>
                  <a:lnTo>
                    <a:pt x="168125" y="55545"/>
                  </a:lnTo>
                  <a:lnTo>
                    <a:pt x="154926" y="26827"/>
                  </a:lnTo>
                  <a:lnTo>
                    <a:pt x="154589" y="26114"/>
                  </a:lnTo>
                  <a:lnTo>
                    <a:pt x="154045" y="24908"/>
                  </a:lnTo>
                  <a:lnTo>
                    <a:pt x="153526" y="23793"/>
                  </a:lnTo>
                  <a:lnTo>
                    <a:pt x="153150" y="22989"/>
                  </a:lnTo>
                  <a:lnTo>
                    <a:pt x="152268" y="21057"/>
                  </a:lnTo>
                  <a:lnTo>
                    <a:pt x="151426" y="19229"/>
                  </a:lnTo>
                  <a:lnTo>
                    <a:pt x="151309" y="18995"/>
                  </a:lnTo>
                  <a:lnTo>
                    <a:pt x="151153" y="18775"/>
                  </a:lnTo>
                  <a:lnTo>
                    <a:pt x="150998" y="18568"/>
                  </a:lnTo>
                  <a:lnTo>
                    <a:pt x="150816" y="18386"/>
                  </a:lnTo>
                  <a:lnTo>
                    <a:pt x="150622" y="18230"/>
                  </a:lnTo>
                  <a:lnTo>
                    <a:pt x="150414" y="18088"/>
                  </a:lnTo>
                  <a:lnTo>
                    <a:pt x="150194" y="17971"/>
                  </a:lnTo>
                  <a:lnTo>
                    <a:pt x="149960" y="17880"/>
                  </a:lnTo>
                  <a:lnTo>
                    <a:pt x="149727" y="17803"/>
                  </a:lnTo>
                  <a:lnTo>
                    <a:pt x="149507" y="17751"/>
                  </a:lnTo>
                  <a:lnTo>
                    <a:pt x="149273" y="17712"/>
                  </a:lnTo>
                  <a:close/>
                  <a:moveTo>
                    <a:pt x="172559" y="55960"/>
                  </a:moveTo>
                  <a:lnTo>
                    <a:pt x="170083" y="58177"/>
                  </a:lnTo>
                  <a:lnTo>
                    <a:pt x="171743" y="60019"/>
                  </a:lnTo>
                  <a:lnTo>
                    <a:pt x="171846" y="60109"/>
                  </a:lnTo>
                  <a:lnTo>
                    <a:pt x="171963" y="60174"/>
                  </a:lnTo>
                  <a:lnTo>
                    <a:pt x="172080" y="60213"/>
                  </a:lnTo>
                  <a:lnTo>
                    <a:pt x="172222" y="60226"/>
                  </a:lnTo>
                  <a:lnTo>
                    <a:pt x="172326" y="60213"/>
                  </a:lnTo>
                  <a:lnTo>
                    <a:pt x="172443" y="60187"/>
                  </a:lnTo>
                  <a:lnTo>
                    <a:pt x="172546" y="60135"/>
                  </a:lnTo>
                  <a:lnTo>
                    <a:pt x="172650" y="60070"/>
                  </a:lnTo>
                  <a:lnTo>
                    <a:pt x="174167" y="58709"/>
                  </a:lnTo>
                  <a:lnTo>
                    <a:pt x="174245" y="58605"/>
                  </a:lnTo>
                  <a:lnTo>
                    <a:pt x="174310" y="58502"/>
                  </a:lnTo>
                  <a:lnTo>
                    <a:pt x="174362" y="58385"/>
                  </a:lnTo>
                  <a:lnTo>
                    <a:pt x="174375" y="58255"/>
                  </a:lnTo>
                  <a:lnTo>
                    <a:pt x="174375" y="58139"/>
                  </a:lnTo>
                  <a:lnTo>
                    <a:pt x="174336" y="58022"/>
                  </a:lnTo>
                  <a:lnTo>
                    <a:pt x="174284" y="57905"/>
                  </a:lnTo>
                  <a:lnTo>
                    <a:pt x="174219" y="57801"/>
                  </a:lnTo>
                  <a:lnTo>
                    <a:pt x="172559" y="55960"/>
                  </a:lnTo>
                  <a:close/>
                  <a:moveTo>
                    <a:pt x="218030" y="57114"/>
                  </a:moveTo>
                  <a:lnTo>
                    <a:pt x="217913" y="57127"/>
                  </a:lnTo>
                  <a:lnTo>
                    <a:pt x="217809" y="57153"/>
                  </a:lnTo>
                  <a:lnTo>
                    <a:pt x="217705" y="57205"/>
                  </a:lnTo>
                  <a:lnTo>
                    <a:pt x="217602" y="57283"/>
                  </a:lnTo>
                  <a:lnTo>
                    <a:pt x="216085" y="58644"/>
                  </a:lnTo>
                  <a:lnTo>
                    <a:pt x="215994" y="58735"/>
                  </a:lnTo>
                  <a:lnTo>
                    <a:pt x="215929" y="58839"/>
                  </a:lnTo>
                  <a:lnTo>
                    <a:pt x="215890" y="58955"/>
                  </a:lnTo>
                  <a:lnTo>
                    <a:pt x="215877" y="59085"/>
                  </a:lnTo>
                  <a:lnTo>
                    <a:pt x="215877" y="59202"/>
                  </a:lnTo>
                  <a:lnTo>
                    <a:pt x="215903" y="59331"/>
                  </a:lnTo>
                  <a:lnTo>
                    <a:pt x="215955" y="59448"/>
                  </a:lnTo>
                  <a:lnTo>
                    <a:pt x="216033" y="59552"/>
                  </a:lnTo>
                  <a:lnTo>
                    <a:pt x="217887" y="61600"/>
                  </a:lnTo>
                  <a:lnTo>
                    <a:pt x="217978" y="61704"/>
                  </a:lnTo>
                  <a:lnTo>
                    <a:pt x="218107" y="61769"/>
                  </a:lnTo>
                  <a:lnTo>
                    <a:pt x="218224" y="61808"/>
                  </a:lnTo>
                  <a:lnTo>
                    <a:pt x="218354" y="61821"/>
                  </a:lnTo>
                  <a:lnTo>
                    <a:pt x="218470" y="61808"/>
                  </a:lnTo>
                  <a:lnTo>
                    <a:pt x="218587" y="61782"/>
                  </a:lnTo>
                  <a:lnTo>
                    <a:pt x="218691" y="61730"/>
                  </a:lnTo>
                  <a:lnTo>
                    <a:pt x="218782" y="61652"/>
                  </a:lnTo>
                  <a:lnTo>
                    <a:pt x="220312" y="60291"/>
                  </a:lnTo>
                  <a:lnTo>
                    <a:pt x="220389" y="60200"/>
                  </a:lnTo>
                  <a:lnTo>
                    <a:pt x="220454" y="60083"/>
                  </a:lnTo>
                  <a:lnTo>
                    <a:pt x="220506" y="59967"/>
                  </a:lnTo>
                  <a:lnTo>
                    <a:pt x="220519" y="59850"/>
                  </a:lnTo>
                  <a:lnTo>
                    <a:pt x="220519" y="59720"/>
                  </a:lnTo>
                  <a:lnTo>
                    <a:pt x="220480" y="59604"/>
                  </a:lnTo>
                  <a:lnTo>
                    <a:pt x="220428" y="59487"/>
                  </a:lnTo>
                  <a:lnTo>
                    <a:pt x="220350" y="59383"/>
                  </a:lnTo>
                  <a:lnTo>
                    <a:pt x="218509" y="57335"/>
                  </a:lnTo>
                  <a:lnTo>
                    <a:pt x="218406" y="57231"/>
                  </a:lnTo>
                  <a:lnTo>
                    <a:pt x="218289" y="57166"/>
                  </a:lnTo>
                  <a:lnTo>
                    <a:pt x="218159" y="57127"/>
                  </a:lnTo>
                  <a:lnTo>
                    <a:pt x="218030" y="57114"/>
                  </a:lnTo>
                  <a:close/>
                  <a:moveTo>
                    <a:pt x="166932" y="59967"/>
                  </a:moveTo>
                  <a:lnTo>
                    <a:pt x="166816" y="59980"/>
                  </a:lnTo>
                  <a:lnTo>
                    <a:pt x="166712" y="60019"/>
                  </a:lnTo>
                  <a:lnTo>
                    <a:pt x="166595" y="60058"/>
                  </a:lnTo>
                  <a:lnTo>
                    <a:pt x="166505" y="60135"/>
                  </a:lnTo>
                  <a:lnTo>
                    <a:pt x="165065" y="61432"/>
                  </a:lnTo>
                  <a:lnTo>
                    <a:pt x="165467" y="62314"/>
                  </a:lnTo>
                  <a:lnTo>
                    <a:pt x="165130" y="62625"/>
                  </a:lnTo>
                  <a:lnTo>
                    <a:pt x="166777" y="64466"/>
                  </a:lnTo>
                  <a:lnTo>
                    <a:pt x="166881" y="64557"/>
                  </a:lnTo>
                  <a:lnTo>
                    <a:pt x="166997" y="64621"/>
                  </a:lnTo>
                  <a:lnTo>
                    <a:pt x="167127" y="64660"/>
                  </a:lnTo>
                  <a:lnTo>
                    <a:pt x="167257" y="64673"/>
                  </a:lnTo>
                  <a:lnTo>
                    <a:pt x="167373" y="64660"/>
                  </a:lnTo>
                  <a:lnTo>
                    <a:pt x="167490" y="64634"/>
                  </a:lnTo>
                  <a:lnTo>
                    <a:pt x="167594" y="64583"/>
                  </a:lnTo>
                  <a:lnTo>
                    <a:pt x="167684" y="64505"/>
                  </a:lnTo>
                  <a:lnTo>
                    <a:pt x="169201" y="63143"/>
                  </a:lnTo>
                  <a:lnTo>
                    <a:pt x="169292" y="63053"/>
                  </a:lnTo>
                  <a:lnTo>
                    <a:pt x="169357" y="62949"/>
                  </a:lnTo>
                  <a:lnTo>
                    <a:pt x="169396" y="62832"/>
                  </a:lnTo>
                  <a:lnTo>
                    <a:pt x="169422" y="62702"/>
                  </a:lnTo>
                  <a:lnTo>
                    <a:pt x="169409" y="62586"/>
                  </a:lnTo>
                  <a:lnTo>
                    <a:pt x="169383" y="62456"/>
                  </a:lnTo>
                  <a:lnTo>
                    <a:pt x="169331" y="62352"/>
                  </a:lnTo>
                  <a:lnTo>
                    <a:pt x="169253" y="62249"/>
                  </a:lnTo>
                  <a:lnTo>
                    <a:pt x="167412" y="60187"/>
                  </a:lnTo>
                  <a:lnTo>
                    <a:pt x="167308" y="60096"/>
                  </a:lnTo>
                  <a:lnTo>
                    <a:pt x="167192" y="60019"/>
                  </a:lnTo>
                  <a:lnTo>
                    <a:pt x="167062" y="59980"/>
                  </a:lnTo>
                  <a:lnTo>
                    <a:pt x="166932" y="59967"/>
                  </a:lnTo>
                  <a:close/>
                  <a:moveTo>
                    <a:pt x="213077" y="61562"/>
                  </a:moveTo>
                  <a:lnTo>
                    <a:pt x="212960" y="61574"/>
                  </a:lnTo>
                  <a:lnTo>
                    <a:pt x="212843" y="61600"/>
                  </a:lnTo>
                  <a:lnTo>
                    <a:pt x="212740" y="61652"/>
                  </a:lnTo>
                  <a:lnTo>
                    <a:pt x="212649" y="61730"/>
                  </a:lnTo>
                  <a:lnTo>
                    <a:pt x="211132" y="63091"/>
                  </a:lnTo>
                  <a:lnTo>
                    <a:pt x="211041" y="63182"/>
                  </a:lnTo>
                  <a:lnTo>
                    <a:pt x="210976" y="63286"/>
                  </a:lnTo>
                  <a:lnTo>
                    <a:pt x="210937" y="63403"/>
                  </a:lnTo>
                  <a:lnTo>
                    <a:pt x="210912" y="63532"/>
                  </a:lnTo>
                  <a:lnTo>
                    <a:pt x="210925" y="63649"/>
                  </a:lnTo>
                  <a:lnTo>
                    <a:pt x="210950" y="63779"/>
                  </a:lnTo>
                  <a:lnTo>
                    <a:pt x="211002" y="63882"/>
                  </a:lnTo>
                  <a:lnTo>
                    <a:pt x="211080" y="63999"/>
                  </a:lnTo>
                  <a:lnTo>
                    <a:pt x="212921" y="66048"/>
                  </a:lnTo>
                  <a:lnTo>
                    <a:pt x="213025" y="66138"/>
                  </a:lnTo>
                  <a:lnTo>
                    <a:pt x="213142" y="66216"/>
                  </a:lnTo>
                  <a:lnTo>
                    <a:pt x="213271" y="66255"/>
                  </a:lnTo>
                  <a:lnTo>
                    <a:pt x="213401" y="66268"/>
                  </a:lnTo>
                  <a:lnTo>
                    <a:pt x="213518" y="66255"/>
                  </a:lnTo>
                  <a:lnTo>
                    <a:pt x="213621" y="66229"/>
                  </a:lnTo>
                  <a:lnTo>
                    <a:pt x="213738" y="66177"/>
                  </a:lnTo>
                  <a:lnTo>
                    <a:pt x="213829" y="66099"/>
                  </a:lnTo>
                  <a:lnTo>
                    <a:pt x="215346" y="64738"/>
                  </a:lnTo>
                  <a:lnTo>
                    <a:pt x="215437" y="64647"/>
                  </a:lnTo>
                  <a:lnTo>
                    <a:pt x="215501" y="64531"/>
                  </a:lnTo>
                  <a:lnTo>
                    <a:pt x="215540" y="64414"/>
                  </a:lnTo>
                  <a:lnTo>
                    <a:pt x="215566" y="64297"/>
                  </a:lnTo>
                  <a:lnTo>
                    <a:pt x="215553" y="64168"/>
                  </a:lnTo>
                  <a:lnTo>
                    <a:pt x="215527" y="64051"/>
                  </a:lnTo>
                  <a:lnTo>
                    <a:pt x="215475" y="63934"/>
                  </a:lnTo>
                  <a:lnTo>
                    <a:pt x="215398" y="63831"/>
                  </a:lnTo>
                  <a:lnTo>
                    <a:pt x="213557" y="61769"/>
                  </a:lnTo>
                  <a:lnTo>
                    <a:pt x="213453" y="61678"/>
                  </a:lnTo>
                  <a:lnTo>
                    <a:pt x="213336" y="61613"/>
                  </a:lnTo>
                  <a:lnTo>
                    <a:pt x="213206" y="61574"/>
                  </a:lnTo>
                  <a:lnTo>
                    <a:pt x="213077" y="61562"/>
                  </a:lnTo>
                  <a:close/>
                  <a:moveTo>
                    <a:pt x="162641" y="64842"/>
                  </a:moveTo>
                  <a:lnTo>
                    <a:pt x="160177" y="67072"/>
                  </a:lnTo>
                  <a:lnTo>
                    <a:pt x="161824" y="68900"/>
                  </a:lnTo>
                  <a:lnTo>
                    <a:pt x="161928" y="69004"/>
                  </a:lnTo>
                  <a:lnTo>
                    <a:pt x="162044" y="69069"/>
                  </a:lnTo>
                  <a:lnTo>
                    <a:pt x="162174" y="69107"/>
                  </a:lnTo>
                  <a:lnTo>
                    <a:pt x="162304" y="69120"/>
                  </a:lnTo>
                  <a:lnTo>
                    <a:pt x="162420" y="69107"/>
                  </a:lnTo>
                  <a:lnTo>
                    <a:pt x="162524" y="69082"/>
                  </a:lnTo>
                  <a:lnTo>
                    <a:pt x="162628" y="69030"/>
                  </a:lnTo>
                  <a:lnTo>
                    <a:pt x="162732" y="68952"/>
                  </a:lnTo>
                  <a:lnTo>
                    <a:pt x="164248" y="67591"/>
                  </a:lnTo>
                  <a:lnTo>
                    <a:pt x="164339" y="67500"/>
                  </a:lnTo>
                  <a:lnTo>
                    <a:pt x="164404" y="67396"/>
                  </a:lnTo>
                  <a:lnTo>
                    <a:pt x="164443" y="67279"/>
                  </a:lnTo>
                  <a:lnTo>
                    <a:pt x="164456" y="67150"/>
                  </a:lnTo>
                  <a:lnTo>
                    <a:pt x="164456" y="67033"/>
                  </a:lnTo>
                  <a:lnTo>
                    <a:pt x="164430" y="66903"/>
                  </a:lnTo>
                  <a:lnTo>
                    <a:pt x="164378" y="66787"/>
                  </a:lnTo>
                  <a:lnTo>
                    <a:pt x="164300" y="66683"/>
                  </a:lnTo>
                  <a:lnTo>
                    <a:pt x="162641" y="64842"/>
                  </a:lnTo>
                  <a:close/>
                  <a:moveTo>
                    <a:pt x="208111" y="66009"/>
                  </a:moveTo>
                  <a:lnTo>
                    <a:pt x="208007" y="66022"/>
                  </a:lnTo>
                  <a:lnTo>
                    <a:pt x="207891" y="66048"/>
                  </a:lnTo>
                  <a:lnTo>
                    <a:pt x="207787" y="66099"/>
                  </a:lnTo>
                  <a:lnTo>
                    <a:pt x="207683" y="66164"/>
                  </a:lnTo>
                  <a:lnTo>
                    <a:pt x="206166" y="67526"/>
                  </a:lnTo>
                  <a:lnTo>
                    <a:pt x="206075" y="67629"/>
                  </a:lnTo>
                  <a:lnTo>
                    <a:pt x="206011" y="67733"/>
                  </a:lnTo>
                  <a:lnTo>
                    <a:pt x="205972" y="67850"/>
                  </a:lnTo>
                  <a:lnTo>
                    <a:pt x="205959" y="67979"/>
                  </a:lnTo>
                  <a:lnTo>
                    <a:pt x="205959" y="68096"/>
                  </a:lnTo>
                  <a:lnTo>
                    <a:pt x="205985" y="68213"/>
                  </a:lnTo>
                  <a:lnTo>
                    <a:pt x="206036" y="68330"/>
                  </a:lnTo>
                  <a:lnTo>
                    <a:pt x="206114" y="68433"/>
                  </a:lnTo>
                  <a:lnTo>
                    <a:pt x="207968" y="70495"/>
                  </a:lnTo>
                  <a:lnTo>
                    <a:pt x="208072" y="70586"/>
                  </a:lnTo>
                  <a:lnTo>
                    <a:pt x="208189" y="70650"/>
                  </a:lnTo>
                  <a:lnTo>
                    <a:pt x="208305" y="70689"/>
                  </a:lnTo>
                  <a:lnTo>
                    <a:pt x="208448" y="70715"/>
                  </a:lnTo>
                  <a:lnTo>
                    <a:pt x="208552" y="70702"/>
                  </a:lnTo>
                  <a:lnTo>
                    <a:pt x="208669" y="70663"/>
                  </a:lnTo>
                  <a:lnTo>
                    <a:pt x="208772" y="70612"/>
                  </a:lnTo>
                  <a:lnTo>
                    <a:pt x="208876" y="70547"/>
                  </a:lnTo>
                  <a:lnTo>
                    <a:pt x="210393" y="69185"/>
                  </a:lnTo>
                  <a:lnTo>
                    <a:pt x="210471" y="69082"/>
                  </a:lnTo>
                  <a:lnTo>
                    <a:pt x="210536" y="68978"/>
                  </a:lnTo>
                  <a:lnTo>
                    <a:pt x="210587" y="68861"/>
                  </a:lnTo>
                  <a:lnTo>
                    <a:pt x="210600" y="68744"/>
                  </a:lnTo>
                  <a:lnTo>
                    <a:pt x="210600" y="68615"/>
                  </a:lnTo>
                  <a:lnTo>
                    <a:pt x="210574" y="68498"/>
                  </a:lnTo>
                  <a:lnTo>
                    <a:pt x="210510" y="68381"/>
                  </a:lnTo>
                  <a:lnTo>
                    <a:pt x="210445" y="68278"/>
                  </a:lnTo>
                  <a:lnTo>
                    <a:pt x="208591" y="66216"/>
                  </a:lnTo>
                  <a:lnTo>
                    <a:pt x="208487" y="66125"/>
                  </a:lnTo>
                  <a:lnTo>
                    <a:pt x="208370" y="66061"/>
                  </a:lnTo>
                  <a:lnTo>
                    <a:pt x="208241" y="66022"/>
                  </a:lnTo>
                  <a:lnTo>
                    <a:pt x="208111" y="66009"/>
                  </a:lnTo>
                  <a:close/>
                  <a:moveTo>
                    <a:pt x="157688" y="69289"/>
                  </a:moveTo>
                  <a:lnTo>
                    <a:pt x="155211" y="71506"/>
                  </a:lnTo>
                  <a:lnTo>
                    <a:pt x="156858" y="73347"/>
                  </a:lnTo>
                  <a:lnTo>
                    <a:pt x="156962" y="73451"/>
                  </a:lnTo>
                  <a:lnTo>
                    <a:pt x="157079" y="73516"/>
                  </a:lnTo>
                  <a:lnTo>
                    <a:pt x="157208" y="73555"/>
                  </a:lnTo>
                  <a:lnTo>
                    <a:pt x="157338" y="73568"/>
                  </a:lnTo>
                  <a:lnTo>
                    <a:pt x="157455" y="73555"/>
                  </a:lnTo>
                  <a:lnTo>
                    <a:pt x="157571" y="73529"/>
                  </a:lnTo>
                  <a:lnTo>
                    <a:pt x="157675" y="73477"/>
                  </a:lnTo>
                  <a:lnTo>
                    <a:pt x="157766" y="73399"/>
                  </a:lnTo>
                  <a:lnTo>
                    <a:pt x="159283" y="72038"/>
                  </a:lnTo>
                  <a:lnTo>
                    <a:pt x="159373" y="71947"/>
                  </a:lnTo>
                  <a:lnTo>
                    <a:pt x="159438" y="71830"/>
                  </a:lnTo>
                  <a:lnTo>
                    <a:pt x="159477" y="71714"/>
                  </a:lnTo>
                  <a:lnTo>
                    <a:pt x="159503" y="71597"/>
                  </a:lnTo>
                  <a:lnTo>
                    <a:pt x="159490" y="71467"/>
                  </a:lnTo>
                  <a:lnTo>
                    <a:pt x="159464" y="71351"/>
                  </a:lnTo>
                  <a:lnTo>
                    <a:pt x="159412" y="71234"/>
                  </a:lnTo>
                  <a:lnTo>
                    <a:pt x="159335" y="71130"/>
                  </a:lnTo>
                  <a:lnTo>
                    <a:pt x="157688" y="69289"/>
                  </a:lnTo>
                  <a:close/>
                  <a:moveTo>
                    <a:pt x="203041" y="70456"/>
                  </a:moveTo>
                  <a:lnTo>
                    <a:pt x="202938" y="70495"/>
                  </a:lnTo>
                  <a:lnTo>
                    <a:pt x="202821" y="70547"/>
                  </a:lnTo>
                  <a:lnTo>
                    <a:pt x="202730" y="70612"/>
                  </a:lnTo>
                  <a:lnTo>
                    <a:pt x="201213" y="71973"/>
                  </a:lnTo>
                  <a:lnTo>
                    <a:pt x="201123" y="72077"/>
                  </a:lnTo>
                  <a:lnTo>
                    <a:pt x="201058" y="72180"/>
                  </a:lnTo>
                  <a:lnTo>
                    <a:pt x="201019" y="72297"/>
                  </a:lnTo>
                  <a:lnTo>
                    <a:pt x="200993" y="72414"/>
                  </a:lnTo>
                  <a:lnTo>
                    <a:pt x="201006" y="72543"/>
                  </a:lnTo>
                  <a:lnTo>
                    <a:pt x="201032" y="72660"/>
                  </a:lnTo>
                  <a:lnTo>
                    <a:pt x="201084" y="72777"/>
                  </a:lnTo>
                  <a:lnTo>
                    <a:pt x="201161" y="72880"/>
                  </a:lnTo>
                  <a:lnTo>
                    <a:pt x="203003" y="74942"/>
                  </a:lnTo>
                  <a:lnTo>
                    <a:pt x="203106" y="75033"/>
                  </a:lnTo>
                  <a:lnTo>
                    <a:pt x="203223" y="75098"/>
                  </a:lnTo>
                  <a:lnTo>
                    <a:pt x="203353" y="75137"/>
                  </a:lnTo>
                  <a:lnTo>
                    <a:pt x="203482" y="75149"/>
                  </a:lnTo>
                  <a:lnTo>
                    <a:pt x="203599" y="75149"/>
                  </a:lnTo>
                  <a:lnTo>
                    <a:pt x="203716" y="75111"/>
                  </a:lnTo>
                  <a:lnTo>
                    <a:pt x="203819" y="75059"/>
                  </a:lnTo>
                  <a:lnTo>
                    <a:pt x="203910" y="74994"/>
                  </a:lnTo>
                  <a:lnTo>
                    <a:pt x="205427" y="73632"/>
                  </a:lnTo>
                  <a:lnTo>
                    <a:pt x="205518" y="73529"/>
                  </a:lnTo>
                  <a:lnTo>
                    <a:pt x="205583" y="73425"/>
                  </a:lnTo>
                  <a:lnTo>
                    <a:pt x="205622" y="73308"/>
                  </a:lnTo>
                  <a:lnTo>
                    <a:pt x="205648" y="73192"/>
                  </a:lnTo>
                  <a:lnTo>
                    <a:pt x="205635" y="73062"/>
                  </a:lnTo>
                  <a:lnTo>
                    <a:pt x="205609" y="72945"/>
                  </a:lnTo>
                  <a:lnTo>
                    <a:pt x="205557" y="72829"/>
                  </a:lnTo>
                  <a:lnTo>
                    <a:pt x="205479" y="72725"/>
                  </a:lnTo>
                  <a:lnTo>
                    <a:pt x="203638" y="70663"/>
                  </a:lnTo>
                  <a:lnTo>
                    <a:pt x="203534" y="70573"/>
                  </a:lnTo>
                  <a:lnTo>
                    <a:pt x="203417" y="70508"/>
                  </a:lnTo>
                  <a:lnTo>
                    <a:pt x="203288" y="70469"/>
                  </a:lnTo>
                  <a:lnTo>
                    <a:pt x="203158" y="70456"/>
                  </a:lnTo>
                  <a:close/>
                  <a:moveTo>
                    <a:pt x="152022" y="73308"/>
                  </a:moveTo>
                  <a:lnTo>
                    <a:pt x="151918" y="73321"/>
                  </a:lnTo>
                  <a:lnTo>
                    <a:pt x="151815" y="73360"/>
                  </a:lnTo>
                  <a:lnTo>
                    <a:pt x="151724" y="73399"/>
                  </a:lnTo>
                  <a:lnTo>
                    <a:pt x="151633" y="73477"/>
                  </a:lnTo>
                  <a:lnTo>
                    <a:pt x="150116" y="74838"/>
                  </a:lnTo>
                  <a:lnTo>
                    <a:pt x="150025" y="74929"/>
                  </a:lnTo>
                  <a:lnTo>
                    <a:pt x="149960" y="75033"/>
                  </a:lnTo>
                  <a:lnTo>
                    <a:pt x="149922" y="75149"/>
                  </a:lnTo>
                  <a:lnTo>
                    <a:pt x="149896" y="75279"/>
                  </a:lnTo>
                  <a:lnTo>
                    <a:pt x="149909" y="75396"/>
                  </a:lnTo>
                  <a:lnTo>
                    <a:pt x="149935" y="75525"/>
                  </a:lnTo>
                  <a:lnTo>
                    <a:pt x="149986" y="75629"/>
                  </a:lnTo>
                  <a:lnTo>
                    <a:pt x="150064" y="75746"/>
                  </a:lnTo>
                  <a:lnTo>
                    <a:pt x="151905" y="77794"/>
                  </a:lnTo>
                  <a:lnTo>
                    <a:pt x="152009" y="77885"/>
                  </a:lnTo>
                  <a:lnTo>
                    <a:pt x="152126" y="77963"/>
                  </a:lnTo>
                  <a:lnTo>
                    <a:pt x="152255" y="78002"/>
                  </a:lnTo>
                  <a:lnTo>
                    <a:pt x="152385" y="78015"/>
                  </a:lnTo>
                  <a:lnTo>
                    <a:pt x="152502" y="78002"/>
                  </a:lnTo>
                  <a:lnTo>
                    <a:pt x="152605" y="77976"/>
                  </a:lnTo>
                  <a:lnTo>
                    <a:pt x="152709" y="77924"/>
                  </a:lnTo>
                  <a:lnTo>
                    <a:pt x="152813" y="77846"/>
                  </a:lnTo>
                  <a:lnTo>
                    <a:pt x="154330" y="76485"/>
                  </a:lnTo>
                  <a:lnTo>
                    <a:pt x="154421" y="76394"/>
                  </a:lnTo>
                  <a:lnTo>
                    <a:pt x="154485" y="76277"/>
                  </a:lnTo>
                  <a:lnTo>
                    <a:pt x="154524" y="76161"/>
                  </a:lnTo>
                  <a:lnTo>
                    <a:pt x="154537" y="76044"/>
                  </a:lnTo>
                  <a:lnTo>
                    <a:pt x="154537" y="75914"/>
                  </a:lnTo>
                  <a:lnTo>
                    <a:pt x="154511" y="75798"/>
                  </a:lnTo>
                  <a:lnTo>
                    <a:pt x="154459" y="75681"/>
                  </a:lnTo>
                  <a:lnTo>
                    <a:pt x="154382" y="75577"/>
                  </a:lnTo>
                  <a:lnTo>
                    <a:pt x="152735" y="73736"/>
                  </a:lnTo>
                  <a:lnTo>
                    <a:pt x="152255" y="74164"/>
                  </a:lnTo>
                  <a:lnTo>
                    <a:pt x="152022" y="73308"/>
                  </a:lnTo>
                  <a:close/>
                  <a:moveTo>
                    <a:pt x="198205" y="74890"/>
                  </a:moveTo>
                  <a:lnTo>
                    <a:pt x="198089" y="74903"/>
                  </a:lnTo>
                  <a:lnTo>
                    <a:pt x="197972" y="74942"/>
                  </a:lnTo>
                  <a:lnTo>
                    <a:pt x="197868" y="74994"/>
                  </a:lnTo>
                  <a:lnTo>
                    <a:pt x="197764" y="75059"/>
                  </a:lnTo>
                  <a:lnTo>
                    <a:pt x="196247" y="76420"/>
                  </a:lnTo>
                  <a:lnTo>
                    <a:pt x="196170" y="76511"/>
                  </a:lnTo>
                  <a:lnTo>
                    <a:pt x="196105" y="76628"/>
                  </a:lnTo>
                  <a:lnTo>
                    <a:pt x="196053" y="76744"/>
                  </a:lnTo>
                  <a:lnTo>
                    <a:pt x="196040" y="76861"/>
                  </a:lnTo>
                  <a:lnTo>
                    <a:pt x="196040" y="76991"/>
                  </a:lnTo>
                  <a:lnTo>
                    <a:pt x="196079" y="77107"/>
                  </a:lnTo>
                  <a:lnTo>
                    <a:pt x="196131" y="77224"/>
                  </a:lnTo>
                  <a:lnTo>
                    <a:pt x="196209" y="77328"/>
                  </a:lnTo>
                  <a:lnTo>
                    <a:pt x="198050" y="79389"/>
                  </a:lnTo>
                  <a:lnTo>
                    <a:pt x="198153" y="79480"/>
                  </a:lnTo>
                  <a:lnTo>
                    <a:pt x="198270" y="79545"/>
                  </a:lnTo>
                  <a:lnTo>
                    <a:pt x="198400" y="79584"/>
                  </a:lnTo>
                  <a:lnTo>
                    <a:pt x="198529" y="79597"/>
                  </a:lnTo>
                  <a:lnTo>
                    <a:pt x="198646" y="79584"/>
                  </a:lnTo>
                  <a:lnTo>
                    <a:pt x="198750" y="79558"/>
                  </a:lnTo>
                  <a:lnTo>
                    <a:pt x="198854" y="79506"/>
                  </a:lnTo>
                  <a:lnTo>
                    <a:pt x="198957" y="79441"/>
                  </a:lnTo>
                  <a:lnTo>
                    <a:pt x="200474" y="78080"/>
                  </a:lnTo>
                  <a:lnTo>
                    <a:pt x="200565" y="77976"/>
                  </a:lnTo>
                  <a:lnTo>
                    <a:pt x="200630" y="77872"/>
                  </a:lnTo>
                  <a:lnTo>
                    <a:pt x="200669" y="77756"/>
                  </a:lnTo>
                  <a:lnTo>
                    <a:pt x="200682" y="77626"/>
                  </a:lnTo>
                  <a:lnTo>
                    <a:pt x="200682" y="77509"/>
                  </a:lnTo>
                  <a:lnTo>
                    <a:pt x="200656" y="77393"/>
                  </a:lnTo>
                  <a:lnTo>
                    <a:pt x="200604" y="77276"/>
                  </a:lnTo>
                  <a:lnTo>
                    <a:pt x="200526" y="77172"/>
                  </a:lnTo>
                  <a:lnTo>
                    <a:pt x="198672" y="75111"/>
                  </a:lnTo>
                  <a:lnTo>
                    <a:pt x="198568" y="75020"/>
                  </a:lnTo>
                  <a:lnTo>
                    <a:pt x="198452" y="74955"/>
                  </a:lnTo>
                  <a:lnTo>
                    <a:pt x="198335" y="74916"/>
                  </a:lnTo>
                  <a:lnTo>
                    <a:pt x="198205" y="74890"/>
                  </a:lnTo>
                  <a:close/>
                  <a:moveTo>
                    <a:pt x="147095" y="77756"/>
                  </a:moveTo>
                  <a:lnTo>
                    <a:pt x="146978" y="77769"/>
                  </a:lnTo>
                  <a:lnTo>
                    <a:pt x="146875" y="77794"/>
                  </a:lnTo>
                  <a:lnTo>
                    <a:pt x="146771" y="77846"/>
                  </a:lnTo>
                  <a:lnTo>
                    <a:pt x="146667" y="77911"/>
                  </a:lnTo>
                  <a:lnTo>
                    <a:pt x="145150" y="79273"/>
                  </a:lnTo>
                  <a:lnTo>
                    <a:pt x="145059" y="79376"/>
                  </a:lnTo>
                  <a:lnTo>
                    <a:pt x="144995" y="79480"/>
                  </a:lnTo>
                  <a:lnTo>
                    <a:pt x="144956" y="79597"/>
                  </a:lnTo>
                  <a:lnTo>
                    <a:pt x="144943" y="79726"/>
                  </a:lnTo>
                  <a:lnTo>
                    <a:pt x="144943" y="79843"/>
                  </a:lnTo>
                  <a:lnTo>
                    <a:pt x="144969" y="79960"/>
                  </a:lnTo>
                  <a:lnTo>
                    <a:pt x="145021" y="80076"/>
                  </a:lnTo>
                  <a:lnTo>
                    <a:pt x="145098" y="80180"/>
                  </a:lnTo>
                  <a:lnTo>
                    <a:pt x="146952" y="82242"/>
                  </a:lnTo>
                  <a:lnTo>
                    <a:pt x="147056" y="82332"/>
                  </a:lnTo>
                  <a:lnTo>
                    <a:pt x="147173" y="82397"/>
                  </a:lnTo>
                  <a:lnTo>
                    <a:pt x="147290" y="82436"/>
                  </a:lnTo>
                  <a:lnTo>
                    <a:pt x="147419" y="82462"/>
                  </a:lnTo>
                  <a:lnTo>
                    <a:pt x="147536" y="82449"/>
                  </a:lnTo>
                  <a:lnTo>
                    <a:pt x="147653" y="82410"/>
                  </a:lnTo>
                  <a:lnTo>
                    <a:pt x="147756" y="82358"/>
                  </a:lnTo>
                  <a:lnTo>
                    <a:pt x="147860" y="82294"/>
                  </a:lnTo>
                  <a:lnTo>
                    <a:pt x="149377" y="80932"/>
                  </a:lnTo>
                  <a:lnTo>
                    <a:pt x="149455" y="80828"/>
                  </a:lnTo>
                  <a:lnTo>
                    <a:pt x="149520" y="80725"/>
                  </a:lnTo>
                  <a:lnTo>
                    <a:pt x="149571" y="80608"/>
                  </a:lnTo>
                  <a:lnTo>
                    <a:pt x="149584" y="80491"/>
                  </a:lnTo>
                  <a:lnTo>
                    <a:pt x="149584" y="80362"/>
                  </a:lnTo>
                  <a:lnTo>
                    <a:pt x="149546" y="80245"/>
                  </a:lnTo>
                  <a:lnTo>
                    <a:pt x="149494" y="80128"/>
                  </a:lnTo>
                  <a:lnTo>
                    <a:pt x="149416" y="80025"/>
                  </a:lnTo>
                  <a:lnTo>
                    <a:pt x="147575" y="77963"/>
                  </a:lnTo>
                  <a:lnTo>
                    <a:pt x="147471" y="77872"/>
                  </a:lnTo>
                  <a:lnTo>
                    <a:pt x="147354" y="77807"/>
                  </a:lnTo>
                  <a:lnTo>
                    <a:pt x="147225" y="77769"/>
                  </a:lnTo>
                  <a:lnTo>
                    <a:pt x="147095" y="77756"/>
                  </a:lnTo>
                  <a:close/>
                  <a:moveTo>
                    <a:pt x="193239" y="79337"/>
                  </a:moveTo>
                  <a:lnTo>
                    <a:pt x="193123" y="79350"/>
                  </a:lnTo>
                  <a:lnTo>
                    <a:pt x="193019" y="79376"/>
                  </a:lnTo>
                  <a:lnTo>
                    <a:pt x="192915" y="79428"/>
                  </a:lnTo>
                  <a:lnTo>
                    <a:pt x="192812" y="79506"/>
                  </a:lnTo>
                  <a:lnTo>
                    <a:pt x="191295" y="80867"/>
                  </a:lnTo>
                  <a:lnTo>
                    <a:pt x="191204" y="80958"/>
                  </a:lnTo>
                  <a:lnTo>
                    <a:pt x="191139" y="81075"/>
                  </a:lnTo>
                  <a:lnTo>
                    <a:pt x="191100" y="81191"/>
                  </a:lnTo>
                  <a:lnTo>
                    <a:pt x="191087" y="81308"/>
                  </a:lnTo>
                  <a:lnTo>
                    <a:pt x="191087" y="81438"/>
                  </a:lnTo>
                  <a:lnTo>
                    <a:pt x="191113" y="81554"/>
                  </a:lnTo>
                  <a:lnTo>
                    <a:pt x="191165" y="81671"/>
                  </a:lnTo>
                  <a:lnTo>
                    <a:pt x="191243" y="81775"/>
                  </a:lnTo>
                  <a:lnTo>
                    <a:pt x="193084" y="83836"/>
                  </a:lnTo>
                  <a:lnTo>
                    <a:pt x="193188" y="83927"/>
                  </a:lnTo>
                  <a:lnTo>
                    <a:pt x="193304" y="83992"/>
                  </a:lnTo>
                  <a:lnTo>
                    <a:pt x="193434" y="84031"/>
                  </a:lnTo>
                  <a:lnTo>
                    <a:pt x="193564" y="84044"/>
                  </a:lnTo>
                  <a:lnTo>
                    <a:pt x="193680" y="84031"/>
                  </a:lnTo>
                  <a:lnTo>
                    <a:pt x="193797" y="84005"/>
                  </a:lnTo>
                  <a:lnTo>
                    <a:pt x="193901" y="83953"/>
                  </a:lnTo>
                  <a:lnTo>
                    <a:pt x="193991" y="83875"/>
                  </a:lnTo>
                  <a:lnTo>
                    <a:pt x="195508" y="82514"/>
                  </a:lnTo>
                  <a:lnTo>
                    <a:pt x="195599" y="82423"/>
                  </a:lnTo>
                  <a:lnTo>
                    <a:pt x="195664" y="82319"/>
                  </a:lnTo>
                  <a:lnTo>
                    <a:pt x="195703" y="82203"/>
                  </a:lnTo>
                  <a:lnTo>
                    <a:pt x="195729" y="82073"/>
                  </a:lnTo>
                  <a:lnTo>
                    <a:pt x="195729" y="81956"/>
                  </a:lnTo>
                  <a:lnTo>
                    <a:pt x="195690" y="81827"/>
                  </a:lnTo>
                  <a:lnTo>
                    <a:pt x="195638" y="81723"/>
                  </a:lnTo>
                  <a:lnTo>
                    <a:pt x="195560" y="81606"/>
                  </a:lnTo>
                  <a:lnTo>
                    <a:pt x="193719" y="79558"/>
                  </a:lnTo>
                  <a:lnTo>
                    <a:pt x="193615" y="79467"/>
                  </a:lnTo>
                  <a:lnTo>
                    <a:pt x="193499" y="79389"/>
                  </a:lnTo>
                  <a:lnTo>
                    <a:pt x="193369" y="79350"/>
                  </a:lnTo>
                  <a:lnTo>
                    <a:pt x="193239" y="79337"/>
                  </a:lnTo>
                  <a:close/>
                  <a:moveTo>
                    <a:pt x="188287" y="83785"/>
                  </a:moveTo>
                  <a:lnTo>
                    <a:pt x="188170" y="83798"/>
                  </a:lnTo>
                  <a:lnTo>
                    <a:pt x="188053" y="83823"/>
                  </a:lnTo>
                  <a:lnTo>
                    <a:pt x="187950" y="83875"/>
                  </a:lnTo>
                  <a:lnTo>
                    <a:pt x="187859" y="83953"/>
                  </a:lnTo>
                  <a:lnTo>
                    <a:pt x="186342" y="85314"/>
                  </a:lnTo>
                  <a:lnTo>
                    <a:pt x="186251" y="85405"/>
                  </a:lnTo>
                  <a:lnTo>
                    <a:pt x="186186" y="85522"/>
                  </a:lnTo>
                  <a:lnTo>
                    <a:pt x="186147" y="85639"/>
                  </a:lnTo>
                  <a:lnTo>
                    <a:pt x="186121" y="85755"/>
                  </a:lnTo>
                  <a:lnTo>
                    <a:pt x="186134" y="85872"/>
                  </a:lnTo>
                  <a:lnTo>
                    <a:pt x="186160" y="86002"/>
                  </a:lnTo>
                  <a:lnTo>
                    <a:pt x="186212" y="86118"/>
                  </a:lnTo>
                  <a:lnTo>
                    <a:pt x="186290" y="86222"/>
                  </a:lnTo>
                  <a:lnTo>
                    <a:pt x="188131" y="88271"/>
                  </a:lnTo>
                  <a:lnTo>
                    <a:pt x="188235" y="88374"/>
                  </a:lnTo>
                  <a:lnTo>
                    <a:pt x="188351" y="88439"/>
                  </a:lnTo>
                  <a:lnTo>
                    <a:pt x="188481" y="88478"/>
                  </a:lnTo>
                  <a:lnTo>
                    <a:pt x="188611" y="88491"/>
                  </a:lnTo>
                  <a:lnTo>
                    <a:pt x="188727" y="88478"/>
                  </a:lnTo>
                  <a:lnTo>
                    <a:pt x="188831" y="88452"/>
                  </a:lnTo>
                  <a:lnTo>
                    <a:pt x="188948" y="88400"/>
                  </a:lnTo>
                  <a:lnTo>
                    <a:pt x="189039" y="88323"/>
                  </a:lnTo>
                  <a:lnTo>
                    <a:pt x="190556" y="86961"/>
                  </a:lnTo>
                  <a:lnTo>
                    <a:pt x="190646" y="86870"/>
                  </a:lnTo>
                  <a:lnTo>
                    <a:pt x="190711" y="86767"/>
                  </a:lnTo>
                  <a:lnTo>
                    <a:pt x="190750" y="86650"/>
                  </a:lnTo>
                  <a:lnTo>
                    <a:pt x="190763" y="86520"/>
                  </a:lnTo>
                  <a:lnTo>
                    <a:pt x="190763" y="86404"/>
                  </a:lnTo>
                  <a:lnTo>
                    <a:pt x="190737" y="86274"/>
                  </a:lnTo>
                  <a:lnTo>
                    <a:pt x="190685" y="86157"/>
                  </a:lnTo>
                  <a:lnTo>
                    <a:pt x="190607" y="86054"/>
                  </a:lnTo>
                  <a:lnTo>
                    <a:pt x="188766" y="84005"/>
                  </a:lnTo>
                  <a:lnTo>
                    <a:pt x="188663" y="83901"/>
                  </a:lnTo>
                  <a:lnTo>
                    <a:pt x="188546" y="83836"/>
                  </a:lnTo>
                  <a:lnTo>
                    <a:pt x="188416" y="83798"/>
                  </a:lnTo>
                  <a:lnTo>
                    <a:pt x="188287" y="83785"/>
                  </a:lnTo>
                  <a:close/>
                  <a:moveTo>
                    <a:pt x="183321" y="88232"/>
                  </a:moveTo>
                  <a:lnTo>
                    <a:pt x="183217" y="88245"/>
                  </a:lnTo>
                  <a:lnTo>
                    <a:pt x="183100" y="88271"/>
                  </a:lnTo>
                  <a:lnTo>
                    <a:pt x="182997" y="88323"/>
                  </a:lnTo>
                  <a:lnTo>
                    <a:pt x="182893" y="88400"/>
                  </a:lnTo>
                  <a:lnTo>
                    <a:pt x="181376" y="89762"/>
                  </a:lnTo>
                  <a:lnTo>
                    <a:pt x="181285" y="89852"/>
                  </a:lnTo>
                  <a:lnTo>
                    <a:pt x="181220" y="89956"/>
                  </a:lnTo>
                  <a:lnTo>
                    <a:pt x="181182" y="90073"/>
                  </a:lnTo>
                  <a:lnTo>
                    <a:pt x="181169" y="90203"/>
                  </a:lnTo>
                  <a:lnTo>
                    <a:pt x="181169" y="90319"/>
                  </a:lnTo>
                  <a:lnTo>
                    <a:pt x="181194" y="90449"/>
                  </a:lnTo>
                  <a:lnTo>
                    <a:pt x="181246" y="90566"/>
                  </a:lnTo>
                  <a:lnTo>
                    <a:pt x="181324" y="90669"/>
                  </a:lnTo>
                  <a:lnTo>
                    <a:pt x="182608" y="92096"/>
                  </a:lnTo>
                  <a:lnTo>
                    <a:pt x="183788" y="92031"/>
                  </a:lnTo>
                  <a:lnTo>
                    <a:pt x="184954" y="91979"/>
                  </a:lnTo>
                  <a:lnTo>
                    <a:pt x="185603" y="91408"/>
                  </a:lnTo>
                  <a:lnTo>
                    <a:pt x="185681" y="91318"/>
                  </a:lnTo>
                  <a:lnTo>
                    <a:pt x="185745" y="91201"/>
                  </a:lnTo>
                  <a:lnTo>
                    <a:pt x="185797" y="91084"/>
                  </a:lnTo>
                  <a:lnTo>
                    <a:pt x="185810" y="90967"/>
                  </a:lnTo>
                  <a:lnTo>
                    <a:pt x="185810" y="90838"/>
                  </a:lnTo>
                  <a:lnTo>
                    <a:pt x="185771" y="90721"/>
                  </a:lnTo>
                  <a:lnTo>
                    <a:pt x="185719" y="90604"/>
                  </a:lnTo>
                  <a:lnTo>
                    <a:pt x="185642" y="90501"/>
                  </a:lnTo>
                  <a:lnTo>
                    <a:pt x="183801" y="88439"/>
                  </a:lnTo>
                  <a:lnTo>
                    <a:pt x="183697" y="88348"/>
                  </a:lnTo>
                  <a:lnTo>
                    <a:pt x="183580" y="88284"/>
                  </a:lnTo>
                  <a:lnTo>
                    <a:pt x="183450" y="88245"/>
                  </a:lnTo>
                  <a:lnTo>
                    <a:pt x="183321" y="88232"/>
                  </a:lnTo>
                  <a:close/>
                  <a:moveTo>
                    <a:pt x="175879" y="1"/>
                  </a:moveTo>
                  <a:lnTo>
                    <a:pt x="170472" y="45419"/>
                  </a:lnTo>
                  <a:lnTo>
                    <a:pt x="170446" y="45731"/>
                  </a:lnTo>
                  <a:lnTo>
                    <a:pt x="178057" y="46638"/>
                  </a:lnTo>
                  <a:lnTo>
                    <a:pt x="206166" y="21433"/>
                  </a:lnTo>
                  <a:lnTo>
                    <a:pt x="206257" y="21355"/>
                  </a:lnTo>
                  <a:lnTo>
                    <a:pt x="206374" y="21316"/>
                  </a:lnTo>
                  <a:lnTo>
                    <a:pt x="206477" y="21277"/>
                  </a:lnTo>
                  <a:lnTo>
                    <a:pt x="206594" y="21264"/>
                  </a:lnTo>
                  <a:lnTo>
                    <a:pt x="206724" y="21277"/>
                  </a:lnTo>
                  <a:lnTo>
                    <a:pt x="206853" y="21329"/>
                  </a:lnTo>
                  <a:lnTo>
                    <a:pt x="206970" y="21394"/>
                  </a:lnTo>
                  <a:lnTo>
                    <a:pt x="207074" y="21485"/>
                  </a:lnTo>
                  <a:lnTo>
                    <a:pt x="233394" y="50839"/>
                  </a:lnTo>
                  <a:lnTo>
                    <a:pt x="233472" y="50943"/>
                  </a:lnTo>
                  <a:lnTo>
                    <a:pt x="233523" y="51059"/>
                  </a:lnTo>
                  <a:lnTo>
                    <a:pt x="233549" y="51176"/>
                  </a:lnTo>
                  <a:lnTo>
                    <a:pt x="233549" y="51306"/>
                  </a:lnTo>
                  <a:lnTo>
                    <a:pt x="233536" y="51422"/>
                  </a:lnTo>
                  <a:lnTo>
                    <a:pt x="233498" y="51539"/>
                  </a:lnTo>
                  <a:lnTo>
                    <a:pt x="233433" y="51656"/>
                  </a:lnTo>
                  <a:lnTo>
                    <a:pt x="233342" y="51747"/>
                  </a:lnTo>
                  <a:lnTo>
                    <a:pt x="188468" y="91979"/>
                  </a:lnTo>
                  <a:lnTo>
                    <a:pt x="189635" y="92018"/>
                  </a:lnTo>
                  <a:lnTo>
                    <a:pt x="190789" y="92070"/>
                  </a:lnTo>
                  <a:lnTo>
                    <a:pt x="191930" y="92147"/>
                  </a:lnTo>
                  <a:lnTo>
                    <a:pt x="193071" y="92251"/>
                  </a:lnTo>
                  <a:lnTo>
                    <a:pt x="236233" y="53549"/>
                  </a:lnTo>
                  <a:lnTo>
                    <a:pt x="261775" y="56583"/>
                  </a:lnTo>
                  <a:lnTo>
                    <a:pt x="267169" y="11164"/>
                  </a:lnTo>
                  <a:lnTo>
                    <a:pt x="267208" y="10853"/>
                  </a:lnTo>
                  <a:lnTo>
                    <a:pt x="175879" y="1"/>
                  </a:lnTo>
                  <a:close/>
                  <a:moveTo>
                    <a:pt x="124976" y="128321"/>
                  </a:moveTo>
                  <a:lnTo>
                    <a:pt x="124665" y="128334"/>
                  </a:lnTo>
                  <a:lnTo>
                    <a:pt x="124366" y="128360"/>
                  </a:lnTo>
                  <a:lnTo>
                    <a:pt x="124055" y="128386"/>
                  </a:lnTo>
                  <a:lnTo>
                    <a:pt x="123757" y="128425"/>
                  </a:lnTo>
                  <a:lnTo>
                    <a:pt x="123446" y="128477"/>
                  </a:lnTo>
                  <a:lnTo>
                    <a:pt x="123148" y="128529"/>
                  </a:lnTo>
                  <a:lnTo>
                    <a:pt x="122849" y="128594"/>
                  </a:lnTo>
                  <a:lnTo>
                    <a:pt x="122253" y="128736"/>
                  </a:lnTo>
                  <a:lnTo>
                    <a:pt x="121657" y="128918"/>
                  </a:lnTo>
                  <a:lnTo>
                    <a:pt x="121073" y="129125"/>
                  </a:lnTo>
                  <a:lnTo>
                    <a:pt x="120503" y="129359"/>
                  </a:lnTo>
                  <a:lnTo>
                    <a:pt x="129540" y="129359"/>
                  </a:lnTo>
                  <a:lnTo>
                    <a:pt x="129164" y="129151"/>
                  </a:lnTo>
                  <a:lnTo>
                    <a:pt x="128775" y="128970"/>
                  </a:lnTo>
                  <a:lnTo>
                    <a:pt x="128373" y="128814"/>
                  </a:lnTo>
                  <a:lnTo>
                    <a:pt x="127945" y="128684"/>
                  </a:lnTo>
                  <a:lnTo>
                    <a:pt x="127621" y="128594"/>
                  </a:lnTo>
                  <a:lnTo>
                    <a:pt x="127284" y="128516"/>
                  </a:lnTo>
                  <a:lnTo>
                    <a:pt x="126960" y="128464"/>
                  </a:lnTo>
                  <a:lnTo>
                    <a:pt x="126622" y="128412"/>
                  </a:lnTo>
                  <a:lnTo>
                    <a:pt x="126285" y="128373"/>
                  </a:lnTo>
                  <a:lnTo>
                    <a:pt x="125948" y="128347"/>
                  </a:lnTo>
                  <a:lnTo>
                    <a:pt x="125611" y="128321"/>
                  </a:lnTo>
                  <a:close/>
                  <a:moveTo>
                    <a:pt x="55091" y="8882"/>
                  </a:moveTo>
                  <a:lnTo>
                    <a:pt x="54949" y="8908"/>
                  </a:lnTo>
                  <a:lnTo>
                    <a:pt x="54806" y="8934"/>
                  </a:lnTo>
                  <a:lnTo>
                    <a:pt x="54677" y="8986"/>
                  </a:lnTo>
                  <a:lnTo>
                    <a:pt x="54547" y="9038"/>
                  </a:lnTo>
                  <a:lnTo>
                    <a:pt x="54417" y="9103"/>
                  </a:lnTo>
                  <a:lnTo>
                    <a:pt x="54301" y="9181"/>
                  </a:lnTo>
                  <a:lnTo>
                    <a:pt x="54197" y="9271"/>
                  </a:lnTo>
                  <a:lnTo>
                    <a:pt x="54093" y="9375"/>
                  </a:lnTo>
                  <a:lnTo>
                    <a:pt x="54002" y="9479"/>
                  </a:lnTo>
                  <a:lnTo>
                    <a:pt x="53925" y="9595"/>
                  </a:lnTo>
                  <a:lnTo>
                    <a:pt x="53847" y="9712"/>
                  </a:lnTo>
                  <a:lnTo>
                    <a:pt x="53782" y="9842"/>
                  </a:lnTo>
                  <a:lnTo>
                    <a:pt x="53730" y="9984"/>
                  </a:lnTo>
                  <a:lnTo>
                    <a:pt x="53691" y="10127"/>
                  </a:lnTo>
                  <a:lnTo>
                    <a:pt x="53665" y="10270"/>
                  </a:lnTo>
                  <a:lnTo>
                    <a:pt x="53004" y="15910"/>
                  </a:lnTo>
                  <a:lnTo>
                    <a:pt x="52848" y="15897"/>
                  </a:lnTo>
                  <a:lnTo>
                    <a:pt x="52693" y="15897"/>
                  </a:lnTo>
                  <a:lnTo>
                    <a:pt x="52459" y="15910"/>
                  </a:lnTo>
                  <a:lnTo>
                    <a:pt x="52226" y="15936"/>
                  </a:lnTo>
                  <a:lnTo>
                    <a:pt x="51993" y="16000"/>
                  </a:lnTo>
                  <a:lnTo>
                    <a:pt x="51772" y="16065"/>
                  </a:lnTo>
                  <a:lnTo>
                    <a:pt x="51565" y="16156"/>
                  </a:lnTo>
                  <a:lnTo>
                    <a:pt x="51370" y="16273"/>
                  </a:lnTo>
                  <a:lnTo>
                    <a:pt x="51176" y="16402"/>
                  </a:lnTo>
                  <a:lnTo>
                    <a:pt x="50994" y="16545"/>
                  </a:lnTo>
                  <a:lnTo>
                    <a:pt x="50839" y="16701"/>
                  </a:lnTo>
                  <a:lnTo>
                    <a:pt x="50683" y="16869"/>
                  </a:lnTo>
                  <a:lnTo>
                    <a:pt x="50553" y="17064"/>
                  </a:lnTo>
                  <a:lnTo>
                    <a:pt x="50424" y="17258"/>
                  </a:lnTo>
                  <a:lnTo>
                    <a:pt x="50333" y="17466"/>
                  </a:lnTo>
                  <a:lnTo>
                    <a:pt x="50242" y="17686"/>
                  </a:lnTo>
                  <a:lnTo>
                    <a:pt x="50190" y="17919"/>
                  </a:lnTo>
                  <a:lnTo>
                    <a:pt x="50152" y="18166"/>
                  </a:lnTo>
                  <a:lnTo>
                    <a:pt x="50126" y="18386"/>
                  </a:lnTo>
                  <a:lnTo>
                    <a:pt x="50139" y="18619"/>
                  </a:lnTo>
                  <a:lnTo>
                    <a:pt x="50152" y="18827"/>
                  </a:lnTo>
                  <a:lnTo>
                    <a:pt x="50190" y="19047"/>
                  </a:lnTo>
                  <a:lnTo>
                    <a:pt x="50255" y="19255"/>
                  </a:lnTo>
                  <a:lnTo>
                    <a:pt x="50333" y="19449"/>
                  </a:lnTo>
                  <a:lnTo>
                    <a:pt x="50424" y="19644"/>
                  </a:lnTo>
                  <a:lnTo>
                    <a:pt x="50528" y="19838"/>
                  </a:lnTo>
                  <a:lnTo>
                    <a:pt x="50644" y="20007"/>
                  </a:lnTo>
                  <a:lnTo>
                    <a:pt x="50774" y="20175"/>
                  </a:lnTo>
                  <a:lnTo>
                    <a:pt x="50929" y="20318"/>
                  </a:lnTo>
                  <a:lnTo>
                    <a:pt x="51085" y="20461"/>
                  </a:lnTo>
                  <a:lnTo>
                    <a:pt x="51254" y="20590"/>
                  </a:lnTo>
                  <a:lnTo>
                    <a:pt x="51448" y="20707"/>
                  </a:lnTo>
                  <a:lnTo>
                    <a:pt x="51630" y="20798"/>
                  </a:lnTo>
                  <a:lnTo>
                    <a:pt x="51837" y="20888"/>
                  </a:lnTo>
                  <a:lnTo>
                    <a:pt x="49529" y="27773"/>
                  </a:lnTo>
                  <a:lnTo>
                    <a:pt x="38353" y="61237"/>
                  </a:lnTo>
                  <a:lnTo>
                    <a:pt x="38314" y="61393"/>
                  </a:lnTo>
                  <a:lnTo>
                    <a:pt x="38288" y="61549"/>
                  </a:lnTo>
                  <a:lnTo>
                    <a:pt x="38275" y="61704"/>
                  </a:lnTo>
                  <a:lnTo>
                    <a:pt x="38275" y="61860"/>
                  </a:lnTo>
                  <a:lnTo>
                    <a:pt x="38301" y="62015"/>
                  </a:lnTo>
                  <a:lnTo>
                    <a:pt x="38327" y="62158"/>
                  </a:lnTo>
                  <a:lnTo>
                    <a:pt x="38379" y="62314"/>
                  </a:lnTo>
                  <a:lnTo>
                    <a:pt x="38444" y="62443"/>
                  </a:lnTo>
                  <a:lnTo>
                    <a:pt x="38521" y="62586"/>
                  </a:lnTo>
                  <a:lnTo>
                    <a:pt x="38599" y="62702"/>
                  </a:lnTo>
                  <a:lnTo>
                    <a:pt x="38703" y="62819"/>
                  </a:lnTo>
                  <a:lnTo>
                    <a:pt x="38807" y="62923"/>
                  </a:lnTo>
                  <a:lnTo>
                    <a:pt x="38936" y="63027"/>
                  </a:lnTo>
                  <a:lnTo>
                    <a:pt x="39066" y="63104"/>
                  </a:lnTo>
                  <a:lnTo>
                    <a:pt x="39209" y="63182"/>
                  </a:lnTo>
                  <a:lnTo>
                    <a:pt x="39351" y="63247"/>
                  </a:lnTo>
                  <a:lnTo>
                    <a:pt x="83525" y="78002"/>
                  </a:lnTo>
                  <a:lnTo>
                    <a:pt x="82306" y="78313"/>
                  </a:lnTo>
                  <a:lnTo>
                    <a:pt x="64491" y="82955"/>
                  </a:lnTo>
                  <a:lnTo>
                    <a:pt x="64362" y="83007"/>
                  </a:lnTo>
                  <a:lnTo>
                    <a:pt x="64258" y="83071"/>
                  </a:lnTo>
                  <a:lnTo>
                    <a:pt x="64167" y="83162"/>
                  </a:lnTo>
                  <a:lnTo>
                    <a:pt x="64103" y="83253"/>
                  </a:lnTo>
                  <a:lnTo>
                    <a:pt x="64051" y="83370"/>
                  </a:lnTo>
                  <a:lnTo>
                    <a:pt x="64025" y="83486"/>
                  </a:lnTo>
                  <a:lnTo>
                    <a:pt x="64012" y="83616"/>
                  </a:lnTo>
                  <a:lnTo>
                    <a:pt x="64038" y="83746"/>
                  </a:lnTo>
                  <a:lnTo>
                    <a:pt x="70663" y="109158"/>
                  </a:lnTo>
                  <a:lnTo>
                    <a:pt x="68861" y="110040"/>
                  </a:lnTo>
                  <a:lnTo>
                    <a:pt x="364" y="143284"/>
                  </a:lnTo>
                  <a:lnTo>
                    <a:pt x="247" y="143361"/>
                  </a:lnTo>
                  <a:lnTo>
                    <a:pt x="156" y="143439"/>
                  </a:lnTo>
                  <a:lnTo>
                    <a:pt x="92" y="143543"/>
                  </a:lnTo>
                  <a:lnTo>
                    <a:pt x="40" y="143660"/>
                  </a:lnTo>
                  <a:lnTo>
                    <a:pt x="1" y="143776"/>
                  </a:lnTo>
                  <a:lnTo>
                    <a:pt x="1" y="143906"/>
                  </a:lnTo>
                  <a:lnTo>
                    <a:pt x="14" y="144023"/>
                  </a:lnTo>
                  <a:lnTo>
                    <a:pt x="66" y="144152"/>
                  </a:lnTo>
                  <a:lnTo>
                    <a:pt x="17284" y="179613"/>
                  </a:lnTo>
                  <a:lnTo>
                    <a:pt x="17323" y="179704"/>
                  </a:lnTo>
                  <a:lnTo>
                    <a:pt x="17388" y="179769"/>
                  </a:lnTo>
                  <a:lnTo>
                    <a:pt x="17452" y="179834"/>
                  </a:lnTo>
                  <a:lnTo>
                    <a:pt x="17530" y="179886"/>
                  </a:lnTo>
                  <a:lnTo>
                    <a:pt x="17608" y="179924"/>
                  </a:lnTo>
                  <a:lnTo>
                    <a:pt x="17686" y="179950"/>
                  </a:lnTo>
                  <a:lnTo>
                    <a:pt x="17777" y="179976"/>
                  </a:lnTo>
                  <a:lnTo>
                    <a:pt x="17932" y="179976"/>
                  </a:lnTo>
                  <a:lnTo>
                    <a:pt x="17997" y="179963"/>
                  </a:lnTo>
                  <a:lnTo>
                    <a:pt x="18075" y="179937"/>
                  </a:lnTo>
                  <a:lnTo>
                    <a:pt x="18140" y="179912"/>
                  </a:lnTo>
                  <a:lnTo>
                    <a:pt x="93781" y="143193"/>
                  </a:lnTo>
                  <a:lnTo>
                    <a:pt x="93923" y="133028"/>
                  </a:lnTo>
                  <a:lnTo>
                    <a:pt x="92134" y="132820"/>
                  </a:lnTo>
                  <a:lnTo>
                    <a:pt x="87246" y="122759"/>
                  </a:lnTo>
                  <a:lnTo>
                    <a:pt x="85677" y="119505"/>
                  </a:lnTo>
                  <a:lnTo>
                    <a:pt x="91343" y="118027"/>
                  </a:lnTo>
                  <a:lnTo>
                    <a:pt x="98383" y="129359"/>
                  </a:lnTo>
                  <a:lnTo>
                    <a:pt x="104270" y="129359"/>
                  </a:lnTo>
                  <a:lnTo>
                    <a:pt x="103064" y="127855"/>
                  </a:lnTo>
                  <a:lnTo>
                    <a:pt x="101793" y="126299"/>
                  </a:lnTo>
                  <a:lnTo>
                    <a:pt x="100484" y="124730"/>
                  </a:lnTo>
                  <a:lnTo>
                    <a:pt x="99135" y="123148"/>
                  </a:lnTo>
                  <a:lnTo>
                    <a:pt x="97800" y="121592"/>
                  </a:lnTo>
                  <a:lnTo>
                    <a:pt x="96490" y="120088"/>
                  </a:lnTo>
                  <a:lnTo>
                    <a:pt x="95220" y="118662"/>
                  </a:lnTo>
                  <a:lnTo>
                    <a:pt x="94040" y="117327"/>
                  </a:lnTo>
                  <a:lnTo>
                    <a:pt x="154083" y="101677"/>
                  </a:lnTo>
                  <a:lnTo>
                    <a:pt x="154615" y="101301"/>
                  </a:lnTo>
                  <a:lnTo>
                    <a:pt x="155160" y="100938"/>
                  </a:lnTo>
                  <a:lnTo>
                    <a:pt x="155704" y="100575"/>
                  </a:lnTo>
                  <a:lnTo>
                    <a:pt x="156262" y="100225"/>
                  </a:lnTo>
                  <a:lnTo>
                    <a:pt x="156819" y="99875"/>
                  </a:lnTo>
                  <a:lnTo>
                    <a:pt x="157403" y="99525"/>
                  </a:lnTo>
                  <a:lnTo>
                    <a:pt x="157973" y="99188"/>
                  </a:lnTo>
                  <a:lnTo>
                    <a:pt x="158570" y="98864"/>
                  </a:lnTo>
                  <a:lnTo>
                    <a:pt x="141714" y="80076"/>
                  </a:lnTo>
                  <a:lnTo>
                    <a:pt x="141650" y="79973"/>
                  </a:lnTo>
                  <a:lnTo>
                    <a:pt x="141585" y="79856"/>
                  </a:lnTo>
                  <a:lnTo>
                    <a:pt x="141559" y="79739"/>
                  </a:lnTo>
                  <a:lnTo>
                    <a:pt x="141559" y="79610"/>
                  </a:lnTo>
                  <a:lnTo>
                    <a:pt x="141572" y="79493"/>
                  </a:lnTo>
                  <a:lnTo>
                    <a:pt x="141611" y="79376"/>
                  </a:lnTo>
                  <a:lnTo>
                    <a:pt x="141675" y="79260"/>
                  </a:lnTo>
                  <a:lnTo>
                    <a:pt x="141766" y="79169"/>
                  </a:lnTo>
                  <a:lnTo>
                    <a:pt x="151322" y="70612"/>
                  </a:lnTo>
                  <a:lnTo>
                    <a:pt x="148975" y="61600"/>
                  </a:lnTo>
                  <a:lnTo>
                    <a:pt x="148936" y="61497"/>
                  </a:lnTo>
                  <a:lnTo>
                    <a:pt x="148884" y="61406"/>
                  </a:lnTo>
                  <a:lnTo>
                    <a:pt x="148819" y="61328"/>
                  </a:lnTo>
                  <a:lnTo>
                    <a:pt x="148742" y="61250"/>
                  </a:lnTo>
                  <a:lnTo>
                    <a:pt x="148651" y="61198"/>
                  </a:lnTo>
                  <a:lnTo>
                    <a:pt x="148560" y="61160"/>
                  </a:lnTo>
                  <a:lnTo>
                    <a:pt x="148456" y="61134"/>
                  </a:lnTo>
                  <a:lnTo>
                    <a:pt x="148353" y="61121"/>
                  </a:lnTo>
                  <a:lnTo>
                    <a:pt x="148275" y="61121"/>
                  </a:lnTo>
                  <a:lnTo>
                    <a:pt x="148184" y="61147"/>
                  </a:lnTo>
                  <a:lnTo>
                    <a:pt x="116017" y="69522"/>
                  </a:lnTo>
                  <a:lnTo>
                    <a:pt x="113774" y="70119"/>
                  </a:lnTo>
                  <a:lnTo>
                    <a:pt x="113774" y="70119"/>
                  </a:lnTo>
                  <a:lnTo>
                    <a:pt x="123161" y="42009"/>
                  </a:lnTo>
                  <a:lnTo>
                    <a:pt x="112347" y="38392"/>
                  </a:lnTo>
                  <a:lnTo>
                    <a:pt x="110234" y="37692"/>
                  </a:lnTo>
                  <a:lnTo>
                    <a:pt x="55130" y="19281"/>
                  </a:lnTo>
                  <a:lnTo>
                    <a:pt x="55208" y="19034"/>
                  </a:lnTo>
                  <a:lnTo>
                    <a:pt x="55247" y="18775"/>
                  </a:lnTo>
                  <a:lnTo>
                    <a:pt x="88024" y="22665"/>
                  </a:lnTo>
                  <a:lnTo>
                    <a:pt x="92419" y="23183"/>
                  </a:lnTo>
                  <a:lnTo>
                    <a:pt x="99408" y="24013"/>
                  </a:lnTo>
                  <a:lnTo>
                    <a:pt x="103803" y="24545"/>
                  </a:lnTo>
                  <a:lnTo>
                    <a:pt x="110804" y="25375"/>
                  </a:lnTo>
                  <a:lnTo>
                    <a:pt x="115200" y="25893"/>
                  </a:lnTo>
                  <a:lnTo>
                    <a:pt x="126519" y="27242"/>
                  </a:lnTo>
                  <a:lnTo>
                    <a:pt x="127673" y="17478"/>
                  </a:lnTo>
                  <a:lnTo>
                    <a:pt x="123290" y="16947"/>
                  </a:lnTo>
                  <a:lnTo>
                    <a:pt x="112244" y="15637"/>
                  </a:lnTo>
                  <a:lnTo>
                    <a:pt x="111894" y="15598"/>
                  </a:lnTo>
                  <a:lnTo>
                    <a:pt x="55429" y="8882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521175" y="3560550"/>
              <a:ext cx="225950" cy="25950"/>
            </a:xfrm>
            <a:custGeom>
              <a:avLst/>
              <a:gdLst/>
              <a:ahLst/>
              <a:cxnLst/>
              <a:rect l="l" t="t" r="r" b="b"/>
              <a:pathLst>
                <a:path w="9038" h="1038" fill="none" extrusionOk="0">
                  <a:moveTo>
                    <a:pt x="4772" y="0"/>
                  </a:moveTo>
                  <a:lnTo>
                    <a:pt x="4772" y="0"/>
                  </a:lnTo>
                  <a:lnTo>
                    <a:pt x="4474" y="0"/>
                  </a:lnTo>
                  <a:lnTo>
                    <a:pt x="4163" y="13"/>
                  </a:lnTo>
                  <a:lnTo>
                    <a:pt x="3864" y="39"/>
                  </a:lnTo>
                  <a:lnTo>
                    <a:pt x="3553" y="65"/>
                  </a:lnTo>
                  <a:lnTo>
                    <a:pt x="3255" y="104"/>
                  </a:lnTo>
                  <a:lnTo>
                    <a:pt x="2944" y="156"/>
                  </a:lnTo>
                  <a:lnTo>
                    <a:pt x="2646" y="208"/>
                  </a:lnTo>
                  <a:lnTo>
                    <a:pt x="2347" y="273"/>
                  </a:lnTo>
                  <a:lnTo>
                    <a:pt x="1751" y="415"/>
                  </a:lnTo>
                  <a:lnTo>
                    <a:pt x="1155" y="597"/>
                  </a:lnTo>
                  <a:lnTo>
                    <a:pt x="571" y="804"/>
                  </a:lnTo>
                  <a:lnTo>
                    <a:pt x="1" y="1038"/>
                  </a:lnTo>
                  <a:lnTo>
                    <a:pt x="9038" y="1038"/>
                  </a:lnTo>
                  <a:lnTo>
                    <a:pt x="9038" y="1038"/>
                  </a:lnTo>
                  <a:lnTo>
                    <a:pt x="8662" y="830"/>
                  </a:lnTo>
                  <a:lnTo>
                    <a:pt x="8273" y="649"/>
                  </a:lnTo>
                  <a:lnTo>
                    <a:pt x="7871" y="493"/>
                  </a:lnTo>
                  <a:lnTo>
                    <a:pt x="7443" y="363"/>
                  </a:lnTo>
                  <a:lnTo>
                    <a:pt x="7443" y="363"/>
                  </a:lnTo>
                  <a:lnTo>
                    <a:pt x="7119" y="273"/>
                  </a:lnTo>
                  <a:lnTo>
                    <a:pt x="6782" y="195"/>
                  </a:lnTo>
                  <a:lnTo>
                    <a:pt x="6458" y="143"/>
                  </a:lnTo>
                  <a:lnTo>
                    <a:pt x="6120" y="91"/>
                  </a:lnTo>
                  <a:lnTo>
                    <a:pt x="5783" y="52"/>
                  </a:lnTo>
                  <a:lnTo>
                    <a:pt x="5446" y="26"/>
                  </a:lnTo>
                  <a:lnTo>
                    <a:pt x="5109" y="0"/>
                  </a:lnTo>
                  <a:lnTo>
                    <a:pt x="47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5037825" y="2558300"/>
              <a:ext cx="116075" cy="96625"/>
            </a:xfrm>
            <a:custGeom>
              <a:avLst/>
              <a:gdLst/>
              <a:ahLst/>
              <a:cxnLst/>
              <a:rect l="l" t="t" r="r" b="b"/>
              <a:pathLst>
                <a:path w="4643" h="3865" fill="none" extrusionOk="0">
                  <a:moveTo>
                    <a:pt x="2153" y="1"/>
                  </a:moveTo>
                  <a:lnTo>
                    <a:pt x="2153" y="1"/>
                  </a:lnTo>
                  <a:lnTo>
                    <a:pt x="2049" y="14"/>
                  </a:lnTo>
                  <a:lnTo>
                    <a:pt x="1932" y="40"/>
                  </a:lnTo>
                  <a:lnTo>
                    <a:pt x="1829" y="92"/>
                  </a:lnTo>
                  <a:lnTo>
                    <a:pt x="1725" y="169"/>
                  </a:lnTo>
                  <a:lnTo>
                    <a:pt x="208" y="1531"/>
                  </a:lnTo>
                  <a:lnTo>
                    <a:pt x="208" y="1531"/>
                  </a:lnTo>
                  <a:lnTo>
                    <a:pt x="117" y="1621"/>
                  </a:lnTo>
                  <a:lnTo>
                    <a:pt x="52" y="1725"/>
                  </a:lnTo>
                  <a:lnTo>
                    <a:pt x="14" y="1842"/>
                  </a:lnTo>
                  <a:lnTo>
                    <a:pt x="1" y="1972"/>
                  </a:lnTo>
                  <a:lnTo>
                    <a:pt x="1" y="2088"/>
                  </a:lnTo>
                  <a:lnTo>
                    <a:pt x="26" y="2218"/>
                  </a:lnTo>
                  <a:lnTo>
                    <a:pt x="78" y="2335"/>
                  </a:lnTo>
                  <a:lnTo>
                    <a:pt x="156" y="2438"/>
                  </a:lnTo>
                  <a:lnTo>
                    <a:pt x="1440" y="3865"/>
                  </a:lnTo>
                  <a:lnTo>
                    <a:pt x="1440" y="3865"/>
                  </a:lnTo>
                  <a:lnTo>
                    <a:pt x="2620" y="3800"/>
                  </a:lnTo>
                  <a:lnTo>
                    <a:pt x="3786" y="3748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13" y="3087"/>
                  </a:lnTo>
                  <a:lnTo>
                    <a:pt x="4577" y="2970"/>
                  </a:lnTo>
                  <a:lnTo>
                    <a:pt x="4629" y="2853"/>
                  </a:lnTo>
                  <a:lnTo>
                    <a:pt x="4642" y="2736"/>
                  </a:lnTo>
                  <a:lnTo>
                    <a:pt x="4642" y="2607"/>
                  </a:lnTo>
                  <a:lnTo>
                    <a:pt x="4603" y="2490"/>
                  </a:lnTo>
                  <a:lnTo>
                    <a:pt x="4551" y="2373"/>
                  </a:lnTo>
                  <a:lnTo>
                    <a:pt x="4474" y="2270"/>
                  </a:lnTo>
                  <a:lnTo>
                    <a:pt x="2633" y="208"/>
                  </a:lnTo>
                  <a:lnTo>
                    <a:pt x="2633" y="208"/>
                  </a:lnTo>
                  <a:lnTo>
                    <a:pt x="2529" y="117"/>
                  </a:lnTo>
                  <a:lnTo>
                    <a:pt x="2412" y="53"/>
                  </a:lnTo>
                  <a:lnTo>
                    <a:pt x="2282" y="14"/>
                  </a:lnTo>
                  <a:lnTo>
                    <a:pt x="21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5161650" y="2447125"/>
              <a:ext cx="116075" cy="117700"/>
            </a:xfrm>
            <a:custGeom>
              <a:avLst/>
              <a:gdLst/>
              <a:ahLst/>
              <a:cxnLst/>
              <a:rect l="l" t="t" r="r" b="b"/>
              <a:pathLst>
                <a:path w="4643" h="4708" fill="none" extrusionOk="0">
                  <a:moveTo>
                    <a:pt x="2166" y="1"/>
                  </a:moveTo>
                  <a:lnTo>
                    <a:pt x="2166" y="1"/>
                  </a:lnTo>
                  <a:lnTo>
                    <a:pt x="2049" y="14"/>
                  </a:lnTo>
                  <a:lnTo>
                    <a:pt x="1932" y="39"/>
                  </a:lnTo>
                  <a:lnTo>
                    <a:pt x="1829" y="91"/>
                  </a:lnTo>
                  <a:lnTo>
                    <a:pt x="1738" y="169"/>
                  </a:lnTo>
                  <a:lnTo>
                    <a:pt x="221" y="1530"/>
                  </a:lnTo>
                  <a:lnTo>
                    <a:pt x="221" y="1530"/>
                  </a:lnTo>
                  <a:lnTo>
                    <a:pt x="130" y="1621"/>
                  </a:lnTo>
                  <a:lnTo>
                    <a:pt x="65" y="1738"/>
                  </a:lnTo>
                  <a:lnTo>
                    <a:pt x="26" y="1855"/>
                  </a:lnTo>
                  <a:lnTo>
                    <a:pt x="0" y="1971"/>
                  </a:lnTo>
                  <a:lnTo>
                    <a:pt x="13" y="2088"/>
                  </a:lnTo>
                  <a:lnTo>
                    <a:pt x="39" y="2218"/>
                  </a:lnTo>
                  <a:lnTo>
                    <a:pt x="91" y="2334"/>
                  </a:lnTo>
                  <a:lnTo>
                    <a:pt x="169" y="2438"/>
                  </a:lnTo>
                  <a:lnTo>
                    <a:pt x="2010" y="4487"/>
                  </a:lnTo>
                  <a:lnTo>
                    <a:pt x="2010" y="4487"/>
                  </a:lnTo>
                  <a:lnTo>
                    <a:pt x="2114" y="4590"/>
                  </a:lnTo>
                  <a:lnTo>
                    <a:pt x="2230" y="4655"/>
                  </a:lnTo>
                  <a:lnTo>
                    <a:pt x="2360" y="4694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606" y="4694"/>
                  </a:lnTo>
                  <a:lnTo>
                    <a:pt x="2710" y="4668"/>
                  </a:lnTo>
                  <a:lnTo>
                    <a:pt x="2827" y="4616"/>
                  </a:lnTo>
                  <a:lnTo>
                    <a:pt x="2918" y="4539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25" y="3086"/>
                  </a:lnTo>
                  <a:lnTo>
                    <a:pt x="4590" y="2983"/>
                  </a:lnTo>
                  <a:lnTo>
                    <a:pt x="4629" y="2866"/>
                  </a:lnTo>
                  <a:lnTo>
                    <a:pt x="4642" y="2736"/>
                  </a:lnTo>
                  <a:lnTo>
                    <a:pt x="4642" y="2620"/>
                  </a:lnTo>
                  <a:lnTo>
                    <a:pt x="4616" y="2490"/>
                  </a:lnTo>
                  <a:lnTo>
                    <a:pt x="4564" y="2373"/>
                  </a:lnTo>
                  <a:lnTo>
                    <a:pt x="4486" y="2270"/>
                  </a:lnTo>
                  <a:lnTo>
                    <a:pt x="2645" y="221"/>
                  </a:lnTo>
                  <a:lnTo>
                    <a:pt x="2645" y="221"/>
                  </a:lnTo>
                  <a:lnTo>
                    <a:pt x="2542" y="117"/>
                  </a:lnTo>
                  <a:lnTo>
                    <a:pt x="2425" y="52"/>
                  </a:lnTo>
                  <a:lnTo>
                    <a:pt x="2295" y="14"/>
                  </a:lnTo>
                  <a:lnTo>
                    <a:pt x="216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5285800" y="2335950"/>
              <a:ext cx="116050" cy="117675"/>
            </a:xfrm>
            <a:custGeom>
              <a:avLst/>
              <a:gdLst/>
              <a:ahLst/>
              <a:cxnLst/>
              <a:rect l="l" t="t" r="r" b="b"/>
              <a:pathLst>
                <a:path w="4642" h="4707" fill="none" extrusionOk="0">
                  <a:moveTo>
                    <a:pt x="2152" y="0"/>
                  </a:moveTo>
                  <a:lnTo>
                    <a:pt x="2152" y="0"/>
                  </a:lnTo>
                  <a:lnTo>
                    <a:pt x="2036" y="13"/>
                  </a:lnTo>
                  <a:lnTo>
                    <a:pt x="1932" y="39"/>
                  </a:lnTo>
                  <a:lnTo>
                    <a:pt x="1828" y="91"/>
                  </a:lnTo>
                  <a:lnTo>
                    <a:pt x="1725" y="169"/>
                  </a:lnTo>
                  <a:lnTo>
                    <a:pt x="208" y="1530"/>
                  </a:lnTo>
                  <a:lnTo>
                    <a:pt x="208" y="1530"/>
                  </a:lnTo>
                  <a:lnTo>
                    <a:pt x="117" y="1621"/>
                  </a:lnTo>
                  <a:lnTo>
                    <a:pt x="52" y="1738"/>
                  </a:lnTo>
                  <a:lnTo>
                    <a:pt x="13" y="1854"/>
                  </a:lnTo>
                  <a:lnTo>
                    <a:pt x="0" y="1971"/>
                  </a:lnTo>
                  <a:lnTo>
                    <a:pt x="0" y="2101"/>
                  </a:lnTo>
                  <a:lnTo>
                    <a:pt x="26" y="2217"/>
                  </a:lnTo>
                  <a:lnTo>
                    <a:pt x="78" y="2334"/>
                  </a:lnTo>
                  <a:lnTo>
                    <a:pt x="156" y="2438"/>
                  </a:lnTo>
                  <a:lnTo>
                    <a:pt x="1997" y="4499"/>
                  </a:lnTo>
                  <a:lnTo>
                    <a:pt x="1997" y="4499"/>
                  </a:lnTo>
                  <a:lnTo>
                    <a:pt x="2101" y="4590"/>
                  </a:lnTo>
                  <a:lnTo>
                    <a:pt x="2217" y="4655"/>
                  </a:lnTo>
                  <a:lnTo>
                    <a:pt x="2347" y="4694"/>
                  </a:lnTo>
                  <a:lnTo>
                    <a:pt x="2477" y="4707"/>
                  </a:lnTo>
                  <a:lnTo>
                    <a:pt x="2477" y="4707"/>
                  </a:lnTo>
                  <a:lnTo>
                    <a:pt x="2593" y="4694"/>
                  </a:lnTo>
                  <a:lnTo>
                    <a:pt x="2710" y="4668"/>
                  </a:lnTo>
                  <a:lnTo>
                    <a:pt x="2814" y="4616"/>
                  </a:lnTo>
                  <a:lnTo>
                    <a:pt x="2904" y="4538"/>
                  </a:lnTo>
                  <a:lnTo>
                    <a:pt x="4421" y="3177"/>
                  </a:lnTo>
                  <a:lnTo>
                    <a:pt x="4421" y="3177"/>
                  </a:lnTo>
                  <a:lnTo>
                    <a:pt x="4512" y="3086"/>
                  </a:lnTo>
                  <a:lnTo>
                    <a:pt x="4577" y="2982"/>
                  </a:lnTo>
                  <a:lnTo>
                    <a:pt x="4616" y="2866"/>
                  </a:lnTo>
                  <a:lnTo>
                    <a:pt x="4642" y="2736"/>
                  </a:lnTo>
                  <a:lnTo>
                    <a:pt x="4642" y="2619"/>
                  </a:lnTo>
                  <a:lnTo>
                    <a:pt x="4603" y="2490"/>
                  </a:lnTo>
                  <a:lnTo>
                    <a:pt x="4551" y="2386"/>
                  </a:lnTo>
                  <a:lnTo>
                    <a:pt x="4473" y="2269"/>
                  </a:lnTo>
                  <a:lnTo>
                    <a:pt x="2632" y="221"/>
                  </a:lnTo>
                  <a:lnTo>
                    <a:pt x="2632" y="221"/>
                  </a:lnTo>
                  <a:lnTo>
                    <a:pt x="2528" y="130"/>
                  </a:lnTo>
                  <a:lnTo>
                    <a:pt x="2412" y="52"/>
                  </a:lnTo>
                  <a:lnTo>
                    <a:pt x="2282" y="13"/>
                  </a:lnTo>
                  <a:lnTo>
                    <a:pt x="21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4132175" y="2296400"/>
              <a:ext cx="116075" cy="117700"/>
            </a:xfrm>
            <a:custGeom>
              <a:avLst/>
              <a:gdLst/>
              <a:ahLst/>
              <a:cxnLst/>
              <a:rect l="l" t="t" r="r" b="b"/>
              <a:pathLst>
                <a:path w="4643" h="4708" fill="none" extrusionOk="0">
                  <a:moveTo>
                    <a:pt x="2153" y="1"/>
                  </a:moveTo>
                  <a:lnTo>
                    <a:pt x="2153" y="1"/>
                  </a:lnTo>
                  <a:lnTo>
                    <a:pt x="2036" y="14"/>
                  </a:lnTo>
                  <a:lnTo>
                    <a:pt x="1933" y="39"/>
                  </a:lnTo>
                  <a:lnTo>
                    <a:pt x="1829" y="91"/>
                  </a:lnTo>
                  <a:lnTo>
                    <a:pt x="1725" y="156"/>
                  </a:lnTo>
                  <a:lnTo>
                    <a:pt x="208" y="1518"/>
                  </a:lnTo>
                  <a:lnTo>
                    <a:pt x="208" y="1518"/>
                  </a:lnTo>
                  <a:lnTo>
                    <a:pt x="117" y="1621"/>
                  </a:lnTo>
                  <a:lnTo>
                    <a:pt x="53" y="1725"/>
                  </a:lnTo>
                  <a:lnTo>
                    <a:pt x="14" y="1842"/>
                  </a:lnTo>
                  <a:lnTo>
                    <a:pt x="1" y="1971"/>
                  </a:lnTo>
                  <a:lnTo>
                    <a:pt x="1" y="2088"/>
                  </a:lnTo>
                  <a:lnTo>
                    <a:pt x="27" y="2205"/>
                  </a:lnTo>
                  <a:lnTo>
                    <a:pt x="79" y="2321"/>
                  </a:lnTo>
                  <a:lnTo>
                    <a:pt x="156" y="2425"/>
                  </a:lnTo>
                  <a:lnTo>
                    <a:pt x="2010" y="4487"/>
                  </a:lnTo>
                  <a:lnTo>
                    <a:pt x="2010" y="4487"/>
                  </a:lnTo>
                  <a:lnTo>
                    <a:pt x="2114" y="4577"/>
                  </a:lnTo>
                  <a:lnTo>
                    <a:pt x="2231" y="4642"/>
                  </a:lnTo>
                  <a:lnTo>
                    <a:pt x="2348" y="4681"/>
                  </a:lnTo>
                  <a:lnTo>
                    <a:pt x="2477" y="4707"/>
                  </a:lnTo>
                  <a:lnTo>
                    <a:pt x="2477" y="4707"/>
                  </a:lnTo>
                  <a:lnTo>
                    <a:pt x="2594" y="4694"/>
                  </a:lnTo>
                  <a:lnTo>
                    <a:pt x="2711" y="4655"/>
                  </a:lnTo>
                  <a:lnTo>
                    <a:pt x="2814" y="4603"/>
                  </a:lnTo>
                  <a:lnTo>
                    <a:pt x="2918" y="4539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13" y="3073"/>
                  </a:lnTo>
                  <a:lnTo>
                    <a:pt x="4578" y="2970"/>
                  </a:lnTo>
                  <a:lnTo>
                    <a:pt x="4629" y="2853"/>
                  </a:lnTo>
                  <a:lnTo>
                    <a:pt x="4642" y="2736"/>
                  </a:lnTo>
                  <a:lnTo>
                    <a:pt x="4642" y="2607"/>
                  </a:lnTo>
                  <a:lnTo>
                    <a:pt x="4604" y="2490"/>
                  </a:lnTo>
                  <a:lnTo>
                    <a:pt x="4552" y="2373"/>
                  </a:lnTo>
                  <a:lnTo>
                    <a:pt x="4474" y="2270"/>
                  </a:lnTo>
                  <a:lnTo>
                    <a:pt x="2633" y="208"/>
                  </a:lnTo>
                  <a:lnTo>
                    <a:pt x="2633" y="208"/>
                  </a:lnTo>
                  <a:lnTo>
                    <a:pt x="2529" y="117"/>
                  </a:lnTo>
                  <a:lnTo>
                    <a:pt x="2412" y="52"/>
                  </a:lnTo>
                  <a:lnTo>
                    <a:pt x="2283" y="14"/>
                  </a:lnTo>
                  <a:lnTo>
                    <a:pt x="21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409625" y="2224775"/>
              <a:ext cx="116050" cy="117675"/>
            </a:xfrm>
            <a:custGeom>
              <a:avLst/>
              <a:gdLst/>
              <a:ahLst/>
              <a:cxnLst/>
              <a:rect l="l" t="t" r="r" b="b"/>
              <a:pathLst>
                <a:path w="4642" h="4707" fill="none" extrusionOk="0">
                  <a:moveTo>
                    <a:pt x="2165" y="0"/>
                  </a:moveTo>
                  <a:lnTo>
                    <a:pt x="2165" y="0"/>
                  </a:lnTo>
                  <a:lnTo>
                    <a:pt x="2049" y="13"/>
                  </a:lnTo>
                  <a:lnTo>
                    <a:pt x="1932" y="52"/>
                  </a:lnTo>
                  <a:lnTo>
                    <a:pt x="1828" y="104"/>
                  </a:lnTo>
                  <a:lnTo>
                    <a:pt x="1724" y="169"/>
                  </a:lnTo>
                  <a:lnTo>
                    <a:pt x="207" y="1530"/>
                  </a:lnTo>
                  <a:lnTo>
                    <a:pt x="207" y="1530"/>
                  </a:lnTo>
                  <a:lnTo>
                    <a:pt x="130" y="1621"/>
                  </a:lnTo>
                  <a:lnTo>
                    <a:pt x="65" y="1738"/>
                  </a:lnTo>
                  <a:lnTo>
                    <a:pt x="13" y="1854"/>
                  </a:lnTo>
                  <a:lnTo>
                    <a:pt x="0" y="1971"/>
                  </a:lnTo>
                  <a:lnTo>
                    <a:pt x="0" y="2101"/>
                  </a:lnTo>
                  <a:lnTo>
                    <a:pt x="39" y="2217"/>
                  </a:lnTo>
                  <a:lnTo>
                    <a:pt x="91" y="2334"/>
                  </a:lnTo>
                  <a:lnTo>
                    <a:pt x="169" y="2438"/>
                  </a:lnTo>
                  <a:lnTo>
                    <a:pt x="2010" y="4499"/>
                  </a:lnTo>
                  <a:lnTo>
                    <a:pt x="2010" y="4499"/>
                  </a:lnTo>
                  <a:lnTo>
                    <a:pt x="2113" y="4590"/>
                  </a:lnTo>
                  <a:lnTo>
                    <a:pt x="2230" y="4655"/>
                  </a:lnTo>
                  <a:lnTo>
                    <a:pt x="2360" y="4694"/>
                  </a:lnTo>
                  <a:lnTo>
                    <a:pt x="2489" y="4707"/>
                  </a:lnTo>
                  <a:lnTo>
                    <a:pt x="2489" y="4707"/>
                  </a:lnTo>
                  <a:lnTo>
                    <a:pt x="2606" y="4694"/>
                  </a:lnTo>
                  <a:lnTo>
                    <a:pt x="2710" y="4668"/>
                  </a:lnTo>
                  <a:lnTo>
                    <a:pt x="2814" y="4616"/>
                  </a:lnTo>
                  <a:lnTo>
                    <a:pt x="2917" y="4551"/>
                  </a:lnTo>
                  <a:lnTo>
                    <a:pt x="4434" y="3190"/>
                  </a:lnTo>
                  <a:lnTo>
                    <a:pt x="4434" y="3190"/>
                  </a:lnTo>
                  <a:lnTo>
                    <a:pt x="4525" y="3086"/>
                  </a:lnTo>
                  <a:lnTo>
                    <a:pt x="4590" y="2982"/>
                  </a:lnTo>
                  <a:lnTo>
                    <a:pt x="4629" y="2866"/>
                  </a:lnTo>
                  <a:lnTo>
                    <a:pt x="4642" y="2736"/>
                  </a:lnTo>
                  <a:lnTo>
                    <a:pt x="4642" y="2619"/>
                  </a:lnTo>
                  <a:lnTo>
                    <a:pt x="4616" y="2503"/>
                  </a:lnTo>
                  <a:lnTo>
                    <a:pt x="4564" y="2386"/>
                  </a:lnTo>
                  <a:lnTo>
                    <a:pt x="4486" y="2282"/>
                  </a:lnTo>
                  <a:lnTo>
                    <a:pt x="2632" y="221"/>
                  </a:lnTo>
                  <a:lnTo>
                    <a:pt x="2632" y="221"/>
                  </a:lnTo>
                  <a:lnTo>
                    <a:pt x="2528" y="130"/>
                  </a:lnTo>
                  <a:lnTo>
                    <a:pt x="2412" y="65"/>
                  </a:lnTo>
                  <a:lnTo>
                    <a:pt x="2295" y="26"/>
                  </a:lnTo>
                  <a:lnTo>
                    <a:pt x="21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4256000" y="2185225"/>
              <a:ext cx="116075" cy="117675"/>
            </a:xfrm>
            <a:custGeom>
              <a:avLst/>
              <a:gdLst/>
              <a:ahLst/>
              <a:cxnLst/>
              <a:rect l="l" t="t" r="r" b="b"/>
              <a:pathLst>
                <a:path w="4643" h="4707" fill="none" extrusionOk="0">
                  <a:moveTo>
                    <a:pt x="2127" y="0"/>
                  </a:moveTo>
                  <a:lnTo>
                    <a:pt x="2127" y="0"/>
                  </a:lnTo>
                  <a:lnTo>
                    <a:pt x="2023" y="13"/>
                  </a:lnTo>
                  <a:lnTo>
                    <a:pt x="1920" y="52"/>
                  </a:lnTo>
                  <a:lnTo>
                    <a:pt x="1829" y="91"/>
                  </a:lnTo>
                  <a:lnTo>
                    <a:pt x="1738" y="169"/>
                  </a:lnTo>
                  <a:lnTo>
                    <a:pt x="221" y="1530"/>
                  </a:lnTo>
                  <a:lnTo>
                    <a:pt x="221" y="1530"/>
                  </a:lnTo>
                  <a:lnTo>
                    <a:pt x="130" y="1621"/>
                  </a:lnTo>
                  <a:lnTo>
                    <a:pt x="65" y="1725"/>
                  </a:lnTo>
                  <a:lnTo>
                    <a:pt x="27" y="1841"/>
                  </a:lnTo>
                  <a:lnTo>
                    <a:pt x="1" y="1971"/>
                  </a:lnTo>
                  <a:lnTo>
                    <a:pt x="14" y="2088"/>
                  </a:lnTo>
                  <a:lnTo>
                    <a:pt x="40" y="2217"/>
                  </a:lnTo>
                  <a:lnTo>
                    <a:pt x="91" y="2321"/>
                  </a:lnTo>
                  <a:lnTo>
                    <a:pt x="169" y="2438"/>
                  </a:lnTo>
                  <a:lnTo>
                    <a:pt x="2010" y="4486"/>
                  </a:lnTo>
                  <a:lnTo>
                    <a:pt x="2010" y="4486"/>
                  </a:lnTo>
                  <a:lnTo>
                    <a:pt x="2114" y="4577"/>
                  </a:lnTo>
                  <a:lnTo>
                    <a:pt x="2231" y="4655"/>
                  </a:lnTo>
                  <a:lnTo>
                    <a:pt x="2360" y="4694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607" y="4694"/>
                  </a:lnTo>
                  <a:lnTo>
                    <a:pt x="2710" y="4668"/>
                  </a:lnTo>
                  <a:lnTo>
                    <a:pt x="2814" y="4616"/>
                  </a:lnTo>
                  <a:lnTo>
                    <a:pt x="2918" y="4538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26" y="3086"/>
                  </a:lnTo>
                  <a:lnTo>
                    <a:pt x="4590" y="2969"/>
                  </a:lnTo>
                  <a:lnTo>
                    <a:pt x="4629" y="2853"/>
                  </a:lnTo>
                  <a:lnTo>
                    <a:pt x="4642" y="2736"/>
                  </a:lnTo>
                  <a:lnTo>
                    <a:pt x="4642" y="2606"/>
                  </a:lnTo>
                  <a:lnTo>
                    <a:pt x="4616" y="2490"/>
                  </a:lnTo>
                  <a:lnTo>
                    <a:pt x="4564" y="2373"/>
                  </a:lnTo>
                  <a:lnTo>
                    <a:pt x="4487" y="2269"/>
                  </a:lnTo>
                  <a:lnTo>
                    <a:pt x="2840" y="428"/>
                  </a:lnTo>
                  <a:lnTo>
                    <a:pt x="2360" y="856"/>
                  </a:lnTo>
                  <a:lnTo>
                    <a:pt x="21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5533425" y="2113900"/>
              <a:ext cx="116400" cy="117375"/>
            </a:xfrm>
            <a:custGeom>
              <a:avLst/>
              <a:gdLst/>
              <a:ahLst/>
              <a:cxnLst/>
              <a:rect l="l" t="t" r="r" b="b"/>
              <a:pathLst>
                <a:path w="4656" h="4695" fill="none" extrusionOk="0">
                  <a:moveTo>
                    <a:pt x="2166" y="1"/>
                  </a:moveTo>
                  <a:lnTo>
                    <a:pt x="2166" y="1"/>
                  </a:lnTo>
                  <a:lnTo>
                    <a:pt x="2049" y="1"/>
                  </a:lnTo>
                  <a:lnTo>
                    <a:pt x="1946" y="40"/>
                  </a:lnTo>
                  <a:lnTo>
                    <a:pt x="1829" y="92"/>
                  </a:lnTo>
                  <a:lnTo>
                    <a:pt x="1738" y="157"/>
                  </a:lnTo>
                  <a:lnTo>
                    <a:pt x="221" y="1518"/>
                  </a:lnTo>
                  <a:lnTo>
                    <a:pt x="221" y="1518"/>
                  </a:lnTo>
                  <a:lnTo>
                    <a:pt x="131" y="1622"/>
                  </a:lnTo>
                  <a:lnTo>
                    <a:pt x="66" y="1725"/>
                  </a:lnTo>
                  <a:lnTo>
                    <a:pt x="27" y="1842"/>
                  </a:lnTo>
                  <a:lnTo>
                    <a:pt x="1" y="1959"/>
                  </a:lnTo>
                  <a:lnTo>
                    <a:pt x="14" y="2088"/>
                  </a:lnTo>
                  <a:lnTo>
                    <a:pt x="40" y="2205"/>
                  </a:lnTo>
                  <a:lnTo>
                    <a:pt x="92" y="2322"/>
                  </a:lnTo>
                  <a:lnTo>
                    <a:pt x="169" y="2425"/>
                  </a:lnTo>
                  <a:lnTo>
                    <a:pt x="2011" y="4487"/>
                  </a:lnTo>
                  <a:lnTo>
                    <a:pt x="2011" y="4487"/>
                  </a:lnTo>
                  <a:lnTo>
                    <a:pt x="2114" y="4578"/>
                  </a:lnTo>
                  <a:lnTo>
                    <a:pt x="2231" y="4643"/>
                  </a:lnTo>
                  <a:lnTo>
                    <a:pt x="2361" y="4682"/>
                  </a:lnTo>
                  <a:lnTo>
                    <a:pt x="2490" y="4694"/>
                  </a:lnTo>
                  <a:lnTo>
                    <a:pt x="2490" y="4694"/>
                  </a:lnTo>
                  <a:lnTo>
                    <a:pt x="2607" y="4694"/>
                  </a:lnTo>
                  <a:lnTo>
                    <a:pt x="2724" y="4656"/>
                  </a:lnTo>
                  <a:lnTo>
                    <a:pt x="2827" y="4604"/>
                  </a:lnTo>
                  <a:lnTo>
                    <a:pt x="2918" y="4539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26" y="3074"/>
                  </a:lnTo>
                  <a:lnTo>
                    <a:pt x="4591" y="2970"/>
                  </a:lnTo>
                  <a:lnTo>
                    <a:pt x="4630" y="2853"/>
                  </a:lnTo>
                  <a:lnTo>
                    <a:pt x="4656" y="2737"/>
                  </a:lnTo>
                  <a:lnTo>
                    <a:pt x="4643" y="2607"/>
                  </a:lnTo>
                  <a:lnTo>
                    <a:pt x="4617" y="2490"/>
                  </a:lnTo>
                  <a:lnTo>
                    <a:pt x="4565" y="2374"/>
                  </a:lnTo>
                  <a:lnTo>
                    <a:pt x="4487" y="2270"/>
                  </a:lnTo>
                  <a:lnTo>
                    <a:pt x="2646" y="208"/>
                  </a:lnTo>
                  <a:lnTo>
                    <a:pt x="2646" y="208"/>
                  </a:lnTo>
                  <a:lnTo>
                    <a:pt x="2542" y="118"/>
                  </a:lnTo>
                  <a:lnTo>
                    <a:pt x="2425" y="53"/>
                  </a:lnTo>
                  <a:lnTo>
                    <a:pt x="2296" y="14"/>
                  </a:lnTo>
                  <a:lnTo>
                    <a:pt x="216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4388900" y="2084750"/>
              <a:ext cx="107325" cy="106975"/>
            </a:xfrm>
            <a:custGeom>
              <a:avLst/>
              <a:gdLst/>
              <a:ahLst/>
              <a:cxnLst/>
              <a:rect l="l" t="t" r="r" b="b"/>
              <a:pathLst>
                <a:path w="4293" h="4279" fill="none" extrusionOk="0">
                  <a:moveTo>
                    <a:pt x="2477" y="0"/>
                  </a:moveTo>
                  <a:lnTo>
                    <a:pt x="0" y="2217"/>
                  </a:lnTo>
                  <a:lnTo>
                    <a:pt x="1647" y="4058"/>
                  </a:lnTo>
                  <a:lnTo>
                    <a:pt x="1647" y="4058"/>
                  </a:lnTo>
                  <a:lnTo>
                    <a:pt x="1751" y="4162"/>
                  </a:lnTo>
                  <a:lnTo>
                    <a:pt x="1868" y="4227"/>
                  </a:lnTo>
                  <a:lnTo>
                    <a:pt x="1997" y="4266"/>
                  </a:lnTo>
                  <a:lnTo>
                    <a:pt x="2127" y="4279"/>
                  </a:lnTo>
                  <a:lnTo>
                    <a:pt x="2127" y="4279"/>
                  </a:lnTo>
                  <a:lnTo>
                    <a:pt x="2244" y="4266"/>
                  </a:lnTo>
                  <a:lnTo>
                    <a:pt x="2360" y="4240"/>
                  </a:lnTo>
                  <a:lnTo>
                    <a:pt x="2464" y="4188"/>
                  </a:lnTo>
                  <a:lnTo>
                    <a:pt x="2555" y="4110"/>
                  </a:lnTo>
                  <a:lnTo>
                    <a:pt x="4072" y="2749"/>
                  </a:lnTo>
                  <a:lnTo>
                    <a:pt x="4072" y="2749"/>
                  </a:lnTo>
                  <a:lnTo>
                    <a:pt x="4162" y="2658"/>
                  </a:lnTo>
                  <a:lnTo>
                    <a:pt x="4227" y="2541"/>
                  </a:lnTo>
                  <a:lnTo>
                    <a:pt x="4266" y="2425"/>
                  </a:lnTo>
                  <a:lnTo>
                    <a:pt x="4292" y="2308"/>
                  </a:lnTo>
                  <a:lnTo>
                    <a:pt x="4279" y="2178"/>
                  </a:lnTo>
                  <a:lnTo>
                    <a:pt x="4253" y="2062"/>
                  </a:lnTo>
                  <a:lnTo>
                    <a:pt x="4201" y="1945"/>
                  </a:lnTo>
                  <a:lnTo>
                    <a:pt x="4124" y="1841"/>
                  </a:lnTo>
                  <a:lnTo>
                    <a:pt x="24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657575" y="2002725"/>
              <a:ext cx="116075" cy="117700"/>
            </a:xfrm>
            <a:custGeom>
              <a:avLst/>
              <a:gdLst/>
              <a:ahLst/>
              <a:cxnLst/>
              <a:rect l="l" t="t" r="r" b="b"/>
              <a:pathLst>
                <a:path w="4643" h="4708" fill="none" extrusionOk="0">
                  <a:moveTo>
                    <a:pt x="2153" y="1"/>
                  </a:moveTo>
                  <a:lnTo>
                    <a:pt x="2153" y="1"/>
                  </a:lnTo>
                  <a:lnTo>
                    <a:pt x="2049" y="14"/>
                  </a:lnTo>
                  <a:lnTo>
                    <a:pt x="1933" y="40"/>
                  </a:lnTo>
                  <a:lnTo>
                    <a:pt x="1829" y="91"/>
                  </a:lnTo>
                  <a:lnTo>
                    <a:pt x="1725" y="156"/>
                  </a:lnTo>
                  <a:lnTo>
                    <a:pt x="208" y="1518"/>
                  </a:lnTo>
                  <a:lnTo>
                    <a:pt x="208" y="1518"/>
                  </a:lnTo>
                  <a:lnTo>
                    <a:pt x="117" y="1621"/>
                  </a:lnTo>
                  <a:lnTo>
                    <a:pt x="53" y="1725"/>
                  </a:lnTo>
                  <a:lnTo>
                    <a:pt x="14" y="1842"/>
                  </a:lnTo>
                  <a:lnTo>
                    <a:pt x="1" y="1971"/>
                  </a:lnTo>
                  <a:lnTo>
                    <a:pt x="1" y="2088"/>
                  </a:lnTo>
                  <a:lnTo>
                    <a:pt x="27" y="2205"/>
                  </a:lnTo>
                  <a:lnTo>
                    <a:pt x="78" y="2322"/>
                  </a:lnTo>
                  <a:lnTo>
                    <a:pt x="156" y="2425"/>
                  </a:lnTo>
                  <a:lnTo>
                    <a:pt x="2010" y="4487"/>
                  </a:lnTo>
                  <a:lnTo>
                    <a:pt x="2010" y="4487"/>
                  </a:lnTo>
                  <a:lnTo>
                    <a:pt x="2114" y="4578"/>
                  </a:lnTo>
                  <a:lnTo>
                    <a:pt x="2231" y="4642"/>
                  </a:lnTo>
                  <a:lnTo>
                    <a:pt x="2347" y="4681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594" y="4694"/>
                  </a:lnTo>
                  <a:lnTo>
                    <a:pt x="2711" y="4655"/>
                  </a:lnTo>
                  <a:lnTo>
                    <a:pt x="2814" y="4604"/>
                  </a:lnTo>
                  <a:lnTo>
                    <a:pt x="2918" y="4539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13" y="3074"/>
                  </a:lnTo>
                  <a:lnTo>
                    <a:pt x="4578" y="2970"/>
                  </a:lnTo>
                  <a:lnTo>
                    <a:pt x="4629" y="2853"/>
                  </a:lnTo>
                  <a:lnTo>
                    <a:pt x="4642" y="2736"/>
                  </a:lnTo>
                  <a:lnTo>
                    <a:pt x="4642" y="2607"/>
                  </a:lnTo>
                  <a:lnTo>
                    <a:pt x="4616" y="2490"/>
                  </a:lnTo>
                  <a:lnTo>
                    <a:pt x="4552" y="2373"/>
                  </a:lnTo>
                  <a:lnTo>
                    <a:pt x="4487" y="2270"/>
                  </a:lnTo>
                  <a:lnTo>
                    <a:pt x="2633" y="208"/>
                  </a:lnTo>
                  <a:lnTo>
                    <a:pt x="2633" y="208"/>
                  </a:lnTo>
                  <a:lnTo>
                    <a:pt x="2529" y="117"/>
                  </a:lnTo>
                  <a:lnTo>
                    <a:pt x="2412" y="53"/>
                  </a:lnTo>
                  <a:lnTo>
                    <a:pt x="2283" y="14"/>
                  </a:lnTo>
                  <a:lnTo>
                    <a:pt x="21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513050" y="1973550"/>
              <a:ext cx="106975" cy="107000"/>
            </a:xfrm>
            <a:custGeom>
              <a:avLst/>
              <a:gdLst/>
              <a:ahLst/>
              <a:cxnLst/>
              <a:rect l="l" t="t" r="r" b="b"/>
              <a:pathLst>
                <a:path w="4279" h="4280" fill="none" extrusionOk="0">
                  <a:moveTo>
                    <a:pt x="2464" y="1"/>
                  </a:moveTo>
                  <a:lnTo>
                    <a:pt x="0" y="2231"/>
                  </a:lnTo>
                  <a:lnTo>
                    <a:pt x="1647" y="4059"/>
                  </a:lnTo>
                  <a:lnTo>
                    <a:pt x="1647" y="4059"/>
                  </a:lnTo>
                  <a:lnTo>
                    <a:pt x="1751" y="4163"/>
                  </a:lnTo>
                  <a:lnTo>
                    <a:pt x="1867" y="4228"/>
                  </a:lnTo>
                  <a:lnTo>
                    <a:pt x="1997" y="4266"/>
                  </a:lnTo>
                  <a:lnTo>
                    <a:pt x="2127" y="4279"/>
                  </a:lnTo>
                  <a:lnTo>
                    <a:pt x="2127" y="4279"/>
                  </a:lnTo>
                  <a:lnTo>
                    <a:pt x="2243" y="4266"/>
                  </a:lnTo>
                  <a:lnTo>
                    <a:pt x="2347" y="4241"/>
                  </a:lnTo>
                  <a:lnTo>
                    <a:pt x="2451" y="4189"/>
                  </a:lnTo>
                  <a:lnTo>
                    <a:pt x="2555" y="4111"/>
                  </a:lnTo>
                  <a:lnTo>
                    <a:pt x="4071" y="2750"/>
                  </a:lnTo>
                  <a:lnTo>
                    <a:pt x="4071" y="2750"/>
                  </a:lnTo>
                  <a:lnTo>
                    <a:pt x="4162" y="2659"/>
                  </a:lnTo>
                  <a:lnTo>
                    <a:pt x="4227" y="2555"/>
                  </a:lnTo>
                  <a:lnTo>
                    <a:pt x="4266" y="2438"/>
                  </a:lnTo>
                  <a:lnTo>
                    <a:pt x="4279" y="2309"/>
                  </a:lnTo>
                  <a:lnTo>
                    <a:pt x="4279" y="2192"/>
                  </a:lnTo>
                  <a:lnTo>
                    <a:pt x="4253" y="2062"/>
                  </a:lnTo>
                  <a:lnTo>
                    <a:pt x="4201" y="1946"/>
                  </a:lnTo>
                  <a:lnTo>
                    <a:pt x="4123" y="1842"/>
                  </a:lnTo>
                  <a:lnTo>
                    <a:pt x="24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781400" y="1891550"/>
              <a:ext cx="116400" cy="117700"/>
            </a:xfrm>
            <a:custGeom>
              <a:avLst/>
              <a:gdLst/>
              <a:ahLst/>
              <a:cxnLst/>
              <a:rect l="l" t="t" r="r" b="b"/>
              <a:pathLst>
                <a:path w="4656" h="4708" fill="none" extrusionOk="0">
                  <a:moveTo>
                    <a:pt x="2166" y="1"/>
                  </a:moveTo>
                  <a:lnTo>
                    <a:pt x="2166" y="1"/>
                  </a:lnTo>
                  <a:lnTo>
                    <a:pt x="2049" y="13"/>
                  </a:lnTo>
                  <a:lnTo>
                    <a:pt x="1932" y="39"/>
                  </a:lnTo>
                  <a:lnTo>
                    <a:pt x="1829" y="91"/>
                  </a:lnTo>
                  <a:lnTo>
                    <a:pt x="1738" y="169"/>
                  </a:lnTo>
                  <a:lnTo>
                    <a:pt x="221" y="1530"/>
                  </a:lnTo>
                  <a:lnTo>
                    <a:pt x="221" y="1530"/>
                  </a:lnTo>
                  <a:lnTo>
                    <a:pt x="130" y="1621"/>
                  </a:lnTo>
                  <a:lnTo>
                    <a:pt x="65" y="1725"/>
                  </a:lnTo>
                  <a:lnTo>
                    <a:pt x="26" y="1842"/>
                  </a:lnTo>
                  <a:lnTo>
                    <a:pt x="1" y="1971"/>
                  </a:lnTo>
                  <a:lnTo>
                    <a:pt x="14" y="2088"/>
                  </a:lnTo>
                  <a:lnTo>
                    <a:pt x="39" y="2218"/>
                  </a:lnTo>
                  <a:lnTo>
                    <a:pt x="91" y="2321"/>
                  </a:lnTo>
                  <a:lnTo>
                    <a:pt x="169" y="2438"/>
                  </a:lnTo>
                  <a:lnTo>
                    <a:pt x="2010" y="4487"/>
                  </a:lnTo>
                  <a:lnTo>
                    <a:pt x="2010" y="4487"/>
                  </a:lnTo>
                  <a:lnTo>
                    <a:pt x="2114" y="4577"/>
                  </a:lnTo>
                  <a:lnTo>
                    <a:pt x="2231" y="4655"/>
                  </a:lnTo>
                  <a:lnTo>
                    <a:pt x="2360" y="4694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607" y="4694"/>
                  </a:lnTo>
                  <a:lnTo>
                    <a:pt x="2710" y="4668"/>
                  </a:lnTo>
                  <a:lnTo>
                    <a:pt x="2827" y="4616"/>
                  </a:lnTo>
                  <a:lnTo>
                    <a:pt x="2918" y="4538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26" y="3086"/>
                  </a:lnTo>
                  <a:lnTo>
                    <a:pt x="4590" y="2970"/>
                  </a:lnTo>
                  <a:lnTo>
                    <a:pt x="4629" y="2853"/>
                  </a:lnTo>
                  <a:lnTo>
                    <a:pt x="4655" y="2736"/>
                  </a:lnTo>
                  <a:lnTo>
                    <a:pt x="4642" y="2607"/>
                  </a:lnTo>
                  <a:lnTo>
                    <a:pt x="4616" y="2490"/>
                  </a:lnTo>
                  <a:lnTo>
                    <a:pt x="4564" y="2373"/>
                  </a:lnTo>
                  <a:lnTo>
                    <a:pt x="4487" y="2270"/>
                  </a:lnTo>
                  <a:lnTo>
                    <a:pt x="2646" y="208"/>
                  </a:lnTo>
                  <a:lnTo>
                    <a:pt x="2646" y="208"/>
                  </a:lnTo>
                  <a:lnTo>
                    <a:pt x="2542" y="117"/>
                  </a:lnTo>
                  <a:lnTo>
                    <a:pt x="2425" y="52"/>
                  </a:lnTo>
                  <a:lnTo>
                    <a:pt x="2295" y="13"/>
                  </a:lnTo>
                  <a:lnTo>
                    <a:pt x="216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635250" y="1851675"/>
              <a:ext cx="108925" cy="117700"/>
            </a:xfrm>
            <a:custGeom>
              <a:avLst/>
              <a:gdLst/>
              <a:ahLst/>
              <a:cxnLst/>
              <a:rect l="l" t="t" r="r" b="b"/>
              <a:pathLst>
                <a:path w="4357" h="4708" fill="none" extrusionOk="0">
                  <a:moveTo>
                    <a:pt x="1867" y="1"/>
                  </a:moveTo>
                  <a:lnTo>
                    <a:pt x="1867" y="1"/>
                  </a:lnTo>
                  <a:lnTo>
                    <a:pt x="1751" y="14"/>
                  </a:lnTo>
                  <a:lnTo>
                    <a:pt x="1647" y="53"/>
                  </a:lnTo>
                  <a:lnTo>
                    <a:pt x="1530" y="92"/>
                  </a:lnTo>
                  <a:lnTo>
                    <a:pt x="1440" y="169"/>
                  </a:lnTo>
                  <a:lnTo>
                    <a:pt x="0" y="1466"/>
                  </a:lnTo>
                  <a:lnTo>
                    <a:pt x="402" y="2348"/>
                  </a:lnTo>
                  <a:lnTo>
                    <a:pt x="65" y="2659"/>
                  </a:lnTo>
                  <a:lnTo>
                    <a:pt x="1712" y="4500"/>
                  </a:lnTo>
                  <a:lnTo>
                    <a:pt x="1712" y="4500"/>
                  </a:lnTo>
                  <a:lnTo>
                    <a:pt x="1816" y="4591"/>
                  </a:lnTo>
                  <a:lnTo>
                    <a:pt x="1932" y="4655"/>
                  </a:lnTo>
                  <a:lnTo>
                    <a:pt x="2062" y="4694"/>
                  </a:lnTo>
                  <a:lnTo>
                    <a:pt x="2192" y="4707"/>
                  </a:lnTo>
                  <a:lnTo>
                    <a:pt x="2192" y="4707"/>
                  </a:lnTo>
                  <a:lnTo>
                    <a:pt x="2308" y="4694"/>
                  </a:lnTo>
                  <a:lnTo>
                    <a:pt x="2425" y="4668"/>
                  </a:lnTo>
                  <a:lnTo>
                    <a:pt x="2529" y="4617"/>
                  </a:lnTo>
                  <a:lnTo>
                    <a:pt x="2619" y="4539"/>
                  </a:lnTo>
                  <a:lnTo>
                    <a:pt x="4136" y="3177"/>
                  </a:lnTo>
                  <a:lnTo>
                    <a:pt x="4136" y="3177"/>
                  </a:lnTo>
                  <a:lnTo>
                    <a:pt x="4227" y="3087"/>
                  </a:lnTo>
                  <a:lnTo>
                    <a:pt x="4292" y="2983"/>
                  </a:lnTo>
                  <a:lnTo>
                    <a:pt x="4331" y="2866"/>
                  </a:lnTo>
                  <a:lnTo>
                    <a:pt x="4357" y="2736"/>
                  </a:lnTo>
                  <a:lnTo>
                    <a:pt x="4344" y="2620"/>
                  </a:lnTo>
                  <a:lnTo>
                    <a:pt x="4318" y="2490"/>
                  </a:lnTo>
                  <a:lnTo>
                    <a:pt x="4266" y="2386"/>
                  </a:lnTo>
                  <a:lnTo>
                    <a:pt x="4188" y="2283"/>
                  </a:lnTo>
                  <a:lnTo>
                    <a:pt x="2347" y="221"/>
                  </a:lnTo>
                  <a:lnTo>
                    <a:pt x="2347" y="221"/>
                  </a:lnTo>
                  <a:lnTo>
                    <a:pt x="2243" y="130"/>
                  </a:lnTo>
                  <a:lnTo>
                    <a:pt x="2127" y="53"/>
                  </a:lnTo>
                  <a:lnTo>
                    <a:pt x="1997" y="14"/>
                  </a:lnTo>
                  <a:lnTo>
                    <a:pt x="186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5905550" y="1780375"/>
              <a:ext cx="116075" cy="117675"/>
            </a:xfrm>
            <a:custGeom>
              <a:avLst/>
              <a:gdLst/>
              <a:ahLst/>
              <a:cxnLst/>
              <a:rect l="l" t="t" r="r" b="b"/>
              <a:pathLst>
                <a:path w="4643" h="4707" fill="none" extrusionOk="0">
                  <a:moveTo>
                    <a:pt x="2153" y="0"/>
                  </a:moveTo>
                  <a:lnTo>
                    <a:pt x="2153" y="0"/>
                  </a:lnTo>
                  <a:lnTo>
                    <a:pt x="2036" y="13"/>
                  </a:lnTo>
                  <a:lnTo>
                    <a:pt x="1932" y="39"/>
                  </a:lnTo>
                  <a:lnTo>
                    <a:pt x="1828" y="91"/>
                  </a:lnTo>
                  <a:lnTo>
                    <a:pt x="1725" y="169"/>
                  </a:lnTo>
                  <a:lnTo>
                    <a:pt x="208" y="1530"/>
                  </a:lnTo>
                  <a:lnTo>
                    <a:pt x="208" y="1530"/>
                  </a:lnTo>
                  <a:lnTo>
                    <a:pt x="117" y="1621"/>
                  </a:lnTo>
                  <a:lnTo>
                    <a:pt x="52" y="1725"/>
                  </a:lnTo>
                  <a:lnTo>
                    <a:pt x="13" y="1841"/>
                  </a:lnTo>
                  <a:lnTo>
                    <a:pt x="0" y="1971"/>
                  </a:lnTo>
                  <a:lnTo>
                    <a:pt x="0" y="2088"/>
                  </a:lnTo>
                  <a:lnTo>
                    <a:pt x="26" y="2217"/>
                  </a:lnTo>
                  <a:lnTo>
                    <a:pt x="78" y="2334"/>
                  </a:lnTo>
                  <a:lnTo>
                    <a:pt x="156" y="2438"/>
                  </a:lnTo>
                  <a:lnTo>
                    <a:pt x="2010" y="4486"/>
                  </a:lnTo>
                  <a:lnTo>
                    <a:pt x="2010" y="4486"/>
                  </a:lnTo>
                  <a:lnTo>
                    <a:pt x="2101" y="4590"/>
                  </a:lnTo>
                  <a:lnTo>
                    <a:pt x="2230" y="4655"/>
                  </a:lnTo>
                  <a:lnTo>
                    <a:pt x="2347" y="4694"/>
                  </a:lnTo>
                  <a:lnTo>
                    <a:pt x="2477" y="4707"/>
                  </a:lnTo>
                  <a:lnTo>
                    <a:pt x="2477" y="4707"/>
                  </a:lnTo>
                  <a:lnTo>
                    <a:pt x="2593" y="4694"/>
                  </a:lnTo>
                  <a:lnTo>
                    <a:pt x="2710" y="4668"/>
                  </a:lnTo>
                  <a:lnTo>
                    <a:pt x="2814" y="4616"/>
                  </a:lnTo>
                  <a:lnTo>
                    <a:pt x="2905" y="4538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12" y="3086"/>
                  </a:lnTo>
                  <a:lnTo>
                    <a:pt x="4577" y="2969"/>
                  </a:lnTo>
                  <a:lnTo>
                    <a:pt x="4629" y="2853"/>
                  </a:lnTo>
                  <a:lnTo>
                    <a:pt x="4642" y="2736"/>
                  </a:lnTo>
                  <a:lnTo>
                    <a:pt x="4642" y="2606"/>
                  </a:lnTo>
                  <a:lnTo>
                    <a:pt x="4603" y="2490"/>
                  </a:lnTo>
                  <a:lnTo>
                    <a:pt x="4551" y="2373"/>
                  </a:lnTo>
                  <a:lnTo>
                    <a:pt x="4473" y="2269"/>
                  </a:lnTo>
                  <a:lnTo>
                    <a:pt x="2632" y="221"/>
                  </a:lnTo>
                  <a:lnTo>
                    <a:pt x="2632" y="221"/>
                  </a:lnTo>
                  <a:lnTo>
                    <a:pt x="2529" y="117"/>
                  </a:lnTo>
                  <a:lnTo>
                    <a:pt x="2412" y="52"/>
                  </a:lnTo>
                  <a:lnTo>
                    <a:pt x="2282" y="13"/>
                  </a:lnTo>
                  <a:lnTo>
                    <a:pt x="21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760675" y="1751525"/>
              <a:ext cx="107325" cy="106675"/>
            </a:xfrm>
            <a:custGeom>
              <a:avLst/>
              <a:gdLst/>
              <a:ahLst/>
              <a:cxnLst/>
              <a:rect l="l" t="t" r="r" b="b"/>
              <a:pathLst>
                <a:path w="4293" h="4267" fill="none" extrusionOk="0">
                  <a:moveTo>
                    <a:pt x="2477" y="0"/>
                  </a:moveTo>
                  <a:lnTo>
                    <a:pt x="1" y="2217"/>
                  </a:lnTo>
                  <a:lnTo>
                    <a:pt x="1661" y="4059"/>
                  </a:lnTo>
                  <a:lnTo>
                    <a:pt x="1661" y="4059"/>
                  </a:lnTo>
                  <a:lnTo>
                    <a:pt x="1764" y="4149"/>
                  </a:lnTo>
                  <a:lnTo>
                    <a:pt x="1881" y="4214"/>
                  </a:lnTo>
                  <a:lnTo>
                    <a:pt x="1998" y="4253"/>
                  </a:lnTo>
                  <a:lnTo>
                    <a:pt x="2140" y="4266"/>
                  </a:lnTo>
                  <a:lnTo>
                    <a:pt x="2140" y="4266"/>
                  </a:lnTo>
                  <a:lnTo>
                    <a:pt x="2244" y="4253"/>
                  </a:lnTo>
                  <a:lnTo>
                    <a:pt x="2361" y="4227"/>
                  </a:lnTo>
                  <a:lnTo>
                    <a:pt x="2464" y="4175"/>
                  </a:lnTo>
                  <a:lnTo>
                    <a:pt x="2568" y="4110"/>
                  </a:lnTo>
                  <a:lnTo>
                    <a:pt x="4085" y="2749"/>
                  </a:lnTo>
                  <a:lnTo>
                    <a:pt x="4085" y="2749"/>
                  </a:lnTo>
                  <a:lnTo>
                    <a:pt x="4163" y="2645"/>
                  </a:lnTo>
                  <a:lnTo>
                    <a:pt x="4228" y="2542"/>
                  </a:lnTo>
                  <a:lnTo>
                    <a:pt x="4280" y="2425"/>
                  </a:lnTo>
                  <a:lnTo>
                    <a:pt x="4293" y="2295"/>
                  </a:lnTo>
                  <a:lnTo>
                    <a:pt x="4293" y="2179"/>
                  </a:lnTo>
                  <a:lnTo>
                    <a:pt x="4254" y="2062"/>
                  </a:lnTo>
                  <a:lnTo>
                    <a:pt x="4202" y="1945"/>
                  </a:lnTo>
                  <a:lnTo>
                    <a:pt x="4137" y="1841"/>
                  </a:lnTo>
                  <a:lnTo>
                    <a:pt x="24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6029375" y="1669200"/>
              <a:ext cx="116050" cy="117675"/>
            </a:xfrm>
            <a:custGeom>
              <a:avLst/>
              <a:gdLst/>
              <a:ahLst/>
              <a:cxnLst/>
              <a:rect l="l" t="t" r="r" b="b"/>
              <a:pathLst>
                <a:path w="4642" h="4707" fill="none" extrusionOk="0">
                  <a:moveTo>
                    <a:pt x="2165" y="0"/>
                  </a:moveTo>
                  <a:lnTo>
                    <a:pt x="2165" y="0"/>
                  </a:lnTo>
                  <a:lnTo>
                    <a:pt x="2049" y="13"/>
                  </a:lnTo>
                  <a:lnTo>
                    <a:pt x="1932" y="39"/>
                  </a:lnTo>
                  <a:lnTo>
                    <a:pt x="1828" y="91"/>
                  </a:lnTo>
                  <a:lnTo>
                    <a:pt x="1738" y="169"/>
                  </a:lnTo>
                  <a:lnTo>
                    <a:pt x="208" y="1530"/>
                  </a:lnTo>
                  <a:lnTo>
                    <a:pt x="208" y="1530"/>
                  </a:lnTo>
                  <a:lnTo>
                    <a:pt x="130" y="1621"/>
                  </a:lnTo>
                  <a:lnTo>
                    <a:pt x="65" y="1738"/>
                  </a:lnTo>
                  <a:lnTo>
                    <a:pt x="13" y="1854"/>
                  </a:lnTo>
                  <a:lnTo>
                    <a:pt x="0" y="1971"/>
                  </a:lnTo>
                  <a:lnTo>
                    <a:pt x="0" y="2101"/>
                  </a:lnTo>
                  <a:lnTo>
                    <a:pt x="39" y="2217"/>
                  </a:lnTo>
                  <a:lnTo>
                    <a:pt x="91" y="2334"/>
                  </a:lnTo>
                  <a:lnTo>
                    <a:pt x="169" y="2438"/>
                  </a:lnTo>
                  <a:lnTo>
                    <a:pt x="2010" y="4486"/>
                  </a:lnTo>
                  <a:lnTo>
                    <a:pt x="2010" y="4486"/>
                  </a:lnTo>
                  <a:lnTo>
                    <a:pt x="2114" y="4590"/>
                  </a:lnTo>
                  <a:lnTo>
                    <a:pt x="2230" y="4655"/>
                  </a:lnTo>
                  <a:lnTo>
                    <a:pt x="2360" y="4694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606" y="4694"/>
                  </a:lnTo>
                  <a:lnTo>
                    <a:pt x="2710" y="4668"/>
                  </a:lnTo>
                  <a:lnTo>
                    <a:pt x="2814" y="4616"/>
                  </a:lnTo>
                  <a:lnTo>
                    <a:pt x="2917" y="4538"/>
                  </a:lnTo>
                  <a:lnTo>
                    <a:pt x="4434" y="3177"/>
                  </a:lnTo>
                  <a:lnTo>
                    <a:pt x="4434" y="3177"/>
                  </a:lnTo>
                  <a:lnTo>
                    <a:pt x="4525" y="3086"/>
                  </a:lnTo>
                  <a:lnTo>
                    <a:pt x="4590" y="2982"/>
                  </a:lnTo>
                  <a:lnTo>
                    <a:pt x="4629" y="2866"/>
                  </a:lnTo>
                  <a:lnTo>
                    <a:pt x="4642" y="2736"/>
                  </a:lnTo>
                  <a:lnTo>
                    <a:pt x="4642" y="2619"/>
                  </a:lnTo>
                  <a:lnTo>
                    <a:pt x="4616" y="2490"/>
                  </a:lnTo>
                  <a:lnTo>
                    <a:pt x="4564" y="2373"/>
                  </a:lnTo>
                  <a:lnTo>
                    <a:pt x="4486" y="2269"/>
                  </a:lnTo>
                  <a:lnTo>
                    <a:pt x="2645" y="221"/>
                  </a:lnTo>
                  <a:lnTo>
                    <a:pt x="2645" y="221"/>
                  </a:lnTo>
                  <a:lnTo>
                    <a:pt x="2541" y="130"/>
                  </a:lnTo>
                  <a:lnTo>
                    <a:pt x="2412" y="52"/>
                  </a:lnTo>
                  <a:lnTo>
                    <a:pt x="2295" y="13"/>
                  </a:lnTo>
                  <a:lnTo>
                    <a:pt x="21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884825" y="1640350"/>
              <a:ext cx="107325" cy="106650"/>
            </a:xfrm>
            <a:custGeom>
              <a:avLst/>
              <a:gdLst/>
              <a:ahLst/>
              <a:cxnLst/>
              <a:rect l="l" t="t" r="r" b="b"/>
              <a:pathLst>
                <a:path w="4293" h="4266" fill="none" extrusionOk="0">
                  <a:moveTo>
                    <a:pt x="2477" y="0"/>
                  </a:moveTo>
                  <a:lnTo>
                    <a:pt x="1" y="2217"/>
                  </a:lnTo>
                  <a:lnTo>
                    <a:pt x="1647" y="4058"/>
                  </a:lnTo>
                  <a:lnTo>
                    <a:pt x="1647" y="4058"/>
                  </a:lnTo>
                  <a:lnTo>
                    <a:pt x="1751" y="4149"/>
                  </a:lnTo>
                  <a:lnTo>
                    <a:pt x="1868" y="4214"/>
                  </a:lnTo>
                  <a:lnTo>
                    <a:pt x="1998" y="4253"/>
                  </a:lnTo>
                  <a:lnTo>
                    <a:pt x="2127" y="4266"/>
                  </a:lnTo>
                  <a:lnTo>
                    <a:pt x="2127" y="4266"/>
                  </a:lnTo>
                  <a:lnTo>
                    <a:pt x="2244" y="4266"/>
                  </a:lnTo>
                  <a:lnTo>
                    <a:pt x="2348" y="4227"/>
                  </a:lnTo>
                  <a:lnTo>
                    <a:pt x="2464" y="4175"/>
                  </a:lnTo>
                  <a:lnTo>
                    <a:pt x="2555" y="4110"/>
                  </a:lnTo>
                  <a:lnTo>
                    <a:pt x="4072" y="2749"/>
                  </a:lnTo>
                  <a:lnTo>
                    <a:pt x="4072" y="2749"/>
                  </a:lnTo>
                  <a:lnTo>
                    <a:pt x="4163" y="2645"/>
                  </a:lnTo>
                  <a:lnTo>
                    <a:pt x="4228" y="2541"/>
                  </a:lnTo>
                  <a:lnTo>
                    <a:pt x="4266" y="2425"/>
                  </a:lnTo>
                  <a:lnTo>
                    <a:pt x="4292" y="2308"/>
                  </a:lnTo>
                  <a:lnTo>
                    <a:pt x="4279" y="2178"/>
                  </a:lnTo>
                  <a:lnTo>
                    <a:pt x="4254" y="2062"/>
                  </a:lnTo>
                  <a:lnTo>
                    <a:pt x="4202" y="1945"/>
                  </a:lnTo>
                  <a:lnTo>
                    <a:pt x="4124" y="1841"/>
                  </a:lnTo>
                  <a:lnTo>
                    <a:pt x="24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53200" y="1558000"/>
              <a:ext cx="116375" cy="117700"/>
            </a:xfrm>
            <a:custGeom>
              <a:avLst/>
              <a:gdLst/>
              <a:ahLst/>
              <a:cxnLst/>
              <a:rect l="l" t="t" r="r" b="b"/>
              <a:pathLst>
                <a:path w="4655" h="4708" fill="none" extrusionOk="0">
                  <a:moveTo>
                    <a:pt x="2165" y="1"/>
                  </a:moveTo>
                  <a:lnTo>
                    <a:pt x="2165" y="1"/>
                  </a:lnTo>
                  <a:lnTo>
                    <a:pt x="2049" y="14"/>
                  </a:lnTo>
                  <a:lnTo>
                    <a:pt x="1945" y="53"/>
                  </a:lnTo>
                  <a:lnTo>
                    <a:pt x="1828" y="92"/>
                  </a:lnTo>
                  <a:lnTo>
                    <a:pt x="1737" y="169"/>
                  </a:lnTo>
                  <a:lnTo>
                    <a:pt x="220" y="1531"/>
                  </a:lnTo>
                  <a:lnTo>
                    <a:pt x="220" y="1531"/>
                  </a:lnTo>
                  <a:lnTo>
                    <a:pt x="130" y="1622"/>
                  </a:lnTo>
                  <a:lnTo>
                    <a:pt x="65" y="1738"/>
                  </a:lnTo>
                  <a:lnTo>
                    <a:pt x="26" y="1855"/>
                  </a:lnTo>
                  <a:lnTo>
                    <a:pt x="0" y="1972"/>
                  </a:lnTo>
                  <a:lnTo>
                    <a:pt x="13" y="2101"/>
                  </a:lnTo>
                  <a:lnTo>
                    <a:pt x="39" y="2218"/>
                  </a:lnTo>
                  <a:lnTo>
                    <a:pt x="91" y="2335"/>
                  </a:lnTo>
                  <a:lnTo>
                    <a:pt x="169" y="2438"/>
                  </a:lnTo>
                  <a:lnTo>
                    <a:pt x="2010" y="4500"/>
                  </a:lnTo>
                  <a:lnTo>
                    <a:pt x="2010" y="4500"/>
                  </a:lnTo>
                  <a:lnTo>
                    <a:pt x="2113" y="4591"/>
                  </a:lnTo>
                  <a:lnTo>
                    <a:pt x="2230" y="4656"/>
                  </a:lnTo>
                  <a:lnTo>
                    <a:pt x="2360" y="4694"/>
                  </a:lnTo>
                  <a:lnTo>
                    <a:pt x="2489" y="4707"/>
                  </a:lnTo>
                  <a:lnTo>
                    <a:pt x="2489" y="4707"/>
                  </a:lnTo>
                  <a:lnTo>
                    <a:pt x="2606" y="4694"/>
                  </a:lnTo>
                  <a:lnTo>
                    <a:pt x="2723" y="4669"/>
                  </a:lnTo>
                  <a:lnTo>
                    <a:pt x="2827" y="4617"/>
                  </a:lnTo>
                  <a:lnTo>
                    <a:pt x="2917" y="4539"/>
                  </a:lnTo>
                  <a:lnTo>
                    <a:pt x="4434" y="3177"/>
                  </a:lnTo>
                  <a:lnTo>
                    <a:pt x="4434" y="3177"/>
                  </a:lnTo>
                  <a:lnTo>
                    <a:pt x="4525" y="3087"/>
                  </a:lnTo>
                  <a:lnTo>
                    <a:pt x="4590" y="2983"/>
                  </a:lnTo>
                  <a:lnTo>
                    <a:pt x="4629" y="2866"/>
                  </a:lnTo>
                  <a:lnTo>
                    <a:pt x="4655" y="2737"/>
                  </a:lnTo>
                  <a:lnTo>
                    <a:pt x="4642" y="2620"/>
                  </a:lnTo>
                  <a:lnTo>
                    <a:pt x="4616" y="2490"/>
                  </a:lnTo>
                  <a:lnTo>
                    <a:pt x="4564" y="2387"/>
                  </a:lnTo>
                  <a:lnTo>
                    <a:pt x="4486" y="2283"/>
                  </a:lnTo>
                  <a:lnTo>
                    <a:pt x="2645" y="221"/>
                  </a:lnTo>
                  <a:lnTo>
                    <a:pt x="2645" y="221"/>
                  </a:lnTo>
                  <a:lnTo>
                    <a:pt x="2541" y="131"/>
                  </a:lnTo>
                  <a:lnTo>
                    <a:pt x="2425" y="66"/>
                  </a:lnTo>
                  <a:lnTo>
                    <a:pt x="2295" y="14"/>
                  </a:lnTo>
                  <a:lnTo>
                    <a:pt x="21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008650" y="1518475"/>
              <a:ext cx="107325" cy="117675"/>
            </a:xfrm>
            <a:custGeom>
              <a:avLst/>
              <a:gdLst/>
              <a:ahLst/>
              <a:cxnLst/>
              <a:rect l="l" t="t" r="r" b="b"/>
              <a:pathLst>
                <a:path w="4293" h="4707" fill="none" extrusionOk="0">
                  <a:moveTo>
                    <a:pt x="1803" y="0"/>
                  </a:moveTo>
                  <a:lnTo>
                    <a:pt x="1803" y="0"/>
                  </a:lnTo>
                  <a:lnTo>
                    <a:pt x="1686" y="13"/>
                  </a:lnTo>
                  <a:lnTo>
                    <a:pt x="1582" y="39"/>
                  </a:lnTo>
                  <a:lnTo>
                    <a:pt x="1479" y="91"/>
                  </a:lnTo>
                  <a:lnTo>
                    <a:pt x="1375" y="156"/>
                  </a:lnTo>
                  <a:lnTo>
                    <a:pt x="1142" y="363"/>
                  </a:lnTo>
                  <a:lnTo>
                    <a:pt x="2386" y="519"/>
                  </a:lnTo>
                  <a:lnTo>
                    <a:pt x="1" y="2645"/>
                  </a:lnTo>
                  <a:lnTo>
                    <a:pt x="1647" y="4486"/>
                  </a:lnTo>
                  <a:lnTo>
                    <a:pt x="1647" y="4486"/>
                  </a:lnTo>
                  <a:lnTo>
                    <a:pt x="1751" y="4577"/>
                  </a:lnTo>
                  <a:lnTo>
                    <a:pt x="1881" y="4642"/>
                  </a:lnTo>
                  <a:lnTo>
                    <a:pt x="1997" y="4694"/>
                  </a:lnTo>
                  <a:lnTo>
                    <a:pt x="2127" y="4707"/>
                  </a:lnTo>
                  <a:lnTo>
                    <a:pt x="2127" y="4707"/>
                  </a:lnTo>
                  <a:lnTo>
                    <a:pt x="2244" y="4694"/>
                  </a:lnTo>
                  <a:lnTo>
                    <a:pt x="2360" y="4655"/>
                  </a:lnTo>
                  <a:lnTo>
                    <a:pt x="2464" y="4603"/>
                  </a:lnTo>
                  <a:lnTo>
                    <a:pt x="2555" y="4538"/>
                  </a:lnTo>
                  <a:lnTo>
                    <a:pt x="4085" y="3177"/>
                  </a:lnTo>
                  <a:lnTo>
                    <a:pt x="4085" y="3177"/>
                  </a:lnTo>
                  <a:lnTo>
                    <a:pt x="4163" y="3086"/>
                  </a:lnTo>
                  <a:lnTo>
                    <a:pt x="4227" y="2969"/>
                  </a:lnTo>
                  <a:lnTo>
                    <a:pt x="4279" y="2853"/>
                  </a:lnTo>
                  <a:lnTo>
                    <a:pt x="4292" y="2736"/>
                  </a:lnTo>
                  <a:lnTo>
                    <a:pt x="4292" y="2606"/>
                  </a:lnTo>
                  <a:lnTo>
                    <a:pt x="4253" y="2490"/>
                  </a:lnTo>
                  <a:lnTo>
                    <a:pt x="4201" y="2373"/>
                  </a:lnTo>
                  <a:lnTo>
                    <a:pt x="4124" y="2269"/>
                  </a:lnTo>
                  <a:lnTo>
                    <a:pt x="2283" y="208"/>
                  </a:lnTo>
                  <a:lnTo>
                    <a:pt x="2283" y="208"/>
                  </a:lnTo>
                  <a:lnTo>
                    <a:pt x="2179" y="117"/>
                  </a:lnTo>
                  <a:lnTo>
                    <a:pt x="2062" y="52"/>
                  </a:lnTo>
                  <a:lnTo>
                    <a:pt x="1933" y="13"/>
                  </a:lnTo>
                  <a:lnTo>
                    <a:pt x="18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123725" y="1407275"/>
              <a:ext cx="116075" cy="117700"/>
            </a:xfrm>
            <a:custGeom>
              <a:avLst/>
              <a:gdLst/>
              <a:ahLst/>
              <a:cxnLst/>
              <a:rect l="l" t="t" r="r" b="b"/>
              <a:pathLst>
                <a:path w="4643" h="4708" fill="none" extrusionOk="0">
                  <a:moveTo>
                    <a:pt x="2166" y="1"/>
                  </a:moveTo>
                  <a:lnTo>
                    <a:pt x="2166" y="1"/>
                  </a:lnTo>
                  <a:lnTo>
                    <a:pt x="2049" y="14"/>
                  </a:lnTo>
                  <a:lnTo>
                    <a:pt x="1932" y="40"/>
                  </a:lnTo>
                  <a:lnTo>
                    <a:pt x="1829" y="92"/>
                  </a:lnTo>
                  <a:lnTo>
                    <a:pt x="1738" y="169"/>
                  </a:lnTo>
                  <a:lnTo>
                    <a:pt x="208" y="1531"/>
                  </a:lnTo>
                  <a:lnTo>
                    <a:pt x="208" y="1531"/>
                  </a:lnTo>
                  <a:lnTo>
                    <a:pt x="130" y="1622"/>
                  </a:lnTo>
                  <a:lnTo>
                    <a:pt x="65" y="1725"/>
                  </a:lnTo>
                  <a:lnTo>
                    <a:pt x="13" y="1842"/>
                  </a:lnTo>
                  <a:lnTo>
                    <a:pt x="0" y="1972"/>
                  </a:lnTo>
                  <a:lnTo>
                    <a:pt x="0" y="2088"/>
                  </a:lnTo>
                  <a:lnTo>
                    <a:pt x="39" y="2218"/>
                  </a:lnTo>
                  <a:lnTo>
                    <a:pt x="91" y="2322"/>
                  </a:lnTo>
                  <a:lnTo>
                    <a:pt x="169" y="2438"/>
                  </a:lnTo>
                  <a:lnTo>
                    <a:pt x="2010" y="4487"/>
                  </a:lnTo>
                  <a:lnTo>
                    <a:pt x="2010" y="4487"/>
                  </a:lnTo>
                  <a:lnTo>
                    <a:pt x="2114" y="4578"/>
                  </a:lnTo>
                  <a:lnTo>
                    <a:pt x="2230" y="4656"/>
                  </a:lnTo>
                  <a:lnTo>
                    <a:pt x="2360" y="4694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607" y="4694"/>
                  </a:lnTo>
                  <a:lnTo>
                    <a:pt x="2710" y="4669"/>
                  </a:lnTo>
                  <a:lnTo>
                    <a:pt x="2814" y="4617"/>
                  </a:lnTo>
                  <a:lnTo>
                    <a:pt x="2918" y="4539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25" y="3087"/>
                  </a:lnTo>
                  <a:lnTo>
                    <a:pt x="4590" y="2970"/>
                  </a:lnTo>
                  <a:lnTo>
                    <a:pt x="4629" y="2853"/>
                  </a:lnTo>
                  <a:lnTo>
                    <a:pt x="4642" y="2737"/>
                  </a:lnTo>
                  <a:lnTo>
                    <a:pt x="4642" y="2607"/>
                  </a:lnTo>
                  <a:lnTo>
                    <a:pt x="4616" y="2490"/>
                  </a:lnTo>
                  <a:lnTo>
                    <a:pt x="4564" y="2374"/>
                  </a:lnTo>
                  <a:lnTo>
                    <a:pt x="4487" y="2270"/>
                  </a:lnTo>
                  <a:lnTo>
                    <a:pt x="2632" y="208"/>
                  </a:lnTo>
                  <a:lnTo>
                    <a:pt x="2632" y="208"/>
                  </a:lnTo>
                  <a:lnTo>
                    <a:pt x="2542" y="118"/>
                  </a:lnTo>
                  <a:lnTo>
                    <a:pt x="2412" y="53"/>
                  </a:lnTo>
                  <a:lnTo>
                    <a:pt x="2295" y="14"/>
                  </a:lnTo>
                  <a:lnTo>
                    <a:pt x="216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247550" y="1296100"/>
              <a:ext cx="116375" cy="117700"/>
            </a:xfrm>
            <a:custGeom>
              <a:avLst/>
              <a:gdLst/>
              <a:ahLst/>
              <a:cxnLst/>
              <a:rect l="l" t="t" r="r" b="b"/>
              <a:pathLst>
                <a:path w="4655" h="4708" fill="none" extrusionOk="0">
                  <a:moveTo>
                    <a:pt x="2166" y="1"/>
                  </a:moveTo>
                  <a:lnTo>
                    <a:pt x="2166" y="1"/>
                  </a:lnTo>
                  <a:lnTo>
                    <a:pt x="2049" y="14"/>
                  </a:lnTo>
                  <a:lnTo>
                    <a:pt x="1945" y="40"/>
                  </a:lnTo>
                  <a:lnTo>
                    <a:pt x="1828" y="91"/>
                  </a:lnTo>
                  <a:lnTo>
                    <a:pt x="1738" y="169"/>
                  </a:lnTo>
                  <a:lnTo>
                    <a:pt x="221" y="1531"/>
                  </a:lnTo>
                  <a:lnTo>
                    <a:pt x="221" y="1531"/>
                  </a:lnTo>
                  <a:lnTo>
                    <a:pt x="130" y="1621"/>
                  </a:lnTo>
                  <a:lnTo>
                    <a:pt x="65" y="1725"/>
                  </a:lnTo>
                  <a:lnTo>
                    <a:pt x="26" y="1855"/>
                  </a:lnTo>
                  <a:lnTo>
                    <a:pt x="0" y="1971"/>
                  </a:lnTo>
                  <a:lnTo>
                    <a:pt x="13" y="2088"/>
                  </a:lnTo>
                  <a:lnTo>
                    <a:pt x="39" y="2218"/>
                  </a:lnTo>
                  <a:lnTo>
                    <a:pt x="91" y="2335"/>
                  </a:lnTo>
                  <a:lnTo>
                    <a:pt x="169" y="2438"/>
                  </a:lnTo>
                  <a:lnTo>
                    <a:pt x="2010" y="4487"/>
                  </a:lnTo>
                  <a:lnTo>
                    <a:pt x="2010" y="4487"/>
                  </a:lnTo>
                  <a:lnTo>
                    <a:pt x="2114" y="4591"/>
                  </a:lnTo>
                  <a:lnTo>
                    <a:pt x="2230" y="4655"/>
                  </a:lnTo>
                  <a:lnTo>
                    <a:pt x="2360" y="4694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606" y="4694"/>
                  </a:lnTo>
                  <a:lnTo>
                    <a:pt x="2723" y="4668"/>
                  </a:lnTo>
                  <a:lnTo>
                    <a:pt x="2827" y="4616"/>
                  </a:lnTo>
                  <a:lnTo>
                    <a:pt x="2918" y="4539"/>
                  </a:lnTo>
                  <a:lnTo>
                    <a:pt x="4434" y="3177"/>
                  </a:lnTo>
                  <a:lnTo>
                    <a:pt x="4434" y="3177"/>
                  </a:lnTo>
                  <a:lnTo>
                    <a:pt x="4525" y="3087"/>
                  </a:lnTo>
                  <a:lnTo>
                    <a:pt x="4590" y="2970"/>
                  </a:lnTo>
                  <a:lnTo>
                    <a:pt x="4629" y="2853"/>
                  </a:lnTo>
                  <a:lnTo>
                    <a:pt x="4655" y="2736"/>
                  </a:lnTo>
                  <a:lnTo>
                    <a:pt x="4642" y="2620"/>
                  </a:lnTo>
                  <a:lnTo>
                    <a:pt x="4616" y="2490"/>
                  </a:lnTo>
                  <a:lnTo>
                    <a:pt x="4564" y="2373"/>
                  </a:lnTo>
                  <a:lnTo>
                    <a:pt x="4486" y="2270"/>
                  </a:lnTo>
                  <a:lnTo>
                    <a:pt x="2645" y="221"/>
                  </a:lnTo>
                  <a:lnTo>
                    <a:pt x="2645" y="221"/>
                  </a:lnTo>
                  <a:lnTo>
                    <a:pt x="2542" y="117"/>
                  </a:lnTo>
                  <a:lnTo>
                    <a:pt x="2425" y="53"/>
                  </a:lnTo>
                  <a:lnTo>
                    <a:pt x="2295" y="14"/>
                  </a:lnTo>
                  <a:lnTo>
                    <a:pt x="216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371700" y="1184925"/>
              <a:ext cx="116050" cy="117700"/>
            </a:xfrm>
            <a:custGeom>
              <a:avLst/>
              <a:gdLst/>
              <a:ahLst/>
              <a:cxnLst/>
              <a:rect l="l" t="t" r="r" b="b"/>
              <a:pathLst>
                <a:path w="4642" h="4708" fill="none" extrusionOk="0">
                  <a:moveTo>
                    <a:pt x="2152" y="1"/>
                  </a:moveTo>
                  <a:lnTo>
                    <a:pt x="2152" y="1"/>
                  </a:lnTo>
                  <a:lnTo>
                    <a:pt x="2049" y="13"/>
                  </a:lnTo>
                  <a:lnTo>
                    <a:pt x="1932" y="39"/>
                  </a:lnTo>
                  <a:lnTo>
                    <a:pt x="1828" y="91"/>
                  </a:lnTo>
                  <a:lnTo>
                    <a:pt x="1724" y="169"/>
                  </a:lnTo>
                  <a:lnTo>
                    <a:pt x="208" y="1530"/>
                  </a:lnTo>
                  <a:lnTo>
                    <a:pt x="208" y="1530"/>
                  </a:lnTo>
                  <a:lnTo>
                    <a:pt x="117" y="1621"/>
                  </a:lnTo>
                  <a:lnTo>
                    <a:pt x="52" y="1738"/>
                  </a:lnTo>
                  <a:lnTo>
                    <a:pt x="13" y="1855"/>
                  </a:lnTo>
                  <a:lnTo>
                    <a:pt x="0" y="1971"/>
                  </a:lnTo>
                  <a:lnTo>
                    <a:pt x="0" y="2101"/>
                  </a:lnTo>
                  <a:lnTo>
                    <a:pt x="26" y="2218"/>
                  </a:lnTo>
                  <a:lnTo>
                    <a:pt x="91" y="2334"/>
                  </a:lnTo>
                  <a:lnTo>
                    <a:pt x="156" y="2438"/>
                  </a:lnTo>
                  <a:lnTo>
                    <a:pt x="2010" y="4500"/>
                  </a:lnTo>
                  <a:lnTo>
                    <a:pt x="2010" y="4500"/>
                  </a:lnTo>
                  <a:lnTo>
                    <a:pt x="2113" y="4590"/>
                  </a:lnTo>
                  <a:lnTo>
                    <a:pt x="2230" y="4655"/>
                  </a:lnTo>
                  <a:lnTo>
                    <a:pt x="2347" y="4694"/>
                  </a:lnTo>
                  <a:lnTo>
                    <a:pt x="2489" y="4707"/>
                  </a:lnTo>
                  <a:lnTo>
                    <a:pt x="2489" y="4707"/>
                  </a:lnTo>
                  <a:lnTo>
                    <a:pt x="2593" y="4694"/>
                  </a:lnTo>
                  <a:lnTo>
                    <a:pt x="2710" y="4668"/>
                  </a:lnTo>
                  <a:lnTo>
                    <a:pt x="2814" y="4616"/>
                  </a:lnTo>
                  <a:lnTo>
                    <a:pt x="2917" y="4538"/>
                  </a:lnTo>
                  <a:lnTo>
                    <a:pt x="4434" y="3177"/>
                  </a:lnTo>
                  <a:lnTo>
                    <a:pt x="4434" y="3177"/>
                  </a:lnTo>
                  <a:lnTo>
                    <a:pt x="4525" y="3086"/>
                  </a:lnTo>
                  <a:lnTo>
                    <a:pt x="4590" y="2983"/>
                  </a:lnTo>
                  <a:lnTo>
                    <a:pt x="4629" y="2866"/>
                  </a:lnTo>
                  <a:lnTo>
                    <a:pt x="4642" y="2736"/>
                  </a:lnTo>
                  <a:lnTo>
                    <a:pt x="4642" y="2620"/>
                  </a:lnTo>
                  <a:lnTo>
                    <a:pt x="4616" y="2490"/>
                  </a:lnTo>
                  <a:lnTo>
                    <a:pt x="4551" y="2386"/>
                  </a:lnTo>
                  <a:lnTo>
                    <a:pt x="4486" y="2269"/>
                  </a:lnTo>
                  <a:lnTo>
                    <a:pt x="2632" y="221"/>
                  </a:lnTo>
                  <a:lnTo>
                    <a:pt x="2632" y="221"/>
                  </a:lnTo>
                  <a:lnTo>
                    <a:pt x="2528" y="130"/>
                  </a:lnTo>
                  <a:lnTo>
                    <a:pt x="2412" y="52"/>
                  </a:lnTo>
                  <a:lnTo>
                    <a:pt x="2295" y="13"/>
                  </a:lnTo>
                  <a:lnTo>
                    <a:pt x="215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495500" y="1073750"/>
              <a:ext cx="116400" cy="117675"/>
            </a:xfrm>
            <a:custGeom>
              <a:avLst/>
              <a:gdLst/>
              <a:ahLst/>
              <a:cxnLst/>
              <a:rect l="l" t="t" r="r" b="b"/>
              <a:pathLst>
                <a:path w="4656" h="4707" fill="none" extrusionOk="0">
                  <a:moveTo>
                    <a:pt x="2166" y="0"/>
                  </a:moveTo>
                  <a:lnTo>
                    <a:pt x="2166" y="0"/>
                  </a:lnTo>
                  <a:lnTo>
                    <a:pt x="2049" y="13"/>
                  </a:lnTo>
                  <a:lnTo>
                    <a:pt x="1933" y="52"/>
                  </a:lnTo>
                  <a:lnTo>
                    <a:pt x="1829" y="91"/>
                  </a:lnTo>
                  <a:lnTo>
                    <a:pt x="1738" y="169"/>
                  </a:lnTo>
                  <a:lnTo>
                    <a:pt x="221" y="1530"/>
                  </a:lnTo>
                  <a:lnTo>
                    <a:pt x="221" y="1530"/>
                  </a:lnTo>
                  <a:lnTo>
                    <a:pt x="131" y="1621"/>
                  </a:lnTo>
                  <a:lnTo>
                    <a:pt x="66" y="1738"/>
                  </a:lnTo>
                  <a:lnTo>
                    <a:pt x="27" y="1854"/>
                  </a:lnTo>
                  <a:lnTo>
                    <a:pt x="1" y="1971"/>
                  </a:lnTo>
                  <a:lnTo>
                    <a:pt x="14" y="2101"/>
                  </a:lnTo>
                  <a:lnTo>
                    <a:pt x="40" y="2217"/>
                  </a:lnTo>
                  <a:lnTo>
                    <a:pt x="92" y="2334"/>
                  </a:lnTo>
                  <a:lnTo>
                    <a:pt x="169" y="2438"/>
                  </a:lnTo>
                  <a:lnTo>
                    <a:pt x="2011" y="4499"/>
                  </a:lnTo>
                  <a:lnTo>
                    <a:pt x="2011" y="4499"/>
                  </a:lnTo>
                  <a:lnTo>
                    <a:pt x="2114" y="4590"/>
                  </a:lnTo>
                  <a:lnTo>
                    <a:pt x="2231" y="4655"/>
                  </a:lnTo>
                  <a:lnTo>
                    <a:pt x="2361" y="4694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607" y="4694"/>
                  </a:lnTo>
                  <a:lnTo>
                    <a:pt x="2711" y="4668"/>
                  </a:lnTo>
                  <a:lnTo>
                    <a:pt x="2827" y="4616"/>
                  </a:lnTo>
                  <a:lnTo>
                    <a:pt x="2918" y="4538"/>
                  </a:lnTo>
                  <a:lnTo>
                    <a:pt x="4435" y="3190"/>
                  </a:lnTo>
                  <a:lnTo>
                    <a:pt x="4435" y="3190"/>
                  </a:lnTo>
                  <a:lnTo>
                    <a:pt x="4526" y="3086"/>
                  </a:lnTo>
                  <a:lnTo>
                    <a:pt x="4591" y="2982"/>
                  </a:lnTo>
                  <a:lnTo>
                    <a:pt x="4630" y="2866"/>
                  </a:lnTo>
                  <a:lnTo>
                    <a:pt x="4656" y="2736"/>
                  </a:lnTo>
                  <a:lnTo>
                    <a:pt x="4643" y="2619"/>
                  </a:lnTo>
                  <a:lnTo>
                    <a:pt x="4617" y="2503"/>
                  </a:lnTo>
                  <a:lnTo>
                    <a:pt x="4565" y="2386"/>
                  </a:lnTo>
                  <a:lnTo>
                    <a:pt x="4487" y="2282"/>
                  </a:lnTo>
                  <a:lnTo>
                    <a:pt x="2646" y="221"/>
                  </a:lnTo>
                  <a:lnTo>
                    <a:pt x="2646" y="221"/>
                  </a:lnTo>
                  <a:lnTo>
                    <a:pt x="2542" y="130"/>
                  </a:lnTo>
                  <a:lnTo>
                    <a:pt x="2425" y="65"/>
                  </a:lnTo>
                  <a:lnTo>
                    <a:pt x="2296" y="13"/>
                  </a:lnTo>
                  <a:lnTo>
                    <a:pt x="21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619650" y="962900"/>
              <a:ext cx="116075" cy="117350"/>
            </a:xfrm>
            <a:custGeom>
              <a:avLst/>
              <a:gdLst/>
              <a:ahLst/>
              <a:cxnLst/>
              <a:rect l="l" t="t" r="r" b="b"/>
              <a:pathLst>
                <a:path w="4643" h="4694" fill="none" extrusionOk="0">
                  <a:moveTo>
                    <a:pt x="2153" y="0"/>
                  </a:moveTo>
                  <a:lnTo>
                    <a:pt x="2153" y="0"/>
                  </a:lnTo>
                  <a:lnTo>
                    <a:pt x="2036" y="0"/>
                  </a:lnTo>
                  <a:lnTo>
                    <a:pt x="1933" y="39"/>
                  </a:lnTo>
                  <a:lnTo>
                    <a:pt x="1829" y="91"/>
                  </a:lnTo>
                  <a:lnTo>
                    <a:pt x="1725" y="156"/>
                  </a:lnTo>
                  <a:lnTo>
                    <a:pt x="208" y="1517"/>
                  </a:lnTo>
                  <a:lnTo>
                    <a:pt x="208" y="1517"/>
                  </a:lnTo>
                  <a:lnTo>
                    <a:pt x="117" y="1621"/>
                  </a:lnTo>
                  <a:lnTo>
                    <a:pt x="53" y="1725"/>
                  </a:lnTo>
                  <a:lnTo>
                    <a:pt x="14" y="1841"/>
                  </a:lnTo>
                  <a:lnTo>
                    <a:pt x="1" y="1958"/>
                  </a:lnTo>
                  <a:lnTo>
                    <a:pt x="1" y="2088"/>
                  </a:lnTo>
                  <a:lnTo>
                    <a:pt x="27" y="2204"/>
                  </a:lnTo>
                  <a:lnTo>
                    <a:pt x="79" y="2321"/>
                  </a:lnTo>
                  <a:lnTo>
                    <a:pt x="156" y="2425"/>
                  </a:lnTo>
                  <a:lnTo>
                    <a:pt x="2010" y="4486"/>
                  </a:lnTo>
                  <a:lnTo>
                    <a:pt x="2010" y="4486"/>
                  </a:lnTo>
                  <a:lnTo>
                    <a:pt x="2114" y="4577"/>
                  </a:lnTo>
                  <a:lnTo>
                    <a:pt x="2231" y="4642"/>
                  </a:lnTo>
                  <a:lnTo>
                    <a:pt x="2347" y="4681"/>
                  </a:lnTo>
                  <a:lnTo>
                    <a:pt x="2477" y="4694"/>
                  </a:lnTo>
                  <a:lnTo>
                    <a:pt x="2477" y="4694"/>
                  </a:lnTo>
                  <a:lnTo>
                    <a:pt x="2594" y="4694"/>
                  </a:lnTo>
                  <a:lnTo>
                    <a:pt x="2711" y="4655"/>
                  </a:lnTo>
                  <a:lnTo>
                    <a:pt x="2814" y="4603"/>
                  </a:lnTo>
                  <a:lnTo>
                    <a:pt x="2918" y="4538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13" y="3073"/>
                  </a:lnTo>
                  <a:lnTo>
                    <a:pt x="4578" y="2969"/>
                  </a:lnTo>
                  <a:lnTo>
                    <a:pt x="4629" y="2853"/>
                  </a:lnTo>
                  <a:lnTo>
                    <a:pt x="4642" y="2723"/>
                  </a:lnTo>
                  <a:lnTo>
                    <a:pt x="4642" y="2606"/>
                  </a:lnTo>
                  <a:lnTo>
                    <a:pt x="4604" y="2489"/>
                  </a:lnTo>
                  <a:lnTo>
                    <a:pt x="4552" y="2373"/>
                  </a:lnTo>
                  <a:lnTo>
                    <a:pt x="4474" y="2269"/>
                  </a:lnTo>
                  <a:lnTo>
                    <a:pt x="2633" y="208"/>
                  </a:lnTo>
                  <a:lnTo>
                    <a:pt x="2633" y="208"/>
                  </a:lnTo>
                  <a:lnTo>
                    <a:pt x="2529" y="117"/>
                  </a:lnTo>
                  <a:lnTo>
                    <a:pt x="2412" y="52"/>
                  </a:lnTo>
                  <a:lnTo>
                    <a:pt x="2283" y="13"/>
                  </a:lnTo>
                  <a:lnTo>
                    <a:pt x="21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169125" y="795300"/>
              <a:ext cx="542650" cy="1037275"/>
            </a:xfrm>
            <a:custGeom>
              <a:avLst/>
              <a:gdLst/>
              <a:ahLst/>
              <a:cxnLst/>
              <a:rect l="l" t="t" r="r" b="b"/>
              <a:pathLst>
                <a:path w="21706" h="41491" fill="none" extrusionOk="0">
                  <a:moveTo>
                    <a:pt x="2620" y="1"/>
                  </a:moveTo>
                  <a:lnTo>
                    <a:pt x="2620" y="1"/>
                  </a:lnTo>
                  <a:lnTo>
                    <a:pt x="2348" y="14"/>
                  </a:lnTo>
                  <a:lnTo>
                    <a:pt x="2075" y="53"/>
                  </a:lnTo>
                  <a:lnTo>
                    <a:pt x="1803" y="131"/>
                  </a:lnTo>
                  <a:lnTo>
                    <a:pt x="1531" y="234"/>
                  </a:lnTo>
                  <a:lnTo>
                    <a:pt x="1531" y="234"/>
                  </a:lnTo>
                  <a:lnTo>
                    <a:pt x="1297" y="364"/>
                  </a:lnTo>
                  <a:lnTo>
                    <a:pt x="1077" y="507"/>
                  </a:lnTo>
                  <a:lnTo>
                    <a:pt x="870" y="662"/>
                  </a:lnTo>
                  <a:lnTo>
                    <a:pt x="688" y="844"/>
                  </a:lnTo>
                  <a:lnTo>
                    <a:pt x="532" y="1051"/>
                  </a:lnTo>
                  <a:lnTo>
                    <a:pt x="390" y="1259"/>
                  </a:lnTo>
                  <a:lnTo>
                    <a:pt x="260" y="1479"/>
                  </a:lnTo>
                  <a:lnTo>
                    <a:pt x="169" y="1712"/>
                  </a:lnTo>
                  <a:lnTo>
                    <a:pt x="92" y="1946"/>
                  </a:lnTo>
                  <a:lnTo>
                    <a:pt x="40" y="2192"/>
                  </a:lnTo>
                  <a:lnTo>
                    <a:pt x="14" y="2451"/>
                  </a:lnTo>
                  <a:lnTo>
                    <a:pt x="1" y="2698"/>
                  </a:lnTo>
                  <a:lnTo>
                    <a:pt x="27" y="2957"/>
                  </a:lnTo>
                  <a:lnTo>
                    <a:pt x="79" y="3216"/>
                  </a:lnTo>
                  <a:lnTo>
                    <a:pt x="143" y="3463"/>
                  </a:lnTo>
                  <a:lnTo>
                    <a:pt x="247" y="3709"/>
                  </a:lnTo>
                  <a:lnTo>
                    <a:pt x="1090" y="5537"/>
                  </a:lnTo>
                  <a:lnTo>
                    <a:pt x="1972" y="7469"/>
                  </a:lnTo>
                  <a:lnTo>
                    <a:pt x="2750" y="9168"/>
                  </a:lnTo>
                  <a:lnTo>
                    <a:pt x="2853" y="9388"/>
                  </a:lnTo>
                  <a:lnTo>
                    <a:pt x="2970" y="9634"/>
                  </a:lnTo>
                  <a:lnTo>
                    <a:pt x="3735" y="11307"/>
                  </a:lnTo>
                  <a:lnTo>
                    <a:pt x="17621" y="41491"/>
                  </a:lnTo>
                  <a:lnTo>
                    <a:pt x="21705" y="37834"/>
                  </a:lnTo>
                  <a:lnTo>
                    <a:pt x="8506" y="9116"/>
                  </a:lnTo>
                  <a:lnTo>
                    <a:pt x="8506" y="9116"/>
                  </a:lnTo>
                  <a:lnTo>
                    <a:pt x="8169" y="8403"/>
                  </a:lnTo>
                  <a:lnTo>
                    <a:pt x="7625" y="7197"/>
                  </a:lnTo>
                  <a:lnTo>
                    <a:pt x="7106" y="6082"/>
                  </a:lnTo>
                  <a:lnTo>
                    <a:pt x="6730" y="5278"/>
                  </a:lnTo>
                  <a:lnTo>
                    <a:pt x="6730" y="5278"/>
                  </a:lnTo>
                  <a:lnTo>
                    <a:pt x="6730" y="5278"/>
                  </a:lnTo>
                  <a:lnTo>
                    <a:pt x="5848" y="3346"/>
                  </a:lnTo>
                  <a:lnTo>
                    <a:pt x="5006" y="1518"/>
                  </a:lnTo>
                  <a:lnTo>
                    <a:pt x="5006" y="1518"/>
                  </a:lnTo>
                  <a:lnTo>
                    <a:pt x="4889" y="1284"/>
                  </a:lnTo>
                  <a:lnTo>
                    <a:pt x="4733" y="1064"/>
                  </a:lnTo>
                  <a:lnTo>
                    <a:pt x="4578" y="857"/>
                  </a:lnTo>
                  <a:lnTo>
                    <a:pt x="4396" y="675"/>
                  </a:lnTo>
                  <a:lnTo>
                    <a:pt x="4202" y="519"/>
                  </a:lnTo>
                  <a:lnTo>
                    <a:pt x="3994" y="377"/>
                  </a:lnTo>
                  <a:lnTo>
                    <a:pt x="3774" y="260"/>
                  </a:lnTo>
                  <a:lnTo>
                    <a:pt x="3540" y="169"/>
                  </a:lnTo>
                  <a:lnTo>
                    <a:pt x="3540" y="169"/>
                  </a:lnTo>
                  <a:lnTo>
                    <a:pt x="3307" y="92"/>
                  </a:lnTo>
                  <a:lnTo>
                    <a:pt x="3087" y="40"/>
                  </a:lnTo>
                  <a:lnTo>
                    <a:pt x="2853" y="1"/>
                  </a:lnTo>
                  <a:lnTo>
                    <a:pt x="26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839197" y="5288232"/>
              <a:ext cx="2376516" cy="280414"/>
            </a:xfrm>
            <a:custGeom>
              <a:avLst/>
              <a:gdLst/>
              <a:ahLst/>
              <a:cxnLst/>
              <a:rect l="l" t="t" r="r" b="b"/>
              <a:pathLst>
                <a:path w="65996" h="3877" extrusionOk="0">
                  <a:moveTo>
                    <a:pt x="29614" y="0"/>
                  </a:moveTo>
                  <a:lnTo>
                    <a:pt x="26334" y="39"/>
                  </a:lnTo>
                  <a:lnTo>
                    <a:pt x="23157" y="78"/>
                  </a:lnTo>
                  <a:lnTo>
                    <a:pt x="20123" y="143"/>
                  </a:lnTo>
                  <a:lnTo>
                    <a:pt x="17232" y="234"/>
                  </a:lnTo>
                  <a:lnTo>
                    <a:pt x="14509" y="324"/>
                  </a:lnTo>
                  <a:lnTo>
                    <a:pt x="11968" y="441"/>
                  </a:lnTo>
                  <a:lnTo>
                    <a:pt x="9621" y="571"/>
                  </a:lnTo>
                  <a:lnTo>
                    <a:pt x="7495" y="700"/>
                  </a:lnTo>
                  <a:lnTo>
                    <a:pt x="5589" y="856"/>
                  </a:lnTo>
                  <a:lnTo>
                    <a:pt x="4733" y="934"/>
                  </a:lnTo>
                  <a:lnTo>
                    <a:pt x="3942" y="1012"/>
                  </a:lnTo>
                  <a:lnTo>
                    <a:pt x="3216" y="1102"/>
                  </a:lnTo>
                  <a:lnTo>
                    <a:pt x="2555" y="1180"/>
                  </a:lnTo>
                  <a:lnTo>
                    <a:pt x="1971" y="1271"/>
                  </a:lnTo>
                  <a:lnTo>
                    <a:pt x="1453" y="1362"/>
                  </a:lnTo>
                  <a:lnTo>
                    <a:pt x="1012" y="1452"/>
                  </a:lnTo>
                  <a:lnTo>
                    <a:pt x="649" y="1556"/>
                  </a:lnTo>
                  <a:lnTo>
                    <a:pt x="364" y="1647"/>
                  </a:lnTo>
                  <a:lnTo>
                    <a:pt x="260" y="1699"/>
                  </a:lnTo>
                  <a:lnTo>
                    <a:pt x="169" y="1751"/>
                  </a:lnTo>
                  <a:lnTo>
                    <a:pt x="91" y="1790"/>
                  </a:lnTo>
                  <a:lnTo>
                    <a:pt x="40" y="1841"/>
                  </a:lnTo>
                  <a:lnTo>
                    <a:pt x="14" y="1893"/>
                  </a:lnTo>
                  <a:lnTo>
                    <a:pt x="1" y="1945"/>
                  </a:lnTo>
                  <a:lnTo>
                    <a:pt x="14" y="1997"/>
                  </a:lnTo>
                  <a:lnTo>
                    <a:pt x="53" y="2049"/>
                  </a:lnTo>
                  <a:lnTo>
                    <a:pt x="117" y="2088"/>
                  </a:lnTo>
                  <a:lnTo>
                    <a:pt x="195" y="2140"/>
                  </a:lnTo>
                  <a:lnTo>
                    <a:pt x="286" y="2191"/>
                  </a:lnTo>
                  <a:lnTo>
                    <a:pt x="403" y="2243"/>
                  </a:lnTo>
                  <a:lnTo>
                    <a:pt x="701" y="2334"/>
                  </a:lnTo>
                  <a:lnTo>
                    <a:pt x="1077" y="2425"/>
                  </a:lnTo>
                  <a:lnTo>
                    <a:pt x="1518" y="2516"/>
                  </a:lnTo>
                  <a:lnTo>
                    <a:pt x="2049" y="2606"/>
                  </a:lnTo>
                  <a:lnTo>
                    <a:pt x="2633" y="2697"/>
                  </a:lnTo>
                  <a:lnTo>
                    <a:pt x="3307" y="2788"/>
                  </a:lnTo>
                  <a:lnTo>
                    <a:pt x="4033" y="2866"/>
                  </a:lnTo>
                  <a:lnTo>
                    <a:pt x="4824" y="2943"/>
                  </a:lnTo>
                  <a:lnTo>
                    <a:pt x="5693" y="3021"/>
                  </a:lnTo>
                  <a:lnTo>
                    <a:pt x="7586" y="3177"/>
                  </a:lnTo>
                  <a:lnTo>
                    <a:pt x="9725" y="3319"/>
                  </a:lnTo>
                  <a:lnTo>
                    <a:pt x="12059" y="3436"/>
                  </a:lnTo>
                  <a:lnTo>
                    <a:pt x="14600" y="3553"/>
                  </a:lnTo>
                  <a:lnTo>
                    <a:pt x="17323" y="3644"/>
                  </a:lnTo>
                  <a:lnTo>
                    <a:pt x="20201" y="3721"/>
                  </a:lnTo>
                  <a:lnTo>
                    <a:pt x="23222" y="3786"/>
                  </a:lnTo>
                  <a:lnTo>
                    <a:pt x="26373" y="3838"/>
                  </a:lnTo>
                  <a:lnTo>
                    <a:pt x="29640" y="3864"/>
                  </a:lnTo>
                  <a:lnTo>
                    <a:pt x="32998" y="3877"/>
                  </a:lnTo>
                  <a:lnTo>
                    <a:pt x="36356" y="3864"/>
                  </a:lnTo>
                  <a:lnTo>
                    <a:pt x="39623" y="3838"/>
                  </a:lnTo>
                  <a:lnTo>
                    <a:pt x="42774" y="3786"/>
                  </a:lnTo>
                  <a:lnTo>
                    <a:pt x="45795" y="3721"/>
                  </a:lnTo>
                  <a:lnTo>
                    <a:pt x="48673" y="3644"/>
                  </a:lnTo>
                  <a:lnTo>
                    <a:pt x="51396" y="3553"/>
                  </a:lnTo>
                  <a:lnTo>
                    <a:pt x="53937" y="3436"/>
                  </a:lnTo>
                  <a:lnTo>
                    <a:pt x="56271" y="3319"/>
                  </a:lnTo>
                  <a:lnTo>
                    <a:pt x="58411" y="3177"/>
                  </a:lnTo>
                  <a:lnTo>
                    <a:pt x="60304" y="3021"/>
                  </a:lnTo>
                  <a:lnTo>
                    <a:pt x="61172" y="2943"/>
                  </a:lnTo>
                  <a:lnTo>
                    <a:pt x="61963" y="2866"/>
                  </a:lnTo>
                  <a:lnTo>
                    <a:pt x="62702" y="2788"/>
                  </a:lnTo>
                  <a:lnTo>
                    <a:pt x="63363" y="2697"/>
                  </a:lnTo>
                  <a:lnTo>
                    <a:pt x="63960" y="2606"/>
                  </a:lnTo>
                  <a:lnTo>
                    <a:pt x="64478" y="2516"/>
                  </a:lnTo>
                  <a:lnTo>
                    <a:pt x="64932" y="2425"/>
                  </a:lnTo>
                  <a:lnTo>
                    <a:pt x="65295" y="2334"/>
                  </a:lnTo>
                  <a:lnTo>
                    <a:pt x="65593" y="2243"/>
                  </a:lnTo>
                  <a:lnTo>
                    <a:pt x="65710" y="2191"/>
                  </a:lnTo>
                  <a:lnTo>
                    <a:pt x="65814" y="2140"/>
                  </a:lnTo>
                  <a:lnTo>
                    <a:pt x="65892" y="2088"/>
                  </a:lnTo>
                  <a:lnTo>
                    <a:pt x="65944" y="2049"/>
                  </a:lnTo>
                  <a:lnTo>
                    <a:pt x="65982" y="1997"/>
                  </a:lnTo>
                  <a:lnTo>
                    <a:pt x="65995" y="1945"/>
                  </a:lnTo>
                  <a:lnTo>
                    <a:pt x="65982" y="1893"/>
                  </a:lnTo>
                  <a:lnTo>
                    <a:pt x="65956" y="1841"/>
                  </a:lnTo>
                  <a:lnTo>
                    <a:pt x="65905" y="1790"/>
                  </a:lnTo>
                  <a:lnTo>
                    <a:pt x="65840" y="1751"/>
                  </a:lnTo>
                  <a:lnTo>
                    <a:pt x="65749" y="1699"/>
                  </a:lnTo>
                  <a:lnTo>
                    <a:pt x="65632" y="1647"/>
                  </a:lnTo>
                  <a:lnTo>
                    <a:pt x="65347" y="1556"/>
                  </a:lnTo>
                  <a:lnTo>
                    <a:pt x="64984" y="1452"/>
                  </a:lnTo>
                  <a:lnTo>
                    <a:pt x="64543" y="1362"/>
                  </a:lnTo>
                  <a:lnTo>
                    <a:pt x="64025" y="1271"/>
                  </a:lnTo>
                  <a:lnTo>
                    <a:pt x="63441" y="1180"/>
                  </a:lnTo>
                  <a:lnTo>
                    <a:pt x="62780" y="1102"/>
                  </a:lnTo>
                  <a:lnTo>
                    <a:pt x="62054" y="1012"/>
                  </a:lnTo>
                  <a:lnTo>
                    <a:pt x="61263" y="934"/>
                  </a:lnTo>
                  <a:lnTo>
                    <a:pt x="60407" y="856"/>
                  </a:lnTo>
                  <a:lnTo>
                    <a:pt x="58514" y="700"/>
                  </a:lnTo>
                  <a:lnTo>
                    <a:pt x="56388" y="571"/>
                  </a:lnTo>
                  <a:lnTo>
                    <a:pt x="54041" y="441"/>
                  </a:lnTo>
                  <a:lnTo>
                    <a:pt x="51500" y="324"/>
                  </a:lnTo>
                  <a:lnTo>
                    <a:pt x="48777" y="234"/>
                  </a:lnTo>
                  <a:lnTo>
                    <a:pt x="45886" y="143"/>
                  </a:lnTo>
                  <a:lnTo>
                    <a:pt x="42852" y="78"/>
                  </a:lnTo>
                  <a:lnTo>
                    <a:pt x="39675" y="39"/>
                  </a:lnTo>
                  <a:lnTo>
                    <a:pt x="36395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762675" y="4949175"/>
              <a:ext cx="516700" cy="444400"/>
            </a:xfrm>
            <a:custGeom>
              <a:avLst/>
              <a:gdLst/>
              <a:ahLst/>
              <a:cxnLst/>
              <a:rect l="l" t="t" r="r" b="b"/>
              <a:pathLst>
                <a:path w="20668" h="17776" extrusionOk="0">
                  <a:moveTo>
                    <a:pt x="10321" y="0"/>
                  </a:moveTo>
                  <a:lnTo>
                    <a:pt x="9815" y="13"/>
                  </a:lnTo>
                  <a:lnTo>
                    <a:pt x="9309" y="39"/>
                  </a:lnTo>
                  <a:lnTo>
                    <a:pt x="8804" y="104"/>
                  </a:lnTo>
                  <a:lnTo>
                    <a:pt x="8311" y="169"/>
                  </a:lnTo>
                  <a:lnTo>
                    <a:pt x="7844" y="272"/>
                  </a:lnTo>
                  <a:lnTo>
                    <a:pt x="7390" y="389"/>
                  </a:lnTo>
                  <a:lnTo>
                    <a:pt x="6950" y="532"/>
                  </a:lnTo>
                  <a:lnTo>
                    <a:pt x="6548" y="687"/>
                  </a:lnTo>
                  <a:lnTo>
                    <a:pt x="6353" y="778"/>
                  </a:lnTo>
                  <a:lnTo>
                    <a:pt x="6159" y="882"/>
                  </a:lnTo>
                  <a:lnTo>
                    <a:pt x="5990" y="972"/>
                  </a:lnTo>
                  <a:lnTo>
                    <a:pt x="5822" y="1076"/>
                  </a:lnTo>
                  <a:lnTo>
                    <a:pt x="5653" y="1193"/>
                  </a:lnTo>
                  <a:lnTo>
                    <a:pt x="5510" y="1310"/>
                  </a:lnTo>
                  <a:lnTo>
                    <a:pt x="5368" y="1426"/>
                  </a:lnTo>
                  <a:lnTo>
                    <a:pt x="5238" y="1556"/>
                  </a:lnTo>
                  <a:lnTo>
                    <a:pt x="5121" y="1686"/>
                  </a:lnTo>
                  <a:lnTo>
                    <a:pt x="5005" y="1828"/>
                  </a:lnTo>
                  <a:lnTo>
                    <a:pt x="4914" y="1971"/>
                  </a:lnTo>
                  <a:lnTo>
                    <a:pt x="4823" y="2113"/>
                  </a:lnTo>
                  <a:lnTo>
                    <a:pt x="4758" y="2269"/>
                  </a:lnTo>
                  <a:lnTo>
                    <a:pt x="4707" y="2438"/>
                  </a:lnTo>
                  <a:lnTo>
                    <a:pt x="4655" y="2593"/>
                  </a:lnTo>
                  <a:lnTo>
                    <a:pt x="4629" y="2762"/>
                  </a:lnTo>
                  <a:lnTo>
                    <a:pt x="4486" y="3812"/>
                  </a:lnTo>
                  <a:lnTo>
                    <a:pt x="4318" y="4836"/>
                  </a:lnTo>
                  <a:lnTo>
                    <a:pt x="4123" y="5822"/>
                  </a:lnTo>
                  <a:lnTo>
                    <a:pt x="3916" y="6794"/>
                  </a:lnTo>
                  <a:lnTo>
                    <a:pt x="3786" y="7403"/>
                  </a:lnTo>
                  <a:lnTo>
                    <a:pt x="3630" y="8000"/>
                  </a:lnTo>
                  <a:lnTo>
                    <a:pt x="3332" y="9154"/>
                  </a:lnTo>
                  <a:lnTo>
                    <a:pt x="3021" y="10243"/>
                  </a:lnTo>
                  <a:lnTo>
                    <a:pt x="2697" y="11280"/>
                  </a:lnTo>
                  <a:lnTo>
                    <a:pt x="2360" y="12253"/>
                  </a:lnTo>
                  <a:lnTo>
                    <a:pt x="2036" y="13160"/>
                  </a:lnTo>
                  <a:lnTo>
                    <a:pt x="1724" y="13990"/>
                  </a:lnTo>
                  <a:lnTo>
                    <a:pt x="1413" y="14742"/>
                  </a:lnTo>
                  <a:lnTo>
                    <a:pt x="1128" y="15429"/>
                  </a:lnTo>
                  <a:lnTo>
                    <a:pt x="856" y="16038"/>
                  </a:lnTo>
                  <a:lnTo>
                    <a:pt x="609" y="16557"/>
                  </a:lnTo>
                  <a:lnTo>
                    <a:pt x="402" y="16985"/>
                  </a:lnTo>
                  <a:lnTo>
                    <a:pt x="104" y="17581"/>
                  </a:lnTo>
                  <a:lnTo>
                    <a:pt x="0" y="17776"/>
                  </a:lnTo>
                  <a:lnTo>
                    <a:pt x="20667" y="17776"/>
                  </a:lnTo>
                  <a:lnTo>
                    <a:pt x="20563" y="17581"/>
                  </a:lnTo>
                  <a:lnTo>
                    <a:pt x="20265" y="17024"/>
                  </a:lnTo>
                  <a:lnTo>
                    <a:pt x="20058" y="16609"/>
                  </a:lnTo>
                  <a:lnTo>
                    <a:pt x="19811" y="16103"/>
                  </a:lnTo>
                  <a:lnTo>
                    <a:pt x="19539" y="15520"/>
                  </a:lnTo>
                  <a:lnTo>
                    <a:pt x="19254" y="14859"/>
                  </a:lnTo>
                  <a:lnTo>
                    <a:pt x="18943" y="14107"/>
                  </a:lnTo>
                  <a:lnTo>
                    <a:pt x="18619" y="13277"/>
                  </a:lnTo>
                  <a:lnTo>
                    <a:pt x="18294" y="12369"/>
                  </a:lnTo>
                  <a:lnTo>
                    <a:pt x="17970" y="11397"/>
                  </a:lnTo>
                  <a:lnTo>
                    <a:pt x="17633" y="10347"/>
                  </a:lnTo>
                  <a:lnTo>
                    <a:pt x="17322" y="9232"/>
                  </a:lnTo>
                  <a:lnTo>
                    <a:pt x="17166" y="8648"/>
                  </a:lnTo>
                  <a:lnTo>
                    <a:pt x="17011" y="8039"/>
                  </a:lnTo>
                  <a:lnTo>
                    <a:pt x="16868" y="7429"/>
                  </a:lnTo>
                  <a:lnTo>
                    <a:pt x="16726" y="6794"/>
                  </a:lnTo>
                  <a:lnTo>
                    <a:pt x="16531" y="5835"/>
                  </a:lnTo>
                  <a:lnTo>
                    <a:pt x="16337" y="4849"/>
                  </a:lnTo>
                  <a:lnTo>
                    <a:pt x="16168" y="3825"/>
                  </a:lnTo>
                  <a:lnTo>
                    <a:pt x="16025" y="2762"/>
                  </a:lnTo>
                  <a:lnTo>
                    <a:pt x="16000" y="2593"/>
                  </a:lnTo>
                  <a:lnTo>
                    <a:pt x="15948" y="2438"/>
                  </a:lnTo>
                  <a:lnTo>
                    <a:pt x="15896" y="2269"/>
                  </a:lnTo>
                  <a:lnTo>
                    <a:pt x="15818" y="2113"/>
                  </a:lnTo>
                  <a:lnTo>
                    <a:pt x="15740" y="1971"/>
                  </a:lnTo>
                  <a:lnTo>
                    <a:pt x="15637" y="1828"/>
                  </a:lnTo>
                  <a:lnTo>
                    <a:pt x="15533" y="1686"/>
                  </a:lnTo>
                  <a:lnTo>
                    <a:pt x="15416" y="1556"/>
                  </a:lnTo>
                  <a:lnTo>
                    <a:pt x="15286" y="1426"/>
                  </a:lnTo>
                  <a:lnTo>
                    <a:pt x="15144" y="1310"/>
                  </a:lnTo>
                  <a:lnTo>
                    <a:pt x="15001" y="1193"/>
                  </a:lnTo>
                  <a:lnTo>
                    <a:pt x="14833" y="1076"/>
                  </a:lnTo>
                  <a:lnTo>
                    <a:pt x="14664" y="972"/>
                  </a:lnTo>
                  <a:lnTo>
                    <a:pt x="14483" y="882"/>
                  </a:lnTo>
                  <a:lnTo>
                    <a:pt x="14301" y="778"/>
                  </a:lnTo>
                  <a:lnTo>
                    <a:pt x="14107" y="687"/>
                  </a:lnTo>
                  <a:lnTo>
                    <a:pt x="13705" y="532"/>
                  </a:lnTo>
                  <a:lnTo>
                    <a:pt x="13264" y="389"/>
                  </a:lnTo>
                  <a:lnTo>
                    <a:pt x="12810" y="272"/>
                  </a:lnTo>
                  <a:lnTo>
                    <a:pt x="12330" y="169"/>
                  </a:lnTo>
                  <a:lnTo>
                    <a:pt x="11838" y="104"/>
                  </a:lnTo>
                  <a:lnTo>
                    <a:pt x="11345" y="39"/>
                  </a:lnTo>
                  <a:lnTo>
                    <a:pt x="10839" y="13"/>
                  </a:lnTo>
                  <a:lnTo>
                    <a:pt x="103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599300" y="5371525"/>
              <a:ext cx="853475" cy="44100"/>
            </a:xfrm>
            <a:custGeom>
              <a:avLst/>
              <a:gdLst/>
              <a:ahLst/>
              <a:cxnLst/>
              <a:rect l="l" t="t" r="r" b="b"/>
              <a:pathLst>
                <a:path w="34139" h="1764" extrusionOk="0">
                  <a:moveTo>
                    <a:pt x="843" y="0"/>
                  </a:moveTo>
                  <a:lnTo>
                    <a:pt x="739" y="13"/>
                  </a:lnTo>
                  <a:lnTo>
                    <a:pt x="649" y="39"/>
                  </a:lnTo>
                  <a:lnTo>
                    <a:pt x="558" y="65"/>
                  </a:lnTo>
                  <a:lnTo>
                    <a:pt x="480" y="104"/>
                  </a:lnTo>
                  <a:lnTo>
                    <a:pt x="402" y="156"/>
                  </a:lnTo>
                  <a:lnTo>
                    <a:pt x="325" y="208"/>
                  </a:lnTo>
                  <a:lnTo>
                    <a:pt x="260" y="260"/>
                  </a:lnTo>
                  <a:lnTo>
                    <a:pt x="208" y="324"/>
                  </a:lnTo>
                  <a:lnTo>
                    <a:pt x="143" y="389"/>
                  </a:lnTo>
                  <a:lnTo>
                    <a:pt x="104" y="467"/>
                  </a:lnTo>
                  <a:lnTo>
                    <a:pt x="65" y="545"/>
                  </a:lnTo>
                  <a:lnTo>
                    <a:pt x="39" y="623"/>
                  </a:lnTo>
                  <a:lnTo>
                    <a:pt x="13" y="700"/>
                  </a:lnTo>
                  <a:lnTo>
                    <a:pt x="0" y="791"/>
                  </a:lnTo>
                  <a:lnTo>
                    <a:pt x="0" y="882"/>
                  </a:lnTo>
                  <a:lnTo>
                    <a:pt x="13" y="973"/>
                  </a:lnTo>
                  <a:lnTo>
                    <a:pt x="39" y="1063"/>
                  </a:lnTo>
                  <a:lnTo>
                    <a:pt x="65" y="1141"/>
                  </a:lnTo>
                  <a:lnTo>
                    <a:pt x="104" y="1219"/>
                  </a:lnTo>
                  <a:lnTo>
                    <a:pt x="143" y="1297"/>
                  </a:lnTo>
                  <a:lnTo>
                    <a:pt x="195" y="1375"/>
                  </a:lnTo>
                  <a:lnTo>
                    <a:pt x="260" y="1439"/>
                  </a:lnTo>
                  <a:lnTo>
                    <a:pt x="325" y="1504"/>
                  </a:lnTo>
                  <a:lnTo>
                    <a:pt x="389" y="1556"/>
                  </a:lnTo>
                  <a:lnTo>
                    <a:pt x="467" y="1608"/>
                  </a:lnTo>
                  <a:lnTo>
                    <a:pt x="558" y="1660"/>
                  </a:lnTo>
                  <a:lnTo>
                    <a:pt x="636" y="1686"/>
                  </a:lnTo>
                  <a:lnTo>
                    <a:pt x="726" y="1725"/>
                  </a:lnTo>
                  <a:lnTo>
                    <a:pt x="830" y="1738"/>
                  </a:lnTo>
                  <a:lnTo>
                    <a:pt x="921" y="1751"/>
                  </a:lnTo>
                  <a:lnTo>
                    <a:pt x="1025" y="1764"/>
                  </a:lnTo>
                  <a:lnTo>
                    <a:pt x="33114" y="1764"/>
                  </a:lnTo>
                  <a:lnTo>
                    <a:pt x="33218" y="1751"/>
                  </a:lnTo>
                  <a:lnTo>
                    <a:pt x="33322" y="1738"/>
                  </a:lnTo>
                  <a:lnTo>
                    <a:pt x="33413" y="1725"/>
                  </a:lnTo>
                  <a:lnTo>
                    <a:pt x="33503" y="1686"/>
                  </a:lnTo>
                  <a:lnTo>
                    <a:pt x="33594" y="1660"/>
                  </a:lnTo>
                  <a:lnTo>
                    <a:pt x="33672" y="1608"/>
                  </a:lnTo>
                  <a:lnTo>
                    <a:pt x="33750" y="1556"/>
                  </a:lnTo>
                  <a:lnTo>
                    <a:pt x="33815" y="1504"/>
                  </a:lnTo>
                  <a:lnTo>
                    <a:pt x="33892" y="1439"/>
                  </a:lnTo>
                  <a:lnTo>
                    <a:pt x="33944" y="1375"/>
                  </a:lnTo>
                  <a:lnTo>
                    <a:pt x="33996" y="1297"/>
                  </a:lnTo>
                  <a:lnTo>
                    <a:pt x="34048" y="1219"/>
                  </a:lnTo>
                  <a:lnTo>
                    <a:pt x="34074" y="1141"/>
                  </a:lnTo>
                  <a:lnTo>
                    <a:pt x="34113" y="1063"/>
                  </a:lnTo>
                  <a:lnTo>
                    <a:pt x="34126" y="973"/>
                  </a:lnTo>
                  <a:lnTo>
                    <a:pt x="34139" y="882"/>
                  </a:lnTo>
                  <a:lnTo>
                    <a:pt x="34139" y="791"/>
                  </a:lnTo>
                  <a:lnTo>
                    <a:pt x="34126" y="700"/>
                  </a:lnTo>
                  <a:lnTo>
                    <a:pt x="34100" y="623"/>
                  </a:lnTo>
                  <a:lnTo>
                    <a:pt x="34074" y="545"/>
                  </a:lnTo>
                  <a:lnTo>
                    <a:pt x="34035" y="467"/>
                  </a:lnTo>
                  <a:lnTo>
                    <a:pt x="33996" y="389"/>
                  </a:lnTo>
                  <a:lnTo>
                    <a:pt x="33944" y="324"/>
                  </a:lnTo>
                  <a:lnTo>
                    <a:pt x="33879" y="260"/>
                  </a:lnTo>
                  <a:lnTo>
                    <a:pt x="33815" y="208"/>
                  </a:lnTo>
                  <a:lnTo>
                    <a:pt x="33737" y="156"/>
                  </a:lnTo>
                  <a:lnTo>
                    <a:pt x="33659" y="104"/>
                  </a:lnTo>
                  <a:lnTo>
                    <a:pt x="33581" y="65"/>
                  </a:lnTo>
                  <a:lnTo>
                    <a:pt x="33490" y="39"/>
                  </a:lnTo>
                  <a:lnTo>
                    <a:pt x="33400" y="13"/>
                  </a:lnTo>
                  <a:lnTo>
                    <a:pt x="332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2839525" y="3586475"/>
              <a:ext cx="2376600" cy="1482000"/>
            </a:xfrm>
            <a:custGeom>
              <a:avLst/>
              <a:gdLst/>
              <a:ahLst/>
              <a:cxnLst/>
              <a:rect l="l" t="t" r="r" b="b"/>
              <a:pathLst>
                <a:path w="95064" h="59280" extrusionOk="0">
                  <a:moveTo>
                    <a:pt x="3916" y="1"/>
                  </a:moveTo>
                  <a:lnTo>
                    <a:pt x="3747" y="14"/>
                  </a:lnTo>
                  <a:lnTo>
                    <a:pt x="3579" y="27"/>
                  </a:lnTo>
                  <a:lnTo>
                    <a:pt x="3410" y="65"/>
                  </a:lnTo>
                  <a:lnTo>
                    <a:pt x="3242" y="91"/>
                  </a:lnTo>
                  <a:lnTo>
                    <a:pt x="3086" y="130"/>
                  </a:lnTo>
                  <a:lnTo>
                    <a:pt x="2775" y="247"/>
                  </a:lnTo>
                  <a:lnTo>
                    <a:pt x="2477" y="377"/>
                  </a:lnTo>
                  <a:lnTo>
                    <a:pt x="2204" y="532"/>
                  </a:lnTo>
                  <a:lnTo>
                    <a:pt x="1945" y="714"/>
                  </a:lnTo>
                  <a:lnTo>
                    <a:pt x="1699" y="921"/>
                  </a:lnTo>
                  <a:lnTo>
                    <a:pt x="1478" y="1142"/>
                  </a:lnTo>
                  <a:lnTo>
                    <a:pt x="1284" y="1375"/>
                  </a:lnTo>
                  <a:lnTo>
                    <a:pt x="1115" y="1634"/>
                  </a:lnTo>
                  <a:lnTo>
                    <a:pt x="1037" y="1777"/>
                  </a:lnTo>
                  <a:lnTo>
                    <a:pt x="973" y="1920"/>
                  </a:lnTo>
                  <a:lnTo>
                    <a:pt x="908" y="2049"/>
                  </a:lnTo>
                  <a:lnTo>
                    <a:pt x="856" y="2205"/>
                  </a:lnTo>
                  <a:lnTo>
                    <a:pt x="804" y="2347"/>
                  </a:lnTo>
                  <a:lnTo>
                    <a:pt x="765" y="2503"/>
                  </a:lnTo>
                  <a:lnTo>
                    <a:pt x="739" y="2659"/>
                  </a:lnTo>
                  <a:lnTo>
                    <a:pt x="713" y="2814"/>
                  </a:lnTo>
                  <a:lnTo>
                    <a:pt x="700" y="2970"/>
                  </a:lnTo>
                  <a:lnTo>
                    <a:pt x="687" y="3138"/>
                  </a:lnTo>
                  <a:lnTo>
                    <a:pt x="0" y="56038"/>
                  </a:lnTo>
                  <a:lnTo>
                    <a:pt x="0" y="56207"/>
                  </a:lnTo>
                  <a:lnTo>
                    <a:pt x="13" y="56375"/>
                  </a:lnTo>
                  <a:lnTo>
                    <a:pt x="26" y="56531"/>
                  </a:lnTo>
                  <a:lnTo>
                    <a:pt x="52" y="56699"/>
                  </a:lnTo>
                  <a:lnTo>
                    <a:pt x="91" y="56855"/>
                  </a:lnTo>
                  <a:lnTo>
                    <a:pt x="130" y="57010"/>
                  </a:lnTo>
                  <a:lnTo>
                    <a:pt x="182" y="57153"/>
                  </a:lnTo>
                  <a:lnTo>
                    <a:pt x="246" y="57309"/>
                  </a:lnTo>
                  <a:lnTo>
                    <a:pt x="311" y="57451"/>
                  </a:lnTo>
                  <a:lnTo>
                    <a:pt x="389" y="57594"/>
                  </a:lnTo>
                  <a:lnTo>
                    <a:pt x="467" y="57723"/>
                  </a:lnTo>
                  <a:lnTo>
                    <a:pt x="558" y="57853"/>
                  </a:lnTo>
                  <a:lnTo>
                    <a:pt x="739" y="58099"/>
                  </a:lnTo>
                  <a:lnTo>
                    <a:pt x="960" y="58333"/>
                  </a:lnTo>
                  <a:lnTo>
                    <a:pt x="1206" y="58540"/>
                  </a:lnTo>
                  <a:lnTo>
                    <a:pt x="1465" y="58735"/>
                  </a:lnTo>
                  <a:lnTo>
                    <a:pt x="1738" y="58890"/>
                  </a:lnTo>
                  <a:lnTo>
                    <a:pt x="1893" y="58968"/>
                  </a:lnTo>
                  <a:lnTo>
                    <a:pt x="2036" y="59033"/>
                  </a:lnTo>
                  <a:lnTo>
                    <a:pt x="2191" y="59085"/>
                  </a:lnTo>
                  <a:lnTo>
                    <a:pt x="2347" y="59137"/>
                  </a:lnTo>
                  <a:lnTo>
                    <a:pt x="2515" y="59176"/>
                  </a:lnTo>
                  <a:lnTo>
                    <a:pt x="2671" y="59215"/>
                  </a:lnTo>
                  <a:lnTo>
                    <a:pt x="2840" y="59240"/>
                  </a:lnTo>
                  <a:lnTo>
                    <a:pt x="3008" y="59266"/>
                  </a:lnTo>
                  <a:lnTo>
                    <a:pt x="3190" y="59279"/>
                  </a:lnTo>
                  <a:lnTo>
                    <a:pt x="91861" y="59279"/>
                  </a:lnTo>
                  <a:lnTo>
                    <a:pt x="92043" y="59266"/>
                  </a:lnTo>
                  <a:lnTo>
                    <a:pt x="92211" y="59240"/>
                  </a:lnTo>
                  <a:lnTo>
                    <a:pt x="92380" y="59215"/>
                  </a:lnTo>
                  <a:lnTo>
                    <a:pt x="92548" y="59176"/>
                  </a:lnTo>
                  <a:lnTo>
                    <a:pt x="92704" y="59137"/>
                  </a:lnTo>
                  <a:lnTo>
                    <a:pt x="92859" y="59085"/>
                  </a:lnTo>
                  <a:lnTo>
                    <a:pt x="93015" y="59033"/>
                  </a:lnTo>
                  <a:lnTo>
                    <a:pt x="93171" y="58968"/>
                  </a:lnTo>
                  <a:lnTo>
                    <a:pt x="93313" y="58890"/>
                  </a:lnTo>
                  <a:lnTo>
                    <a:pt x="93586" y="58735"/>
                  </a:lnTo>
                  <a:lnTo>
                    <a:pt x="93845" y="58540"/>
                  </a:lnTo>
                  <a:lnTo>
                    <a:pt x="94091" y="58333"/>
                  </a:lnTo>
                  <a:lnTo>
                    <a:pt x="94312" y="58099"/>
                  </a:lnTo>
                  <a:lnTo>
                    <a:pt x="94506" y="57853"/>
                  </a:lnTo>
                  <a:lnTo>
                    <a:pt x="94584" y="57723"/>
                  </a:lnTo>
                  <a:lnTo>
                    <a:pt x="94662" y="57594"/>
                  </a:lnTo>
                  <a:lnTo>
                    <a:pt x="94739" y="57451"/>
                  </a:lnTo>
                  <a:lnTo>
                    <a:pt x="94804" y="57309"/>
                  </a:lnTo>
                  <a:lnTo>
                    <a:pt x="94869" y="57153"/>
                  </a:lnTo>
                  <a:lnTo>
                    <a:pt x="94921" y="57010"/>
                  </a:lnTo>
                  <a:lnTo>
                    <a:pt x="94960" y="56855"/>
                  </a:lnTo>
                  <a:lnTo>
                    <a:pt x="94999" y="56699"/>
                  </a:lnTo>
                  <a:lnTo>
                    <a:pt x="95025" y="56531"/>
                  </a:lnTo>
                  <a:lnTo>
                    <a:pt x="95051" y="56375"/>
                  </a:lnTo>
                  <a:lnTo>
                    <a:pt x="95051" y="56207"/>
                  </a:lnTo>
                  <a:lnTo>
                    <a:pt x="95064" y="56038"/>
                  </a:lnTo>
                  <a:lnTo>
                    <a:pt x="94363" y="3138"/>
                  </a:lnTo>
                  <a:lnTo>
                    <a:pt x="94351" y="2970"/>
                  </a:lnTo>
                  <a:lnTo>
                    <a:pt x="94338" y="2814"/>
                  </a:lnTo>
                  <a:lnTo>
                    <a:pt x="94312" y="2659"/>
                  </a:lnTo>
                  <a:lnTo>
                    <a:pt x="94286" y="2503"/>
                  </a:lnTo>
                  <a:lnTo>
                    <a:pt x="94247" y="2347"/>
                  </a:lnTo>
                  <a:lnTo>
                    <a:pt x="94195" y="2205"/>
                  </a:lnTo>
                  <a:lnTo>
                    <a:pt x="94143" y="2049"/>
                  </a:lnTo>
                  <a:lnTo>
                    <a:pt x="94078" y="1920"/>
                  </a:lnTo>
                  <a:lnTo>
                    <a:pt x="94013" y="1777"/>
                  </a:lnTo>
                  <a:lnTo>
                    <a:pt x="93936" y="1634"/>
                  </a:lnTo>
                  <a:lnTo>
                    <a:pt x="93767" y="1375"/>
                  </a:lnTo>
                  <a:lnTo>
                    <a:pt x="93573" y="1142"/>
                  </a:lnTo>
                  <a:lnTo>
                    <a:pt x="93352" y="921"/>
                  </a:lnTo>
                  <a:lnTo>
                    <a:pt x="93106" y="714"/>
                  </a:lnTo>
                  <a:lnTo>
                    <a:pt x="92846" y="532"/>
                  </a:lnTo>
                  <a:lnTo>
                    <a:pt x="92574" y="377"/>
                  </a:lnTo>
                  <a:lnTo>
                    <a:pt x="92276" y="247"/>
                  </a:lnTo>
                  <a:lnTo>
                    <a:pt x="91965" y="130"/>
                  </a:lnTo>
                  <a:lnTo>
                    <a:pt x="91809" y="91"/>
                  </a:lnTo>
                  <a:lnTo>
                    <a:pt x="91641" y="65"/>
                  </a:lnTo>
                  <a:lnTo>
                    <a:pt x="91472" y="27"/>
                  </a:lnTo>
                  <a:lnTo>
                    <a:pt x="91304" y="14"/>
                  </a:lnTo>
                  <a:lnTo>
                    <a:pt x="91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839525" y="3586475"/>
              <a:ext cx="2376600" cy="1482000"/>
            </a:xfrm>
            <a:custGeom>
              <a:avLst/>
              <a:gdLst/>
              <a:ahLst/>
              <a:cxnLst/>
              <a:rect l="l" t="t" r="r" b="b"/>
              <a:pathLst>
                <a:path w="95064" h="59280" fill="none" extrusionOk="0">
                  <a:moveTo>
                    <a:pt x="91693" y="59279"/>
                  </a:moveTo>
                  <a:lnTo>
                    <a:pt x="3358" y="59279"/>
                  </a:lnTo>
                  <a:lnTo>
                    <a:pt x="3358" y="59279"/>
                  </a:lnTo>
                  <a:lnTo>
                    <a:pt x="3190" y="59279"/>
                  </a:lnTo>
                  <a:lnTo>
                    <a:pt x="3008" y="59266"/>
                  </a:lnTo>
                  <a:lnTo>
                    <a:pt x="2840" y="59240"/>
                  </a:lnTo>
                  <a:lnTo>
                    <a:pt x="2671" y="59215"/>
                  </a:lnTo>
                  <a:lnTo>
                    <a:pt x="2515" y="59176"/>
                  </a:lnTo>
                  <a:lnTo>
                    <a:pt x="2347" y="59137"/>
                  </a:lnTo>
                  <a:lnTo>
                    <a:pt x="2191" y="59085"/>
                  </a:lnTo>
                  <a:lnTo>
                    <a:pt x="2036" y="59033"/>
                  </a:lnTo>
                  <a:lnTo>
                    <a:pt x="1893" y="58968"/>
                  </a:lnTo>
                  <a:lnTo>
                    <a:pt x="1738" y="58890"/>
                  </a:lnTo>
                  <a:lnTo>
                    <a:pt x="1465" y="58735"/>
                  </a:lnTo>
                  <a:lnTo>
                    <a:pt x="1206" y="58540"/>
                  </a:lnTo>
                  <a:lnTo>
                    <a:pt x="960" y="58333"/>
                  </a:lnTo>
                  <a:lnTo>
                    <a:pt x="739" y="58099"/>
                  </a:lnTo>
                  <a:lnTo>
                    <a:pt x="558" y="57853"/>
                  </a:lnTo>
                  <a:lnTo>
                    <a:pt x="467" y="57723"/>
                  </a:lnTo>
                  <a:lnTo>
                    <a:pt x="389" y="57594"/>
                  </a:lnTo>
                  <a:lnTo>
                    <a:pt x="311" y="57451"/>
                  </a:lnTo>
                  <a:lnTo>
                    <a:pt x="246" y="57309"/>
                  </a:lnTo>
                  <a:lnTo>
                    <a:pt x="182" y="57153"/>
                  </a:lnTo>
                  <a:lnTo>
                    <a:pt x="130" y="57010"/>
                  </a:lnTo>
                  <a:lnTo>
                    <a:pt x="91" y="56855"/>
                  </a:lnTo>
                  <a:lnTo>
                    <a:pt x="52" y="56699"/>
                  </a:lnTo>
                  <a:lnTo>
                    <a:pt x="26" y="56531"/>
                  </a:lnTo>
                  <a:lnTo>
                    <a:pt x="13" y="56375"/>
                  </a:lnTo>
                  <a:lnTo>
                    <a:pt x="0" y="56207"/>
                  </a:lnTo>
                  <a:lnTo>
                    <a:pt x="0" y="56038"/>
                  </a:lnTo>
                  <a:lnTo>
                    <a:pt x="687" y="3138"/>
                  </a:lnTo>
                  <a:lnTo>
                    <a:pt x="687" y="3138"/>
                  </a:lnTo>
                  <a:lnTo>
                    <a:pt x="700" y="2970"/>
                  </a:lnTo>
                  <a:lnTo>
                    <a:pt x="713" y="2814"/>
                  </a:lnTo>
                  <a:lnTo>
                    <a:pt x="739" y="2659"/>
                  </a:lnTo>
                  <a:lnTo>
                    <a:pt x="765" y="2503"/>
                  </a:lnTo>
                  <a:lnTo>
                    <a:pt x="804" y="2347"/>
                  </a:lnTo>
                  <a:lnTo>
                    <a:pt x="856" y="2205"/>
                  </a:lnTo>
                  <a:lnTo>
                    <a:pt x="908" y="2049"/>
                  </a:lnTo>
                  <a:lnTo>
                    <a:pt x="973" y="1920"/>
                  </a:lnTo>
                  <a:lnTo>
                    <a:pt x="1037" y="1777"/>
                  </a:lnTo>
                  <a:lnTo>
                    <a:pt x="1115" y="1634"/>
                  </a:lnTo>
                  <a:lnTo>
                    <a:pt x="1284" y="1375"/>
                  </a:lnTo>
                  <a:lnTo>
                    <a:pt x="1478" y="1142"/>
                  </a:lnTo>
                  <a:lnTo>
                    <a:pt x="1699" y="921"/>
                  </a:lnTo>
                  <a:lnTo>
                    <a:pt x="1945" y="714"/>
                  </a:lnTo>
                  <a:lnTo>
                    <a:pt x="2204" y="532"/>
                  </a:lnTo>
                  <a:lnTo>
                    <a:pt x="2477" y="377"/>
                  </a:lnTo>
                  <a:lnTo>
                    <a:pt x="2775" y="247"/>
                  </a:lnTo>
                  <a:lnTo>
                    <a:pt x="3086" y="130"/>
                  </a:lnTo>
                  <a:lnTo>
                    <a:pt x="3242" y="91"/>
                  </a:lnTo>
                  <a:lnTo>
                    <a:pt x="3410" y="65"/>
                  </a:lnTo>
                  <a:lnTo>
                    <a:pt x="3579" y="27"/>
                  </a:lnTo>
                  <a:lnTo>
                    <a:pt x="3747" y="14"/>
                  </a:lnTo>
                  <a:lnTo>
                    <a:pt x="3916" y="1"/>
                  </a:lnTo>
                  <a:lnTo>
                    <a:pt x="4084" y="1"/>
                  </a:lnTo>
                  <a:lnTo>
                    <a:pt x="90966" y="1"/>
                  </a:lnTo>
                  <a:lnTo>
                    <a:pt x="90966" y="1"/>
                  </a:lnTo>
                  <a:lnTo>
                    <a:pt x="91135" y="1"/>
                  </a:lnTo>
                  <a:lnTo>
                    <a:pt x="91304" y="14"/>
                  </a:lnTo>
                  <a:lnTo>
                    <a:pt x="91472" y="27"/>
                  </a:lnTo>
                  <a:lnTo>
                    <a:pt x="91641" y="65"/>
                  </a:lnTo>
                  <a:lnTo>
                    <a:pt x="91809" y="91"/>
                  </a:lnTo>
                  <a:lnTo>
                    <a:pt x="91965" y="130"/>
                  </a:lnTo>
                  <a:lnTo>
                    <a:pt x="92276" y="247"/>
                  </a:lnTo>
                  <a:lnTo>
                    <a:pt x="92574" y="377"/>
                  </a:lnTo>
                  <a:lnTo>
                    <a:pt x="92846" y="532"/>
                  </a:lnTo>
                  <a:lnTo>
                    <a:pt x="93106" y="714"/>
                  </a:lnTo>
                  <a:lnTo>
                    <a:pt x="93352" y="921"/>
                  </a:lnTo>
                  <a:lnTo>
                    <a:pt x="93573" y="1142"/>
                  </a:lnTo>
                  <a:lnTo>
                    <a:pt x="93767" y="1375"/>
                  </a:lnTo>
                  <a:lnTo>
                    <a:pt x="93936" y="1634"/>
                  </a:lnTo>
                  <a:lnTo>
                    <a:pt x="94013" y="1777"/>
                  </a:lnTo>
                  <a:lnTo>
                    <a:pt x="94078" y="1920"/>
                  </a:lnTo>
                  <a:lnTo>
                    <a:pt x="94143" y="2049"/>
                  </a:lnTo>
                  <a:lnTo>
                    <a:pt x="94195" y="2205"/>
                  </a:lnTo>
                  <a:lnTo>
                    <a:pt x="94247" y="2347"/>
                  </a:lnTo>
                  <a:lnTo>
                    <a:pt x="94286" y="2503"/>
                  </a:lnTo>
                  <a:lnTo>
                    <a:pt x="94312" y="2659"/>
                  </a:lnTo>
                  <a:lnTo>
                    <a:pt x="94338" y="2814"/>
                  </a:lnTo>
                  <a:lnTo>
                    <a:pt x="94351" y="2970"/>
                  </a:lnTo>
                  <a:lnTo>
                    <a:pt x="94363" y="3138"/>
                  </a:lnTo>
                  <a:lnTo>
                    <a:pt x="95064" y="56038"/>
                  </a:lnTo>
                  <a:lnTo>
                    <a:pt x="95064" y="56038"/>
                  </a:lnTo>
                  <a:lnTo>
                    <a:pt x="95051" y="56207"/>
                  </a:lnTo>
                  <a:lnTo>
                    <a:pt x="95051" y="56375"/>
                  </a:lnTo>
                  <a:lnTo>
                    <a:pt x="95025" y="56531"/>
                  </a:lnTo>
                  <a:lnTo>
                    <a:pt x="94999" y="56699"/>
                  </a:lnTo>
                  <a:lnTo>
                    <a:pt x="94960" y="56855"/>
                  </a:lnTo>
                  <a:lnTo>
                    <a:pt x="94921" y="57010"/>
                  </a:lnTo>
                  <a:lnTo>
                    <a:pt x="94869" y="57153"/>
                  </a:lnTo>
                  <a:lnTo>
                    <a:pt x="94804" y="57309"/>
                  </a:lnTo>
                  <a:lnTo>
                    <a:pt x="94739" y="57451"/>
                  </a:lnTo>
                  <a:lnTo>
                    <a:pt x="94662" y="57594"/>
                  </a:lnTo>
                  <a:lnTo>
                    <a:pt x="94584" y="57723"/>
                  </a:lnTo>
                  <a:lnTo>
                    <a:pt x="94506" y="57853"/>
                  </a:lnTo>
                  <a:lnTo>
                    <a:pt x="94312" y="58099"/>
                  </a:lnTo>
                  <a:lnTo>
                    <a:pt x="94091" y="58333"/>
                  </a:lnTo>
                  <a:lnTo>
                    <a:pt x="93845" y="58540"/>
                  </a:lnTo>
                  <a:lnTo>
                    <a:pt x="93586" y="58735"/>
                  </a:lnTo>
                  <a:lnTo>
                    <a:pt x="93313" y="58890"/>
                  </a:lnTo>
                  <a:lnTo>
                    <a:pt x="93171" y="58968"/>
                  </a:lnTo>
                  <a:lnTo>
                    <a:pt x="93015" y="59033"/>
                  </a:lnTo>
                  <a:lnTo>
                    <a:pt x="92859" y="59085"/>
                  </a:lnTo>
                  <a:lnTo>
                    <a:pt x="92704" y="59137"/>
                  </a:lnTo>
                  <a:lnTo>
                    <a:pt x="92548" y="59176"/>
                  </a:lnTo>
                  <a:lnTo>
                    <a:pt x="92380" y="59215"/>
                  </a:lnTo>
                  <a:lnTo>
                    <a:pt x="92211" y="59240"/>
                  </a:lnTo>
                  <a:lnTo>
                    <a:pt x="92043" y="59266"/>
                  </a:lnTo>
                  <a:lnTo>
                    <a:pt x="91861" y="59279"/>
                  </a:lnTo>
                  <a:lnTo>
                    <a:pt x="91693" y="592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916975" y="3645800"/>
              <a:ext cx="2221025" cy="1149100"/>
            </a:xfrm>
            <a:custGeom>
              <a:avLst/>
              <a:gdLst/>
              <a:ahLst/>
              <a:cxnLst/>
              <a:rect l="l" t="t" r="r" b="b"/>
              <a:pathLst>
                <a:path w="88841" h="45964" extrusionOk="0">
                  <a:moveTo>
                    <a:pt x="857" y="0"/>
                  </a:moveTo>
                  <a:lnTo>
                    <a:pt x="714" y="13"/>
                  </a:lnTo>
                  <a:lnTo>
                    <a:pt x="584" y="52"/>
                  </a:lnTo>
                  <a:lnTo>
                    <a:pt x="455" y="117"/>
                  </a:lnTo>
                  <a:lnTo>
                    <a:pt x="351" y="208"/>
                  </a:lnTo>
                  <a:lnTo>
                    <a:pt x="260" y="324"/>
                  </a:lnTo>
                  <a:lnTo>
                    <a:pt x="195" y="454"/>
                  </a:lnTo>
                  <a:lnTo>
                    <a:pt x="156" y="597"/>
                  </a:lnTo>
                  <a:lnTo>
                    <a:pt x="131" y="739"/>
                  </a:lnTo>
                  <a:lnTo>
                    <a:pt x="1" y="45211"/>
                  </a:lnTo>
                  <a:lnTo>
                    <a:pt x="27" y="45367"/>
                  </a:lnTo>
                  <a:lnTo>
                    <a:pt x="66" y="45510"/>
                  </a:lnTo>
                  <a:lnTo>
                    <a:pt x="131" y="45626"/>
                  </a:lnTo>
                  <a:lnTo>
                    <a:pt x="221" y="45743"/>
                  </a:lnTo>
                  <a:lnTo>
                    <a:pt x="325" y="45834"/>
                  </a:lnTo>
                  <a:lnTo>
                    <a:pt x="442" y="45899"/>
                  </a:lnTo>
                  <a:lnTo>
                    <a:pt x="584" y="45950"/>
                  </a:lnTo>
                  <a:lnTo>
                    <a:pt x="727" y="45963"/>
                  </a:lnTo>
                  <a:lnTo>
                    <a:pt x="88206" y="45963"/>
                  </a:lnTo>
                  <a:lnTo>
                    <a:pt x="88270" y="45950"/>
                  </a:lnTo>
                  <a:lnTo>
                    <a:pt x="88413" y="45899"/>
                  </a:lnTo>
                  <a:lnTo>
                    <a:pt x="88530" y="45834"/>
                  </a:lnTo>
                  <a:lnTo>
                    <a:pt x="88633" y="45743"/>
                  </a:lnTo>
                  <a:lnTo>
                    <a:pt x="88724" y="45626"/>
                  </a:lnTo>
                  <a:lnTo>
                    <a:pt x="88789" y="45510"/>
                  </a:lnTo>
                  <a:lnTo>
                    <a:pt x="88828" y="45367"/>
                  </a:lnTo>
                  <a:lnTo>
                    <a:pt x="88841" y="45211"/>
                  </a:lnTo>
                  <a:lnTo>
                    <a:pt x="88776" y="19695"/>
                  </a:lnTo>
                  <a:lnTo>
                    <a:pt x="88737" y="8285"/>
                  </a:lnTo>
                  <a:lnTo>
                    <a:pt x="88711" y="947"/>
                  </a:lnTo>
                  <a:lnTo>
                    <a:pt x="88711" y="739"/>
                  </a:lnTo>
                  <a:lnTo>
                    <a:pt x="88698" y="610"/>
                  </a:lnTo>
                  <a:lnTo>
                    <a:pt x="88672" y="480"/>
                  </a:lnTo>
                  <a:lnTo>
                    <a:pt x="88608" y="350"/>
                  </a:lnTo>
                  <a:lnTo>
                    <a:pt x="88530" y="247"/>
                  </a:lnTo>
                  <a:lnTo>
                    <a:pt x="88439" y="156"/>
                  </a:lnTo>
                  <a:lnTo>
                    <a:pt x="88335" y="91"/>
                  </a:lnTo>
                  <a:lnTo>
                    <a:pt x="88219" y="39"/>
                  </a:lnTo>
                  <a:lnTo>
                    <a:pt x="88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916975" y="3645800"/>
              <a:ext cx="2221025" cy="1149100"/>
            </a:xfrm>
            <a:custGeom>
              <a:avLst/>
              <a:gdLst/>
              <a:ahLst/>
              <a:cxnLst/>
              <a:rect l="l" t="t" r="r" b="b"/>
              <a:pathLst>
                <a:path w="88841" h="45964" fill="none" extrusionOk="0">
                  <a:moveTo>
                    <a:pt x="88841" y="45211"/>
                  </a:moveTo>
                  <a:lnTo>
                    <a:pt x="88841" y="45211"/>
                  </a:lnTo>
                  <a:lnTo>
                    <a:pt x="88828" y="45367"/>
                  </a:lnTo>
                  <a:lnTo>
                    <a:pt x="88789" y="45510"/>
                  </a:lnTo>
                  <a:lnTo>
                    <a:pt x="88724" y="45626"/>
                  </a:lnTo>
                  <a:lnTo>
                    <a:pt x="88633" y="45743"/>
                  </a:lnTo>
                  <a:lnTo>
                    <a:pt x="88530" y="45834"/>
                  </a:lnTo>
                  <a:lnTo>
                    <a:pt x="88413" y="45899"/>
                  </a:lnTo>
                  <a:lnTo>
                    <a:pt x="88270" y="45950"/>
                  </a:lnTo>
                  <a:lnTo>
                    <a:pt x="88206" y="45963"/>
                  </a:lnTo>
                  <a:lnTo>
                    <a:pt x="88128" y="45963"/>
                  </a:lnTo>
                  <a:lnTo>
                    <a:pt x="727" y="45963"/>
                  </a:lnTo>
                  <a:lnTo>
                    <a:pt x="727" y="45963"/>
                  </a:lnTo>
                  <a:lnTo>
                    <a:pt x="584" y="45950"/>
                  </a:lnTo>
                  <a:lnTo>
                    <a:pt x="442" y="45899"/>
                  </a:lnTo>
                  <a:lnTo>
                    <a:pt x="325" y="45834"/>
                  </a:lnTo>
                  <a:lnTo>
                    <a:pt x="221" y="45743"/>
                  </a:lnTo>
                  <a:lnTo>
                    <a:pt x="131" y="45626"/>
                  </a:lnTo>
                  <a:lnTo>
                    <a:pt x="66" y="45510"/>
                  </a:lnTo>
                  <a:lnTo>
                    <a:pt x="27" y="45367"/>
                  </a:lnTo>
                  <a:lnTo>
                    <a:pt x="1" y="45211"/>
                  </a:lnTo>
                  <a:lnTo>
                    <a:pt x="131" y="739"/>
                  </a:lnTo>
                  <a:lnTo>
                    <a:pt x="131" y="739"/>
                  </a:lnTo>
                  <a:lnTo>
                    <a:pt x="156" y="597"/>
                  </a:lnTo>
                  <a:lnTo>
                    <a:pt x="195" y="454"/>
                  </a:lnTo>
                  <a:lnTo>
                    <a:pt x="260" y="324"/>
                  </a:lnTo>
                  <a:lnTo>
                    <a:pt x="351" y="208"/>
                  </a:lnTo>
                  <a:lnTo>
                    <a:pt x="455" y="117"/>
                  </a:lnTo>
                  <a:lnTo>
                    <a:pt x="584" y="52"/>
                  </a:lnTo>
                  <a:lnTo>
                    <a:pt x="714" y="13"/>
                  </a:lnTo>
                  <a:lnTo>
                    <a:pt x="857" y="0"/>
                  </a:lnTo>
                  <a:lnTo>
                    <a:pt x="87998" y="0"/>
                  </a:lnTo>
                  <a:lnTo>
                    <a:pt x="87998" y="0"/>
                  </a:lnTo>
                  <a:lnTo>
                    <a:pt x="88089" y="0"/>
                  </a:lnTo>
                  <a:lnTo>
                    <a:pt x="88089" y="0"/>
                  </a:lnTo>
                  <a:lnTo>
                    <a:pt x="88219" y="39"/>
                  </a:lnTo>
                  <a:lnTo>
                    <a:pt x="88335" y="91"/>
                  </a:lnTo>
                  <a:lnTo>
                    <a:pt x="88439" y="156"/>
                  </a:lnTo>
                  <a:lnTo>
                    <a:pt x="88530" y="247"/>
                  </a:lnTo>
                  <a:lnTo>
                    <a:pt x="88608" y="350"/>
                  </a:lnTo>
                  <a:lnTo>
                    <a:pt x="88672" y="480"/>
                  </a:lnTo>
                  <a:lnTo>
                    <a:pt x="88698" y="610"/>
                  </a:lnTo>
                  <a:lnTo>
                    <a:pt x="88711" y="739"/>
                  </a:lnTo>
                  <a:lnTo>
                    <a:pt x="88711" y="947"/>
                  </a:lnTo>
                  <a:lnTo>
                    <a:pt x="88737" y="8285"/>
                  </a:lnTo>
                  <a:lnTo>
                    <a:pt x="88776" y="19695"/>
                  </a:lnTo>
                  <a:lnTo>
                    <a:pt x="88841" y="4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678025" y="246875"/>
              <a:ext cx="2401900" cy="1397050"/>
            </a:xfrm>
            <a:custGeom>
              <a:avLst/>
              <a:gdLst/>
              <a:ahLst/>
              <a:cxnLst/>
              <a:rect l="l" t="t" r="r" b="b"/>
              <a:pathLst>
                <a:path w="96076" h="55882" extrusionOk="0">
                  <a:moveTo>
                    <a:pt x="5356" y="0"/>
                  </a:moveTo>
                  <a:lnTo>
                    <a:pt x="1" y="45094"/>
                  </a:lnTo>
                  <a:lnTo>
                    <a:pt x="20435" y="47532"/>
                  </a:lnTo>
                  <a:lnTo>
                    <a:pt x="24687" y="48038"/>
                  </a:lnTo>
                  <a:lnTo>
                    <a:pt x="67201" y="53081"/>
                  </a:lnTo>
                  <a:lnTo>
                    <a:pt x="70469" y="53470"/>
                  </a:lnTo>
                  <a:lnTo>
                    <a:pt x="90721" y="55882"/>
                  </a:lnTo>
                  <a:lnTo>
                    <a:pt x="96076" y="10774"/>
                  </a:lnTo>
                  <a:lnTo>
                    <a:pt x="5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669275" y="238125"/>
              <a:ext cx="2419400" cy="1414225"/>
            </a:xfrm>
            <a:custGeom>
              <a:avLst/>
              <a:gdLst/>
              <a:ahLst/>
              <a:cxnLst/>
              <a:rect l="l" t="t" r="r" b="b"/>
              <a:pathLst>
                <a:path w="96776" h="56569" extrusionOk="0">
                  <a:moveTo>
                    <a:pt x="5978" y="687"/>
                  </a:moveTo>
                  <a:lnTo>
                    <a:pt x="96076" y="11397"/>
                  </a:lnTo>
                  <a:lnTo>
                    <a:pt x="90799" y="55882"/>
                  </a:lnTo>
                  <a:lnTo>
                    <a:pt x="70857" y="53509"/>
                  </a:lnTo>
                  <a:lnTo>
                    <a:pt x="67590" y="53120"/>
                  </a:lnTo>
                  <a:lnTo>
                    <a:pt x="25076" y="48076"/>
                  </a:lnTo>
                  <a:lnTo>
                    <a:pt x="20823" y="47571"/>
                  </a:lnTo>
                  <a:lnTo>
                    <a:pt x="701" y="45172"/>
                  </a:lnTo>
                  <a:lnTo>
                    <a:pt x="5978" y="687"/>
                  </a:lnTo>
                  <a:close/>
                  <a:moveTo>
                    <a:pt x="5433" y="0"/>
                  </a:moveTo>
                  <a:lnTo>
                    <a:pt x="1" y="45717"/>
                  </a:lnTo>
                  <a:lnTo>
                    <a:pt x="20746" y="48193"/>
                  </a:lnTo>
                  <a:lnTo>
                    <a:pt x="25011" y="48699"/>
                  </a:lnTo>
                  <a:lnTo>
                    <a:pt x="67512" y="53742"/>
                  </a:lnTo>
                  <a:lnTo>
                    <a:pt x="91343" y="56569"/>
                  </a:lnTo>
                  <a:lnTo>
                    <a:pt x="96776" y="10852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796350" y="246550"/>
              <a:ext cx="2283575" cy="402925"/>
            </a:xfrm>
            <a:custGeom>
              <a:avLst/>
              <a:gdLst/>
              <a:ahLst/>
              <a:cxnLst/>
              <a:rect l="l" t="t" r="r" b="b"/>
              <a:pathLst>
                <a:path w="91343" h="16117" extrusionOk="0">
                  <a:moveTo>
                    <a:pt x="623" y="0"/>
                  </a:moveTo>
                  <a:lnTo>
                    <a:pt x="0" y="5329"/>
                  </a:lnTo>
                  <a:lnTo>
                    <a:pt x="90707" y="16116"/>
                  </a:lnTo>
                  <a:lnTo>
                    <a:pt x="91343" y="10787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815475" y="547025"/>
              <a:ext cx="2188600" cy="280400"/>
            </a:xfrm>
            <a:custGeom>
              <a:avLst/>
              <a:gdLst/>
              <a:ahLst/>
              <a:cxnLst/>
              <a:rect l="l" t="t" r="r" b="b"/>
              <a:pathLst>
                <a:path w="87544" h="11216" extrusionOk="0">
                  <a:moveTo>
                    <a:pt x="428" y="0"/>
                  </a:moveTo>
                  <a:lnTo>
                    <a:pt x="337" y="13"/>
                  </a:lnTo>
                  <a:lnTo>
                    <a:pt x="247" y="39"/>
                  </a:lnTo>
                  <a:lnTo>
                    <a:pt x="182" y="91"/>
                  </a:lnTo>
                  <a:lnTo>
                    <a:pt x="117" y="156"/>
                  </a:lnTo>
                  <a:lnTo>
                    <a:pt x="65" y="234"/>
                  </a:lnTo>
                  <a:lnTo>
                    <a:pt x="26" y="311"/>
                  </a:lnTo>
                  <a:lnTo>
                    <a:pt x="0" y="402"/>
                  </a:lnTo>
                  <a:lnTo>
                    <a:pt x="0" y="493"/>
                  </a:lnTo>
                  <a:lnTo>
                    <a:pt x="13" y="584"/>
                  </a:lnTo>
                  <a:lnTo>
                    <a:pt x="52" y="674"/>
                  </a:lnTo>
                  <a:lnTo>
                    <a:pt x="104" y="739"/>
                  </a:lnTo>
                  <a:lnTo>
                    <a:pt x="156" y="804"/>
                  </a:lnTo>
                  <a:lnTo>
                    <a:pt x="234" y="856"/>
                  </a:lnTo>
                  <a:lnTo>
                    <a:pt x="311" y="895"/>
                  </a:lnTo>
                  <a:lnTo>
                    <a:pt x="402" y="921"/>
                  </a:lnTo>
                  <a:lnTo>
                    <a:pt x="87025" y="11215"/>
                  </a:lnTo>
                  <a:lnTo>
                    <a:pt x="87116" y="11215"/>
                  </a:lnTo>
                  <a:lnTo>
                    <a:pt x="87207" y="11190"/>
                  </a:lnTo>
                  <a:lnTo>
                    <a:pt x="87284" y="11164"/>
                  </a:lnTo>
                  <a:lnTo>
                    <a:pt x="87362" y="11112"/>
                  </a:lnTo>
                  <a:lnTo>
                    <a:pt x="87427" y="11047"/>
                  </a:lnTo>
                  <a:lnTo>
                    <a:pt x="87479" y="10982"/>
                  </a:lnTo>
                  <a:lnTo>
                    <a:pt x="87518" y="10891"/>
                  </a:lnTo>
                  <a:lnTo>
                    <a:pt x="87531" y="10801"/>
                  </a:lnTo>
                  <a:lnTo>
                    <a:pt x="87544" y="10710"/>
                  </a:lnTo>
                  <a:lnTo>
                    <a:pt x="87518" y="10619"/>
                  </a:lnTo>
                  <a:lnTo>
                    <a:pt x="87492" y="10541"/>
                  </a:lnTo>
                  <a:lnTo>
                    <a:pt x="87440" y="10463"/>
                  </a:lnTo>
                  <a:lnTo>
                    <a:pt x="87375" y="10399"/>
                  </a:lnTo>
                  <a:lnTo>
                    <a:pt x="87310" y="10347"/>
                  </a:lnTo>
                  <a:lnTo>
                    <a:pt x="87220" y="10308"/>
                  </a:lnTo>
                  <a:lnTo>
                    <a:pt x="87129" y="1028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903900" y="707800"/>
              <a:ext cx="30500" cy="104075"/>
            </a:xfrm>
            <a:custGeom>
              <a:avLst/>
              <a:gdLst/>
              <a:ahLst/>
              <a:cxnLst/>
              <a:rect l="l" t="t" r="r" b="b"/>
              <a:pathLst>
                <a:path w="1220" h="4163" extrusionOk="0">
                  <a:moveTo>
                    <a:pt x="804" y="0"/>
                  </a:moveTo>
                  <a:lnTo>
                    <a:pt x="726" y="13"/>
                  </a:lnTo>
                  <a:lnTo>
                    <a:pt x="662" y="52"/>
                  </a:lnTo>
                  <a:lnTo>
                    <a:pt x="597" y="91"/>
                  </a:lnTo>
                  <a:lnTo>
                    <a:pt x="545" y="143"/>
                  </a:lnTo>
                  <a:lnTo>
                    <a:pt x="493" y="195"/>
                  </a:lnTo>
                  <a:lnTo>
                    <a:pt x="467" y="272"/>
                  </a:lnTo>
                  <a:lnTo>
                    <a:pt x="454" y="350"/>
                  </a:lnTo>
                  <a:lnTo>
                    <a:pt x="0" y="4071"/>
                  </a:lnTo>
                  <a:lnTo>
                    <a:pt x="778" y="4162"/>
                  </a:lnTo>
                  <a:lnTo>
                    <a:pt x="1219" y="441"/>
                  </a:lnTo>
                  <a:lnTo>
                    <a:pt x="1219" y="363"/>
                  </a:lnTo>
                  <a:lnTo>
                    <a:pt x="1206" y="285"/>
                  </a:lnTo>
                  <a:lnTo>
                    <a:pt x="1180" y="221"/>
                  </a:lnTo>
                  <a:lnTo>
                    <a:pt x="1141" y="156"/>
                  </a:lnTo>
                  <a:lnTo>
                    <a:pt x="1089" y="91"/>
                  </a:lnTo>
                  <a:lnTo>
                    <a:pt x="1025" y="52"/>
                  </a:lnTo>
                  <a:lnTo>
                    <a:pt x="960" y="26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566475" y="667600"/>
              <a:ext cx="30475" cy="104075"/>
            </a:xfrm>
            <a:custGeom>
              <a:avLst/>
              <a:gdLst/>
              <a:ahLst/>
              <a:cxnLst/>
              <a:rect l="l" t="t" r="r" b="b"/>
              <a:pathLst>
                <a:path w="1219" h="4163" extrusionOk="0">
                  <a:moveTo>
                    <a:pt x="791" y="0"/>
                  </a:moveTo>
                  <a:lnTo>
                    <a:pt x="713" y="26"/>
                  </a:lnTo>
                  <a:lnTo>
                    <a:pt x="648" y="52"/>
                  </a:lnTo>
                  <a:lnTo>
                    <a:pt x="584" y="91"/>
                  </a:lnTo>
                  <a:lnTo>
                    <a:pt x="532" y="143"/>
                  </a:lnTo>
                  <a:lnTo>
                    <a:pt x="480" y="208"/>
                  </a:lnTo>
                  <a:lnTo>
                    <a:pt x="454" y="273"/>
                  </a:lnTo>
                  <a:lnTo>
                    <a:pt x="441" y="350"/>
                  </a:lnTo>
                  <a:lnTo>
                    <a:pt x="0" y="4072"/>
                  </a:lnTo>
                  <a:lnTo>
                    <a:pt x="765" y="4162"/>
                  </a:lnTo>
                  <a:lnTo>
                    <a:pt x="1206" y="441"/>
                  </a:lnTo>
                  <a:lnTo>
                    <a:pt x="1219" y="363"/>
                  </a:lnTo>
                  <a:lnTo>
                    <a:pt x="1206" y="286"/>
                  </a:lnTo>
                  <a:lnTo>
                    <a:pt x="1167" y="221"/>
                  </a:lnTo>
                  <a:lnTo>
                    <a:pt x="1128" y="156"/>
                  </a:lnTo>
                  <a:lnTo>
                    <a:pt x="1076" y="104"/>
                  </a:lnTo>
                  <a:lnTo>
                    <a:pt x="1024" y="52"/>
                  </a:lnTo>
                  <a:lnTo>
                    <a:pt x="947" y="26"/>
                  </a:lnTo>
                  <a:lnTo>
                    <a:pt x="869" y="13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228725" y="627725"/>
              <a:ext cx="30475" cy="104075"/>
            </a:xfrm>
            <a:custGeom>
              <a:avLst/>
              <a:gdLst/>
              <a:ahLst/>
              <a:cxnLst/>
              <a:rect l="l" t="t" r="r" b="b"/>
              <a:pathLst>
                <a:path w="1219" h="4163" extrusionOk="0">
                  <a:moveTo>
                    <a:pt x="791" y="1"/>
                  </a:moveTo>
                  <a:lnTo>
                    <a:pt x="713" y="14"/>
                  </a:lnTo>
                  <a:lnTo>
                    <a:pt x="648" y="40"/>
                  </a:lnTo>
                  <a:lnTo>
                    <a:pt x="583" y="78"/>
                  </a:lnTo>
                  <a:lnTo>
                    <a:pt x="532" y="130"/>
                  </a:lnTo>
                  <a:lnTo>
                    <a:pt x="493" y="195"/>
                  </a:lnTo>
                  <a:lnTo>
                    <a:pt x="454" y="260"/>
                  </a:lnTo>
                  <a:lnTo>
                    <a:pt x="441" y="338"/>
                  </a:lnTo>
                  <a:lnTo>
                    <a:pt x="0" y="4059"/>
                  </a:lnTo>
                  <a:lnTo>
                    <a:pt x="778" y="4163"/>
                  </a:lnTo>
                  <a:lnTo>
                    <a:pt x="1219" y="429"/>
                  </a:lnTo>
                  <a:lnTo>
                    <a:pt x="1219" y="351"/>
                  </a:lnTo>
                  <a:lnTo>
                    <a:pt x="1206" y="273"/>
                  </a:lnTo>
                  <a:lnTo>
                    <a:pt x="1180" y="208"/>
                  </a:lnTo>
                  <a:lnTo>
                    <a:pt x="1128" y="143"/>
                  </a:lnTo>
                  <a:lnTo>
                    <a:pt x="1076" y="91"/>
                  </a:lnTo>
                  <a:lnTo>
                    <a:pt x="1024" y="53"/>
                  </a:lnTo>
                  <a:lnTo>
                    <a:pt x="947" y="14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890950" y="587525"/>
              <a:ext cx="30500" cy="104075"/>
            </a:xfrm>
            <a:custGeom>
              <a:avLst/>
              <a:gdLst/>
              <a:ahLst/>
              <a:cxnLst/>
              <a:rect l="l" t="t" r="r" b="b"/>
              <a:pathLst>
                <a:path w="1220" h="4163" extrusionOk="0">
                  <a:moveTo>
                    <a:pt x="792" y="1"/>
                  </a:moveTo>
                  <a:lnTo>
                    <a:pt x="727" y="14"/>
                  </a:lnTo>
                  <a:lnTo>
                    <a:pt x="649" y="40"/>
                  </a:lnTo>
                  <a:lnTo>
                    <a:pt x="584" y="79"/>
                  </a:lnTo>
                  <a:lnTo>
                    <a:pt x="532" y="131"/>
                  </a:lnTo>
                  <a:lnTo>
                    <a:pt x="494" y="195"/>
                  </a:lnTo>
                  <a:lnTo>
                    <a:pt x="455" y="260"/>
                  </a:lnTo>
                  <a:lnTo>
                    <a:pt x="442" y="338"/>
                  </a:lnTo>
                  <a:lnTo>
                    <a:pt x="1" y="4072"/>
                  </a:lnTo>
                  <a:lnTo>
                    <a:pt x="779" y="4163"/>
                  </a:lnTo>
                  <a:lnTo>
                    <a:pt x="1220" y="429"/>
                  </a:lnTo>
                  <a:lnTo>
                    <a:pt x="1220" y="351"/>
                  </a:lnTo>
                  <a:lnTo>
                    <a:pt x="1207" y="286"/>
                  </a:lnTo>
                  <a:lnTo>
                    <a:pt x="1181" y="208"/>
                  </a:lnTo>
                  <a:lnTo>
                    <a:pt x="1142" y="144"/>
                  </a:lnTo>
                  <a:lnTo>
                    <a:pt x="1090" y="92"/>
                  </a:lnTo>
                  <a:lnTo>
                    <a:pt x="1025" y="53"/>
                  </a:lnTo>
                  <a:lnTo>
                    <a:pt x="947" y="14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553200" y="547350"/>
              <a:ext cx="30500" cy="104075"/>
            </a:xfrm>
            <a:custGeom>
              <a:avLst/>
              <a:gdLst/>
              <a:ahLst/>
              <a:cxnLst/>
              <a:rect l="l" t="t" r="r" b="b"/>
              <a:pathLst>
                <a:path w="1220" h="4163" extrusionOk="0">
                  <a:moveTo>
                    <a:pt x="805" y="0"/>
                  </a:moveTo>
                  <a:lnTo>
                    <a:pt x="727" y="13"/>
                  </a:lnTo>
                  <a:lnTo>
                    <a:pt x="649" y="39"/>
                  </a:lnTo>
                  <a:lnTo>
                    <a:pt x="584" y="78"/>
                  </a:lnTo>
                  <a:lnTo>
                    <a:pt x="532" y="130"/>
                  </a:lnTo>
                  <a:lnTo>
                    <a:pt x="493" y="195"/>
                  </a:lnTo>
                  <a:lnTo>
                    <a:pt x="455" y="272"/>
                  </a:lnTo>
                  <a:lnTo>
                    <a:pt x="442" y="350"/>
                  </a:lnTo>
                  <a:lnTo>
                    <a:pt x="1" y="4071"/>
                  </a:lnTo>
                  <a:lnTo>
                    <a:pt x="779" y="4162"/>
                  </a:lnTo>
                  <a:lnTo>
                    <a:pt x="1220" y="441"/>
                  </a:lnTo>
                  <a:lnTo>
                    <a:pt x="1220" y="363"/>
                  </a:lnTo>
                  <a:lnTo>
                    <a:pt x="1207" y="285"/>
                  </a:lnTo>
                  <a:lnTo>
                    <a:pt x="1181" y="208"/>
                  </a:lnTo>
                  <a:lnTo>
                    <a:pt x="1142" y="156"/>
                  </a:lnTo>
                  <a:lnTo>
                    <a:pt x="1090" y="91"/>
                  </a:lnTo>
                  <a:lnTo>
                    <a:pt x="1025" y="52"/>
                  </a:lnTo>
                  <a:lnTo>
                    <a:pt x="960" y="26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215450" y="507150"/>
              <a:ext cx="30500" cy="104075"/>
            </a:xfrm>
            <a:custGeom>
              <a:avLst/>
              <a:gdLst/>
              <a:ahLst/>
              <a:cxnLst/>
              <a:rect l="l" t="t" r="r" b="b"/>
              <a:pathLst>
                <a:path w="1220" h="4163" extrusionOk="0">
                  <a:moveTo>
                    <a:pt x="805" y="0"/>
                  </a:moveTo>
                  <a:lnTo>
                    <a:pt x="727" y="13"/>
                  </a:lnTo>
                  <a:lnTo>
                    <a:pt x="649" y="52"/>
                  </a:lnTo>
                  <a:lnTo>
                    <a:pt x="597" y="91"/>
                  </a:lnTo>
                  <a:lnTo>
                    <a:pt x="532" y="143"/>
                  </a:lnTo>
                  <a:lnTo>
                    <a:pt x="493" y="195"/>
                  </a:lnTo>
                  <a:lnTo>
                    <a:pt x="467" y="273"/>
                  </a:lnTo>
                  <a:lnTo>
                    <a:pt x="442" y="351"/>
                  </a:lnTo>
                  <a:lnTo>
                    <a:pt x="1" y="4072"/>
                  </a:lnTo>
                  <a:lnTo>
                    <a:pt x="779" y="4162"/>
                  </a:lnTo>
                  <a:lnTo>
                    <a:pt x="1219" y="441"/>
                  </a:lnTo>
                  <a:lnTo>
                    <a:pt x="1219" y="363"/>
                  </a:lnTo>
                  <a:lnTo>
                    <a:pt x="1206" y="286"/>
                  </a:lnTo>
                  <a:lnTo>
                    <a:pt x="1181" y="221"/>
                  </a:lnTo>
                  <a:lnTo>
                    <a:pt x="1142" y="156"/>
                  </a:lnTo>
                  <a:lnTo>
                    <a:pt x="1090" y="104"/>
                  </a:lnTo>
                  <a:lnTo>
                    <a:pt x="1025" y="52"/>
                  </a:lnTo>
                  <a:lnTo>
                    <a:pt x="960" y="26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4877700" y="467275"/>
              <a:ext cx="30500" cy="103750"/>
            </a:xfrm>
            <a:custGeom>
              <a:avLst/>
              <a:gdLst/>
              <a:ahLst/>
              <a:cxnLst/>
              <a:rect l="l" t="t" r="r" b="b"/>
              <a:pathLst>
                <a:path w="1220" h="4150" extrusionOk="0">
                  <a:moveTo>
                    <a:pt x="804" y="1"/>
                  </a:moveTo>
                  <a:lnTo>
                    <a:pt x="727" y="14"/>
                  </a:lnTo>
                  <a:lnTo>
                    <a:pt x="662" y="40"/>
                  </a:lnTo>
                  <a:lnTo>
                    <a:pt x="597" y="78"/>
                  </a:lnTo>
                  <a:lnTo>
                    <a:pt x="545" y="130"/>
                  </a:lnTo>
                  <a:lnTo>
                    <a:pt x="493" y="195"/>
                  </a:lnTo>
                  <a:lnTo>
                    <a:pt x="467" y="260"/>
                  </a:lnTo>
                  <a:lnTo>
                    <a:pt x="441" y="338"/>
                  </a:lnTo>
                  <a:lnTo>
                    <a:pt x="1" y="4059"/>
                  </a:lnTo>
                  <a:lnTo>
                    <a:pt x="778" y="4150"/>
                  </a:lnTo>
                  <a:lnTo>
                    <a:pt x="1219" y="429"/>
                  </a:lnTo>
                  <a:lnTo>
                    <a:pt x="1219" y="351"/>
                  </a:lnTo>
                  <a:lnTo>
                    <a:pt x="1206" y="273"/>
                  </a:lnTo>
                  <a:lnTo>
                    <a:pt x="1180" y="208"/>
                  </a:lnTo>
                  <a:lnTo>
                    <a:pt x="1142" y="143"/>
                  </a:lnTo>
                  <a:lnTo>
                    <a:pt x="1090" y="91"/>
                  </a:lnTo>
                  <a:lnTo>
                    <a:pt x="1025" y="40"/>
                  </a:lnTo>
                  <a:lnTo>
                    <a:pt x="960" y="1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735025" y="731450"/>
              <a:ext cx="25625" cy="60325"/>
            </a:xfrm>
            <a:custGeom>
              <a:avLst/>
              <a:gdLst/>
              <a:ahLst/>
              <a:cxnLst/>
              <a:rect l="l" t="t" r="r" b="b"/>
              <a:pathLst>
                <a:path w="1025" h="2413" extrusionOk="0">
                  <a:moveTo>
                    <a:pt x="597" y="1"/>
                  </a:moveTo>
                  <a:lnTo>
                    <a:pt x="519" y="14"/>
                  </a:lnTo>
                  <a:lnTo>
                    <a:pt x="454" y="40"/>
                  </a:lnTo>
                  <a:lnTo>
                    <a:pt x="389" y="78"/>
                  </a:lnTo>
                  <a:lnTo>
                    <a:pt x="337" y="130"/>
                  </a:lnTo>
                  <a:lnTo>
                    <a:pt x="285" y="195"/>
                  </a:lnTo>
                  <a:lnTo>
                    <a:pt x="260" y="260"/>
                  </a:lnTo>
                  <a:lnTo>
                    <a:pt x="247" y="338"/>
                  </a:lnTo>
                  <a:lnTo>
                    <a:pt x="0" y="2321"/>
                  </a:lnTo>
                  <a:lnTo>
                    <a:pt x="778" y="2412"/>
                  </a:lnTo>
                  <a:lnTo>
                    <a:pt x="1012" y="429"/>
                  </a:lnTo>
                  <a:lnTo>
                    <a:pt x="1025" y="351"/>
                  </a:lnTo>
                  <a:lnTo>
                    <a:pt x="1012" y="273"/>
                  </a:lnTo>
                  <a:lnTo>
                    <a:pt x="973" y="208"/>
                  </a:lnTo>
                  <a:lnTo>
                    <a:pt x="934" y="143"/>
                  </a:lnTo>
                  <a:lnTo>
                    <a:pt x="882" y="91"/>
                  </a:lnTo>
                  <a:lnTo>
                    <a:pt x="817" y="40"/>
                  </a:lnTo>
                  <a:lnTo>
                    <a:pt x="752" y="1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397600" y="691250"/>
              <a:ext cx="25300" cy="60325"/>
            </a:xfrm>
            <a:custGeom>
              <a:avLst/>
              <a:gdLst/>
              <a:ahLst/>
              <a:cxnLst/>
              <a:rect l="l" t="t" r="r" b="b"/>
              <a:pathLst>
                <a:path w="1012" h="2413" extrusionOk="0">
                  <a:moveTo>
                    <a:pt x="584" y="1"/>
                  </a:moveTo>
                  <a:lnTo>
                    <a:pt x="506" y="14"/>
                  </a:lnTo>
                  <a:lnTo>
                    <a:pt x="441" y="40"/>
                  </a:lnTo>
                  <a:lnTo>
                    <a:pt x="376" y="79"/>
                  </a:lnTo>
                  <a:lnTo>
                    <a:pt x="324" y="131"/>
                  </a:lnTo>
                  <a:lnTo>
                    <a:pt x="285" y="195"/>
                  </a:lnTo>
                  <a:lnTo>
                    <a:pt x="246" y="260"/>
                  </a:lnTo>
                  <a:lnTo>
                    <a:pt x="233" y="338"/>
                  </a:lnTo>
                  <a:lnTo>
                    <a:pt x="0" y="2322"/>
                  </a:lnTo>
                  <a:lnTo>
                    <a:pt x="765" y="2413"/>
                  </a:lnTo>
                  <a:lnTo>
                    <a:pt x="1011" y="429"/>
                  </a:lnTo>
                  <a:lnTo>
                    <a:pt x="1011" y="351"/>
                  </a:lnTo>
                  <a:lnTo>
                    <a:pt x="998" y="273"/>
                  </a:lnTo>
                  <a:lnTo>
                    <a:pt x="972" y="208"/>
                  </a:lnTo>
                  <a:lnTo>
                    <a:pt x="921" y="144"/>
                  </a:lnTo>
                  <a:lnTo>
                    <a:pt x="869" y="92"/>
                  </a:lnTo>
                  <a:lnTo>
                    <a:pt x="817" y="53"/>
                  </a:lnTo>
                  <a:lnTo>
                    <a:pt x="739" y="14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059825" y="651075"/>
              <a:ext cx="25325" cy="60625"/>
            </a:xfrm>
            <a:custGeom>
              <a:avLst/>
              <a:gdLst/>
              <a:ahLst/>
              <a:cxnLst/>
              <a:rect l="l" t="t" r="r" b="b"/>
              <a:pathLst>
                <a:path w="1013" h="2425" extrusionOk="0">
                  <a:moveTo>
                    <a:pt x="584" y="0"/>
                  </a:moveTo>
                  <a:lnTo>
                    <a:pt x="520" y="13"/>
                  </a:lnTo>
                  <a:lnTo>
                    <a:pt x="442" y="39"/>
                  </a:lnTo>
                  <a:lnTo>
                    <a:pt x="377" y="78"/>
                  </a:lnTo>
                  <a:lnTo>
                    <a:pt x="325" y="130"/>
                  </a:lnTo>
                  <a:lnTo>
                    <a:pt x="286" y="195"/>
                  </a:lnTo>
                  <a:lnTo>
                    <a:pt x="247" y="272"/>
                  </a:lnTo>
                  <a:lnTo>
                    <a:pt x="234" y="337"/>
                  </a:lnTo>
                  <a:lnTo>
                    <a:pt x="1" y="2334"/>
                  </a:lnTo>
                  <a:lnTo>
                    <a:pt x="779" y="2425"/>
                  </a:lnTo>
                  <a:lnTo>
                    <a:pt x="1012" y="441"/>
                  </a:lnTo>
                  <a:lnTo>
                    <a:pt x="1012" y="350"/>
                  </a:lnTo>
                  <a:lnTo>
                    <a:pt x="999" y="285"/>
                  </a:lnTo>
                  <a:lnTo>
                    <a:pt x="973" y="208"/>
                  </a:lnTo>
                  <a:lnTo>
                    <a:pt x="934" y="143"/>
                  </a:lnTo>
                  <a:lnTo>
                    <a:pt x="883" y="91"/>
                  </a:lnTo>
                  <a:lnTo>
                    <a:pt x="818" y="52"/>
                  </a:lnTo>
                  <a:lnTo>
                    <a:pt x="740" y="13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722075" y="610875"/>
              <a:ext cx="25325" cy="60650"/>
            </a:xfrm>
            <a:custGeom>
              <a:avLst/>
              <a:gdLst/>
              <a:ahLst/>
              <a:cxnLst/>
              <a:rect l="l" t="t" r="r" b="b"/>
              <a:pathLst>
                <a:path w="1013" h="2426" extrusionOk="0">
                  <a:moveTo>
                    <a:pt x="584" y="0"/>
                  </a:moveTo>
                  <a:lnTo>
                    <a:pt x="519" y="13"/>
                  </a:lnTo>
                  <a:lnTo>
                    <a:pt x="442" y="39"/>
                  </a:lnTo>
                  <a:lnTo>
                    <a:pt x="377" y="91"/>
                  </a:lnTo>
                  <a:lnTo>
                    <a:pt x="325" y="143"/>
                  </a:lnTo>
                  <a:lnTo>
                    <a:pt x="286" y="195"/>
                  </a:lnTo>
                  <a:lnTo>
                    <a:pt x="247" y="273"/>
                  </a:lnTo>
                  <a:lnTo>
                    <a:pt x="234" y="351"/>
                  </a:lnTo>
                  <a:lnTo>
                    <a:pt x="1" y="2334"/>
                  </a:lnTo>
                  <a:lnTo>
                    <a:pt x="779" y="2425"/>
                  </a:lnTo>
                  <a:lnTo>
                    <a:pt x="1012" y="441"/>
                  </a:lnTo>
                  <a:lnTo>
                    <a:pt x="1012" y="363"/>
                  </a:lnTo>
                  <a:lnTo>
                    <a:pt x="999" y="286"/>
                  </a:lnTo>
                  <a:lnTo>
                    <a:pt x="973" y="208"/>
                  </a:lnTo>
                  <a:lnTo>
                    <a:pt x="934" y="156"/>
                  </a:lnTo>
                  <a:lnTo>
                    <a:pt x="883" y="91"/>
                  </a:lnTo>
                  <a:lnTo>
                    <a:pt x="818" y="52"/>
                  </a:lnTo>
                  <a:lnTo>
                    <a:pt x="753" y="2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384325" y="570675"/>
              <a:ext cx="25325" cy="60650"/>
            </a:xfrm>
            <a:custGeom>
              <a:avLst/>
              <a:gdLst/>
              <a:ahLst/>
              <a:cxnLst/>
              <a:rect l="l" t="t" r="r" b="b"/>
              <a:pathLst>
                <a:path w="1013" h="2426" extrusionOk="0">
                  <a:moveTo>
                    <a:pt x="597" y="1"/>
                  </a:moveTo>
                  <a:lnTo>
                    <a:pt x="519" y="27"/>
                  </a:lnTo>
                  <a:lnTo>
                    <a:pt x="442" y="53"/>
                  </a:lnTo>
                  <a:lnTo>
                    <a:pt x="390" y="91"/>
                  </a:lnTo>
                  <a:lnTo>
                    <a:pt x="325" y="143"/>
                  </a:lnTo>
                  <a:lnTo>
                    <a:pt x="286" y="208"/>
                  </a:lnTo>
                  <a:lnTo>
                    <a:pt x="260" y="273"/>
                  </a:lnTo>
                  <a:lnTo>
                    <a:pt x="234" y="351"/>
                  </a:lnTo>
                  <a:lnTo>
                    <a:pt x="1" y="2335"/>
                  </a:lnTo>
                  <a:lnTo>
                    <a:pt x="779" y="2425"/>
                  </a:lnTo>
                  <a:lnTo>
                    <a:pt x="1012" y="442"/>
                  </a:lnTo>
                  <a:lnTo>
                    <a:pt x="1012" y="364"/>
                  </a:lnTo>
                  <a:lnTo>
                    <a:pt x="999" y="286"/>
                  </a:lnTo>
                  <a:lnTo>
                    <a:pt x="973" y="221"/>
                  </a:lnTo>
                  <a:lnTo>
                    <a:pt x="934" y="156"/>
                  </a:lnTo>
                  <a:lnTo>
                    <a:pt x="882" y="104"/>
                  </a:lnTo>
                  <a:lnTo>
                    <a:pt x="818" y="53"/>
                  </a:lnTo>
                  <a:lnTo>
                    <a:pt x="753" y="27"/>
                  </a:lnTo>
                  <a:lnTo>
                    <a:pt x="675" y="14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046575" y="530800"/>
              <a:ext cx="25300" cy="60325"/>
            </a:xfrm>
            <a:custGeom>
              <a:avLst/>
              <a:gdLst/>
              <a:ahLst/>
              <a:cxnLst/>
              <a:rect l="l" t="t" r="r" b="b"/>
              <a:pathLst>
                <a:path w="1012" h="2413" extrusionOk="0">
                  <a:moveTo>
                    <a:pt x="597" y="1"/>
                  </a:moveTo>
                  <a:lnTo>
                    <a:pt x="519" y="14"/>
                  </a:lnTo>
                  <a:lnTo>
                    <a:pt x="454" y="40"/>
                  </a:lnTo>
                  <a:lnTo>
                    <a:pt x="390" y="79"/>
                  </a:lnTo>
                  <a:lnTo>
                    <a:pt x="338" y="131"/>
                  </a:lnTo>
                  <a:lnTo>
                    <a:pt x="286" y="195"/>
                  </a:lnTo>
                  <a:lnTo>
                    <a:pt x="260" y="260"/>
                  </a:lnTo>
                  <a:lnTo>
                    <a:pt x="234" y="338"/>
                  </a:lnTo>
                  <a:lnTo>
                    <a:pt x="1" y="2322"/>
                  </a:lnTo>
                  <a:lnTo>
                    <a:pt x="779" y="2413"/>
                  </a:lnTo>
                  <a:lnTo>
                    <a:pt x="1012" y="429"/>
                  </a:lnTo>
                  <a:lnTo>
                    <a:pt x="1012" y="351"/>
                  </a:lnTo>
                  <a:lnTo>
                    <a:pt x="999" y="273"/>
                  </a:lnTo>
                  <a:lnTo>
                    <a:pt x="973" y="208"/>
                  </a:lnTo>
                  <a:lnTo>
                    <a:pt x="934" y="144"/>
                  </a:lnTo>
                  <a:lnTo>
                    <a:pt x="882" y="92"/>
                  </a:lnTo>
                  <a:lnTo>
                    <a:pt x="817" y="40"/>
                  </a:lnTo>
                  <a:lnTo>
                    <a:pt x="753" y="14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724375" y="1171950"/>
              <a:ext cx="2206450" cy="412350"/>
            </a:xfrm>
            <a:custGeom>
              <a:avLst/>
              <a:gdLst/>
              <a:ahLst/>
              <a:cxnLst/>
              <a:rect l="l" t="t" r="r" b="b"/>
              <a:pathLst>
                <a:path w="88258" h="16494" extrusionOk="0">
                  <a:moveTo>
                    <a:pt x="727" y="1"/>
                  </a:moveTo>
                  <a:lnTo>
                    <a:pt x="1" y="6095"/>
                  </a:lnTo>
                  <a:lnTo>
                    <a:pt x="87531" y="16493"/>
                  </a:lnTo>
                  <a:lnTo>
                    <a:pt x="88257" y="10399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784025" y="670850"/>
              <a:ext cx="2206450" cy="412000"/>
            </a:xfrm>
            <a:custGeom>
              <a:avLst/>
              <a:gdLst/>
              <a:ahLst/>
              <a:cxnLst/>
              <a:rect l="l" t="t" r="r" b="b"/>
              <a:pathLst>
                <a:path w="88258" h="16480" extrusionOk="0">
                  <a:moveTo>
                    <a:pt x="714" y="0"/>
                  </a:moveTo>
                  <a:lnTo>
                    <a:pt x="1" y="6081"/>
                  </a:lnTo>
                  <a:lnTo>
                    <a:pt x="87531" y="16479"/>
                  </a:lnTo>
                  <a:lnTo>
                    <a:pt x="88257" y="10398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775275" y="662100"/>
              <a:ext cx="2223950" cy="429500"/>
            </a:xfrm>
            <a:custGeom>
              <a:avLst/>
              <a:gdLst/>
              <a:ahLst/>
              <a:cxnLst/>
              <a:rect l="l" t="t" r="r" b="b"/>
              <a:pathLst>
                <a:path w="88958" h="17180" extrusionOk="0">
                  <a:moveTo>
                    <a:pt x="1349" y="700"/>
                  </a:moveTo>
                  <a:lnTo>
                    <a:pt x="88257" y="11021"/>
                  </a:lnTo>
                  <a:lnTo>
                    <a:pt x="87609" y="16479"/>
                  </a:lnTo>
                  <a:lnTo>
                    <a:pt x="701" y="6159"/>
                  </a:lnTo>
                  <a:lnTo>
                    <a:pt x="1349" y="700"/>
                  </a:lnTo>
                  <a:close/>
                  <a:moveTo>
                    <a:pt x="791" y="0"/>
                  </a:moveTo>
                  <a:lnTo>
                    <a:pt x="0" y="6703"/>
                  </a:lnTo>
                  <a:lnTo>
                    <a:pt x="87842" y="17141"/>
                  </a:lnTo>
                  <a:lnTo>
                    <a:pt x="88153" y="17179"/>
                  </a:lnTo>
                  <a:lnTo>
                    <a:pt x="88957" y="10476"/>
                  </a:lnTo>
                  <a:lnTo>
                    <a:pt x="88646" y="10437"/>
                  </a:lnTo>
                  <a:lnTo>
                    <a:pt x="1103" y="39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4827125" y="711675"/>
              <a:ext cx="1456075" cy="251575"/>
            </a:xfrm>
            <a:custGeom>
              <a:avLst/>
              <a:gdLst/>
              <a:ahLst/>
              <a:cxnLst/>
              <a:rect l="l" t="t" r="r" b="b"/>
              <a:pathLst>
                <a:path w="58243" h="10063" extrusionOk="0">
                  <a:moveTo>
                    <a:pt x="377" y="1"/>
                  </a:moveTo>
                  <a:lnTo>
                    <a:pt x="1" y="3190"/>
                  </a:lnTo>
                  <a:lnTo>
                    <a:pt x="57866" y="10062"/>
                  </a:lnTo>
                  <a:lnTo>
                    <a:pt x="58242" y="6873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6257550" y="770025"/>
              <a:ext cx="68425" cy="68100"/>
            </a:xfrm>
            <a:custGeom>
              <a:avLst/>
              <a:gdLst/>
              <a:ahLst/>
              <a:cxnLst/>
              <a:rect l="l" t="t" r="r" b="b"/>
              <a:pathLst>
                <a:path w="2737" h="2724" extrusionOk="0">
                  <a:moveTo>
                    <a:pt x="1233" y="1"/>
                  </a:moveTo>
                  <a:lnTo>
                    <a:pt x="1103" y="26"/>
                  </a:lnTo>
                  <a:lnTo>
                    <a:pt x="973" y="52"/>
                  </a:lnTo>
                  <a:lnTo>
                    <a:pt x="844" y="104"/>
                  </a:lnTo>
                  <a:lnTo>
                    <a:pt x="727" y="156"/>
                  </a:lnTo>
                  <a:lnTo>
                    <a:pt x="610" y="221"/>
                  </a:lnTo>
                  <a:lnTo>
                    <a:pt x="507" y="299"/>
                  </a:lnTo>
                  <a:lnTo>
                    <a:pt x="416" y="390"/>
                  </a:lnTo>
                  <a:lnTo>
                    <a:pt x="325" y="480"/>
                  </a:lnTo>
                  <a:lnTo>
                    <a:pt x="247" y="584"/>
                  </a:lnTo>
                  <a:lnTo>
                    <a:pt x="170" y="701"/>
                  </a:lnTo>
                  <a:lnTo>
                    <a:pt x="118" y="817"/>
                  </a:lnTo>
                  <a:lnTo>
                    <a:pt x="66" y="947"/>
                  </a:lnTo>
                  <a:lnTo>
                    <a:pt x="27" y="1077"/>
                  </a:lnTo>
                  <a:lnTo>
                    <a:pt x="14" y="1219"/>
                  </a:lnTo>
                  <a:lnTo>
                    <a:pt x="1" y="1362"/>
                  </a:lnTo>
                  <a:lnTo>
                    <a:pt x="14" y="1492"/>
                  </a:lnTo>
                  <a:lnTo>
                    <a:pt x="27" y="1621"/>
                  </a:lnTo>
                  <a:lnTo>
                    <a:pt x="66" y="1751"/>
                  </a:lnTo>
                  <a:lnTo>
                    <a:pt x="105" y="1881"/>
                  </a:lnTo>
                  <a:lnTo>
                    <a:pt x="157" y="1997"/>
                  </a:lnTo>
                  <a:lnTo>
                    <a:pt x="234" y="2114"/>
                  </a:lnTo>
                  <a:lnTo>
                    <a:pt x="299" y="2218"/>
                  </a:lnTo>
                  <a:lnTo>
                    <a:pt x="390" y="2321"/>
                  </a:lnTo>
                  <a:lnTo>
                    <a:pt x="494" y="2412"/>
                  </a:lnTo>
                  <a:lnTo>
                    <a:pt x="597" y="2490"/>
                  </a:lnTo>
                  <a:lnTo>
                    <a:pt x="701" y="2555"/>
                  </a:lnTo>
                  <a:lnTo>
                    <a:pt x="831" y="2620"/>
                  </a:lnTo>
                  <a:lnTo>
                    <a:pt x="947" y="2658"/>
                  </a:lnTo>
                  <a:lnTo>
                    <a:pt x="1090" y="2697"/>
                  </a:lnTo>
                  <a:lnTo>
                    <a:pt x="1220" y="2723"/>
                  </a:lnTo>
                  <a:lnTo>
                    <a:pt x="1492" y="2723"/>
                  </a:lnTo>
                  <a:lnTo>
                    <a:pt x="1635" y="2697"/>
                  </a:lnTo>
                  <a:lnTo>
                    <a:pt x="1764" y="2671"/>
                  </a:lnTo>
                  <a:lnTo>
                    <a:pt x="1881" y="2620"/>
                  </a:lnTo>
                  <a:lnTo>
                    <a:pt x="2011" y="2568"/>
                  </a:lnTo>
                  <a:lnTo>
                    <a:pt x="2114" y="2503"/>
                  </a:lnTo>
                  <a:lnTo>
                    <a:pt x="2218" y="2425"/>
                  </a:lnTo>
                  <a:lnTo>
                    <a:pt x="2322" y="2334"/>
                  </a:lnTo>
                  <a:lnTo>
                    <a:pt x="2413" y="2244"/>
                  </a:lnTo>
                  <a:lnTo>
                    <a:pt x="2490" y="2140"/>
                  </a:lnTo>
                  <a:lnTo>
                    <a:pt x="2555" y="2023"/>
                  </a:lnTo>
                  <a:lnTo>
                    <a:pt x="2620" y="1906"/>
                  </a:lnTo>
                  <a:lnTo>
                    <a:pt x="2672" y="1777"/>
                  </a:lnTo>
                  <a:lnTo>
                    <a:pt x="2698" y="1647"/>
                  </a:lnTo>
                  <a:lnTo>
                    <a:pt x="2724" y="1505"/>
                  </a:lnTo>
                  <a:lnTo>
                    <a:pt x="2737" y="1375"/>
                  </a:lnTo>
                  <a:lnTo>
                    <a:pt x="2724" y="1232"/>
                  </a:lnTo>
                  <a:lnTo>
                    <a:pt x="2711" y="1103"/>
                  </a:lnTo>
                  <a:lnTo>
                    <a:pt x="2672" y="973"/>
                  </a:lnTo>
                  <a:lnTo>
                    <a:pt x="2633" y="843"/>
                  </a:lnTo>
                  <a:lnTo>
                    <a:pt x="2568" y="727"/>
                  </a:lnTo>
                  <a:lnTo>
                    <a:pt x="2503" y="610"/>
                  </a:lnTo>
                  <a:lnTo>
                    <a:pt x="2426" y="506"/>
                  </a:lnTo>
                  <a:lnTo>
                    <a:pt x="2348" y="415"/>
                  </a:lnTo>
                  <a:lnTo>
                    <a:pt x="2244" y="325"/>
                  </a:lnTo>
                  <a:lnTo>
                    <a:pt x="2140" y="234"/>
                  </a:lnTo>
                  <a:lnTo>
                    <a:pt x="2024" y="169"/>
                  </a:lnTo>
                  <a:lnTo>
                    <a:pt x="1907" y="117"/>
                  </a:lnTo>
                  <a:lnTo>
                    <a:pt x="1777" y="65"/>
                  </a:lnTo>
                  <a:lnTo>
                    <a:pt x="1648" y="26"/>
                  </a:lnTo>
                  <a:lnTo>
                    <a:pt x="1518" y="14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6267275" y="827075"/>
              <a:ext cx="28550" cy="163400"/>
            </a:xfrm>
            <a:custGeom>
              <a:avLst/>
              <a:gdLst/>
              <a:ahLst/>
              <a:cxnLst/>
              <a:rect l="l" t="t" r="r" b="b"/>
              <a:pathLst>
                <a:path w="1142" h="6536" extrusionOk="0">
                  <a:moveTo>
                    <a:pt x="675" y="0"/>
                  </a:moveTo>
                  <a:lnTo>
                    <a:pt x="1" y="6276"/>
                  </a:lnTo>
                  <a:lnTo>
                    <a:pt x="1" y="6328"/>
                  </a:lnTo>
                  <a:lnTo>
                    <a:pt x="14" y="6367"/>
                  </a:lnTo>
                  <a:lnTo>
                    <a:pt x="27" y="6418"/>
                  </a:lnTo>
                  <a:lnTo>
                    <a:pt x="53" y="6444"/>
                  </a:lnTo>
                  <a:lnTo>
                    <a:pt x="79" y="6483"/>
                  </a:lnTo>
                  <a:lnTo>
                    <a:pt x="118" y="6509"/>
                  </a:lnTo>
                  <a:lnTo>
                    <a:pt x="157" y="6522"/>
                  </a:lnTo>
                  <a:lnTo>
                    <a:pt x="208" y="6535"/>
                  </a:lnTo>
                  <a:lnTo>
                    <a:pt x="260" y="6535"/>
                  </a:lnTo>
                  <a:lnTo>
                    <a:pt x="299" y="6522"/>
                  </a:lnTo>
                  <a:lnTo>
                    <a:pt x="338" y="6509"/>
                  </a:lnTo>
                  <a:lnTo>
                    <a:pt x="377" y="6483"/>
                  </a:lnTo>
                  <a:lnTo>
                    <a:pt x="416" y="6457"/>
                  </a:lnTo>
                  <a:lnTo>
                    <a:pt x="442" y="6418"/>
                  </a:lnTo>
                  <a:lnTo>
                    <a:pt x="455" y="6380"/>
                  </a:lnTo>
                  <a:lnTo>
                    <a:pt x="468" y="6328"/>
                  </a:lnTo>
                  <a:lnTo>
                    <a:pt x="1142" y="5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4754200" y="921400"/>
              <a:ext cx="2206450" cy="412325"/>
            </a:xfrm>
            <a:custGeom>
              <a:avLst/>
              <a:gdLst/>
              <a:ahLst/>
              <a:cxnLst/>
              <a:rect l="l" t="t" r="r" b="b"/>
              <a:pathLst>
                <a:path w="88258" h="16493" extrusionOk="0">
                  <a:moveTo>
                    <a:pt x="727" y="0"/>
                  </a:moveTo>
                  <a:lnTo>
                    <a:pt x="1" y="6081"/>
                  </a:lnTo>
                  <a:lnTo>
                    <a:pt x="87531" y="16493"/>
                  </a:lnTo>
                  <a:lnTo>
                    <a:pt x="88257" y="10399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899075" y="1341150"/>
              <a:ext cx="36650" cy="88850"/>
            </a:xfrm>
            <a:custGeom>
              <a:avLst/>
              <a:gdLst/>
              <a:ahLst/>
              <a:cxnLst/>
              <a:rect l="l" t="t" r="r" b="b"/>
              <a:pathLst>
                <a:path w="1466" h="3554" extrusionOk="0">
                  <a:moveTo>
                    <a:pt x="1465" y="1"/>
                  </a:moveTo>
                  <a:lnTo>
                    <a:pt x="0" y="1635"/>
                  </a:lnTo>
                  <a:lnTo>
                    <a:pt x="1050" y="3554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925325" y="1341150"/>
              <a:ext cx="36650" cy="88850"/>
            </a:xfrm>
            <a:custGeom>
              <a:avLst/>
              <a:gdLst/>
              <a:ahLst/>
              <a:cxnLst/>
              <a:rect l="l" t="t" r="r" b="b"/>
              <a:pathLst>
                <a:path w="1466" h="3554" extrusionOk="0">
                  <a:moveTo>
                    <a:pt x="415" y="1"/>
                  </a:moveTo>
                  <a:lnTo>
                    <a:pt x="0" y="3554"/>
                  </a:lnTo>
                  <a:lnTo>
                    <a:pt x="1465" y="193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279300" y="1018325"/>
              <a:ext cx="62925" cy="88500"/>
            </a:xfrm>
            <a:custGeom>
              <a:avLst/>
              <a:gdLst/>
              <a:ahLst/>
              <a:cxnLst/>
              <a:rect l="l" t="t" r="r" b="b"/>
              <a:pathLst>
                <a:path w="2517" h="3540" extrusionOk="0">
                  <a:moveTo>
                    <a:pt x="1466" y="0"/>
                  </a:moveTo>
                  <a:lnTo>
                    <a:pt x="1" y="1621"/>
                  </a:lnTo>
                  <a:lnTo>
                    <a:pt x="1051" y="3540"/>
                  </a:lnTo>
                  <a:lnTo>
                    <a:pt x="2516" y="1919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427450" y="1035825"/>
              <a:ext cx="62900" cy="88825"/>
            </a:xfrm>
            <a:custGeom>
              <a:avLst/>
              <a:gdLst/>
              <a:ahLst/>
              <a:cxnLst/>
              <a:rect l="l" t="t" r="r" b="b"/>
              <a:pathLst>
                <a:path w="2516" h="3553" extrusionOk="0">
                  <a:moveTo>
                    <a:pt x="1465" y="0"/>
                  </a:moveTo>
                  <a:lnTo>
                    <a:pt x="0" y="1621"/>
                  </a:lnTo>
                  <a:lnTo>
                    <a:pt x="1050" y="3553"/>
                  </a:lnTo>
                  <a:lnTo>
                    <a:pt x="2515" y="1919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424175" y="1154125"/>
              <a:ext cx="62900" cy="88850"/>
            </a:xfrm>
            <a:custGeom>
              <a:avLst/>
              <a:gdLst/>
              <a:ahLst/>
              <a:cxnLst/>
              <a:rect l="l" t="t" r="r" b="b"/>
              <a:pathLst>
                <a:path w="2516" h="3554" extrusionOk="0">
                  <a:moveTo>
                    <a:pt x="1465" y="1"/>
                  </a:moveTo>
                  <a:lnTo>
                    <a:pt x="0" y="1634"/>
                  </a:lnTo>
                  <a:lnTo>
                    <a:pt x="1037" y="3553"/>
                  </a:lnTo>
                  <a:lnTo>
                    <a:pt x="2516" y="1933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787925" y="1216700"/>
              <a:ext cx="62900" cy="88825"/>
            </a:xfrm>
            <a:custGeom>
              <a:avLst/>
              <a:gdLst/>
              <a:ahLst/>
              <a:cxnLst/>
              <a:rect l="l" t="t" r="r" b="b"/>
              <a:pathLst>
                <a:path w="2516" h="3553" extrusionOk="0">
                  <a:moveTo>
                    <a:pt x="1465" y="0"/>
                  </a:moveTo>
                  <a:lnTo>
                    <a:pt x="0" y="1634"/>
                  </a:lnTo>
                  <a:lnTo>
                    <a:pt x="1050" y="3553"/>
                  </a:lnTo>
                  <a:lnTo>
                    <a:pt x="2515" y="1932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977525" y="978775"/>
              <a:ext cx="73625" cy="97275"/>
            </a:xfrm>
            <a:custGeom>
              <a:avLst/>
              <a:gdLst/>
              <a:ahLst/>
              <a:cxnLst/>
              <a:rect l="l" t="t" r="r" b="b"/>
              <a:pathLst>
                <a:path w="2945" h="3891" extrusionOk="0">
                  <a:moveTo>
                    <a:pt x="429" y="0"/>
                  </a:moveTo>
                  <a:lnTo>
                    <a:pt x="1194" y="1932"/>
                  </a:lnTo>
                  <a:lnTo>
                    <a:pt x="1" y="3592"/>
                  </a:lnTo>
                  <a:lnTo>
                    <a:pt x="1259" y="3734"/>
                  </a:lnTo>
                  <a:lnTo>
                    <a:pt x="2516" y="3890"/>
                  </a:lnTo>
                  <a:lnTo>
                    <a:pt x="1725" y="1997"/>
                  </a:lnTo>
                  <a:lnTo>
                    <a:pt x="2944" y="299"/>
                  </a:lnTo>
                  <a:lnTo>
                    <a:pt x="1686" y="14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5961950" y="1096425"/>
              <a:ext cx="73600" cy="97275"/>
            </a:xfrm>
            <a:custGeom>
              <a:avLst/>
              <a:gdLst/>
              <a:ahLst/>
              <a:cxnLst/>
              <a:rect l="l" t="t" r="r" b="b"/>
              <a:pathLst>
                <a:path w="2944" h="3891" extrusionOk="0">
                  <a:moveTo>
                    <a:pt x="428" y="1"/>
                  </a:moveTo>
                  <a:lnTo>
                    <a:pt x="1193" y="1946"/>
                  </a:lnTo>
                  <a:lnTo>
                    <a:pt x="0" y="3592"/>
                  </a:lnTo>
                  <a:lnTo>
                    <a:pt x="1258" y="3748"/>
                  </a:lnTo>
                  <a:lnTo>
                    <a:pt x="2516" y="3891"/>
                  </a:lnTo>
                  <a:lnTo>
                    <a:pt x="1725" y="2011"/>
                  </a:lnTo>
                  <a:lnTo>
                    <a:pt x="2944" y="299"/>
                  </a:lnTo>
                  <a:lnTo>
                    <a:pt x="1686" y="156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759000" y="1444550"/>
              <a:ext cx="73600" cy="97275"/>
            </a:xfrm>
            <a:custGeom>
              <a:avLst/>
              <a:gdLst/>
              <a:ahLst/>
              <a:cxnLst/>
              <a:rect l="l" t="t" r="r" b="b"/>
              <a:pathLst>
                <a:path w="2944" h="3891" extrusionOk="0">
                  <a:moveTo>
                    <a:pt x="429" y="1"/>
                  </a:moveTo>
                  <a:lnTo>
                    <a:pt x="1206" y="1946"/>
                  </a:lnTo>
                  <a:lnTo>
                    <a:pt x="1" y="3592"/>
                  </a:lnTo>
                  <a:lnTo>
                    <a:pt x="1258" y="3735"/>
                  </a:lnTo>
                  <a:lnTo>
                    <a:pt x="2516" y="3891"/>
                  </a:lnTo>
                  <a:lnTo>
                    <a:pt x="1738" y="1998"/>
                  </a:lnTo>
                  <a:lnTo>
                    <a:pt x="2944" y="299"/>
                  </a:lnTo>
                  <a:lnTo>
                    <a:pt x="1686" y="14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120125" y="1368725"/>
              <a:ext cx="73275" cy="97250"/>
            </a:xfrm>
            <a:custGeom>
              <a:avLst/>
              <a:gdLst/>
              <a:ahLst/>
              <a:cxnLst/>
              <a:rect l="l" t="t" r="r" b="b"/>
              <a:pathLst>
                <a:path w="2931" h="3890" extrusionOk="0">
                  <a:moveTo>
                    <a:pt x="415" y="0"/>
                  </a:moveTo>
                  <a:lnTo>
                    <a:pt x="1193" y="1932"/>
                  </a:lnTo>
                  <a:lnTo>
                    <a:pt x="1" y="3591"/>
                  </a:lnTo>
                  <a:lnTo>
                    <a:pt x="1245" y="3734"/>
                  </a:lnTo>
                  <a:lnTo>
                    <a:pt x="2503" y="3890"/>
                  </a:lnTo>
                  <a:lnTo>
                    <a:pt x="2503" y="3890"/>
                  </a:lnTo>
                  <a:lnTo>
                    <a:pt x="1725" y="1997"/>
                  </a:lnTo>
                  <a:lnTo>
                    <a:pt x="2931" y="298"/>
                  </a:lnTo>
                  <a:lnTo>
                    <a:pt x="1673" y="143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337750" y="3588750"/>
              <a:ext cx="923175" cy="213300"/>
            </a:xfrm>
            <a:custGeom>
              <a:avLst/>
              <a:gdLst/>
              <a:ahLst/>
              <a:cxnLst/>
              <a:rect l="l" t="t" r="r" b="b"/>
              <a:pathLst>
                <a:path w="36927" h="8532" extrusionOk="0">
                  <a:moveTo>
                    <a:pt x="662" y="0"/>
                  </a:moveTo>
                  <a:lnTo>
                    <a:pt x="545" y="13"/>
                  </a:lnTo>
                  <a:lnTo>
                    <a:pt x="428" y="52"/>
                  </a:lnTo>
                  <a:lnTo>
                    <a:pt x="325" y="117"/>
                  </a:lnTo>
                  <a:lnTo>
                    <a:pt x="234" y="182"/>
                  </a:lnTo>
                  <a:lnTo>
                    <a:pt x="156" y="273"/>
                  </a:lnTo>
                  <a:lnTo>
                    <a:pt x="91" y="363"/>
                  </a:lnTo>
                  <a:lnTo>
                    <a:pt x="39" y="480"/>
                  </a:lnTo>
                  <a:lnTo>
                    <a:pt x="13" y="545"/>
                  </a:lnTo>
                  <a:lnTo>
                    <a:pt x="0" y="623"/>
                  </a:lnTo>
                  <a:lnTo>
                    <a:pt x="0" y="701"/>
                  </a:lnTo>
                  <a:lnTo>
                    <a:pt x="0" y="778"/>
                  </a:lnTo>
                  <a:lnTo>
                    <a:pt x="26" y="908"/>
                  </a:lnTo>
                  <a:lnTo>
                    <a:pt x="65" y="1038"/>
                  </a:lnTo>
                  <a:lnTo>
                    <a:pt x="117" y="1154"/>
                  </a:lnTo>
                  <a:lnTo>
                    <a:pt x="195" y="1258"/>
                  </a:lnTo>
                  <a:lnTo>
                    <a:pt x="286" y="1349"/>
                  </a:lnTo>
                  <a:lnTo>
                    <a:pt x="389" y="1440"/>
                  </a:lnTo>
                  <a:lnTo>
                    <a:pt x="493" y="1504"/>
                  </a:lnTo>
                  <a:lnTo>
                    <a:pt x="623" y="1556"/>
                  </a:lnTo>
                  <a:lnTo>
                    <a:pt x="1466" y="1816"/>
                  </a:lnTo>
                  <a:lnTo>
                    <a:pt x="3760" y="2516"/>
                  </a:lnTo>
                  <a:lnTo>
                    <a:pt x="7119" y="3527"/>
                  </a:lnTo>
                  <a:lnTo>
                    <a:pt x="9089" y="4110"/>
                  </a:lnTo>
                  <a:lnTo>
                    <a:pt x="11203" y="4707"/>
                  </a:lnTo>
                  <a:lnTo>
                    <a:pt x="13394" y="5329"/>
                  </a:lnTo>
                  <a:lnTo>
                    <a:pt x="15624" y="5939"/>
                  </a:lnTo>
                  <a:lnTo>
                    <a:pt x="17854" y="6522"/>
                  </a:lnTo>
                  <a:lnTo>
                    <a:pt x="20019" y="7067"/>
                  </a:lnTo>
                  <a:lnTo>
                    <a:pt x="21069" y="7313"/>
                  </a:lnTo>
                  <a:lnTo>
                    <a:pt x="22094" y="7559"/>
                  </a:lnTo>
                  <a:lnTo>
                    <a:pt x="23079" y="7780"/>
                  </a:lnTo>
                  <a:lnTo>
                    <a:pt x="24026" y="7974"/>
                  </a:lnTo>
                  <a:lnTo>
                    <a:pt x="24920" y="8143"/>
                  </a:lnTo>
                  <a:lnTo>
                    <a:pt x="25776" y="8298"/>
                  </a:lnTo>
                  <a:lnTo>
                    <a:pt x="26554" y="8428"/>
                  </a:lnTo>
                  <a:lnTo>
                    <a:pt x="27280" y="8519"/>
                  </a:lnTo>
                  <a:lnTo>
                    <a:pt x="27449" y="8532"/>
                  </a:lnTo>
                  <a:lnTo>
                    <a:pt x="27617" y="8519"/>
                  </a:lnTo>
                  <a:lnTo>
                    <a:pt x="27799" y="8493"/>
                  </a:lnTo>
                  <a:lnTo>
                    <a:pt x="27954" y="8441"/>
                  </a:lnTo>
                  <a:lnTo>
                    <a:pt x="28123" y="8389"/>
                  </a:lnTo>
                  <a:lnTo>
                    <a:pt x="28278" y="8298"/>
                  </a:lnTo>
                  <a:lnTo>
                    <a:pt x="28421" y="8208"/>
                  </a:lnTo>
                  <a:lnTo>
                    <a:pt x="28564" y="8104"/>
                  </a:lnTo>
                  <a:lnTo>
                    <a:pt x="29977" y="6924"/>
                  </a:lnTo>
                  <a:lnTo>
                    <a:pt x="30651" y="6367"/>
                  </a:lnTo>
                  <a:lnTo>
                    <a:pt x="31118" y="6003"/>
                  </a:lnTo>
                  <a:lnTo>
                    <a:pt x="31247" y="5926"/>
                  </a:lnTo>
                  <a:lnTo>
                    <a:pt x="31390" y="5861"/>
                  </a:lnTo>
                  <a:lnTo>
                    <a:pt x="31533" y="5809"/>
                  </a:lnTo>
                  <a:lnTo>
                    <a:pt x="31701" y="5770"/>
                  </a:lnTo>
                  <a:lnTo>
                    <a:pt x="31883" y="5744"/>
                  </a:lnTo>
                  <a:lnTo>
                    <a:pt x="32064" y="5718"/>
                  </a:lnTo>
                  <a:lnTo>
                    <a:pt x="32259" y="5705"/>
                  </a:lnTo>
                  <a:lnTo>
                    <a:pt x="32466" y="5705"/>
                  </a:lnTo>
                  <a:lnTo>
                    <a:pt x="32881" y="5731"/>
                  </a:lnTo>
                  <a:lnTo>
                    <a:pt x="33309" y="5783"/>
                  </a:lnTo>
                  <a:lnTo>
                    <a:pt x="33750" y="5848"/>
                  </a:lnTo>
                  <a:lnTo>
                    <a:pt x="34178" y="5926"/>
                  </a:lnTo>
                  <a:lnTo>
                    <a:pt x="34606" y="6029"/>
                  </a:lnTo>
                  <a:lnTo>
                    <a:pt x="34994" y="6133"/>
                  </a:lnTo>
                  <a:lnTo>
                    <a:pt x="35669" y="6328"/>
                  </a:lnTo>
                  <a:lnTo>
                    <a:pt x="36135" y="6470"/>
                  </a:lnTo>
                  <a:lnTo>
                    <a:pt x="36304" y="6535"/>
                  </a:lnTo>
                  <a:lnTo>
                    <a:pt x="36926" y="4279"/>
                  </a:lnTo>
                  <a:lnTo>
                    <a:pt x="33581" y="3864"/>
                  </a:lnTo>
                  <a:lnTo>
                    <a:pt x="28641" y="3268"/>
                  </a:lnTo>
                  <a:lnTo>
                    <a:pt x="22755" y="2568"/>
                  </a:lnTo>
                  <a:lnTo>
                    <a:pt x="16519" y="1829"/>
                  </a:lnTo>
                  <a:lnTo>
                    <a:pt x="5563" y="558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192500" y="3520025"/>
              <a:ext cx="548475" cy="325475"/>
            </a:xfrm>
            <a:custGeom>
              <a:avLst/>
              <a:gdLst/>
              <a:ahLst/>
              <a:cxnLst/>
              <a:rect l="l" t="t" r="r" b="b"/>
              <a:pathLst>
                <a:path w="21939" h="13019" extrusionOk="0">
                  <a:moveTo>
                    <a:pt x="14652" y="2736"/>
                  </a:moveTo>
                  <a:lnTo>
                    <a:pt x="14976" y="2749"/>
                  </a:lnTo>
                  <a:lnTo>
                    <a:pt x="15300" y="2762"/>
                  </a:lnTo>
                  <a:lnTo>
                    <a:pt x="15611" y="2801"/>
                  </a:lnTo>
                  <a:lnTo>
                    <a:pt x="15909" y="2853"/>
                  </a:lnTo>
                  <a:lnTo>
                    <a:pt x="16208" y="2931"/>
                  </a:lnTo>
                  <a:lnTo>
                    <a:pt x="16493" y="3022"/>
                  </a:lnTo>
                  <a:lnTo>
                    <a:pt x="16778" y="3138"/>
                  </a:lnTo>
                  <a:lnTo>
                    <a:pt x="17037" y="3268"/>
                  </a:lnTo>
                  <a:lnTo>
                    <a:pt x="17297" y="3437"/>
                  </a:lnTo>
                  <a:lnTo>
                    <a:pt x="17543" y="3605"/>
                  </a:lnTo>
                  <a:lnTo>
                    <a:pt x="17776" y="3813"/>
                  </a:lnTo>
                  <a:lnTo>
                    <a:pt x="17997" y="4020"/>
                  </a:lnTo>
                  <a:lnTo>
                    <a:pt x="18191" y="4253"/>
                  </a:lnTo>
                  <a:lnTo>
                    <a:pt x="18360" y="4500"/>
                  </a:lnTo>
                  <a:lnTo>
                    <a:pt x="18515" y="4746"/>
                  </a:lnTo>
                  <a:lnTo>
                    <a:pt x="18645" y="5005"/>
                  </a:lnTo>
                  <a:lnTo>
                    <a:pt x="18749" y="5278"/>
                  </a:lnTo>
                  <a:lnTo>
                    <a:pt x="18827" y="5550"/>
                  </a:lnTo>
                  <a:lnTo>
                    <a:pt x="18891" y="5835"/>
                  </a:lnTo>
                  <a:lnTo>
                    <a:pt x="18917" y="6133"/>
                  </a:lnTo>
                  <a:lnTo>
                    <a:pt x="18917" y="6419"/>
                  </a:lnTo>
                  <a:lnTo>
                    <a:pt x="18904" y="6717"/>
                  </a:lnTo>
                  <a:lnTo>
                    <a:pt x="18853" y="7015"/>
                  </a:lnTo>
                  <a:lnTo>
                    <a:pt x="18775" y="7313"/>
                  </a:lnTo>
                  <a:lnTo>
                    <a:pt x="18671" y="7611"/>
                  </a:lnTo>
                  <a:lnTo>
                    <a:pt x="18541" y="7897"/>
                  </a:lnTo>
                  <a:lnTo>
                    <a:pt x="18451" y="8065"/>
                  </a:lnTo>
                  <a:lnTo>
                    <a:pt x="18360" y="8221"/>
                  </a:lnTo>
                  <a:lnTo>
                    <a:pt x="18256" y="8376"/>
                  </a:lnTo>
                  <a:lnTo>
                    <a:pt x="18152" y="8532"/>
                  </a:lnTo>
                  <a:lnTo>
                    <a:pt x="18036" y="8675"/>
                  </a:lnTo>
                  <a:lnTo>
                    <a:pt x="17906" y="8817"/>
                  </a:lnTo>
                  <a:lnTo>
                    <a:pt x="17776" y="8947"/>
                  </a:lnTo>
                  <a:lnTo>
                    <a:pt x="17647" y="9077"/>
                  </a:lnTo>
                  <a:lnTo>
                    <a:pt x="17517" y="9206"/>
                  </a:lnTo>
                  <a:lnTo>
                    <a:pt x="17362" y="9323"/>
                  </a:lnTo>
                  <a:lnTo>
                    <a:pt x="17063" y="9530"/>
                  </a:lnTo>
                  <a:lnTo>
                    <a:pt x="16752" y="9725"/>
                  </a:lnTo>
                  <a:lnTo>
                    <a:pt x="16415" y="9893"/>
                  </a:lnTo>
                  <a:lnTo>
                    <a:pt x="16065" y="10023"/>
                  </a:lnTo>
                  <a:lnTo>
                    <a:pt x="15715" y="10140"/>
                  </a:lnTo>
                  <a:lnTo>
                    <a:pt x="15352" y="10218"/>
                  </a:lnTo>
                  <a:lnTo>
                    <a:pt x="15170" y="10244"/>
                  </a:lnTo>
                  <a:lnTo>
                    <a:pt x="14976" y="10269"/>
                  </a:lnTo>
                  <a:lnTo>
                    <a:pt x="14794" y="10282"/>
                  </a:lnTo>
                  <a:lnTo>
                    <a:pt x="14418" y="10282"/>
                  </a:lnTo>
                  <a:lnTo>
                    <a:pt x="14237" y="10269"/>
                  </a:lnTo>
                  <a:lnTo>
                    <a:pt x="14055" y="10244"/>
                  </a:lnTo>
                  <a:lnTo>
                    <a:pt x="13861" y="10218"/>
                  </a:lnTo>
                  <a:lnTo>
                    <a:pt x="13679" y="10179"/>
                  </a:lnTo>
                  <a:lnTo>
                    <a:pt x="13498" y="10127"/>
                  </a:lnTo>
                  <a:lnTo>
                    <a:pt x="8739" y="8804"/>
                  </a:lnTo>
                  <a:lnTo>
                    <a:pt x="8532" y="8727"/>
                  </a:lnTo>
                  <a:lnTo>
                    <a:pt x="8350" y="8649"/>
                  </a:lnTo>
                  <a:lnTo>
                    <a:pt x="8208" y="8532"/>
                  </a:lnTo>
                  <a:lnTo>
                    <a:pt x="8078" y="8415"/>
                  </a:lnTo>
                  <a:lnTo>
                    <a:pt x="7987" y="8286"/>
                  </a:lnTo>
                  <a:lnTo>
                    <a:pt x="7923" y="8130"/>
                  </a:lnTo>
                  <a:lnTo>
                    <a:pt x="7871" y="7975"/>
                  </a:lnTo>
                  <a:lnTo>
                    <a:pt x="7845" y="7806"/>
                  </a:lnTo>
                  <a:lnTo>
                    <a:pt x="7845" y="7624"/>
                  </a:lnTo>
                  <a:lnTo>
                    <a:pt x="7858" y="7443"/>
                  </a:lnTo>
                  <a:lnTo>
                    <a:pt x="7897" y="7248"/>
                  </a:lnTo>
                  <a:lnTo>
                    <a:pt x="7949" y="7054"/>
                  </a:lnTo>
                  <a:lnTo>
                    <a:pt x="8013" y="6859"/>
                  </a:lnTo>
                  <a:lnTo>
                    <a:pt x="8104" y="6665"/>
                  </a:lnTo>
                  <a:lnTo>
                    <a:pt x="8208" y="6471"/>
                  </a:lnTo>
                  <a:lnTo>
                    <a:pt x="8325" y="6263"/>
                  </a:lnTo>
                  <a:lnTo>
                    <a:pt x="8506" y="5991"/>
                  </a:lnTo>
                  <a:lnTo>
                    <a:pt x="8713" y="5731"/>
                  </a:lnTo>
                  <a:lnTo>
                    <a:pt x="8934" y="5472"/>
                  </a:lnTo>
                  <a:lnTo>
                    <a:pt x="9154" y="5226"/>
                  </a:lnTo>
                  <a:lnTo>
                    <a:pt x="9401" y="4992"/>
                  </a:lnTo>
                  <a:lnTo>
                    <a:pt x="9660" y="4759"/>
                  </a:lnTo>
                  <a:lnTo>
                    <a:pt x="9932" y="4539"/>
                  </a:lnTo>
                  <a:lnTo>
                    <a:pt x="10205" y="4331"/>
                  </a:lnTo>
                  <a:lnTo>
                    <a:pt x="10490" y="4137"/>
                  </a:lnTo>
                  <a:lnTo>
                    <a:pt x="10788" y="3942"/>
                  </a:lnTo>
                  <a:lnTo>
                    <a:pt x="11086" y="3774"/>
                  </a:lnTo>
                  <a:lnTo>
                    <a:pt x="11397" y="3605"/>
                  </a:lnTo>
                  <a:lnTo>
                    <a:pt x="11721" y="3463"/>
                  </a:lnTo>
                  <a:lnTo>
                    <a:pt x="12033" y="3320"/>
                  </a:lnTo>
                  <a:lnTo>
                    <a:pt x="12357" y="3190"/>
                  </a:lnTo>
                  <a:lnTo>
                    <a:pt x="12694" y="3087"/>
                  </a:lnTo>
                  <a:lnTo>
                    <a:pt x="13018" y="2983"/>
                  </a:lnTo>
                  <a:lnTo>
                    <a:pt x="13342" y="2905"/>
                  </a:lnTo>
                  <a:lnTo>
                    <a:pt x="13679" y="2840"/>
                  </a:lnTo>
                  <a:lnTo>
                    <a:pt x="14003" y="2788"/>
                  </a:lnTo>
                  <a:lnTo>
                    <a:pt x="14328" y="2762"/>
                  </a:lnTo>
                  <a:lnTo>
                    <a:pt x="14652" y="2736"/>
                  </a:lnTo>
                  <a:close/>
                  <a:moveTo>
                    <a:pt x="14729" y="1"/>
                  </a:moveTo>
                  <a:lnTo>
                    <a:pt x="14276" y="14"/>
                  </a:lnTo>
                  <a:lnTo>
                    <a:pt x="13809" y="53"/>
                  </a:lnTo>
                  <a:lnTo>
                    <a:pt x="13342" y="104"/>
                  </a:lnTo>
                  <a:lnTo>
                    <a:pt x="12875" y="169"/>
                  </a:lnTo>
                  <a:lnTo>
                    <a:pt x="12422" y="260"/>
                  </a:lnTo>
                  <a:lnTo>
                    <a:pt x="11968" y="377"/>
                  </a:lnTo>
                  <a:lnTo>
                    <a:pt x="11514" y="506"/>
                  </a:lnTo>
                  <a:lnTo>
                    <a:pt x="11060" y="649"/>
                  </a:lnTo>
                  <a:lnTo>
                    <a:pt x="10619" y="805"/>
                  </a:lnTo>
                  <a:lnTo>
                    <a:pt x="10179" y="986"/>
                  </a:lnTo>
                  <a:lnTo>
                    <a:pt x="9738" y="1168"/>
                  </a:lnTo>
                  <a:lnTo>
                    <a:pt x="9310" y="1388"/>
                  </a:lnTo>
                  <a:lnTo>
                    <a:pt x="8895" y="1608"/>
                  </a:lnTo>
                  <a:lnTo>
                    <a:pt x="8480" y="1842"/>
                  </a:lnTo>
                  <a:lnTo>
                    <a:pt x="8078" y="2088"/>
                  </a:lnTo>
                  <a:lnTo>
                    <a:pt x="7689" y="2360"/>
                  </a:lnTo>
                  <a:lnTo>
                    <a:pt x="7300" y="2633"/>
                  </a:lnTo>
                  <a:lnTo>
                    <a:pt x="6924" y="2931"/>
                  </a:lnTo>
                  <a:lnTo>
                    <a:pt x="6561" y="3229"/>
                  </a:lnTo>
                  <a:lnTo>
                    <a:pt x="6211" y="3553"/>
                  </a:lnTo>
                  <a:lnTo>
                    <a:pt x="5874" y="3877"/>
                  </a:lnTo>
                  <a:lnTo>
                    <a:pt x="5550" y="4215"/>
                  </a:lnTo>
                  <a:lnTo>
                    <a:pt x="5239" y="4565"/>
                  </a:lnTo>
                  <a:lnTo>
                    <a:pt x="4940" y="4928"/>
                  </a:lnTo>
                  <a:lnTo>
                    <a:pt x="4655" y="5291"/>
                  </a:lnTo>
                  <a:lnTo>
                    <a:pt x="4396" y="5667"/>
                  </a:lnTo>
                  <a:lnTo>
                    <a:pt x="4266" y="5822"/>
                  </a:lnTo>
                  <a:lnTo>
                    <a:pt x="4137" y="5965"/>
                  </a:lnTo>
                  <a:lnTo>
                    <a:pt x="3981" y="6082"/>
                  </a:lnTo>
                  <a:lnTo>
                    <a:pt x="3812" y="6185"/>
                  </a:lnTo>
                  <a:lnTo>
                    <a:pt x="3631" y="6263"/>
                  </a:lnTo>
                  <a:lnTo>
                    <a:pt x="3436" y="6328"/>
                  </a:lnTo>
                  <a:lnTo>
                    <a:pt x="3242" y="6367"/>
                  </a:lnTo>
                  <a:lnTo>
                    <a:pt x="3048" y="6367"/>
                  </a:lnTo>
                  <a:lnTo>
                    <a:pt x="2036" y="6354"/>
                  </a:lnTo>
                  <a:lnTo>
                    <a:pt x="1064" y="6328"/>
                  </a:lnTo>
                  <a:lnTo>
                    <a:pt x="986" y="6341"/>
                  </a:lnTo>
                  <a:lnTo>
                    <a:pt x="921" y="6354"/>
                  </a:lnTo>
                  <a:lnTo>
                    <a:pt x="856" y="6380"/>
                  </a:lnTo>
                  <a:lnTo>
                    <a:pt x="792" y="6419"/>
                  </a:lnTo>
                  <a:lnTo>
                    <a:pt x="740" y="6458"/>
                  </a:lnTo>
                  <a:lnTo>
                    <a:pt x="701" y="6522"/>
                  </a:lnTo>
                  <a:lnTo>
                    <a:pt x="662" y="6574"/>
                  </a:lnTo>
                  <a:lnTo>
                    <a:pt x="636" y="6639"/>
                  </a:lnTo>
                  <a:lnTo>
                    <a:pt x="14" y="8999"/>
                  </a:lnTo>
                  <a:lnTo>
                    <a:pt x="1" y="9064"/>
                  </a:lnTo>
                  <a:lnTo>
                    <a:pt x="1" y="9128"/>
                  </a:lnTo>
                  <a:lnTo>
                    <a:pt x="27" y="9193"/>
                  </a:lnTo>
                  <a:lnTo>
                    <a:pt x="52" y="9245"/>
                  </a:lnTo>
                  <a:lnTo>
                    <a:pt x="91" y="9297"/>
                  </a:lnTo>
                  <a:lnTo>
                    <a:pt x="130" y="9349"/>
                  </a:lnTo>
                  <a:lnTo>
                    <a:pt x="195" y="9375"/>
                  </a:lnTo>
                  <a:lnTo>
                    <a:pt x="260" y="9401"/>
                  </a:lnTo>
                  <a:lnTo>
                    <a:pt x="12227" y="12746"/>
                  </a:lnTo>
                  <a:lnTo>
                    <a:pt x="12577" y="12837"/>
                  </a:lnTo>
                  <a:lnTo>
                    <a:pt x="12914" y="12901"/>
                  </a:lnTo>
                  <a:lnTo>
                    <a:pt x="13264" y="12953"/>
                  </a:lnTo>
                  <a:lnTo>
                    <a:pt x="13601" y="12992"/>
                  </a:lnTo>
                  <a:lnTo>
                    <a:pt x="13952" y="13018"/>
                  </a:lnTo>
                  <a:lnTo>
                    <a:pt x="14302" y="13018"/>
                  </a:lnTo>
                  <a:lnTo>
                    <a:pt x="14639" y="13005"/>
                  </a:lnTo>
                  <a:lnTo>
                    <a:pt x="14989" y="12992"/>
                  </a:lnTo>
                  <a:lnTo>
                    <a:pt x="15326" y="12940"/>
                  </a:lnTo>
                  <a:lnTo>
                    <a:pt x="15676" y="12888"/>
                  </a:lnTo>
                  <a:lnTo>
                    <a:pt x="16013" y="12824"/>
                  </a:lnTo>
                  <a:lnTo>
                    <a:pt x="16350" y="12733"/>
                  </a:lnTo>
                  <a:lnTo>
                    <a:pt x="16674" y="12642"/>
                  </a:lnTo>
                  <a:lnTo>
                    <a:pt x="17011" y="12525"/>
                  </a:lnTo>
                  <a:lnTo>
                    <a:pt x="17336" y="12409"/>
                  </a:lnTo>
                  <a:lnTo>
                    <a:pt x="17647" y="12266"/>
                  </a:lnTo>
                  <a:lnTo>
                    <a:pt x="17958" y="12124"/>
                  </a:lnTo>
                  <a:lnTo>
                    <a:pt x="18256" y="11955"/>
                  </a:lnTo>
                  <a:lnTo>
                    <a:pt x="18554" y="11773"/>
                  </a:lnTo>
                  <a:lnTo>
                    <a:pt x="18840" y="11592"/>
                  </a:lnTo>
                  <a:lnTo>
                    <a:pt x="19125" y="11384"/>
                  </a:lnTo>
                  <a:lnTo>
                    <a:pt x="19384" y="11177"/>
                  </a:lnTo>
                  <a:lnTo>
                    <a:pt x="19643" y="10957"/>
                  </a:lnTo>
                  <a:lnTo>
                    <a:pt x="19903" y="10723"/>
                  </a:lnTo>
                  <a:lnTo>
                    <a:pt x="20136" y="10477"/>
                  </a:lnTo>
                  <a:lnTo>
                    <a:pt x="20357" y="10218"/>
                  </a:lnTo>
                  <a:lnTo>
                    <a:pt x="20577" y="9945"/>
                  </a:lnTo>
                  <a:lnTo>
                    <a:pt x="20771" y="9673"/>
                  </a:lnTo>
                  <a:lnTo>
                    <a:pt x="20966" y="9388"/>
                  </a:lnTo>
                  <a:lnTo>
                    <a:pt x="21134" y="9090"/>
                  </a:lnTo>
                  <a:lnTo>
                    <a:pt x="21290" y="8778"/>
                  </a:lnTo>
                  <a:lnTo>
                    <a:pt x="21433" y="8454"/>
                  </a:lnTo>
                  <a:lnTo>
                    <a:pt x="21562" y="8130"/>
                  </a:lnTo>
                  <a:lnTo>
                    <a:pt x="21679" y="7806"/>
                  </a:lnTo>
                  <a:lnTo>
                    <a:pt x="21757" y="7482"/>
                  </a:lnTo>
                  <a:lnTo>
                    <a:pt x="21835" y="7158"/>
                  </a:lnTo>
                  <a:lnTo>
                    <a:pt x="21886" y="6834"/>
                  </a:lnTo>
                  <a:lnTo>
                    <a:pt x="21925" y="6509"/>
                  </a:lnTo>
                  <a:lnTo>
                    <a:pt x="21938" y="6185"/>
                  </a:lnTo>
                  <a:lnTo>
                    <a:pt x="21938" y="5874"/>
                  </a:lnTo>
                  <a:lnTo>
                    <a:pt x="21925" y="5550"/>
                  </a:lnTo>
                  <a:lnTo>
                    <a:pt x="21886" y="5239"/>
                  </a:lnTo>
                  <a:lnTo>
                    <a:pt x="21848" y="4928"/>
                  </a:lnTo>
                  <a:lnTo>
                    <a:pt x="21770" y="4629"/>
                  </a:lnTo>
                  <a:lnTo>
                    <a:pt x="21692" y="4331"/>
                  </a:lnTo>
                  <a:lnTo>
                    <a:pt x="21601" y="4033"/>
                  </a:lnTo>
                  <a:lnTo>
                    <a:pt x="21485" y="3748"/>
                  </a:lnTo>
                  <a:lnTo>
                    <a:pt x="21355" y="3475"/>
                  </a:lnTo>
                  <a:lnTo>
                    <a:pt x="21212" y="3203"/>
                  </a:lnTo>
                  <a:lnTo>
                    <a:pt x="21057" y="2944"/>
                  </a:lnTo>
                  <a:lnTo>
                    <a:pt x="20888" y="2685"/>
                  </a:lnTo>
                  <a:lnTo>
                    <a:pt x="20707" y="2438"/>
                  </a:lnTo>
                  <a:lnTo>
                    <a:pt x="20499" y="2205"/>
                  </a:lnTo>
                  <a:lnTo>
                    <a:pt x="20292" y="1984"/>
                  </a:lnTo>
                  <a:lnTo>
                    <a:pt x="20071" y="1764"/>
                  </a:lnTo>
                  <a:lnTo>
                    <a:pt x="19825" y="1557"/>
                  </a:lnTo>
                  <a:lnTo>
                    <a:pt x="19579" y="1362"/>
                  </a:lnTo>
                  <a:lnTo>
                    <a:pt x="19319" y="1181"/>
                  </a:lnTo>
                  <a:lnTo>
                    <a:pt x="19047" y="1012"/>
                  </a:lnTo>
                  <a:lnTo>
                    <a:pt x="18749" y="856"/>
                  </a:lnTo>
                  <a:lnTo>
                    <a:pt x="18451" y="714"/>
                  </a:lnTo>
                  <a:lnTo>
                    <a:pt x="18152" y="584"/>
                  </a:lnTo>
                  <a:lnTo>
                    <a:pt x="17828" y="467"/>
                  </a:lnTo>
                  <a:lnTo>
                    <a:pt x="17491" y="364"/>
                  </a:lnTo>
                  <a:lnTo>
                    <a:pt x="17037" y="247"/>
                  </a:lnTo>
                  <a:lnTo>
                    <a:pt x="16584" y="156"/>
                  </a:lnTo>
                  <a:lnTo>
                    <a:pt x="16130" y="91"/>
                  </a:lnTo>
                  <a:lnTo>
                    <a:pt x="15663" y="40"/>
                  </a:lnTo>
                  <a:lnTo>
                    <a:pt x="15196" y="14"/>
                  </a:lnTo>
                  <a:lnTo>
                    <a:pt x="147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31175" y="2948575"/>
              <a:ext cx="2407725" cy="1862850"/>
            </a:xfrm>
            <a:custGeom>
              <a:avLst/>
              <a:gdLst/>
              <a:ahLst/>
              <a:cxnLst/>
              <a:rect l="l" t="t" r="r" b="b"/>
              <a:pathLst>
                <a:path w="96309" h="74514" extrusionOk="0">
                  <a:moveTo>
                    <a:pt x="77677" y="3021"/>
                  </a:moveTo>
                  <a:lnTo>
                    <a:pt x="77793" y="3047"/>
                  </a:lnTo>
                  <a:lnTo>
                    <a:pt x="77910" y="3099"/>
                  </a:lnTo>
                  <a:lnTo>
                    <a:pt x="78001" y="3177"/>
                  </a:lnTo>
                  <a:lnTo>
                    <a:pt x="78092" y="3268"/>
                  </a:lnTo>
                  <a:lnTo>
                    <a:pt x="78156" y="3371"/>
                  </a:lnTo>
                  <a:lnTo>
                    <a:pt x="79362" y="5861"/>
                  </a:lnTo>
                  <a:lnTo>
                    <a:pt x="79414" y="5990"/>
                  </a:lnTo>
                  <a:lnTo>
                    <a:pt x="79427" y="6107"/>
                  </a:lnTo>
                  <a:lnTo>
                    <a:pt x="79427" y="6237"/>
                  </a:lnTo>
                  <a:lnTo>
                    <a:pt x="79401" y="6353"/>
                  </a:lnTo>
                  <a:lnTo>
                    <a:pt x="79349" y="6470"/>
                  </a:lnTo>
                  <a:lnTo>
                    <a:pt x="79271" y="6561"/>
                  </a:lnTo>
                  <a:lnTo>
                    <a:pt x="79181" y="6652"/>
                  </a:lnTo>
                  <a:lnTo>
                    <a:pt x="79064" y="6717"/>
                  </a:lnTo>
                  <a:lnTo>
                    <a:pt x="77236" y="7611"/>
                  </a:lnTo>
                  <a:lnTo>
                    <a:pt x="77119" y="7650"/>
                  </a:lnTo>
                  <a:lnTo>
                    <a:pt x="76990" y="7676"/>
                  </a:lnTo>
                  <a:lnTo>
                    <a:pt x="76860" y="7663"/>
                  </a:lnTo>
                  <a:lnTo>
                    <a:pt x="76743" y="7637"/>
                  </a:lnTo>
                  <a:lnTo>
                    <a:pt x="76626" y="7585"/>
                  </a:lnTo>
                  <a:lnTo>
                    <a:pt x="76536" y="7520"/>
                  </a:lnTo>
                  <a:lnTo>
                    <a:pt x="76445" y="7430"/>
                  </a:lnTo>
                  <a:lnTo>
                    <a:pt x="76380" y="7313"/>
                  </a:lnTo>
                  <a:lnTo>
                    <a:pt x="75174" y="4824"/>
                  </a:lnTo>
                  <a:lnTo>
                    <a:pt x="75122" y="4707"/>
                  </a:lnTo>
                  <a:lnTo>
                    <a:pt x="75109" y="4577"/>
                  </a:lnTo>
                  <a:lnTo>
                    <a:pt x="75109" y="4461"/>
                  </a:lnTo>
                  <a:lnTo>
                    <a:pt x="75135" y="4331"/>
                  </a:lnTo>
                  <a:lnTo>
                    <a:pt x="75187" y="4227"/>
                  </a:lnTo>
                  <a:lnTo>
                    <a:pt x="75265" y="4123"/>
                  </a:lnTo>
                  <a:lnTo>
                    <a:pt x="75356" y="4033"/>
                  </a:lnTo>
                  <a:lnTo>
                    <a:pt x="75473" y="3968"/>
                  </a:lnTo>
                  <a:lnTo>
                    <a:pt x="77301" y="3073"/>
                  </a:lnTo>
                  <a:lnTo>
                    <a:pt x="77417" y="3034"/>
                  </a:lnTo>
                  <a:lnTo>
                    <a:pt x="77547" y="3021"/>
                  </a:lnTo>
                  <a:close/>
                  <a:moveTo>
                    <a:pt x="71687" y="5926"/>
                  </a:moveTo>
                  <a:lnTo>
                    <a:pt x="71803" y="5952"/>
                  </a:lnTo>
                  <a:lnTo>
                    <a:pt x="71920" y="6003"/>
                  </a:lnTo>
                  <a:lnTo>
                    <a:pt x="72011" y="6081"/>
                  </a:lnTo>
                  <a:lnTo>
                    <a:pt x="72101" y="6172"/>
                  </a:lnTo>
                  <a:lnTo>
                    <a:pt x="72166" y="6289"/>
                  </a:lnTo>
                  <a:lnTo>
                    <a:pt x="73372" y="8765"/>
                  </a:lnTo>
                  <a:lnTo>
                    <a:pt x="73424" y="8895"/>
                  </a:lnTo>
                  <a:lnTo>
                    <a:pt x="73437" y="9011"/>
                  </a:lnTo>
                  <a:lnTo>
                    <a:pt x="73437" y="9141"/>
                  </a:lnTo>
                  <a:lnTo>
                    <a:pt x="73411" y="9258"/>
                  </a:lnTo>
                  <a:lnTo>
                    <a:pt x="73359" y="9374"/>
                  </a:lnTo>
                  <a:lnTo>
                    <a:pt x="73281" y="9478"/>
                  </a:lnTo>
                  <a:lnTo>
                    <a:pt x="73191" y="9556"/>
                  </a:lnTo>
                  <a:lnTo>
                    <a:pt x="73074" y="9634"/>
                  </a:lnTo>
                  <a:lnTo>
                    <a:pt x="71246" y="10515"/>
                  </a:lnTo>
                  <a:lnTo>
                    <a:pt x="71129" y="10567"/>
                  </a:lnTo>
                  <a:lnTo>
                    <a:pt x="70999" y="10580"/>
                  </a:lnTo>
                  <a:lnTo>
                    <a:pt x="70870" y="10580"/>
                  </a:lnTo>
                  <a:lnTo>
                    <a:pt x="70753" y="10554"/>
                  </a:lnTo>
                  <a:lnTo>
                    <a:pt x="70636" y="10502"/>
                  </a:lnTo>
                  <a:lnTo>
                    <a:pt x="70546" y="10425"/>
                  </a:lnTo>
                  <a:lnTo>
                    <a:pt x="70455" y="10334"/>
                  </a:lnTo>
                  <a:lnTo>
                    <a:pt x="70390" y="10217"/>
                  </a:lnTo>
                  <a:lnTo>
                    <a:pt x="69184" y="7741"/>
                  </a:lnTo>
                  <a:lnTo>
                    <a:pt x="69132" y="7611"/>
                  </a:lnTo>
                  <a:lnTo>
                    <a:pt x="69119" y="7494"/>
                  </a:lnTo>
                  <a:lnTo>
                    <a:pt x="69119" y="7365"/>
                  </a:lnTo>
                  <a:lnTo>
                    <a:pt x="69145" y="7248"/>
                  </a:lnTo>
                  <a:lnTo>
                    <a:pt x="69197" y="7131"/>
                  </a:lnTo>
                  <a:lnTo>
                    <a:pt x="69275" y="7028"/>
                  </a:lnTo>
                  <a:lnTo>
                    <a:pt x="69366" y="6950"/>
                  </a:lnTo>
                  <a:lnTo>
                    <a:pt x="69482" y="6872"/>
                  </a:lnTo>
                  <a:lnTo>
                    <a:pt x="71311" y="5990"/>
                  </a:lnTo>
                  <a:lnTo>
                    <a:pt x="71427" y="5939"/>
                  </a:lnTo>
                  <a:lnTo>
                    <a:pt x="71557" y="5926"/>
                  </a:lnTo>
                  <a:close/>
                  <a:moveTo>
                    <a:pt x="65567" y="8830"/>
                  </a:moveTo>
                  <a:lnTo>
                    <a:pt x="65696" y="8843"/>
                  </a:lnTo>
                  <a:lnTo>
                    <a:pt x="65813" y="8869"/>
                  </a:lnTo>
                  <a:lnTo>
                    <a:pt x="65930" y="8921"/>
                  </a:lnTo>
                  <a:lnTo>
                    <a:pt x="66021" y="8985"/>
                  </a:lnTo>
                  <a:lnTo>
                    <a:pt x="66111" y="9076"/>
                  </a:lnTo>
                  <a:lnTo>
                    <a:pt x="66176" y="9193"/>
                  </a:lnTo>
                  <a:lnTo>
                    <a:pt x="67382" y="11682"/>
                  </a:lnTo>
                  <a:lnTo>
                    <a:pt x="67434" y="11799"/>
                  </a:lnTo>
                  <a:lnTo>
                    <a:pt x="67447" y="11929"/>
                  </a:lnTo>
                  <a:lnTo>
                    <a:pt x="67447" y="12045"/>
                  </a:lnTo>
                  <a:lnTo>
                    <a:pt x="67421" y="12175"/>
                  </a:lnTo>
                  <a:lnTo>
                    <a:pt x="67369" y="12279"/>
                  </a:lnTo>
                  <a:lnTo>
                    <a:pt x="67291" y="12382"/>
                  </a:lnTo>
                  <a:lnTo>
                    <a:pt x="67201" y="12473"/>
                  </a:lnTo>
                  <a:lnTo>
                    <a:pt x="67084" y="12538"/>
                  </a:lnTo>
                  <a:lnTo>
                    <a:pt x="65256" y="13433"/>
                  </a:lnTo>
                  <a:lnTo>
                    <a:pt x="65126" y="13472"/>
                  </a:lnTo>
                  <a:lnTo>
                    <a:pt x="65009" y="13485"/>
                  </a:lnTo>
                  <a:lnTo>
                    <a:pt x="64880" y="13485"/>
                  </a:lnTo>
                  <a:lnTo>
                    <a:pt x="64763" y="13459"/>
                  </a:lnTo>
                  <a:lnTo>
                    <a:pt x="64646" y="13407"/>
                  </a:lnTo>
                  <a:lnTo>
                    <a:pt x="64556" y="13329"/>
                  </a:lnTo>
                  <a:lnTo>
                    <a:pt x="64465" y="13238"/>
                  </a:lnTo>
                  <a:lnTo>
                    <a:pt x="64400" y="13134"/>
                  </a:lnTo>
                  <a:lnTo>
                    <a:pt x="63194" y="10645"/>
                  </a:lnTo>
                  <a:lnTo>
                    <a:pt x="63142" y="10515"/>
                  </a:lnTo>
                  <a:lnTo>
                    <a:pt x="63129" y="10399"/>
                  </a:lnTo>
                  <a:lnTo>
                    <a:pt x="63129" y="10269"/>
                  </a:lnTo>
                  <a:lnTo>
                    <a:pt x="63155" y="10152"/>
                  </a:lnTo>
                  <a:lnTo>
                    <a:pt x="63207" y="10036"/>
                  </a:lnTo>
                  <a:lnTo>
                    <a:pt x="63285" y="9945"/>
                  </a:lnTo>
                  <a:lnTo>
                    <a:pt x="63376" y="9854"/>
                  </a:lnTo>
                  <a:lnTo>
                    <a:pt x="63492" y="9789"/>
                  </a:lnTo>
                  <a:lnTo>
                    <a:pt x="65320" y="8895"/>
                  </a:lnTo>
                  <a:lnTo>
                    <a:pt x="65437" y="8856"/>
                  </a:lnTo>
                  <a:lnTo>
                    <a:pt x="65567" y="8830"/>
                  </a:lnTo>
                  <a:close/>
                  <a:moveTo>
                    <a:pt x="59577" y="11734"/>
                  </a:moveTo>
                  <a:lnTo>
                    <a:pt x="59706" y="11747"/>
                  </a:lnTo>
                  <a:lnTo>
                    <a:pt x="59823" y="11773"/>
                  </a:lnTo>
                  <a:lnTo>
                    <a:pt x="59927" y="11825"/>
                  </a:lnTo>
                  <a:lnTo>
                    <a:pt x="60031" y="11903"/>
                  </a:lnTo>
                  <a:lnTo>
                    <a:pt x="60121" y="11994"/>
                  </a:lnTo>
                  <a:lnTo>
                    <a:pt x="60186" y="12097"/>
                  </a:lnTo>
                  <a:lnTo>
                    <a:pt x="61392" y="14587"/>
                  </a:lnTo>
                  <a:lnTo>
                    <a:pt x="61444" y="14703"/>
                  </a:lnTo>
                  <a:lnTo>
                    <a:pt x="61457" y="14833"/>
                  </a:lnTo>
                  <a:lnTo>
                    <a:pt x="61457" y="14963"/>
                  </a:lnTo>
                  <a:lnTo>
                    <a:pt x="61431" y="15079"/>
                  </a:lnTo>
                  <a:lnTo>
                    <a:pt x="61379" y="15183"/>
                  </a:lnTo>
                  <a:lnTo>
                    <a:pt x="61301" y="15287"/>
                  </a:lnTo>
                  <a:lnTo>
                    <a:pt x="61210" y="15378"/>
                  </a:lnTo>
                  <a:lnTo>
                    <a:pt x="61094" y="15442"/>
                  </a:lnTo>
                  <a:lnTo>
                    <a:pt x="59266" y="16337"/>
                  </a:lnTo>
                  <a:lnTo>
                    <a:pt x="59136" y="16376"/>
                  </a:lnTo>
                  <a:lnTo>
                    <a:pt x="59019" y="16402"/>
                  </a:lnTo>
                  <a:lnTo>
                    <a:pt x="58890" y="16389"/>
                  </a:lnTo>
                  <a:lnTo>
                    <a:pt x="58773" y="16363"/>
                  </a:lnTo>
                  <a:lnTo>
                    <a:pt x="58656" y="16311"/>
                  </a:lnTo>
                  <a:lnTo>
                    <a:pt x="58565" y="16246"/>
                  </a:lnTo>
                  <a:lnTo>
                    <a:pt x="58475" y="16143"/>
                  </a:lnTo>
                  <a:lnTo>
                    <a:pt x="58410" y="16039"/>
                  </a:lnTo>
                  <a:lnTo>
                    <a:pt x="57204" y="13549"/>
                  </a:lnTo>
                  <a:lnTo>
                    <a:pt x="57152" y="13433"/>
                  </a:lnTo>
                  <a:lnTo>
                    <a:pt x="57139" y="13303"/>
                  </a:lnTo>
                  <a:lnTo>
                    <a:pt x="57139" y="13186"/>
                  </a:lnTo>
                  <a:lnTo>
                    <a:pt x="57165" y="13057"/>
                  </a:lnTo>
                  <a:lnTo>
                    <a:pt x="57217" y="12953"/>
                  </a:lnTo>
                  <a:lnTo>
                    <a:pt x="57295" y="12849"/>
                  </a:lnTo>
                  <a:lnTo>
                    <a:pt x="57386" y="12758"/>
                  </a:lnTo>
                  <a:lnTo>
                    <a:pt x="57502" y="12694"/>
                  </a:lnTo>
                  <a:lnTo>
                    <a:pt x="59330" y="11799"/>
                  </a:lnTo>
                  <a:lnTo>
                    <a:pt x="59447" y="11760"/>
                  </a:lnTo>
                  <a:lnTo>
                    <a:pt x="59577" y="11734"/>
                  </a:lnTo>
                  <a:close/>
                  <a:moveTo>
                    <a:pt x="53716" y="14651"/>
                  </a:moveTo>
                  <a:lnTo>
                    <a:pt x="53833" y="14677"/>
                  </a:lnTo>
                  <a:lnTo>
                    <a:pt x="53937" y="14729"/>
                  </a:lnTo>
                  <a:lnTo>
                    <a:pt x="54040" y="14807"/>
                  </a:lnTo>
                  <a:lnTo>
                    <a:pt x="54131" y="14898"/>
                  </a:lnTo>
                  <a:lnTo>
                    <a:pt x="54196" y="15015"/>
                  </a:lnTo>
                  <a:lnTo>
                    <a:pt x="55402" y="17491"/>
                  </a:lnTo>
                  <a:lnTo>
                    <a:pt x="55454" y="17621"/>
                  </a:lnTo>
                  <a:lnTo>
                    <a:pt x="55467" y="17737"/>
                  </a:lnTo>
                  <a:lnTo>
                    <a:pt x="55467" y="17867"/>
                  </a:lnTo>
                  <a:lnTo>
                    <a:pt x="55428" y="17984"/>
                  </a:lnTo>
                  <a:lnTo>
                    <a:pt x="55389" y="18100"/>
                  </a:lnTo>
                  <a:lnTo>
                    <a:pt x="55311" y="18204"/>
                  </a:lnTo>
                  <a:lnTo>
                    <a:pt x="55220" y="18282"/>
                  </a:lnTo>
                  <a:lnTo>
                    <a:pt x="55104" y="18347"/>
                  </a:lnTo>
                  <a:lnTo>
                    <a:pt x="53275" y="19241"/>
                  </a:lnTo>
                  <a:lnTo>
                    <a:pt x="53146" y="19293"/>
                  </a:lnTo>
                  <a:lnTo>
                    <a:pt x="53029" y="19306"/>
                  </a:lnTo>
                  <a:lnTo>
                    <a:pt x="52899" y="19306"/>
                  </a:lnTo>
                  <a:lnTo>
                    <a:pt x="52783" y="19267"/>
                  </a:lnTo>
                  <a:lnTo>
                    <a:pt x="52666" y="19215"/>
                  </a:lnTo>
                  <a:lnTo>
                    <a:pt x="52575" y="19151"/>
                  </a:lnTo>
                  <a:lnTo>
                    <a:pt x="52485" y="19060"/>
                  </a:lnTo>
                  <a:lnTo>
                    <a:pt x="52420" y="18943"/>
                  </a:lnTo>
                  <a:lnTo>
                    <a:pt x="51214" y="16454"/>
                  </a:lnTo>
                  <a:lnTo>
                    <a:pt x="51162" y="16337"/>
                  </a:lnTo>
                  <a:lnTo>
                    <a:pt x="51149" y="16207"/>
                  </a:lnTo>
                  <a:lnTo>
                    <a:pt x="51149" y="16091"/>
                  </a:lnTo>
                  <a:lnTo>
                    <a:pt x="51175" y="15974"/>
                  </a:lnTo>
                  <a:lnTo>
                    <a:pt x="51227" y="15857"/>
                  </a:lnTo>
                  <a:lnTo>
                    <a:pt x="51305" y="15754"/>
                  </a:lnTo>
                  <a:lnTo>
                    <a:pt x="51395" y="15676"/>
                  </a:lnTo>
                  <a:lnTo>
                    <a:pt x="51499" y="15598"/>
                  </a:lnTo>
                  <a:lnTo>
                    <a:pt x="53340" y="14716"/>
                  </a:lnTo>
                  <a:lnTo>
                    <a:pt x="53457" y="14664"/>
                  </a:lnTo>
                  <a:lnTo>
                    <a:pt x="53587" y="14651"/>
                  </a:lnTo>
                  <a:close/>
                  <a:moveTo>
                    <a:pt x="47726" y="17556"/>
                  </a:moveTo>
                  <a:lnTo>
                    <a:pt x="47843" y="17595"/>
                  </a:lnTo>
                  <a:lnTo>
                    <a:pt x="47947" y="17647"/>
                  </a:lnTo>
                  <a:lnTo>
                    <a:pt x="48050" y="17711"/>
                  </a:lnTo>
                  <a:lnTo>
                    <a:pt x="48141" y="17802"/>
                  </a:lnTo>
                  <a:lnTo>
                    <a:pt x="48206" y="17919"/>
                  </a:lnTo>
                  <a:lnTo>
                    <a:pt x="49412" y="20408"/>
                  </a:lnTo>
                  <a:lnTo>
                    <a:pt x="49464" y="20525"/>
                  </a:lnTo>
                  <a:lnTo>
                    <a:pt x="49477" y="20655"/>
                  </a:lnTo>
                  <a:lnTo>
                    <a:pt x="49477" y="20771"/>
                  </a:lnTo>
                  <a:lnTo>
                    <a:pt x="49438" y="20888"/>
                  </a:lnTo>
                  <a:lnTo>
                    <a:pt x="49386" y="21005"/>
                  </a:lnTo>
                  <a:lnTo>
                    <a:pt x="49321" y="21108"/>
                  </a:lnTo>
                  <a:lnTo>
                    <a:pt x="49230" y="21199"/>
                  </a:lnTo>
                  <a:lnTo>
                    <a:pt x="49114" y="21264"/>
                  </a:lnTo>
                  <a:lnTo>
                    <a:pt x="47285" y="22146"/>
                  </a:lnTo>
                  <a:lnTo>
                    <a:pt x="47156" y="22197"/>
                  </a:lnTo>
                  <a:lnTo>
                    <a:pt x="47039" y="22210"/>
                  </a:lnTo>
                  <a:lnTo>
                    <a:pt x="46909" y="22210"/>
                  </a:lnTo>
                  <a:lnTo>
                    <a:pt x="46793" y="22184"/>
                  </a:lnTo>
                  <a:lnTo>
                    <a:pt x="46676" y="22133"/>
                  </a:lnTo>
                  <a:lnTo>
                    <a:pt x="46572" y="22055"/>
                  </a:lnTo>
                  <a:lnTo>
                    <a:pt x="46495" y="21964"/>
                  </a:lnTo>
                  <a:lnTo>
                    <a:pt x="46430" y="21860"/>
                  </a:lnTo>
                  <a:lnTo>
                    <a:pt x="45224" y="19371"/>
                  </a:lnTo>
                  <a:lnTo>
                    <a:pt x="45172" y="19241"/>
                  </a:lnTo>
                  <a:lnTo>
                    <a:pt x="45159" y="19125"/>
                  </a:lnTo>
                  <a:lnTo>
                    <a:pt x="45159" y="18995"/>
                  </a:lnTo>
                  <a:lnTo>
                    <a:pt x="45185" y="18878"/>
                  </a:lnTo>
                  <a:lnTo>
                    <a:pt x="45237" y="18762"/>
                  </a:lnTo>
                  <a:lnTo>
                    <a:pt x="45315" y="18658"/>
                  </a:lnTo>
                  <a:lnTo>
                    <a:pt x="45405" y="18580"/>
                  </a:lnTo>
                  <a:lnTo>
                    <a:pt x="45509" y="18515"/>
                  </a:lnTo>
                  <a:lnTo>
                    <a:pt x="47350" y="17621"/>
                  </a:lnTo>
                  <a:lnTo>
                    <a:pt x="47467" y="17569"/>
                  </a:lnTo>
                  <a:lnTo>
                    <a:pt x="47597" y="17556"/>
                  </a:lnTo>
                  <a:close/>
                  <a:moveTo>
                    <a:pt x="41606" y="20460"/>
                  </a:moveTo>
                  <a:lnTo>
                    <a:pt x="41723" y="20473"/>
                  </a:lnTo>
                  <a:lnTo>
                    <a:pt x="41853" y="20499"/>
                  </a:lnTo>
                  <a:lnTo>
                    <a:pt x="41957" y="20551"/>
                  </a:lnTo>
                  <a:lnTo>
                    <a:pt x="42060" y="20616"/>
                  </a:lnTo>
                  <a:lnTo>
                    <a:pt x="42151" y="20719"/>
                  </a:lnTo>
                  <a:lnTo>
                    <a:pt x="42216" y="20823"/>
                  </a:lnTo>
                  <a:lnTo>
                    <a:pt x="43422" y="23312"/>
                  </a:lnTo>
                  <a:lnTo>
                    <a:pt x="43474" y="23429"/>
                  </a:lnTo>
                  <a:lnTo>
                    <a:pt x="43486" y="23559"/>
                  </a:lnTo>
                  <a:lnTo>
                    <a:pt x="43486" y="23676"/>
                  </a:lnTo>
                  <a:lnTo>
                    <a:pt x="43448" y="23805"/>
                  </a:lnTo>
                  <a:lnTo>
                    <a:pt x="43396" y="23909"/>
                  </a:lnTo>
                  <a:lnTo>
                    <a:pt x="43331" y="24013"/>
                  </a:lnTo>
                  <a:lnTo>
                    <a:pt x="43240" y="24103"/>
                  </a:lnTo>
                  <a:lnTo>
                    <a:pt x="43123" y="24168"/>
                  </a:lnTo>
                  <a:lnTo>
                    <a:pt x="41295" y="25063"/>
                  </a:lnTo>
                  <a:lnTo>
                    <a:pt x="41166" y="25102"/>
                  </a:lnTo>
                  <a:lnTo>
                    <a:pt x="41049" y="25128"/>
                  </a:lnTo>
                  <a:lnTo>
                    <a:pt x="40919" y="25115"/>
                  </a:lnTo>
                  <a:lnTo>
                    <a:pt x="40803" y="25089"/>
                  </a:lnTo>
                  <a:lnTo>
                    <a:pt x="40686" y="25037"/>
                  </a:lnTo>
                  <a:lnTo>
                    <a:pt x="40582" y="24959"/>
                  </a:lnTo>
                  <a:lnTo>
                    <a:pt x="40504" y="24868"/>
                  </a:lnTo>
                  <a:lnTo>
                    <a:pt x="40440" y="24765"/>
                  </a:lnTo>
                  <a:lnTo>
                    <a:pt x="39221" y="22275"/>
                  </a:lnTo>
                  <a:lnTo>
                    <a:pt x="39182" y="22159"/>
                  </a:lnTo>
                  <a:lnTo>
                    <a:pt x="39169" y="22029"/>
                  </a:lnTo>
                  <a:lnTo>
                    <a:pt x="39169" y="21899"/>
                  </a:lnTo>
                  <a:lnTo>
                    <a:pt x="39195" y="21783"/>
                  </a:lnTo>
                  <a:lnTo>
                    <a:pt x="39247" y="21679"/>
                  </a:lnTo>
                  <a:lnTo>
                    <a:pt x="39325" y="21575"/>
                  </a:lnTo>
                  <a:lnTo>
                    <a:pt x="39415" y="21484"/>
                  </a:lnTo>
                  <a:lnTo>
                    <a:pt x="39519" y="21420"/>
                  </a:lnTo>
                  <a:lnTo>
                    <a:pt x="41360" y="20525"/>
                  </a:lnTo>
                  <a:lnTo>
                    <a:pt x="41477" y="20486"/>
                  </a:lnTo>
                  <a:lnTo>
                    <a:pt x="41606" y="20460"/>
                  </a:lnTo>
                  <a:close/>
                  <a:moveTo>
                    <a:pt x="35733" y="23377"/>
                  </a:moveTo>
                  <a:lnTo>
                    <a:pt x="35863" y="23403"/>
                  </a:lnTo>
                  <a:lnTo>
                    <a:pt x="35966" y="23455"/>
                  </a:lnTo>
                  <a:lnTo>
                    <a:pt x="36070" y="23533"/>
                  </a:lnTo>
                  <a:lnTo>
                    <a:pt x="36161" y="23624"/>
                  </a:lnTo>
                  <a:lnTo>
                    <a:pt x="36226" y="23727"/>
                  </a:lnTo>
                  <a:lnTo>
                    <a:pt x="37432" y="26217"/>
                  </a:lnTo>
                  <a:lnTo>
                    <a:pt x="37483" y="26346"/>
                  </a:lnTo>
                  <a:lnTo>
                    <a:pt x="37496" y="26463"/>
                  </a:lnTo>
                  <a:lnTo>
                    <a:pt x="37496" y="26593"/>
                  </a:lnTo>
                  <a:lnTo>
                    <a:pt x="37458" y="26709"/>
                  </a:lnTo>
                  <a:lnTo>
                    <a:pt x="37406" y="26826"/>
                  </a:lnTo>
                  <a:lnTo>
                    <a:pt x="37341" y="26917"/>
                  </a:lnTo>
                  <a:lnTo>
                    <a:pt x="37250" y="27008"/>
                  </a:lnTo>
                  <a:lnTo>
                    <a:pt x="37133" y="27073"/>
                  </a:lnTo>
                  <a:lnTo>
                    <a:pt x="35305" y="27967"/>
                  </a:lnTo>
                  <a:lnTo>
                    <a:pt x="35176" y="28006"/>
                  </a:lnTo>
                  <a:lnTo>
                    <a:pt x="35059" y="28032"/>
                  </a:lnTo>
                  <a:lnTo>
                    <a:pt x="34929" y="28032"/>
                  </a:lnTo>
                  <a:lnTo>
                    <a:pt x="34813" y="27993"/>
                  </a:lnTo>
                  <a:lnTo>
                    <a:pt x="34696" y="27941"/>
                  </a:lnTo>
                  <a:lnTo>
                    <a:pt x="34592" y="27876"/>
                  </a:lnTo>
                  <a:lnTo>
                    <a:pt x="34514" y="27786"/>
                  </a:lnTo>
                  <a:lnTo>
                    <a:pt x="34437" y="27669"/>
                  </a:lnTo>
                  <a:lnTo>
                    <a:pt x="33231" y="25180"/>
                  </a:lnTo>
                  <a:lnTo>
                    <a:pt x="33192" y="25063"/>
                  </a:lnTo>
                  <a:lnTo>
                    <a:pt x="33179" y="24933"/>
                  </a:lnTo>
                  <a:lnTo>
                    <a:pt x="33179" y="24816"/>
                  </a:lnTo>
                  <a:lnTo>
                    <a:pt x="33205" y="24700"/>
                  </a:lnTo>
                  <a:lnTo>
                    <a:pt x="33257" y="24583"/>
                  </a:lnTo>
                  <a:lnTo>
                    <a:pt x="33334" y="24479"/>
                  </a:lnTo>
                  <a:lnTo>
                    <a:pt x="33425" y="24389"/>
                  </a:lnTo>
                  <a:lnTo>
                    <a:pt x="33529" y="24324"/>
                  </a:lnTo>
                  <a:lnTo>
                    <a:pt x="35370" y="23429"/>
                  </a:lnTo>
                  <a:lnTo>
                    <a:pt x="35487" y="23390"/>
                  </a:lnTo>
                  <a:lnTo>
                    <a:pt x="35616" y="23377"/>
                  </a:lnTo>
                  <a:close/>
                  <a:moveTo>
                    <a:pt x="29743" y="26282"/>
                  </a:moveTo>
                  <a:lnTo>
                    <a:pt x="29873" y="26321"/>
                  </a:lnTo>
                  <a:lnTo>
                    <a:pt x="29976" y="26359"/>
                  </a:lnTo>
                  <a:lnTo>
                    <a:pt x="30080" y="26437"/>
                  </a:lnTo>
                  <a:lnTo>
                    <a:pt x="30171" y="26528"/>
                  </a:lnTo>
                  <a:lnTo>
                    <a:pt x="30236" y="26645"/>
                  </a:lnTo>
                  <a:lnTo>
                    <a:pt x="31441" y="29121"/>
                  </a:lnTo>
                  <a:lnTo>
                    <a:pt x="31493" y="29251"/>
                  </a:lnTo>
                  <a:lnTo>
                    <a:pt x="31506" y="29367"/>
                  </a:lnTo>
                  <a:lnTo>
                    <a:pt x="31506" y="29497"/>
                  </a:lnTo>
                  <a:lnTo>
                    <a:pt x="31467" y="29614"/>
                  </a:lnTo>
                  <a:lnTo>
                    <a:pt x="31416" y="29730"/>
                  </a:lnTo>
                  <a:lnTo>
                    <a:pt x="31351" y="29834"/>
                  </a:lnTo>
                  <a:lnTo>
                    <a:pt x="31260" y="29912"/>
                  </a:lnTo>
                  <a:lnTo>
                    <a:pt x="31143" y="29990"/>
                  </a:lnTo>
                  <a:lnTo>
                    <a:pt x="29315" y="30871"/>
                  </a:lnTo>
                  <a:lnTo>
                    <a:pt x="29185" y="30923"/>
                  </a:lnTo>
                  <a:lnTo>
                    <a:pt x="29069" y="30936"/>
                  </a:lnTo>
                  <a:lnTo>
                    <a:pt x="28939" y="30936"/>
                  </a:lnTo>
                  <a:lnTo>
                    <a:pt x="28822" y="30910"/>
                  </a:lnTo>
                  <a:lnTo>
                    <a:pt x="28706" y="30858"/>
                  </a:lnTo>
                  <a:lnTo>
                    <a:pt x="28602" y="30781"/>
                  </a:lnTo>
                  <a:lnTo>
                    <a:pt x="28524" y="30690"/>
                  </a:lnTo>
                  <a:lnTo>
                    <a:pt x="28446" y="30573"/>
                  </a:lnTo>
                  <a:lnTo>
                    <a:pt x="27241" y="28097"/>
                  </a:lnTo>
                  <a:lnTo>
                    <a:pt x="27202" y="27967"/>
                  </a:lnTo>
                  <a:lnTo>
                    <a:pt x="27176" y="27850"/>
                  </a:lnTo>
                  <a:lnTo>
                    <a:pt x="27189" y="27721"/>
                  </a:lnTo>
                  <a:lnTo>
                    <a:pt x="27215" y="27604"/>
                  </a:lnTo>
                  <a:lnTo>
                    <a:pt x="27267" y="27487"/>
                  </a:lnTo>
                  <a:lnTo>
                    <a:pt x="27344" y="27384"/>
                  </a:lnTo>
                  <a:lnTo>
                    <a:pt x="27435" y="27306"/>
                  </a:lnTo>
                  <a:lnTo>
                    <a:pt x="27539" y="27228"/>
                  </a:lnTo>
                  <a:lnTo>
                    <a:pt x="29380" y="26346"/>
                  </a:lnTo>
                  <a:lnTo>
                    <a:pt x="29497" y="26295"/>
                  </a:lnTo>
                  <a:lnTo>
                    <a:pt x="29626" y="26282"/>
                  </a:lnTo>
                  <a:close/>
                  <a:moveTo>
                    <a:pt x="23636" y="29186"/>
                  </a:moveTo>
                  <a:lnTo>
                    <a:pt x="23753" y="29199"/>
                  </a:lnTo>
                  <a:lnTo>
                    <a:pt x="23883" y="29225"/>
                  </a:lnTo>
                  <a:lnTo>
                    <a:pt x="23986" y="29277"/>
                  </a:lnTo>
                  <a:lnTo>
                    <a:pt x="24090" y="29341"/>
                  </a:lnTo>
                  <a:lnTo>
                    <a:pt x="24181" y="29432"/>
                  </a:lnTo>
                  <a:lnTo>
                    <a:pt x="24246" y="29549"/>
                  </a:lnTo>
                  <a:lnTo>
                    <a:pt x="25451" y="32038"/>
                  </a:lnTo>
                  <a:lnTo>
                    <a:pt x="25490" y="32155"/>
                  </a:lnTo>
                  <a:lnTo>
                    <a:pt x="25516" y="32285"/>
                  </a:lnTo>
                  <a:lnTo>
                    <a:pt x="25516" y="32401"/>
                  </a:lnTo>
                  <a:lnTo>
                    <a:pt x="25477" y="32531"/>
                  </a:lnTo>
                  <a:lnTo>
                    <a:pt x="25425" y="32635"/>
                  </a:lnTo>
                  <a:lnTo>
                    <a:pt x="25361" y="32738"/>
                  </a:lnTo>
                  <a:lnTo>
                    <a:pt x="25270" y="32829"/>
                  </a:lnTo>
                  <a:lnTo>
                    <a:pt x="25153" y="32894"/>
                  </a:lnTo>
                  <a:lnTo>
                    <a:pt x="23325" y="33789"/>
                  </a:lnTo>
                  <a:lnTo>
                    <a:pt x="23195" y="33828"/>
                  </a:lnTo>
                  <a:lnTo>
                    <a:pt x="23079" y="33854"/>
                  </a:lnTo>
                  <a:lnTo>
                    <a:pt x="22949" y="33841"/>
                  </a:lnTo>
                  <a:lnTo>
                    <a:pt x="22832" y="33815"/>
                  </a:lnTo>
                  <a:lnTo>
                    <a:pt x="22716" y="33763"/>
                  </a:lnTo>
                  <a:lnTo>
                    <a:pt x="22612" y="33685"/>
                  </a:lnTo>
                  <a:lnTo>
                    <a:pt x="22534" y="33594"/>
                  </a:lnTo>
                  <a:lnTo>
                    <a:pt x="22456" y="33490"/>
                  </a:lnTo>
                  <a:lnTo>
                    <a:pt x="21251" y="31001"/>
                  </a:lnTo>
                  <a:lnTo>
                    <a:pt x="21212" y="30884"/>
                  </a:lnTo>
                  <a:lnTo>
                    <a:pt x="21186" y="30755"/>
                  </a:lnTo>
                  <a:lnTo>
                    <a:pt x="21199" y="30625"/>
                  </a:lnTo>
                  <a:lnTo>
                    <a:pt x="21225" y="30508"/>
                  </a:lnTo>
                  <a:lnTo>
                    <a:pt x="21276" y="30392"/>
                  </a:lnTo>
                  <a:lnTo>
                    <a:pt x="21354" y="30301"/>
                  </a:lnTo>
                  <a:lnTo>
                    <a:pt x="21445" y="30210"/>
                  </a:lnTo>
                  <a:lnTo>
                    <a:pt x="21549" y="30145"/>
                  </a:lnTo>
                  <a:lnTo>
                    <a:pt x="23390" y="29251"/>
                  </a:lnTo>
                  <a:lnTo>
                    <a:pt x="23507" y="29212"/>
                  </a:lnTo>
                  <a:lnTo>
                    <a:pt x="23636" y="29186"/>
                  </a:lnTo>
                  <a:close/>
                  <a:moveTo>
                    <a:pt x="91641" y="31792"/>
                  </a:moveTo>
                  <a:lnTo>
                    <a:pt x="91757" y="31818"/>
                  </a:lnTo>
                  <a:lnTo>
                    <a:pt x="91874" y="31870"/>
                  </a:lnTo>
                  <a:lnTo>
                    <a:pt x="91978" y="31948"/>
                  </a:lnTo>
                  <a:lnTo>
                    <a:pt x="92055" y="32038"/>
                  </a:lnTo>
                  <a:lnTo>
                    <a:pt x="92133" y="32155"/>
                  </a:lnTo>
                  <a:lnTo>
                    <a:pt x="93339" y="34631"/>
                  </a:lnTo>
                  <a:lnTo>
                    <a:pt x="93378" y="34761"/>
                  </a:lnTo>
                  <a:lnTo>
                    <a:pt x="93404" y="34878"/>
                  </a:lnTo>
                  <a:lnTo>
                    <a:pt x="93391" y="35007"/>
                  </a:lnTo>
                  <a:lnTo>
                    <a:pt x="93365" y="35124"/>
                  </a:lnTo>
                  <a:lnTo>
                    <a:pt x="93313" y="35241"/>
                  </a:lnTo>
                  <a:lnTo>
                    <a:pt x="93235" y="35345"/>
                  </a:lnTo>
                  <a:lnTo>
                    <a:pt x="93145" y="35422"/>
                  </a:lnTo>
                  <a:lnTo>
                    <a:pt x="93041" y="35500"/>
                  </a:lnTo>
                  <a:lnTo>
                    <a:pt x="91200" y="36382"/>
                  </a:lnTo>
                  <a:lnTo>
                    <a:pt x="91083" y="36434"/>
                  </a:lnTo>
                  <a:lnTo>
                    <a:pt x="90953" y="36447"/>
                  </a:lnTo>
                  <a:lnTo>
                    <a:pt x="90837" y="36447"/>
                  </a:lnTo>
                  <a:lnTo>
                    <a:pt x="90707" y="36421"/>
                  </a:lnTo>
                  <a:lnTo>
                    <a:pt x="90603" y="36369"/>
                  </a:lnTo>
                  <a:lnTo>
                    <a:pt x="90500" y="36291"/>
                  </a:lnTo>
                  <a:lnTo>
                    <a:pt x="90409" y="36200"/>
                  </a:lnTo>
                  <a:lnTo>
                    <a:pt x="90344" y="36084"/>
                  </a:lnTo>
                  <a:lnTo>
                    <a:pt x="89138" y="33607"/>
                  </a:lnTo>
                  <a:lnTo>
                    <a:pt x="89099" y="33478"/>
                  </a:lnTo>
                  <a:lnTo>
                    <a:pt x="89073" y="33361"/>
                  </a:lnTo>
                  <a:lnTo>
                    <a:pt x="89086" y="33231"/>
                  </a:lnTo>
                  <a:lnTo>
                    <a:pt x="89112" y="33114"/>
                  </a:lnTo>
                  <a:lnTo>
                    <a:pt x="89164" y="32998"/>
                  </a:lnTo>
                  <a:lnTo>
                    <a:pt x="89229" y="32894"/>
                  </a:lnTo>
                  <a:lnTo>
                    <a:pt x="89320" y="32816"/>
                  </a:lnTo>
                  <a:lnTo>
                    <a:pt x="89436" y="32738"/>
                  </a:lnTo>
                  <a:lnTo>
                    <a:pt x="91265" y="31857"/>
                  </a:lnTo>
                  <a:lnTo>
                    <a:pt x="91394" y="31805"/>
                  </a:lnTo>
                  <a:lnTo>
                    <a:pt x="91511" y="31792"/>
                  </a:lnTo>
                  <a:close/>
                  <a:moveTo>
                    <a:pt x="17646" y="32090"/>
                  </a:moveTo>
                  <a:lnTo>
                    <a:pt x="17763" y="32103"/>
                  </a:lnTo>
                  <a:lnTo>
                    <a:pt x="17892" y="32129"/>
                  </a:lnTo>
                  <a:lnTo>
                    <a:pt x="17996" y="32181"/>
                  </a:lnTo>
                  <a:lnTo>
                    <a:pt x="18100" y="32259"/>
                  </a:lnTo>
                  <a:lnTo>
                    <a:pt x="18191" y="32350"/>
                  </a:lnTo>
                  <a:lnTo>
                    <a:pt x="18256" y="32453"/>
                  </a:lnTo>
                  <a:lnTo>
                    <a:pt x="19461" y="34943"/>
                  </a:lnTo>
                  <a:lnTo>
                    <a:pt x="19500" y="35059"/>
                  </a:lnTo>
                  <a:lnTo>
                    <a:pt x="19526" y="35189"/>
                  </a:lnTo>
                  <a:lnTo>
                    <a:pt x="19513" y="35319"/>
                  </a:lnTo>
                  <a:lnTo>
                    <a:pt x="19487" y="35435"/>
                  </a:lnTo>
                  <a:lnTo>
                    <a:pt x="19435" y="35552"/>
                  </a:lnTo>
                  <a:lnTo>
                    <a:pt x="19371" y="35643"/>
                  </a:lnTo>
                  <a:lnTo>
                    <a:pt x="19280" y="35734"/>
                  </a:lnTo>
                  <a:lnTo>
                    <a:pt x="19163" y="35798"/>
                  </a:lnTo>
                  <a:lnTo>
                    <a:pt x="17335" y="36693"/>
                  </a:lnTo>
                  <a:lnTo>
                    <a:pt x="17205" y="36732"/>
                  </a:lnTo>
                  <a:lnTo>
                    <a:pt x="17089" y="36758"/>
                  </a:lnTo>
                  <a:lnTo>
                    <a:pt x="16959" y="36745"/>
                  </a:lnTo>
                  <a:lnTo>
                    <a:pt x="16842" y="36719"/>
                  </a:lnTo>
                  <a:lnTo>
                    <a:pt x="16726" y="36667"/>
                  </a:lnTo>
                  <a:lnTo>
                    <a:pt x="16622" y="36602"/>
                  </a:lnTo>
                  <a:lnTo>
                    <a:pt x="16544" y="36511"/>
                  </a:lnTo>
                  <a:lnTo>
                    <a:pt x="16466" y="36395"/>
                  </a:lnTo>
                  <a:lnTo>
                    <a:pt x="15260" y="33905"/>
                  </a:lnTo>
                  <a:lnTo>
                    <a:pt x="15222" y="33789"/>
                  </a:lnTo>
                  <a:lnTo>
                    <a:pt x="15196" y="33659"/>
                  </a:lnTo>
                  <a:lnTo>
                    <a:pt x="15209" y="33542"/>
                  </a:lnTo>
                  <a:lnTo>
                    <a:pt x="15235" y="33413"/>
                  </a:lnTo>
                  <a:lnTo>
                    <a:pt x="15286" y="33309"/>
                  </a:lnTo>
                  <a:lnTo>
                    <a:pt x="15364" y="33205"/>
                  </a:lnTo>
                  <a:lnTo>
                    <a:pt x="15455" y="33114"/>
                  </a:lnTo>
                  <a:lnTo>
                    <a:pt x="15559" y="33050"/>
                  </a:lnTo>
                  <a:lnTo>
                    <a:pt x="17400" y="32155"/>
                  </a:lnTo>
                  <a:lnTo>
                    <a:pt x="17516" y="32116"/>
                  </a:lnTo>
                  <a:lnTo>
                    <a:pt x="17646" y="32090"/>
                  </a:lnTo>
                  <a:close/>
                  <a:moveTo>
                    <a:pt x="85521" y="34696"/>
                  </a:moveTo>
                  <a:lnTo>
                    <a:pt x="85650" y="34709"/>
                  </a:lnTo>
                  <a:lnTo>
                    <a:pt x="85767" y="34735"/>
                  </a:lnTo>
                  <a:lnTo>
                    <a:pt x="85884" y="34787"/>
                  </a:lnTo>
                  <a:lnTo>
                    <a:pt x="85988" y="34852"/>
                  </a:lnTo>
                  <a:lnTo>
                    <a:pt x="86065" y="34943"/>
                  </a:lnTo>
                  <a:lnTo>
                    <a:pt x="86143" y="35059"/>
                  </a:lnTo>
                  <a:lnTo>
                    <a:pt x="87349" y="37549"/>
                  </a:lnTo>
                  <a:lnTo>
                    <a:pt x="87388" y="37665"/>
                  </a:lnTo>
                  <a:lnTo>
                    <a:pt x="87414" y="37795"/>
                  </a:lnTo>
                  <a:lnTo>
                    <a:pt x="87401" y="37912"/>
                  </a:lnTo>
                  <a:lnTo>
                    <a:pt x="87375" y="38041"/>
                  </a:lnTo>
                  <a:lnTo>
                    <a:pt x="87323" y="38145"/>
                  </a:lnTo>
                  <a:lnTo>
                    <a:pt x="87245" y="38249"/>
                  </a:lnTo>
                  <a:lnTo>
                    <a:pt x="87154" y="38340"/>
                  </a:lnTo>
                  <a:lnTo>
                    <a:pt x="87051" y="38404"/>
                  </a:lnTo>
                  <a:lnTo>
                    <a:pt x="85210" y="39299"/>
                  </a:lnTo>
                  <a:lnTo>
                    <a:pt x="85093" y="39338"/>
                  </a:lnTo>
                  <a:lnTo>
                    <a:pt x="84963" y="39351"/>
                  </a:lnTo>
                  <a:lnTo>
                    <a:pt x="84847" y="39351"/>
                  </a:lnTo>
                  <a:lnTo>
                    <a:pt x="84717" y="39325"/>
                  </a:lnTo>
                  <a:lnTo>
                    <a:pt x="84613" y="39273"/>
                  </a:lnTo>
                  <a:lnTo>
                    <a:pt x="84510" y="39195"/>
                  </a:lnTo>
                  <a:lnTo>
                    <a:pt x="84419" y="39105"/>
                  </a:lnTo>
                  <a:lnTo>
                    <a:pt x="84354" y="39001"/>
                  </a:lnTo>
                  <a:lnTo>
                    <a:pt x="83148" y="36511"/>
                  </a:lnTo>
                  <a:lnTo>
                    <a:pt x="83109" y="36382"/>
                  </a:lnTo>
                  <a:lnTo>
                    <a:pt x="83083" y="36265"/>
                  </a:lnTo>
                  <a:lnTo>
                    <a:pt x="83083" y="36135"/>
                  </a:lnTo>
                  <a:lnTo>
                    <a:pt x="83122" y="36019"/>
                  </a:lnTo>
                  <a:lnTo>
                    <a:pt x="83174" y="35902"/>
                  </a:lnTo>
                  <a:lnTo>
                    <a:pt x="83239" y="35811"/>
                  </a:lnTo>
                  <a:lnTo>
                    <a:pt x="83330" y="35721"/>
                  </a:lnTo>
                  <a:lnTo>
                    <a:pt x="83446" y="35656"/>
                  </a:lnTo>
                  <a:lnTo>
                    <a:pt x="85274" y="34761"/>
                  </a:lnTo>
                  <a:lnTo>
                    <a:pt x="85404" y="34722"/>
                  </a:lnTo>
                  <a:lnTo>
                    <a:pt x="85521" y="34696"/>
                  </a:lnTo>
                  <a:close/>
                  <a:moveTo>
                    <a:pt x="11773" y="35007"/>
                  </a:moveTo>
                  <a:lnTo>
                    <a:pt x="11902" y="35033"/>
                  </a:lnTo>
                  <a:lnTo>
                    <a:pt x="12006" y="35085"/>
                  </a:lnTo>
                  <a:lnTo>
                    <a:pt x="12110" y="35163"/>
                  </a:lnTo>
                  <a:lnTo>
                    <a:pt x="12201" y="35254"/>
                  </a:lnTo>
                  <a:lnTo>
                    <a:pt x="12265" y="35370"/>
                  </a:lnTo>
                  <a:lnTo>
                    <a:pt x="13471" y="37847"/>
                  </a:lnTo>
                  <a:lnTo>
                    <a:pt x="13510" y="37977"/>
                  </a:lnTo>
                  <a:lnTo>
                    <a:pt x="13536" y="38093"/>
                  </a:lnTo>
                  <a:lnTo>
                    <a:pt x="13523" y="38223"/>
                  </a:lnTo>
                  <a:lnTo>
                    <a:pt x="13497" y="38340"/>
                  </a:lnTo>
                  <a:lnTo>
                    <a:pt x="13445" y="38456"/>
                  </a:lnTo>
                  <a:lnTo>
                    <a:pt x="13380" y="38560"/>
                  </a:lnTo>
                  <a:lnTo>
                    <a:pt x="13290" y="38638"/>
                  </a:lnTo>
                  <a:lnTo>
                    <a:pt x="13173" y="38716"/>
                  </a:lnTo>
                  <a:lnTo>
                    <a:pt x="11345" y="39597"/>
                  </a:lnTo>
                  <a:lnTo>
                    <a:pt x="11215" y="39649"/>
                  </a:lnTo>
                  <a:lnTo>
                    <a:pt x="11099" y="39662"/>
                  </a:lnTo>
                  <a:lnTo>
                    <a:pt x="10969" y="39662"/>
                  </a:lnTo>
                  <a:lnTo>
                    <a:pt x="10852" y="39623"/>
                  </a:lnTo>
                  <a:lnTo>
                    <a:pt x="10735" y="39584"/>
                  </a:lnTo>
                  <a:lnTo>
                    <a:pt x="10632" y="39507"/>
                  </a:lnTo>
                  <a:lnTo>
                    <a:pt x="10554" y="39416"/>
                  </a:lnTo>
                  <a:lnTo>
                    <a:pt x="10476" y="39299"/>
                  </a:lnTo>
                  <a:lnTo>
                    <a:pt x="9270" y="36823"/>
                  </a:lnTo>
                  <a:lnTo>
                    <a:pt x="9231" y="36693"/>
                  </a:lnTo>
                  <a:lnTo>
                    <a:pt x="9206" y="36563"/>
                  </a:lnTo>
                  <a:lnTo>
                    <a:pt x="9219" y="36447"/>
                  </a:lnTo>
                  <a:lnTo>
                    <a:pt x="9244" y="36330"/>
                  </a:lnTo>
                  <a:lnTo>
                    <a:pt x="9296" y="36213"/>
                  </a:lnTo>
                  <a:lnTo>
                    <a:pt x="9374" y="36110"/>
                  </a:lnTo>
                  <a:lnTo>
                    <a:pt x="9465" y="36032"/>
                  </a:lnTo>
                  <a:lnTo>
                    <a:pt x="9569" y="35954"/>
                  </a:lnTo>
                  <a:lnTo>
                    <a:pt x="11410" y="35072"/>
                  </a:lnTo>
                  <a:lnTo>
                    <a:pt x="11526" y="35020"/>
                  </a:lnTo>
                  <a:lnTo>
                    <a:pt x="11656" y="35007"/>
                  </a:lnTo>
                  <a:close/>
                  <a:moveTo>
                    <a:pt x="79531" y="37601"/>
                  </a:moveTo>
                  <a:lnTo>
                    <a:pt x="79660" y="37614"/>
                  </a:lnTo>
                  <a:lnTo>
                    <a:pt x="79777" y="37639"/>
                  </a:lnTo>
                  <a:lnTo>
                    <a:pt x="79894" y="37691"/>
                  </a:lnTo>
                  <a:lnTo>
                    <a:pt x="79998" y="37769"/>
                  </a:lnTo>
                  <a:lnTo>
                    <a:pt x="80075" y="37860"/>
                  </a:lnTo>
                  <a:lnTo>
                    <a:pt x="80153" y="37964"/>
                  </a:lnTo>
                  <a:lnTo>
                    <a:pt x="81359" y="40453"/>
                  </a:lnTo>
                  <a:lnTo>
                    <a:pt x="81398" y="40570"/>
                  </a:lnTo>
                  <a:lnTo>
                    <a:pt x="81424" y="40699"/>
                  </a:lnTo>
                  <a:lnTo>
                    <a:pt x="81411" y="40829"/>
                  </a:lnTo>
                  <a:lnTo>
                    <a:pt x="81385" y="40946"/>
                  </a:lnTo>
                  <a:lnTo>
                    <a:pt x="81333" y="41049"/>
                  </a:lnTo>
                  <a:lnTo>
                    <a:pt x="81255" y="41153"/>
                  </a:lnTo>
                  <a:lnTo>
                    <a:pt x="81164" y="41244"/>
                  </a:lnTo>
                  <a:lnTo>
                    <a:pt x="81061" y="41309"/>
                  </a:lnTo>
                  <a:lnTo>
                    <a:pt x="79220" y="42203"/>
                  </a:lnTo>
                  <a:lnTo>
                    <a:pt x="79103" y="42242"/>
                  </a:lnTo>
                  <a:lnTo>
                    <a:pt x="78973" y="42268"/>
                  </a:lnTo>
                  <a:lnTo>
                    <a:pt x="78857" y="42255"/>
                  </a:lnTo>
                  <a:lnTo>
                    <a:pt x="78727" y="42229"/>
                  </a:lnTo>
                  <a:lnTo>
                    <a:pt x="78623" y="42177"/>
                  </a:lnTo>
                  <a:lnTo>
                    <a:pt x="78519" y="42113"/>
                  </a:lnTo>
                  <a:lnTo>
                    <a:pt x="78429" y="42009"/>
                  </a:lnTo>
                  <a:lnTo>
                    <a:pt x="78364" y="41905"/>
                  </a:lnTo>
                  <a:lnTo>
                    <a:pt x="77158" y="39416"/>
                  </a:lnTo>
                  <a:lnTo>
                    <a:pt x="77106" y="39299"/>
                  </a:lnTo>
                  <a:lnTo>
                    <a:pt x="77093" y="39169"/>
                  </a:lnTo>
                  <a:lnTo>
                    <a:pt x="77093" y="39053"/>
                  </a:lnTo>
                  <a:lnTo>
                    <a:pt x="77132" y="38923"/>
                  </a:lnTo>
                  <a:lnTo>
                    <a:pt x="77184" y="38819"/>
                  </a:lnTo>
                  <a:lnTo>
                    <a:pt x="77249" y="38716"/>
                  </a:lnTo>
                  <a:lnTo>
                    <a:pt x="77340" y="38625"/>
                  </a:lnTo>
                  <a:lnTo>
                    <a:pt x="77456" y="38560"/>
                  </a:lnTo>
                  <a:lnTo>
                    <a:pt x="79284" y="37665"/>
                  </a:lnTo>
                  <a:lnTo>
                    <a:pt x="79414" y="37627"/>
                  </a:lnTo>
                  <a:lnTo>
                    <a:pt x="79531" y="37601"/>
                  </a:lnTo>
                  <a:close/>
                  <a:moveTo>
                    <a:pt x="5783" y="37912"/>
                  </a:moveTo>
                  <a:lnTo>
                    <a:pt x="5899" y="37951"/>
                  </a:lnTo>
                  <a:lnTo>
                    <a:pt x="6016" y="38003"/>
                  </a:lnTo>
                  <a:lnTo>
                    <a:pt x="6120" y="38067"/>
                  </a:lnTo>
                  <a:lnTo>
                    <a:pt x="6211" y="38158"/>
                  </a:lnTo>
                  <a:lnTo>
                    <a:pt x="6275" y="38275"/>
                  </a:lnTo>
                  <a:lnTo>
                    <a:pt x="7481" y="40764"/>
                  </a:lnTo>
                  <a:lnTo>
                    <a:pt x="7520" y="40881"/>
                  </a:lnTo>
                  <a:lnTo>
                    <a:pt x="7546" y="41011"/>
                  </a:lnTo>
                  <a:lnTo>
                    <a:pt x="7533" y="41127"/>
                  </a:lnTo>
                  <a:lnTo>
                    <a:pt x="7507" y="41244"/>
                  </a:lnTo>
                  <a:lnTo>
                    <a:pt x="7455" y="41361"/>
                  </a:lnTo>
                  <a:lnTo>
                    <a:pt x="7390" y="41464"/>
                  </a:lnTo>
                  <a:lnTo>
                    <a:pt x="7300" y="41555"/>
                  </a:lnTo>
                  <a:lnTo>
                    <a:pt x="7183" y="41620"/>
                  </a:lnTo>
                  <a:lnTo>
                    <a:pt x="5355" y="42515"/>
                  </a:lnTo>
                  <a:lnTo>
                    <a:pt x="5225" y="42553"/>
                  </a:lnTo>
                  <a:lnTo>
                    <a:pt x="5095" y="42566"/>
                  </a:lnTo>
                  <a:lnTo>
                    <a:pt x="4979" y="42566"/>
                  </a:lnTo>
                  <a:lnTo>
                    <a:pt x="4862" y="42540"/>
                  </a:lnTo>
                  <a:lnTo>
                    <a:pt x="4745" y="42489"/>
                  </a:lnTo>
                  <a:lnTo>
                    <a:pt x="4642" y="42411"/>
                  </a:lnTo>
                  <a:lnTo>
                    <a:pt x="4564" y="42320"/>
                  </a:lnTo>
                  <a:lnTo>
                    <a:pt x="4486" y="42216"/>
                  </a:lnTo>
                  <a:lnTo>
                    <a:pt x="3280" y="39727"/>
                  </a:lnTo>
                  <a:lnTo>
                    <a:pt x="3241" y="39597"/>
                  </a:lnTo>
                  <a:lnTo>
                    <a:pt x="3215" y="39481"/>
                  </a:lnTo>
                  <a:lnTo>
                    <a:pt x="3228" y="39351"/>
                  </a:lnTo>
                  <a:lnTo>
                    <a:pt x="3254" y="39234"/>
                  </a:lnTo>
                  <a:lnTo>
                    <a:pt x="3306" y="39118"/>
                  </a:lnTo>
                  <a:lnTo>
                    <a:pt x="3384" y="39027"/>
                  </a:lnTo>
                  <a:lnTo>
                    <a:pt x="3475" y="38936"/>
                  </a:lnTo>
                  <a:lnTo>
                    <a:pt x="3578" y="38871"/>
                  </a:lnTo>
                  <a:lnTo>
                    <a:pt x="5420" y="37977"/>
                  </a:lnTo>
                  <a:lnTo>
                    <a:pt x="5536" y="37925"/>
                  </a:lnTo>
                  <a:lnTo>
                    <a:pt x="5666" y="37912"/>
                  </a:lnTo>
                  <a:close/>
                  <a:moveTo>
                    <a:pt x="73670" y="40518"/>
                  </a:moveTo>
                  <a:lnTo>
                    <a:pt x="73787" y="40544"/>
                  </a:lnTo>
                  <a:lnTo>
                    <a:pt x="73904" y="40596"/>
                  </a:lnTo>
                  <a:lnTo>
                    <a:pt x="74007" y="40673"/>
                  </a:lnTo>
                  <a:lnTo>
                    <a:pt x="74085" y="40764"/>
                  </a:lnTo>
                  <a:lnTo>
                    <a:pt x="74163" y="40881"/>
                  </a:lnTo>
                  <a:lnTo>
                    <a:pt x="75369" y="43357"/>
                  </a:lnTo>
                  <a:lnTo>
                    <a:pt x="75408" y="43487"/>
                  </a:lnTo>
                  <a:lnTo>
                    <a:pt x="75434" y="43604"/>
                  </a:lnTo>
                  <a:lnTo>
                    <a:pt x="75421" y="43733"/>
                  </a:lnTo>
                  <a:lnTo>
                    <a:pt x="75395" y="43850"/>
                  </a:lnTo>
                  <a:lnTo>
                    <a:pt x="75343" y="43967"/>
                  </a:lnTo>
                  <a:lnTo>
                    <a:pt x="75265" y="44070"/>
                  </a:lnTo>
                  <a:lnTo>
                    <a:pt x="75174" y="44148"/>
                  </a:lnTo>
                  <a:lnTo>
                    <a:pt x="75071" y="44213"/>
                  </a:lnTo>
                  <a:lnTo>
                    <a:pt x="73229" y="45108"/>
                  </a:lnTo>
                  <a:lnTo>
                    <a:pt x="73113" y="45160"/>
                  </a:lnTo>
                  <a:lnTo>
                    <a:pt x="72983" y="45172"/>
                  </a:lnTo>
                  <a:lnTo>
                    <a:pt x="72866" y="45172"/>
                  </a:lnTo>
                  <a:lnTo>
                    <a:pt x="72737" y="45134"/>
                  </a:lnTo>
                  <a:lnTo>
                    <a:pt x="72633" y="45082"/>
                  </a:lnTo>
                  <a:lnTo>
                    <a:pt x="72529" y="45017"/>
                  </a:lnTo>
                  <a:lnTo>
                    <a:pt x="72439" y="44926"/>
                  </a:lnTo>
                  <a:lnTo>
                    <a:pt x="72374" y="44809"/>
                  </a:lnTo>
                  <a:lnTo>
                    <a:pt x="71168" y="42320"/>
                  </a:lnTo>
                  <a:lnTo>
                    <a:pt x="71116" y="42203"/>
                  </a:lnTo>
                  <a:lnTo>
                    <a:pt x="71103" y="42074"/>
                  </a:lnTo>
                  <a:lnTo>
                    <a:pt x="71103" y="41957"/>
                  </a:lnTo>
                  <a:lnTo>
                    <a:pt x="71142" y="41840"/>
                  </a:lnTo>
                  <a:lnTo>
                    <a:pt x="71194" y="41724"/>
                  </a:lnTo>
                  <a:lnTo>
                    <a:pt x="71259" y="41620"/>
                  </a:lnTo>
                  <a:lnTo>
                    <a:pt x="71349" y="41542"/>
                  </a:lnTo>
                  <a:lnTo>
                    <a:pt x="71466" y="41464"/>
                  </a:lnTo>
                  <a:lnTo>
                    <a:pt x="73294" y="40583"/>
                  </a:lnTo>
                  <a:lnTo>
                    <a:pt x="73424" y="40531"/>
                  </a:lnTo>
                  <a:lnTo>
                    <a:pt x="73541" y="40518"/>
                  </a:lnTo>
                  <a:close/>
                  <a:moveTo>
                    <a:pt x="67680" y="43422"/>
                  </a:moveTo>
                  <a:lnTo>
                    <a:pt x="67797" y="43461"/>
                  </a:lnTo>
                  <a:lnTo>
                    <a:pt x="67914" y="43513"/>
                  </a:lnTo>
                  <a:lnTo>
                    <a:pt x="68017" y="43578"/>
                  </a:lnTo>
                  <a:lnTo>
                    <a:pt x="68095" y="43668"/>
                  </a:lnTo>
                  <a:lnTo>
                    <a:pt x="68160" y="43785"/>
                  </a:lnTo>
                  <a:lnTo>
                    <a:pt x="69379" y="46275"/>
                  </a:lnTo>
                  <a:lnTo>
                    <a:pt x="69418" y="46391"/>
                  </a:lnTo>
                  <a:lnTo>
                    <a:pt x="69431" y="46521"/>
                  </a:lnTo>
                  <a:lnTo>
                    <a:pt x="69431" y="46638"/>
                  </a:lnTo>
                  <a:lnTo>
                    <a:pt x="69405" y="46754"/>
                  </a:lnTo>
                  <a:lnTo>
                    <a:pt x="69353" y="46871"/>
                  </a:lnTo>
                  <a:lnTo>
                    <a:pt x="69275" y="46975"/>
                  </a:lnTo>
                  <a:lnTo>
                    <a:pt x="69184" y="47065"/>
                  </a:lnTo>
                  <a:lnTo>
                    <a:pt x="69081" y="47130"/>
                  </a:lnTo>
                  <a:lnTo>
                    <a:pt x="67239" y="48012"/>
                  </a:lnTo>
                  <a:lnTo>
                    <a:pt x="67123" y="48064"/>
                  </a:lnTo>
                  <a:lnTo>
                    <a:pt x="66993" y="48077"/>
                  </a:lnTo>
                  <a:lnTo>
                    <a:pt x="66876" y="48077"/>
                  </a:lnTo>
                  <a:lnTo>
                    <a:pt x="66747" y="48051"/>
                  </a:lnTo>
                  <a:lnTo>
                    <a:pt x="66643" y="47999"/>
                  </a:lnTo>
                  <a:lnTo>
                    <a:pt x="66539" y="47921"/>
                  </a:lnTo>
                  <a:lnTo>
                    <a:pt x="66449" y="47830"/>
                  </a:lnTo>
                  <a:lnTo>
                    <a:pt x="66384" y="47714"/>
                  </a:lnTo>
                  <a:lnTo>
                    <a:pt x="65178" y="45237"/>
                  </a:lnTo>
                  <a:lnTo>
                    <a:pt x="65126" y="45108"/>
                  </a:lnTo>
                  <a:lnTo>
                    <a:pt x="65113" y="44991"/>
                  </a:lnTo>
                  <a:lnTo>
                    <a:pt x="65113" y="44861"/>
                  </a:lnTo>
                  <a:lnTo>
                    <a:pt x="65152" y="44745"/>
                  </a:lnTo>
                  <a:lnTo>
                    <a:pt x="65204" y="44628"/>
                  </a:lnTo>
                  <a:lnTo>
                    <a:pt x="65269" y="44524"/>
                  </a:lnTo>
                  <a:lnTo>
                    <a:pt x="65359" y="44446"/>
                  </a:lnTo>
                  <a:lnTo>
                    <a:pt x="65476" y="44382"/>
                  </a:lnTo>
                  <a:lnTo>
                    <a:pt x="67304" y="43487"/>
                  </a:lnTo>
                  <a:lnTo>
                    <a:pt x="67434" y="43435"/>
                  </a:lnTo>
                  <a:lnTo>
                    <a:pt x="67551" y="43422"/>
                  </a:lnTo>
                  <a:close/>
                  <a:moveTo>
                    <a:pt x="61560" y="46326"/>
                  </a:moveTo>
                  <a:lnTo>
                    <a:pt x="61690" y="46339"/>
                  </a:lnTo>
                  <a:lnTo>
                    <a:pt x="61807" y="46365"/>
                  </a:lnTo>
                  <a:lnTo>
                    <a:pt x="61924" y="46417"/>
                  </a:lnTo>
                  <a:lnTo>
                    <a:pt x="62027" y="46482"/>
                  </a:lnTo>
                  <a:lnTo>
                    <a:pt x="62105" y="46586"/>
                  </a:lnTo>
                  <a:lnTo>
                    <a:pt x="62170" y="46689"/>
                  </a:lnTo>
                  <a:lnTo>
                    <a:pt x="63389" y="49179"/>
                  </a:lnTo>
                  <a:lnTo>
                    <a:pt x="63428" y="49296"/>
                  </a:lnTo>
                  <a:lnTo>
                    <a:pt x="63440" y="49425"/>
                  </a:lnTo>
                  <a:lnTo>
                    <a:pt x="63440" y="49542"/>
                  </a:lnTo>
                  <a:lnTo>
                    <a:pt x="63415" y="49672"/>
                  </a:lnTo>
                  <a:lnTo>
                    <a:pt x="63363" y="49775"/>
                  </a:lnTo>
                  <a:lnTo>
                    <a:pt x="63285" y="49879"/>
                  </a:lnTo>
                  <a:lnTo>
                    <a:pt x="63194" y="49970"/>
                  </a:lnTo>
                  <a:lnTo>
                    <a:pt x="63090" y="50035"/>
                  </a:lnTo>
                  <a:lnTo>
                    <a:pt x="61249" y="50929"/>
                  </a:lnTo>
                  <a:lnTo>
                    <a:pt x="61133" y="50968"/>
                  </a:lnTo>
                  <a:lnTo>
                    <a:pt x="61003" y="50994"/>
                  </a:lnTo>
                  <a:lnTo>
                    <a:pt x="60886" y="50981"/>
                  </a:lnTo>
                  <a:lnTo>
                    <a:pt x="60757" y="50955"/>
                  </a:lnTo>
                  <a:lnTo>
                    <a:pt x="60653" y="50903"/>
                  </a:lnTo>
                  <a:lnTo>
                    <a:pt x="60549" y="50825"/>
                  </a:lnTo>
                  <a:lnTo>
                    <a:pt x="60458" y="50735"/>
                  </a:lnTo>
                  <a:lnTo>
                    <a:pt x="60394" y="50631"/>
                  </a:lnTo>
                  <a:lnTo>
                    <a:pt x="59188" y="48142"/>
                  </a:lnTo>
                  <a:lnTo>
                    <a:pt x="59136" y="48025"/>
                  </a:lnTo>
                  <a:lnTo>
                    <a:pt x="59123" y="47895"/>
                  </a:lnTo>
                  <a:lnTo>
                    <a:pt x="59123" y="47766"/>
                  </a:lnTo>
                  <a:lnTo>
                    <a:pt x="59162" y="47649"/>
                  </a:lnTo>
                  <a:lnTo>
                    <a:pt x="59214" y="47545"/>
                  </a:lnTo>
                  <a:lnTo>
                    <a:pt x="59279" y="47441"/>
                  </a:lnTo>
                  <a:lnTo>
                    <a:pt x="59369" y="47351"/>
                  </a:lnTo>
                  <a:lnTo>
                    <a:pt x="59486" y="47286"/>
                  </a:lnTo>
                  <a:lnTo>
                    <a:pt x="61314" y="46391"/>
                  </a:lnTo>
                  <a:lnTo>
                    <a:pt x="61444" y="46352"/>
                  </a:lnTo>
                  <a:lnTo>
                    <a:pt x="61560" y="46326"/>
                  </a:lnTo>
                  <a:close/>
                  <a:moveTo>
                    <a:pt x="55700" y="49244"/>
                  </a:moveTo>
                  <a:lnTo>
                    <a:pt x="55817" y="49270"/>
                  </a:lnTo>
                  <a:lnTo>
                    <a:pt x="55933" y="49321"/>
                  </a:lnTo>
                  <a:lnTo>
                    <a:pt x="56024" y="49399"/>
                  </a:lnTo>
                  <a:lnTo>
                    <a:pt x="56115" y="49490"/>
                  </a:lnTo>
                  <a:lnTo>
                    <a:pt x="56180" y="49594"/>
                  </a:lnTo>
                  <a:lnTo>
                    <a:pt x="57386" y="52083"/>
                  </a:lnTo>
                  <a:lnTo>
                    <a:pt x="57437" y="52213"/>
                  </a:lnTo>
                  <a:lnTo>
                    <a:pt x="57450" y="52329"/>
                  </a:lnTo>
                  <a:lnTo>
                    <a:pt x="57450" y="52459"/>
                  </a:lnTo>
                  <a:lnTo>
                    <a:pt x="57424" y="52576"/>
                  </a:lnTo>
                  <a:lnTo>
                    <a:pt x="57373" y="52693"/>
                  </a:lnTo>
                  <a:lnTo>
                    <a:pt x="57295" y="52783"/>
                  </a:lnTo>
                  <a:lnTo>
                    <a:pt x="57204" y="52874"/>
                  </a:lnTo>
                  <a:lnTo>
                    <a:pt x="57100" y="52939"/>
                  </a:lnTo>
                  <a:lnTo>
                    <a:pt x="55259" y="53834"/>
                  </a:lnTo>
                  <a:lnTo>
                    <a:pt x="55143" y="53872"/>
                  </a:lnTo>
                  <a:lnTo>
                    <a:pt x="55013" y="53898"/>
                  </a:lnTo>
                  <a:lnTo>
                    <a:pt x="54883" y="53898"/>
                  </a:lnTo>
                  <a:lnTo>
                    <a:pt x="54767" y="53859"/>
                  </a:lnTo>
                  <a:lnTo>
                    <a:pt x="54663" y="53808"/>
                  </a:lnTo>
                  <a:lnTo>
                    <a:pt x="54559" y="53743"/>
                  </a:lnTo>
                  <a:lnTo>
                    <a:pt x="54468" y="53652"/>
                  </a:lnTo>
                  <a:lnTo>
                    <a:pt x="54403" y="53535"/>
                  </a:lnTo>
                  <a:lnTo>
                    <a:pt x="53198" y="51046"/>
                  </a:lnTo>
                  <a:lnTo>
                    <a:pt x="53146" y="50929"/>
                  </a:lnTo>
                  <a:lnTo>
                    <a:pt x="53133" y="50800"/>
                  </a:lnTo>
                  <a:lnTo>
                    <a:pt x="53133" y="50683"/>
                  </a:lnTo>
                  <a:lnTo>
                    <a:pt x="53172" y="50553"/>
                  </a:lnTo>
                  <a:lnTo>
                    <a:pt x="53224" y="50449"/>
                  </a:lnTo>
                  <a:lnTo>
                    <a:pt x="53288" y="50346"/>
                  </a:lnTo>
                  <a:lnTo>
                    <a:pt x="53379" y="50255"/>
                  </a:lnTo>
                  <a:lnTo>
                    <a:pt x="53496" y="50190"/>
                  </a:lnTo>
                  <a:lnTo>
                    <a:pt x="55324" y="49296"/>
                  </a:lnTo>
                  <a:lnTo>
                    <a:pt x="55454" y="49257"/>
                  </a:lnTo>
                  <a:lnTo>
                    <a:pt x="55570" y="49244"/>
                  </a:lnTo>
                  <a:close/>
                  <a:moveTo>
                    <a:pt x="49710" y="52148"/>
                  </a:moveTo>
                  <a:lnTo>
                    <a:pt x="49827" y="52187"/>
                  </a:lnTo>
                  <a:lnTo>
                    <a:pt x="49943" y="52226"/>
                  </a:lnTo>
                  <a:lnTo>
                    <a:pt x="50034" y="52304"/>
                  </a:lnTo>
                  <a:lnTo>
                    <a:pt x="50125" y="52394"/>
                  </a:lnTo>
                  <a:lnTo>
                    <a:pt x="50190" y="52511"/>
                  </a:lnTo>
                  <a:lnTo>
                    <a:pt x="51395" y="54987"/>
                  </a:lnTo>
                  <a:lnTo>
                    <a:pt x="51447" y="55117"/>
                  </a:lnTo>
                  <a:lnTo>
                    <a:pt x="51460" y="55234"/>
                  </a:lnTo>
                  <a:lnTo>
                    <a:pt x="51460" y="55363"/>
                  </a:lnTo>
                  <a:lnTo>
                    <a:pt x="51434" y="55480"/>
                  </a:lnTo>
                  <a:lnTo>
                    <a:pt x="51383" y="55597"/>
                  </a:lnTo>
                  <a:lnTo>
                    <a:pt x="51305" y="55701"/>
                  </a:lnTo>
                  <a:lnTo>
                    <a:pt x="51214" y="55778"/>
                  </a:lnTo>
                  <a:lnTo>
                    <a:pt x="51097" y="55856"/>
                  </a:lnTo>
                  <a:lnTo>
                    <a:pt x="49269" y="56738"/>
                  </a:lnTo>
                  <a:lnTo>
                    <a:pt x="49152" y="56790"/>
                  </a:lnTo>
                  <a:lnTo>
                    <a:pt x="49023" y="56803"/>
                  </a:lnTo>
                  <a:lnTo>
                    <a:pt x="48893" y="56803"/>
                  </a:lnTo>
                  <a:lnTo>
                    <a:pt x="48776" y="56777"/>
                  </a:lnTo>
                  <a:lnTo>
                    <a:pt x="48673" y="56725"/>
                  </a:lnTo>
                  <a:lnTo>
                    <a:pt x="48569" y="56647"/>
                  </a:lnTo>
                  <a:lnTo>
                    <a:pt x="48478" y="56556"/>
                  </a:lnTo>
                  <a:lnTo>
                    <a:pt x="48413" y="56440"/>
                  </a:lnTo>
                  <a:lnTo>
                    <a:pt x="47208" y="53963"/>
                  </a:lnTo>
                  <a:lnTo>
                    <a:pt x="47156" y="53834"/>
                  </a:lnTo>
                  <a:lnTo>
                    <a:pt x="47143" y="53717"/>
                  </a:lnTo>
                  <a:lnTo>
                    <a:pt x="47143" y="53587"/>
                  </a:lnTo>
                  <a:lnTo>
                    <a:pt x="47182" y="53470"/>
                  </a:lnTo>
                  <a:lnTo>
                    <a:pt x="47221" y="53354"/>
                  </a:lnTo>
                  <a:lnTo>
                    <a:pt x="47298" y="53250"/>
                  </a:lnTo>
                  <a:lnTo>
                    <a:pt x="47389" y="53172"/>
                  </a:lnTo>
                  <a:lnTo>
                    <a:pt x="47506" y="53094"/>
                  </a:lnTo>
                  <a:lnTo>
                    <a:pt x="49334" y="52213"/>
                  </a:lnTo>
                  <a:lnTo>
                    <a:pt x="49464" y="52161"/>
                  </a:lnTo>
                  <a:lnTo>
                    <a:pt x="49580" y="52148"/>
                  </a:lnTo>
                  <a:close/>
                  <a:moveTo>
                    <a:pt x="43590" y="55052"/>
                  </a:moveTo>
                  <a:lnTo>
                    <a:pt x="43720" y="55065"/>
                  </a:lnTo>
                  <a:lnTo>
                    <a:pt x="43837" y="55091"/>
                  </a:lnTo>
                  <a:lnTo>
                    <a:pt x="43953" y="55143"/>
                  </a:lnTo>
                  <a:lnTo>
                    <a:pt x="44044" y="55208"/>
                  </a:lnTo>
                  <a:lnTo>
                    <a:pt x="44135" y="55299"/>
                  </a:lnTo>
                  <a:lnTo>
                    <a:pt x="44200" y="55415"/>
                  </a:lnTo>
                  <a:lnTo>
                    <a:pt x="45405" y="57905"/>
                  </a:lnTo>
                  <a:lnTo>
                    <a:pt x="45457" y="58021"/>
                  </a:lnTo>
                  <a:lnTo>
                    <a:pt x="45470" y="58151"/>
                  </a:lnTo>
                  <a:lnTo>
                    <a:pt x="45470" y="58268"/>
                  </a:lnTo>
                  <a:lnTo>
                    <a:pt x="45444" y="58397"/>
                  </a:lnTo>
                  <a:lnTo>
                    <a:pt x="45392" y="58501"/>
                  </a:lnTo>
                  <a:lnTo>
                    <a:pt x="45315" y="58605"/>
                  </a:lnTo>
                  <a:lnTo>
                    <a:pt x="45224" y="58696"/>
                  </a:lnTo>
                  <a:lnTo>
                    <a:pt x="45107" y="58760"/>
                  </a:lnTo>
                  <a:lnTo>
                    <a:pt x="43279" y="59655"/>
                  </a:lnTo>
                  <a:lnTo>
                    <a:pt x="43162" y="59694"/>
                  </a:lnTo>
                  <a:lnTo>
                    <a:pt x="43033" y="59720"/>
                  </a:lnTo>
                  <a:lnTo>
                    <a:pt x="42903" y="59707"/>
                  </a:lnTo>
                  <a:lnTo>
                    <a:pt x="42786" y="59681"/>
                  </a:lnTo>
                  <a:lnTo>
                    <a:pt x="42683" y="59629"/>
                  </a:lnTo>
                  <a:lnTo>
                    <a:pt x="42579" y="59551"/>
                  </a:lnTo>
                  <a:lnTo>
                    <a:pt x="42488" y="59461"/>
                  </a:lnTo>
                  <a:lnTo>
                    <a:pt x="42423" y="59357"/>
                  </a:lnTo>
                  <a:lnTo>
                    <a:pt x="41218" y="56867"/>
                  </a:lnTo>
                  <a:lnTo>
                    <a:pt x="41166" y="56751"/>
                  </a:lnTo>
                  <a:lnTo>
                    <a:pt x="41153" y="56621"/>
                  </a:lnTo>
                  <a:lnTo>
                    <a:pt x="41153" y="56491"/>
                  </a:lnTo>
                  <a:lnTo>
                    <a:pt x="41179" y="56375"/>
                  </a:lnTo>
                  <a:lnTo>
                    <a:pt x="41230" y="56258"/>
                  </a:lnTo>
                  <a:lnTo>
                    <a:pt x="41308" y="56167"/>
                  </a:lnTo>
                  <a:lnTo>
                    <a:pt x="41399" y="56077"/>
                  </a:lnTo>
                  <a:lnTo>
                    <a:pt x="41516" y="56012"/>
                  </a:lnTo>
                  <a:lnTo>
                    <a:pt x="43344" y="55117"/>
                  </a:lnTo>
                  <a:lnTo>
                    <a:pt x="43474" y="55078"/>
                  </a:lnTo>
                  <a:lnTo>
                    <a:pt x="43590" y="55052"/>
                  </a:lnTo>
                  <a:close/>
                  <a:moveTo>
                    <a:pt x="37600" y="57957"/>
                  </a:moveTo>
                  <a:lnTo>
                    <a:pt x="37730" y="57970"/>
                  </a:lnTo>
                  <a:lnTo>
                    <a:pt x="37846" y="57995"/>
                  </a:lnTo>
                  <a:lnTo>
                    <a:pt x="37963" y="58047"/>
                  </a:lnTo>
                  <a:lnTo>
                    <a:pt x="38054" y="58125"/>
                  </a:lnTo>
                  <a:lnTo>
                    <a:pt x="38145" y="58216"/>
                  </a:lnTo>
                  <a:lnTo>
                    <a:pt x="38210" y="58320"/>
                  </a:lnTo>
                  <a:lnTo>
                    <a:pt x="39415" y="60809"/>
                  </a:lnTo>
                  <a:lnTo>
                    <a:pt x="39467" y="60926"/>
                  </a:lnTo>
                  <a:lnTo>
                    <a:pt x="39480" y="61055"/>
                  </a:lnTo>
                  <a:lnTo>
                    <a:pt x="39480" y="61185"/>
                  </a:lnTo>
                  <a:lnTo>
                    <a:pt x="39454" y="61302"/>
                  </a:lnTo>
                  <a:lnTo>
                    <a:pt x="39402" y="61418"/>
                  </a:lnTo>
                  <a:lnTo>
                    <a:pt x="39325" y="61509"/>
                  </a:lnTo>
                  <a:lnTo>
                    <a:pt x="39234" y="61600"/>
                  </a:lnTo>
                  <a:lnTo>
                    <a:pt x="39117" y="61665"/>
                  </a:lnTo>
                  <a:lnTo>
                    <a:pt x="37289" y="62559"/>
                  </a:lnTo>
                  <a:lnTo>
                    <a:pt x="37172" y="62598"/>
                  </a:lnTo>
                  <a:lnTo>
                    <a:pt x="37043" y="62624"/>
                  </a:lnTo>
                  <a:lnTo>
                    <a:pt x="36913" y="62611"/>
                  </a:lnTo>
                  <a:lnTo>
                    <a:pt x="36796" y="62585"/>
                  </a:lnTo>
                  <a:lnTo>
                    <a:pt x="36680" y="62533"/>
                  </a:lnTo>
                  <a:lnTo>
                    <a:pt x="36589" y="62469"/>
                  </a:lnTo>
                  <a:lnTo>
                    <a:pt x="36498" y="62378"/>
                  </a:lnTo>
                  <a:lnTo>
                    <a:pt x="36433" y="62261"/>
                  </a:lnTo>
                  <a:lnTo>
                    <a:pt x="35227" y="59772"/>
                  </a:lnTo>
                  <a:lnTo>
                    <a:pt x="35176" y="59655"/>
                  </a:lnTo>
                  <a:lnTo>
                    <a:pt x="35163" y="59525"/>
                  </a:lnTo>
                  <a:lnTo>
                    <a:pt x="35163" y="59409"/>
                  </a:lnTo>
                  <a:lnTo>
                    <a:pt x="35189" y="59279"/>
                  </a:lnTo>
                  <a:lnTo>
                    <a:pt x="35240" y="59175"/>
                  </a:lnTo>
                  <a:lnTo>
                    <a:pt x="35318" y="59072"/>
                  </a:lnTo>
                  <a:lnTo>
                    <a:pt x="35409" y="58981"/>
                  </a:lnTo>
                  <a:lnTo>
                    <a:pt x="35526" y="58916"/>
                  </a:lnTo>
                  <a:lnTo>
                    <a:pt x="37354" y="58021"/>
                  </a:lnTo>
                  <a:lnTo>
                    <a:pt x="37470" y="57982"/>
                  </a:lnTo>
                  <a:lnTo>
                    <a:pt x="37600" y="57957"/>
                  </a:lnTo>
                  <a:close/>
                  <a:moveTo>
                    <a:pt x="31740" y="60874"/>
                  </a:moveTo>
                  <a:lnTo>
                    <a:pt x="31856" y="60900"/>
                  </a:lnTo>
                  <a:lnTo>
                    <a:pt x="31973" y="60952"/>
                  </a:lnTo>
                  <a:lnTo>
                    <a:pt x="32064" y="61029"/>
                  </a:lnTo>
                  <a:lnTo>
                    <a:pt x="32155" y="61120"/>
                  </a:lnTo>
                  <a:lnTo>
                    <a:pt x="32219" y="61237"/>
                  </a:lnTo>
                  <a:lnTo>
                    <a:pt x="33425" y="63713"/>
                  </a:lnTo>
                  <a:lnTo>
                    <a:pt x="33477" y="63843"/>
                  </a:lnTo>
                  <a:lnTo>
                    <a:pt x="33490" y="63960"/>
                  </a:lnTo>
                  <a:lnTo>
                    <a:pt x="33490" y="64089"/>
                  </a:lnTo>
                  <a:lnTo>
                    <a:pt x="33464" y="64206"/>
                  </a:lnTo>
                  <a:lnTo>
                    <a:pt x="33412" y="64323"/>
                  </a:lnTo>
                  <a:lnTo>
                    <a:pt x="33334" y="64426"/>
                  </a:lnTo>
                  <a:lnTo>
                    <a:pt x="33244" y="64504"/>
                  </a:lnTo>
                  <a:lnTo>
                    <a:pt x="33127" y="64582"/>
                  </a:lnTo>
                  <a:lnTo>
                    <a:pt x="31299" y="65464"/>
                  </a:lnTo>
                  <a:lnTo>
                    <a:pt x="31182" y="65516"/>
                  </a:lnTo>
                  <a:lnTo>
                    <a:pt x="31053" y="65528"/>
                  </a:lnTo>
                  <a:lnTo>
                    <a:pt x="30923" y="65528"/>
                  </a:lnTo>
                  <a:lnTo>
                    <a:pt x="30806" y="65490"/>
                  </a:lnTo>
                  <a:lnTo>
                    <a:pt x="30689" y="65438"/>
                  </a:lnTo>
                  <a:lnTo>
                    <a:pt x="30599" y="65373"/>
                  </a:lnTo>
                  <a:lnTo>
                    <a:pt x="30508" y="65282"/>
                  </a:lnTo>
                  <a:lnTo>
                    <a:pt x="30443" y="65165"/>
                  </a:lnTo>
                  <a:lnTo>
                    <a:pt x="29237" y="62689"/>
                  </a:lnTo>
                  <a:lnTo>
                    <a:pt x="29185" y="62559"/>
                  </a:lnTo>
                  <a:lnTo>
                    <a:pt x="29173" y="62430"/>
                  </a:lnTo>
                  <a:lnTo>
                    <a:pt x="29173" y="62313"/>
                  </a:lnTo>
                  <a:lnTo>
                    <a:pt x="29198" y="62196"/>
                  </a:lnTo>
                  <a:lnTo>
                    <a:pt x="29250" y="62080"/>
                  </a:lnTo>
                  <a:lnTo>
                    <a:pt x="29328" y="61976"/>
                  </a:lnTo>
                  <a:lnTo>
                    <a:pt x="29419" y="61898"/>
                  </a:lnTo>
                  <a:lnTo>
                    <a:pt x="29536" y="61820"/>
                  </a:lnTo>
                  <a:lnTo>
                    <a:pt x="31364" y="60939"/>
                  </a:lnTo>
                  <a:lnTo>
                    <a:pt x="31480" y="60887"/>
                  </a:lnTo>
                  <a:lnTo>
                    <a:pt x="31610" y="60874"/>
                  </a:lnTo>
                  <a:close/>
                  <a:moveTo>
                    <a:pt x="25750" y="63778"/>
                  </a:moveTo>
                  <a:lnTo>
                    <a:pt x="25866" y="63817"/>
                  </a:lnTo>
                  <a:lnTo>
                    <a:pt x="25983" y="63869"/>
                  </a:lnTo>
                  <a:lnTo>
                    <a:pt x="26074" y="63934"/>
                  </a:lnTo>
                  <a:lnTo>
                    <a:pt x="26165" y="64024"/>
                  </a:lnTo>
                  <a:lnTo>
                    <a:pt x="26229" y="64141"/>
                  </a:lnTo>
                  <a:lnTo>
                    <a:pt x="27435" y="66631"/>
                  </a:lnTo>
                  <a:lnTo>
                    <a:pt x="27487" y="66747"/>
                  </a:lnTo>
                  <a:lnTo>
                    <a:pt x="27500" y="66877"/>
                  </a:lnTo>
                  <a:lnTo>
                    <a:pt x="27500" y="66994"/>
                  </a:lnTo>
                  <a:lnTo>
                    <a:pt x="27474" y="67110"/>
                  </a:lnTo>
                  <a:lnTo>
                    <a:pt x="27422" y="67227"/>
                  </a:lnTo>
                  <a:lnTo>
                    <a:pt x="27344" y="67331"/>
                  </a:lnTo>
                  <a:lnTo>
                    <a:pt x="27254" y="67421"/>
                  </a:lnTo>
                  <a:lnTo>
                    <a:pt x="27137" y="67486"/>
                  </a:lnTo>
                  <a:lnTo>
                    <a:pt x="25309" y="68368"/>
                  </a:lnTo>
                  <a:lnTo>
                    <a:pt x="25179" y="68420"/>
                  </a:lnTo>
                  <a:lnTo>
                    <a:pt x="25062" y="68433"/>
                  </a:lnTo>
                  <a:lnTo>
                    <a:pt x="24933" y="68433"/>
                  </a:lnTo>
                  <a:lnTo>
                    <a:pt x="24816" y="68407"/>
                  </a:lnTo>
                  <a:lnTo>
                    <a:pt x="24699" y="68355"/>
                  </a:lnTo>
                  <a:lnTo>
                    <a:pt x="24609" y="68277"/>
                  </a:lnTo>
                  <a:lnTo>
                    <a:pt x="24518" y="68186"/>
                  </a:lnTo>
                  <a:lnTo>
                    <a:pt x="24453" y="68083"/>
                  </a:lnTo>
                  <a:lnTo>
                    <a:pt x="23247" y="65593"/>
                  </a:lnTo>
                  <a:lnTo>
                    <a:pt x="23195" y="65464"/>
                  </a:lnTo>
                  <a:lnTo>
                    <a:pt x="23182" y="65347"/>
                  </a:lnTo>
                  <a:lnTo>
                    <a:pt x="23182" y="65217"/>
                  </a:lnTo>
                  <a:lnTo>
                    <a:pt x="23208" y="65101"/>
                  </a:lnTo>
                  <a:lnTo>
                    <a:pt x="23260" y="64984"/>
                  </a:lnTo>
                  <a:lnTo>
                    <a:pt x="23338" y="64893"/>
                  </a:lnTo>
                  <a:lnTo>
                    <a:pt x="23429" y="64802"/>
                  </a:lnTo>
                  <a:lnTo>
                    <a:pt x="23545" y="64738"/>
                  </a:lnTo>
                  <a:lnTo>
                    <a:pt x="25374" y="63843"/>
                  </a:lnTo>
                  <a:lnTo>
                    <a:pt x="25490" y="63791"/>
                  </a:lnTo>
                  <a:lnTo>
                    <a:pt x="25620" y="63778"/>
                  </a:lnTo>
                  <a:close/>
                  <a:moveTo>
                    <a:pt x="19630" y="66682"/>
                  </a:moveTo>
                  <a:lnTo>
                    <a:pt x="19760" y="66695"/>
                  </a:lnTo>
                  <a:lnTo>
                    <a:pt x="19876" y="66721"/>
                  </a:lnTo>
                  <a:lnTo>
                    <a:pt x="19980" y="66773"/>
                  </a:lnTo>
                  <a:lnTo>
                    <a:pt x="20084" y="66851"/>
                  </a:lnTo>
                  <a:lnTo>
                    <a:pt x="20174" y="66942"/>
                  </a:lnTo>
                  <a:lnTo>
                    <a:pt x="20239" y="67045"/>
                  </a:lnTo>
                  <a:lnTo>
                    <a:pt x="21445" y="69535"/>
                  </a:lnTo>
                  <a:lnTo>
                    <a:pt x="21497" y="69652"/>
                  </a:lnTo>
                  <a:lnTo>
                    <a:pt x="21510" y="69781"/>
                  </a:lnTo>
                  <a:lnTo>
                    <a:pt x="21510" y="69911"/>
                  </a:lnTo>
                  <a:lnTo>
                    <a:pt x="21471" y="70028"/>
                  </a:lnTo>
                  <a:lnTo>
                    <a:pt x="21432" y="70131"/>
                  </a:lnTo>
                  <a:lnTo>
                    <a:pt x="21354" y="70235"/>
                  </a:lnTo>
                  <a:lnTo>
                    <a:pt x="21264" y="70326"/>
                  </a:lnTo>
                  <a:lnTo>
                    <a:pt x="21147" y="70391"/>
                  </a:lnTo>
                  <a:lnTo>
                    <a:pt x="19319" y="71285"/>
                  </a:lnTo>
                  <a:lnTo>
                    <a:pt x="19189" y="71324"/>
                  </a:lnTo>
                  <a:lnTo>
                    <a:pt x="19072" y="71350"/>
                  </a:lnTo>
                  <a:lnTo>
                    <a:pt x="18943" y="71337"/>
                  </a:lnTo>
                  <a:lnTo>
                    <a:pt x="18826" y="71311"/>
                  </a:lnTo>
                  <a:lnTo>
                    <a:pt x="18709" y="71259"/>
                  </a:lnTo>
                  <a:lnTo>
                    <a:pt x="18619" y="71181"/>
                  </a:lnTo>
                  <a:lnTo>
                    <a:pt x="18528" y="71091"/>
                  </a:lnTo>
                  <a:lnTo>
                    <a:pt x="18463" y="70987"/>
                  </a:lnTo>
                  <a:lnTo>
                    <a:pt x="17257" y="68498"/>
                  </a:lnTo>
                  <a:lnTo>
                    <a:pt x="17205" y="68381"/>
                  </a:lnTo>
                  <a:lnTo>
                    <a:pt x="17192" y="68251"/>
                  </a:lnTo>
                  <a:lnTo>
                    <a:pt x="17192" y="68122"/>
                  </a:lnTo>
                  <a:lnTo>
                    <a:pt x="17218" y="68005"/>
                  </a:lnTo>
                  <a:lnTo>
                    <a:pt x="17270" y="67901"/>
                  </a:lnTo>
                  <a:lnTo>
                    <a:pt x="17348" y="67797"/>
                  </a:lnTo>
                  <a:lnTo>
                    <a:pt x="17439" y="67707"/>
                  </a:lnTo>
                  <a:lnTo>
                    <a:pt x="17555" y="67642"/>
                  </a:lnTo>
                  <a:lnTo>
                    <a:pt x="19384" y="66747"/>
                  </a:lnTo>
                  <a:lnTo>
                    <a:pt x="19500" y="66708"/>
                  </a:lnTo>
                  <a:lnTo>
                    <a:pt x="19630" y="66682"/>
                  </a:lnTo>
                  <a:close/>
                  <a:moveTo>
                    <a:pt x="78416" y="0"/>
                  </a:moveTo>
                  <a:lnTo>
                    <a:pt x="78286" y="13"/>
                  </a:lnTo>
                  <a:lnTo>
                    <a:pt x="78169" y="65"/>
                  </a:lnTo>
                  <a:lnTo>
                    <a:pt x="68847" y="4577"/>
                  </a:lnTo>
                  <a:lnTo>
                    <a:pt x="363" y="37821"/>
                  </a:lnTo>
                  <a:lnTo>
                    <a:pt x="246" y="37899"/>
                  </a:lnTo>
                  <a:lnTo>
                    <a:pt x="156" y="37990"/>
                  </a:lnTo>
                  <a:lnTo>
                    <a:pt x="91" y="38080"/>
                  </a:lnTo>
                  <a:lnTo>
                    <a:pt x="39" y="38197"/>
                  </a:lnTo>
                  <a:lnTo>
                    <a:pt x="0" y="38314"/>
                  </a:lnTo>
                  <a:lnTo>
                    <a:pt x="0" y="38443"/>
                  </a:lnTo>
                  <a:lnTo>
                    <a:pt x="13" y="38560"/>
                  </a:lnTo>
                  <a:lnTo>
                    <a:pt x="65" y="38690"/>
                  </a:lnTo>
                  <a:lnTo>
                    <a:pt x="17283" y="74164"/>
                  </a:lnTo>
                  <a:lnTo>
                    <a:pt x="17348" y="74267"/>
                  </a:lnTo>
                  <a:lnTo>
                    <a:pt x="17439" y="74358"/>
                  </a:lnTo>
                  <a:lnTo>
                    <a:pt x="17529" y="74436"/>
                  </a:lnTo>
                  <a:lnTo>
                    <a:pt x="17646" y="74488"/>
                  </a:lnTo>
                  <a:lnTo>
                    <a:pt x="17763" y="74514"/>
                  </a:lnTo>
                  <a:lnTo>
                    <a:pt x="17892" y="74514"/>
                  </a:lnTo>
                  <a:lnTo>
                    <a:pt x="18022" y="74501"/>
                  </a:lnTo>
                  <a:lnTo>
                    <a:pt x="18139" y="74462"/>
                  </a:lnTo>
                  <a:lnTo>
                    <a:pt x="95945" y="36680"/>
                  </a:lnTo>
                  <a:lnTo>
                    <a:pt x="96049" y="36615"/>
                  </a:lnTo>
                  <a:lnTo>
                    <a:pt x="96140" y="36524"/>
                  </a:lnTo>
                  <a:lnTo>
                    <a:pt x="96217" y="36434"/>
                  </a:lnTo>
                  <a:lnTo>
                    <a:pt x="96269" y="36317"/>
                  </a:lnTo>
                  <a:lnTo>
                    <a:pt x="96295" y="36200"/>
                  </a:lnTo>
                  <a:lnTo>
                    <a:pt x="96308" y="36071"/>
                  </a:lnTo>
                  <a:lnTo>
                    <a:pt x="96282" y="35954"/>
                  </a:lnTo>
                  <a:lnTo>
                    <a:pt x="96243" y="35824"/>
                  </a:lnTo>
                  <a:lnTo>
                    <a:pt x="87245" y="17296"/>
                  </a:lnTo>
                  <a:lnTo>
                    <a:pt x="79025" y="350"/>
                  </a:lnTo>
                  <a:lnTo>
                    <a:pt x="78960" y="247"/>
                  </a:lnTo>
                  <a:lnTo>
                    <a:pt x="78870" y="156"/>
                  </a:lnTo>
                  <a:lnTo>
                    <a:pt x="78766" y="78"/>
                  </a:lnTo>
                  <a:lnTo>
                    <a:pt x="78662" y="26"/>
                  </a:lnTo>
                  <a:lnTo>
                    <a:pt x="785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882650" y="3167375"/>
              <a:ext cx="813950" cy="789300"/>
            </a:xfrm>
            <a:custGeom>
              <a:avLst/>
              <a:gdLst/>
              <a:ahLst/>
              <a:cxnLst/>
              <a:rect l="l" t="t" r="r" b="b"/>
              <a:pathLst>
                <a:path w="32558" h="31572" extrusionOk="0">
                  <a:moveTo>
                    <a:pt x="22289" y="0"/>
                  </a:moveTo>
                  <a:lnTo>
                    <a:pt x="22159" y="26"/>
                  </a:lnTo>
                  <a:lnTo>
                    <a:pt x="22042" y="65"/>
                  </a:lnTo>
                  <a:lnTo>
                    <a:pt x="13848" y="4045"/>
                  </a:lnTo>
                  <a:lnTo>
                    <a:pt x="364" y="10593"/>
                  </a:lnTo>
                  <a:lnTo>
                    <a:pt x="260" y="10658"/>
                  </a:lnTo>
                  <a:lnTo>
                    <a:pt x="169" y="10749"/>
                  </a:lnTo>
                  <a:lnTo>
                    <a:pt x="92" y="10852"/>
                  </a:lnTo>
                  <a:lnTo>
                    <a:pt x="40" y="10956"/>
                  </a:lnTo>
                  <a:lnTo>
                    <a:pt x="14" y="11073"/>
                  </a:lnTo>
                  <a:lnTo>
                    <a:pt x="1" y="11202"/>
                  </a:lnTo>
                  <a:lnTo>
                    <a:pt x="27" y="11332"/>
                  </a:lnTo>
                  <a:lnTo>
                    <a:pt x="79" y="11449"/>
                  </a:lnTo>
                  <a:lnTo>
                    <a:pt x="6873" y="25478"/>
                  </a:lnTo>
                  <a:lnTo>
                    <a:pt x="9660" y="31221"/>
                  </a:lnTo>
                  <a:lnTo>
                    <a:pt x="9738" y="31325"/>
                  </a:lnTo>
                  <a:lnTo>
                    <a:pt x="9816" y="31416"/>
                  </a:lnTo>
                  <a:lnTo>
                    <a:pt x="9919" y="31494"/>
                  </a:lnTo>
                  <a:lnTo>
                    <a:pt x="10036" y="31545"/>
                  </a:lnTo>
                  <a:lnTo>
                    <a:pt x="10153" y="31571"/>
                  </a:lnTo>
                  <a:lnTo>
                    <a:pt x="10282" y="31571"/>
                  </a:lnTo>
                  <a:lnTo>
                    <a:pt x="10399" y="31558"/>
                  </a:lnTo>
                  <a:lnTo>
                    <a:pt x="10529" y="31507"/>
                  </a:lnTo>
                  <a:lnTo>
                    <a:pt x="15559" y="29069"/>
                  </a:lnTo>
                  <a:lnTo>
                    <a:pt x="32207" y="20991"/>
                  </a:lnTo>
                  <a:lnTo>
                    <a:pt x="32311" y="20927"/>
                  </a:lnTo>
                  <a:lnTo>
                    <a:pt x="32402" y="20836"/>
                  </a:lnTo>
                  <a:lnTo>
                    <a:pt x="32480" y="20732"/>
                  </a:lnTo>
                  <a:lnTo>
                    <a:pt x="32518" y="20628"/>
                  </a:lnTo>
                  <a:lnTo>
                    <a:pt x="32557" y="20512"/>
                  </a:lnTo>
                  <a:lnTo>
                    <a:pt x="32557" y="20382"/>
                  </a:lnTo>
                  <a:lnTo>
                    <a:pt x="32544" y="20252"/>
                  </a:lnTo>
                  <a:lnTo>
                    <a:pt x="32492" y="20136"/>
                  </a:lnTo>
                  <a:lnTo>
                    <a:pt x="24091" y="2814"/>
                  </a:lnTo>
                  <a:lnTo>
                    <a:pt x="22898" y="363"/>
                  </a:lnTo>
                  <a:lnTo>
                    <a:pt x="22833" y="259"/>
                  </a:lnTo>
                  <a:lnTo>
                    <a:pt x="22742" y="169"/>
                  </a:lnTo>
                  <a:lnTo>
                    <a:pt x="22652" y="91"/>
                  </a:lnTo>
                  <a:lnTo>
                    <a:pt x="22535" y="39"/>
                  </a:lnTo>
                  <a:lnTo>
                    <a:pt x="22418" y="13"/>
                  </a:lnTo>
                  <a:lnTo>
                    <a:pt x="22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232100" y="3483075"/>
              <a:ext cx="813950" cy="789625"/>
            </a:xfrm>
            <a:custGeom>
              <a:avLst/>
              <a:gdLst/>
              <a:ahLst/>
              <a:cxnLst/>
              <a:rect l="l" t="t" r="r" b="b"/>
              <a:pathLst>
                <a:path w="32558" h="31585" extrusionOk="0">
                  <a:moveTo>
                    <a:pt x="22289" y="1"/>
                  </a:moveTo>
                  <a:lnTo>
                    <a:pt x="22159" y="27"/>
                  </a:lnTo>
                  <a:lnTo>
                    <a:pt x="22042" y="65"/>
                  </a:lnTo>
                  <a:lnTo>
                    <a:pt x="17777" y="2140"/>
                  </a:lnTo>
                  <a:lnTo>
                    <a:pt x="6082" y="7819"/>
                  </a:lnTo>
                  <a:lnTo>
                    <a:pt x="2361" y="9634"/>
                  </a:lnTo>
                  <a:lnTo>
                    <a:pt x="364" y="10594"/>
                  </a:lnTo>
                  <a:lnTo>
                    <a:pt x="260" y="10658"/>
                  </a:lnTo>
                  <a:lnTo>
                    <a:pt x="156" y="10749"/>
                  </a:lnTo>
                  <a:lnTo>
                    <a:pt x="92" y="10853"/>
                  </a:lnTo>
                  <a:lnTo>
                    <a:pt x="40" y="10970"/>
                  </a:lnTo>
                  <a:lnTo>
                    <a:pt x="14" y="11086"/>
                  </a:lnTo>
                  <a:lnTo>
                    <a:pt x="1" y="11203"/>
                  </a:lnTo>
                  <a:lnTo>
                    <a:pt x="27" y="11333"/>
                  </a:lnTo>
                  <a:lnTo>
                    <a:pt x="66" y="11462"/>
                  </a:lnTo>
                  <a:lnTo>
                    <a:pt x="1090" y="13550"/>
                  </a:lnTo>
                  <a:lnTo>
                    <a:pt x="2957" y="17413"/>
                  </a:lnTo>
                  <a:lnTo>
                    <a:pt x="8856" y="29575"/>
                  </a:lnTo>
                  <a:lnTo>
                    <a:pt x="9660" y="31222"/>
                  </a:lnTo>
                  <a:lnTo>
                    <a:pt x="9738" y="31338"/>
                  </a:lnTo>
                  <a:lnTo>
                    <a:pt x="9816" y="31429"/>
                  </a:lnTo>
                  <a:lnTo>
                    <a:pt x="9920" y="31494"/>
                  </a:lnTo>
                  <a:lnTo>
                    <a:pt x="10036" y="31546"/>
                  </a:lnTo>
                  <a:lnTo>
                    <a:pt x="10153" y="31572"/>
                  </a:lnTo>
                  <a:lnTo>
                    <a:pt x="10283" y="31585"/>
                  </a:lnTo>
                  <a:lnTo>
                    <a:pt x="10399" y="31559"/>
                  </a:lnTo>
                  <a:lnTo>
                    <a:pt x="10529" y="31520"/>
                  </a:lnTo>
                  <a:lnTo>
                    <a:pt x="29887" y="22120"/>
                  </a:lnTo>
                  <a:lnTo>
                    <a:pt x="32194" y="21005"/>
                  </a:lnTo>
                  <a:lnTo>
                    <a:pt x="32311" y="20927"/>
                  </a:lnTo>
                  <a:lnTo>
                    <a:pt x="32402" y="20849"/>
                  </a:lnTo>
                  <a:lnTo>
                    <a:pt x="32480" y="20746"/>
                  </a:lnTo>
                  <a:lnTo>
                    <a:pt x="32519" y="20629"/>
                  </a:lnTo>
                  <a:lnTo>
                    <a:pt x="32557" y="20512"/>
                  </a:lnTo>
                  <a:lnTo>
                    <a:pt x="32557" y="20383"/>
                  </a:lnTo>
                  <a:lnTo>
                    <a:pt x="32544" y="20266"/>
                  </a:lnTo>
                  <a:lnTo>
                    <a:pt x="32493" y="20136"/>
                  </a:lnTo>
                  <a:lnTo>
                    <a:pt x="31313" y="17712"/>
                  </a:lnTo>
                  <a:lnTo>
                    <a:pt x="22898" y="377"/>
                  </a:lnTo>
                  <a:lnTo>
                    <a:pt x="22833" y="260"/>
                  </a:lnTo>
                  <a:lnTo>
                    <a:pt x="22742" y="169"/>
                  </a:lnTo>
                  <a:lnTo>
                    <a:pt x="22652" y="91"/>
                  </a:lnTo>
                  <a:lnTo>
                    <a:pt x="22535" y="40"/>
                  </a:lnTo>
                  <a:lnTo>
                    <a:pt x="22418" y="14"/>
                  </a:lnTo>
                  <a:lnTo>
                    <a:pt x="222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81575" y="3799125"/>
              <a:ext cx="813925" cy="789300"/>
            </a:xfrm>
            <a:custGeom>
              <a:avLst/>
              <a:gdLst/>
              <a:ahLst/>
              <a:cxnLst/>
              <a:rect l="l" t="t" r="r" b="b"/>
              <a:pathLst>
                <a:path w="32557" h="31572" extrusionOk="0">
                  <a:moveTo>
                    <a:pt x="22288" y="0"/>
                  </a:moveTo>
                  <a:lnTo>
                    <a:pt x="22158" y="13"/>
                  </a:lnTo>
                  <a:lnTo>
                    <a:pt x="22041" y="65"/>
                  </a:lnTo>
                  <a:lnTo>
                    <a:pt x="9517" y="6146"/>
                  </a:lnTo>
                  <a:lnTo>
                    <a:pt x="363" y="10580"/>
                  </a:lnTo>
                  <a:lnTo>
                    <a:pt x="246" y="10658"/>
                  </a:lnTo>
                  <a:lnTo>
                    <a:pt x="156" y="10736"/>
                  </a:lnTo>
                  <a:lnTo>
                    <a:pt x="91" y="10839"/>
                  </a:lnTo>
                  <a:lnTo>
                    <a:pt x="39" y="10956"/>
                  </a:lnTo>
                  <a:lnTo>
                    <a:pt x="13" y="11073"/>
                  </a:lnTo>
                  <a:lnTo>
                    <a:pt x="0" y="11202"/>
                  </a:lnTo>
                  <a:lnTo>
                    <a:pt x="26" y="11319"/>
                  </a:lnTo>
                  <a:lnTo>
                    <a:pt x="65" y="11449"/>
                  </a:lnTo>
                  <a:lnTo>
                    <a:pt x="4694" y="20978"/>
                  </a:lnTo>
                  <a:lnTo>
                    <a:pt x="9659" y="31208"/>
                  </a:lnTo>
                  <a:lnTo>
                    <a:pt x="9724" y="31325"/>
                  </a:lnTo>
                  <a:lnTo>
                    <a:pt x="9815" y="31416"/>
                  </a:lnTo>
                  <a:lnTo>
                    <a:pt x="9919" y="31494"/>
                  </a:lnTo>
                  <a:lnTo>
                    <a:pt x="10022" y="31545"/>
                  </a:lnTo>
                  <a:lnTo>
                    <a:pt x="10152" y="31571"/>
                  </a:lnTo>
                  <a:lnTo>
                    <a:pt x="10269" y="31571"/>
                  </a:lnTo>
                  <a:lnTo>
                    <a:pt x="10398" y="31558"/>
                  </a:lnTo>
                  <a:lnTo>
                    <a:pt x="10528" y="31506"/>
                  </a:lnTo>
                  <a:lnTo>
                    <a:pt x="18411" y="27682"/>
                  </a:lnTo>
                  <a:lnTo>
                    <a:pt x="22132" y="25879"/>
                  </a:lnTo>
                  <a:lnTo>
                    <a:pt x="32194" y="20991"/>
                  </a:lnTo>
                  <a:lnTo>
                    <a:pt x="32310" y="20927"/>
                  </a:lnTo>
                  <a:lnTo>
                    <a:pt x="32401" y="20836"/>
                  </a:lnTo>
                  <a:lnTo>
                    <a:pt x="32466" y="20732"/>
                  </a:lnTo>
                  <a:lnTo>
                    <a:pt x="32518" y="20615"/>
                  </a:lnTo>
                  <a:lnTo>
                    <a:pt x="32557" y="20499"/>
                  </a:lnTo>
                  <a:lnTo>
                    <a:pt x="32557" y="20382"/>
                  </a:lnTo>
                  <a:lnTo>
                    <a:pt x="32531" y="20252"/>
                  </a:lnTo>
                  <a:lnTo>
                    <a:pt x="32492" y="20123"/>
                  </a:lnTo>
                  <a:lnTo>
                    <a:pt x="27396" y="9646"/>
                  </a:lnTo>
                  <a:lnTo>
                    <a:pt x="25529" y="5770"/>
                  </a:lnTo>
                  <a:lnTo>
                    <a:pt x="22897" y="363"/>
                  </a:lnTo>
                  <a:lnTo>
                    <a:pt x="22832" y="246"/>
                  </a:lnTo>
                  <a:lnTo>
                    <a:pt x="22742" y="156"/>
                  </a:lnTo>
                  <a:lnTo>
                    <a:pt x="22638" y="91"/>
                  </a:lnTo>
                  <a:lnTo>
                    <a:pt x="22534" y="39"/>
                  </a:lnTo>
                  <a:lnTo>
                    <a:pt x="22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031425" y="1840000"/>
              <a:ext cx="2373050" cy="1531600"/>
            </a:xfrm>
            <a:custGeom>
              <a:avLst/>
              <a:gdLst/>
              <a:ahLst/>
              <a:cxnLst/>
              <a:rect l="l" t="t" r="r" b="b"/>
              <a:pathLst>
                <a:path w="94922" h="61264" extrusionOk="0">
                  <a:moveTo>
                    <a:pt x="82994" y="2802"/>
                  </a:moveTo>
                  <a:lnTo>
                    <a:pt x="83110" y="2827"/>
                  </a:lnTo>
                  <a:lnTo>
                    <a:pt x="83227" y="2879"/>
                  </a:lnTo>
                  <a:lnTo>
                    <a:pt x="83318" y="2957"/>
                  </a:lnTo>
                  <a:lnTo>
                    <a:pt x="83408" y="3048"/>
                  </a:lnTo>
                  <a:lnTo>
                    <a:pt x="83473" y="3152"/>
                  </a:lnTo>
                  <a:lnTo>
                    <a:pt x="83512" y="3281"/>
                  </a:lnTo>
                  <a:lnTo>
                    <a:pt x="84212" y="5952"/>
                  </a:lnTo>
                  <a:lnTo>
                    <a:pt x="84238" y="6082"/>
                  </a:lnTo>
                  <a:lnTo>
                    <a:pt x="84225" y="6199"/>
                  </a:lnTo>
                  <a:lnTo>
                    <a:pt x="84199" y="6328"/>
                  </a:lnTo>
                  <a:lnTo>
                    <a:pt x="84147" y="6432"/>
                  </a:lnTo>
                  <a:lnTo>
                    <a:pt x="84070" y="6536"/>
                  </a:lnTo>
                  <a:lnTo>
                    <a:pt x="83979" y="6626"/>
                  </a:lnTo>
                  <a:lnTo>
                    <a:pt x="83875" y="6691"/>
                  </a:lnTo>
                  <a:lnTo>
                    <a:pt x="83758" y="6730"/>
                  </a:lnTo>
                  <a:lnTo>
                    <a:pt x="81788" y="7249"/>
                  </a:lnTo>
                  <a:lnTo>
                    <a:pt x="81658" y="7275"/>
                  </a:lnTo>
                  <a:lnTo>
                    <a:pt x="81528" y="7262"/>
                  </a:lnTo>
                  <a:lnTo>
                    <a:pt x="81412" y="7236"/>
                  </a:lnTo>
                  <a:lnTo>
                    <a:pt x="81295" y="7184"/>
                  </a:lnTo>
                  <a:lnTo>
                    <a:pt x="81191" y="7106"/>
                  </a:lnTo>
                  <a:lnTo>
                    <a:pt x="81114" y="7015"/>
                  </a:lnTo>
                  <a:lnTo>
                    <a:pt x="81049" y="6912"/>
                  </a:lnTo>
                  <a:lnTo>
                    <a:pt x="80997" y="6795"/>
                  </a:lnTo>
                  <a:lnTo>
                    <a:pt x="80297" y="4111"/>
                  </a:lnTo>
                  <a:lnTo>
                    <a:pt x="80284" y="3981"/>
                  </a:lnTo>
                  <a:lnTo>
                    <a:pt x="80284" y="3865"/>
                  </a:lnTo>
                  <a:lnTo>
                    <a:pt x="80323" y="3735"/>
                  </a:lnTo>
                  <a:lnTo>
                    <a:pt x="80374" y="3631"/>
                  </a:lnTo>
                  <a:lnTo>
                    <a:pt x="80439" y="3528"/>
                  </a:lnTo>
                  <a:lnTo>
                    <a:pt x="80530" y="3437"/>
                  </a:lnTo>
                  <a:lnTo>
                    <a:pt x="80634" y="3372"/>
                  </a:lnTo>
                  <a:lnTo>
                    <a:pt x="80763" y="3333"/>
                  </a:lnTo>
                  <a:lnTo>
                    <a:pt x="82734" y="2815"/>
                  </a:lnTo>
                  <a:lnTo>
                    <a:pt x="82864" y="2802"/>
                  </a:lnTo>
                  <a:close/>
                  <a:moveTo>
                    <a:pt x="76420" y="4474"/>
                  </a:moveTo>
                  <a:lnTo>
                    <a:pt x="76550" y="4487"/>
                  </a:lnTo>
                  <a:lnTo>
                    <a:pt x="76666" y="4513"/>
                  </a:lnTo>
                  <a:lnTo>
                    <a:pt x="76783" y="4565"/>
                  </a:lnTo>
                  <a:lnTo>
                    <a:pt x="76874" y="4643"/>
                  </a:lnTo>
                  <a:lnTo>
                    <a:pt x="76965" y="4733"/>
                  </a:lnTo>
                  <a:lnTo>
                    <a:pt x="77029" y="4837"/>
                  </a:lnTo>
                  <a:lnTo>
                    <a:pt x="77068" y="4954"/>
                  </a:lnTo>
                  <a:lnTo>
                    <a:pt x="77768" y="7625"/>
                  </a:lnTo>
                  <a:lnTo>
                    <a:pt x="77794" y="7754"/>
                  </a:lnTo>
                  <a:lnTo>
                    <a:pt x="77781" y="7884"/>
                  </a:lnTo>
                  <a:lnTo>
                    <a:pt x="77755" y="8001"/>
                  </a:lnTo>
                  <a:lnTo>
                    <a:pt x="77704" y="8117"/>
                  </a:lnTo>
                  <a:lnTo>
                    <a:pt x="77626" y="8221"/>
                  </a:lnTo>
                  <a:lnTo>
                    <a:pt x="77535" y="8299"/>
                  </a:lnTo>
                  <a:lnTo>
                    <a:pt x="77431" y="8364"/>
                  </a:lnTo>
                  <a:lnTo>
                    <a:pt x="77315" y="8416"/>
                  </a:lnTo>
                  <a:lnTo>
                    <a:pt x="75344" y="8934"/>
                  </a:lnTo>
                  <a:lnTo>
                    <a:pt x="75214" y="8947"/>
                  </a:lnTo>
                  <a:lnTo>
                    <a:pt x="75085" y="8947"/>
                  </a:lnTo>
                  <a:lnTo>
                    <a:pt x="74968" y="8908"/>
                  </a:lnTo>
                  <a:lnTo>
                    <a:pt x="74851" y="8856"/>
                  </a:lnTo>
                  <a:lnTo>
                    <a:pt x="74747" y="8792"/>
                  </a:lnTo>
                  <a:lnTo>
                    <a:pt x="74670" y="8701"/>
                  </a:lnTo>
                  <a:lnTo>
                    <a:pt x="74605" y="8597"/>
                  </a:lnTo>
                  <a:lnTo>
                    <a:pt x="74553" y="8468"/>
                  </a:lnTo>
                  <a:lnTo>
                    <a:pt x="73853" y="5797"/>
                  </a:lnTo>
                  <a:lnTo>
                    <a:pt x="73840" y="5667"/>
                  </a:lnTo>
                  <a:lnTo>
                    <a:pt x="73840" y="5537"/>
                  </a:lnTo>
                  <a:lnTo>
                    <a:pt x="73879" y="5421"/>
                  </a:lnTo>
                  <a:lnTo>
                    <a:pt x="73931" y="5304"/>
                  </a:lnTo>
                  <a:lnTo>
                    <a:pt x="73995" y="5213"/>
                  </a:lnTo>
                  <a:lnTo>
                    <a:pt x="74086" y="5122"/>
                  </a:lnTo>
                  <a:lnTo>
                    <a:pt x="74190" y="5058"/>
                  </a:lnTo>
                  <a:lnTo>
                    <a:pt x="74320" y="5006"/>
                  </a:lnTo>
                  <a:lnTo>
                    <a:pt x="76290" y="4500"/>
                  </a:lnTo>
                  <a:lnTo>
                    <a:pt x="76420" y="4474"/>
                  </a:lnTo>
                  <a:close/>
                  <a:moveTo>
                    <a:pt x="70106" y="6160"/>
                  </a:moveTo>
                  <a:lnTo>
                    <a:pt x="70222" y="6199"/>
                  </a:lnTo>
                  <a:lnTo>
                    <a:pt x="70339" y="6250"/>
                  </a:lnTo>
                  <a:lnTo>
                    <a:pt x="70430" y="6315"/>
                  </a:lnTo>
                  <a:lnTo>
                    <a:pt x="70521" y="6406"/>
                  </a:lnTo>
                  <a:lnTo>
                    <a:pt x="70585" y="6510"/>
                  </a:lnTo>
                  <a:lnTo>
                    <a:pt x="70624" y="6639"/>
                  </a:lnTo>
                  <a:lnTo>
                    <a:pt x="71325" y="9310"/>
                  </a:lnTo>
                  <a:lnTo>
                    <a:pt x="71350" y="9440"/>
                  </a:lnTo>
                  <a:lnTo>
                    <a:pt x="71337" y="9570"/>
                  </a:lnTo>
                  <a:lnTo>
                    <a:pt x="71312" y="9686"/>
                  </a:lnTo>
                  <a:lnTo>
                    <a:pt x="71260" y="9803"/>
                  </a:lnTo>
                  <a:lnTo>
                    <a:pt x="71182" y="9894"/>
                  </a:lnTo>
                  <a:lnTo>
                    <a:pt x="71091" y="9985"/>
                  </a:lnTo>
                  <a:lnTo>
                    <a:pt x="70987" y="10049"/>
                  </a:lnTo>
                  <a:lnTo>
                    <a:pt x="70871" y="10088"/>
                  </a:lnTo>
                  <a:lnTo>
                    <a:pt x="68900" y="10607"/>
                  </a:lnTo>
                  <a:lnTo>
                    <a:pt x="68770" y="10633"/>
                  </a:lnTo>
                  <a:lnTo>
                    <a:pt x="68641" y="10620"/>
                  </a:lnTo>
                  <a:lnTo>
                    <a:pt x="68524" y="10594"/>
                  </a:lnTo>
                  <a:lnTo>
                    <a:pt x="68407" y="10542"/>
                  </a:lnTo>
                  <a:lnTo>
                    <a:pt x="68304" y="10464"/>
                  </a:lnTo>
                  <a:lnTo>
                    <a:pt x="68226" y="10373"/>
                  </a:lnTo>
                  <a:lnTo>
                    <a:pt x="68161" y="10270"/>
                  </a:lnTo>
                  <a:lnTo>
                    <a:pt x="68109" y="10153"/>
                  </a:lnTo>
                  <a:lnTo>
                    <a:pt x="67409" y="7469"/>
                  </a:lnTo>
                  <a:lnTo>
                    <a:pt x="67396" y="7352"/>
                  </a:lnTo>
                  <a:lnTo>
                    <a:pt x="67396" y="7223"/>
                  </a:lnTo>
                  <a:lnTo>
                    <a:pt x="67435" y="7106"/>
                  </a:lnTo>
                  <a:lnTo>
                    <a:pt x="67487" y="6989"/>
                  </a:lnTo>
                  <a:lnTo>
                    <a:pt x="67552" y="6886"/>
                  </a:lnTo>
                  <a:lnTo>
                    <a:pt x="67642" y="6808"/>
                  </a:lnTo>
                  <a:lnTo>
                    <a:pt x="67746" y="6743"/>
                  </a:lnTo>
                  <a:lnTo>
                    <a:pt x="67876" y="6691"/>
                  </a:lnTo>
                  <a:lnTo>
                    <a:pt x="69846" y="6173"/>
                  </a:lnTo>
                  <a:lnTo>
                    <a:pt x="69976" y="6160"/>
                  </a:lnTo>
                  <a:close/>
                  <a:moveTo>
                    <a:pt x="63532" y="7832"/>
                  </a:moveTo>
                  <a:lnTo>
                    <a:pt x="63662" y="7845"/>
                  </a:lnTo>
                  <a:lnTo>
                    <a:pt x="63779" y="7871"/>
                  </a:lnTo>
                  <a:lnTo>
                    <a:pt x="63895" y="7923"/>
                  </a:lnTo>
                  <a:lnTo>
                    <a:pt x="63986" y="8001"/>
                  </a:lnTo>
                  <a:lnTo>
                    <a:pt x="64077" y="8092"/>
                  </a:lnTo>
                  <a:lnTo>
                    <a:pt x="64142" y="8195"/>
                  </a:lnTo>
                  <a:lnTo>
                    <a:pt x="64181" y="8312"/>
                  </a:lnTo>
                  <a:lnTo>
                    <a:pt x="64881" y="10996"/>
                  </a:lnTo>
                  <a:lnTo>
                    <a:pt x="64907" y="11125"/>
                  </a:lnTo>
                  <a:lnTo>
                    <a:pt x="64894" y="11242"/>
                  </a:lnTo>
                  <a:lnTo>
                    <a:pt x="64868" y="11372"/>
                  </a:lnTo>
                  <a:lnTo>
                    <a:pt x="64816" y="11476"/>
                  </a:lnTo>
                  <a:lnTo>
                    <a:pt x="64738" y="11579"/>
                  </a:lnTo>
                  <a:lnTo>
                    <a:pt x="64647" y="11657"/>
                  </a:lnTo>
                  <a:lnTo>
                    <a:pt x="64544" y="11735"/>
                  </a:lnTo>
                  <a:lnTo>
                    <a:pt x="64427" y="11774"/>
                  </a:lnTo>
                  <a:lnTo>
                    <a:pt x="62456" y="12292"/>
                  </a:lnTo>
                  <a:lnTo>
                    <a:pt x="62326" y="12305"/>
                  </a:lnTo>
                  <a:lnTo>
                    <a:pt x="62197" y="12305"/>
                  </a:lnTo>
                  <a:lnTo>
                    <a:pt x="62080" y="12279"/>
                  </a:lnTo>
                  <a:lnTo>
                    <a:pt x="61963" y="12228"/>
                  </a:lnTo>
                  <a:lnTo>
                    <a:pt x="61860" y="12150"/>
                  </a:lnTo>
                  <a:lnTo>
                    <a:pt x="61782" y="12059"/>
                  </a:lnTo>
                  <a:lnTo>
                    <a:pt x="61717" y="11955"/>
                  </a:lnTo>
                  <a:lnTo>
                    <a:pt x="61665" y="11826"/>
                  </a:lnTo>
                  <a:lnTo>
                    <a:pt x="60965" y="9155"/>
                  </a:lnTo>
                  <a:lnTo>
                    <a:pt x="60952" y="9025"/>
                  </a:lnTo>
                  <a:lnTo>
                    <a:pt x="60952" y="8895"/>
                  </a:lnTo>
                  <a:lnTo>
                    <a:pt x="60991" y="8779"/>
                  </a:lnTo>
                  <a:lnTo>
                    <a:pt x="61043" y="8662"/>
                  </a:lnTo>
                  <a:lnTo>
                    <a:pt x="61108" y="8571"/>
                  </a:lnTo>
                  <a:lnTo>
                    <a:pt x="61198" y="8480"/>
                  </a:lnTo>
                  <a:lnTo>
                    <a:pt x="61302" y="8416"/>
                  </a:lnTo>
                  <a:lnTo>
                    <a:pt x="61432" y="8377"/>
                  </a:lnTo>
                  <a:lnTo>
                    <a:pt x="63403" y="7858"/>
                  </a:lnTo>
                  <a:lnTo>
                    <a:pt x="63532" y="7832"/>
                  </a:lnTo>
                  <a:close/>
                  <a:moveTo>
                    <a:pt x="57218" y="9518"/>
                  </a:moveTo>
                  <a:lnTo>
                    <a:pt x="57335" y="9557"/>
                  </a:lnTo>
                  <a:lnTo>
                    <a:pt x="57451" y="9608"/>
                  </a:lnTo>
                  <a:lnTo>
                    <a:pt x="57542" y="9673"/>
                  </a:lnTo>
                  <a:lnTo>
                    <a:pt x="57633" y="9764"/>
                  </a:lnTo>
                  <a:lnTo>
                    <a:pt x="57698" y="9881"/>
                  </a:lnTo>
                  <a:lnTo>
                    <a:pt x="57737" y="9997"/>
                  </a:lnTo>
                  <a:lnTo>
                    <a:pt x="58437" y="12668"/>
                  </a:lnTo>
                  <a:lnTo>
                    <a:pt x="58463" y="12798"/>
                  </a:lnTo>
                  <a:lnTo>
                    <a:pt x="58450" y="12928"/>
                  </a:lnTo>
                  <a:lnTo>
                    <a:pt x="58424" y="13044"/>
                  </a:lnTo>
                  <a:lnTo>
                    <a:pt x="58372" y="13161"/>
                  </a:lnTo>
                  <a:lnTo>
                    <a:pt x="58294" y="13252"/>
                  </a:lnTo>
                  <a:lnTo>
                    <a:pt x="58203" y="13343"/>
                  </a:lnTo>
                  <a:lnTo>
                    <a:pt x="58100" y="13407"/>
                  </a:lnTo>
                  <a:lnTo>
                    <a:pt x="57983" y="13459"/>
                  </a:lnTo>
                  <a:lnTo>
                    <a:pt x="56012" y="13965"/>
                  </a:lnTo>
                  <a:lnTo>
                    <a:pt x="55883" y="13991"/>
                  </a:lnTo>
                  <a:lnTo>
                    <a:pt x="55753" y="13978"/>
                  </a:lnTo>
                  <a:lnTo>
                    <a:pt x="55636" y="13952"/>
                  </a:lnTo>
                  <a:lnTo>
                    <a:pt x="55520" y="13900"/>
                  </a:lnTo>
                  <a:lnTo>
                    <a:pt x="55416" y="13835"/>
                  </a:lnTo>
                  <a:lnTo>
                    <a:pt x="55338" y="13745"/>
                  </a:lnTo>
                  <a:lnTo>
                    <a:pt x="55273" y="13628"/>
                  </a:lnTo>
                  <a:lnTo>
                    <a:pt x="55221" y="13511"/>
                  </a:lnTo>
                  <a:lnTo>
                    <a:pt x="54521" y="10840"/>
                  </a:lnTo>
                  <a:lnTo>
                    <a:pt x="54508" y="10711"/>
                  </a:lnTo>
                  <a:lnTo>
                    <a:pt x="54508" y="10581"/>
                  </a:lnTo>
                  <a:lnTo>
                    <a:pt x="54547" y="10464"/>
                  </a:lnTo>
                  <a:lnTo>
                    <a:pt x="54599" y="10348"/>
                  </a:lnTo>
                  <a:lnTo>
                    <a:pt x="54664" y="10244"/>
                  </a:lnTo>
                  <a:lnTo>
                    <a:pt x="54755" y="10166"/>
                  </a:lnTo>
                  <a:lnTo>
                    <a:pt x="54858" y="10101"/>
                  </a:lnTo>
                  <a:lnTo>
                    <a:pt x="54988" y="10049"/>
                  </a:lnTo>
                  <a:lnTo>
                    <a:pt x="56959" y="9544"/>
                  </a:lnTo>
                  <a:lnTo>
                    <a:pt x="57088" y="9518"/>
                  </a:lnTo>
                  <a:close/>
                  <a:moveTo>
                    <a:pt x="50774" y="11203"/>
                  </a:moveTo>
                  <a:lnTo>
                    <a:pt x="50891" y="11229"/>
                  </a:lnTo>
                  <a:lnTo>
                    <a:pt x="51007" y="11281"/>
                  </a:lnTo>
                  <a:lnTo>
                    <a:pt x="51098" y="11359"/>
                  </a:lnTo>
                  <a:lnTo>
                    <a:pt x="51189" y="11450"/>
                  </a:lnTo>
                  <a:lnTo>
                    <a:pt x="51254" y="11553"/>
                  </a:lnTo>
                  <a:lnTo>
                    <a:pt x="51293" y="11683"/>
                  </a:lnTo>
                  <a:lnTo>
                    <a:pt x="51993" y="14354"/>
                  </a:lnTo>
                  <a:lnTo>
                    <a:pt x="52019" y="14484"/>
                  </a:lnTo>
                  <a:lnTo>
                    <a:pt x="52006" y="14600"/>
                  </a:lnTo>
                  <a:lnTo>
                    <a:pt x="51980" y="14730"/>
                  </a:lnTo>
                  <a:lnTo>
                    <a:pt x="51928" y="14834"/>
                  </a:lnTo>
                  <a:lnTo>
                    <a:pt x="51850" y="14937"/>
                  </a:lnTo>
                  <a:lnTo>
                    <a:pt x="51772" y="15028"/>
                  </a:lnTo>
                  <a:lnTo>
                    <a:pt x="51656" y="15093"/>
                  </a:lnTo>
                  <a:lnTo>
                    <a:pt x="51539" y="15132"/>
                  </a:lnTo>
                  <a:lnTo>
                    <a:pt x="49568" y="15650"/>
                  </a:lnTo>
                  <a:lnTo>
                    <a:pt x="49439" y="15663"/>
                  </a:lnTo>
                  <a:lnTo>
                    <a:pt x="49309" y="15663"/>
                  </a:lnTo>
                  <a:lnTo>
                    <a:pt x="49192" y="15638"/>
                  </a:lnTo>
                  <a:lnTo>
                    <a:pt x="49076" y="15586"/>
                  </a:lnTo>
                  <a:lnTo>
                    <a:pt x="48972" y="15508"/>
                  </a:lnTo>
                  <a:lnTo>
                    <a:pt x="48894" y="15417"/>
                  </a:lnTo>
                  <a:lnTo>
                    <a:pt x="48829" y="15313"/>
                  </a:lnTo>
                  <a:lnTo>
                    <a:pt x="48777" y="15184"/>
                  </a:lnTo>
                  <a:lnTo>
                    <a:pt x="48077" y="12513"/>
                  </a:lnTo>
                  <a:lnTo>
                    <a:pt x="48064" y="12383"/>
                  </a:lnTo>
                  <a:lnTo>
                    <a:pt x="48064" y="12266"/>
                  </a:lnTo>
                  <a:lnTo>
                    <a:pt x="48103" y="12137"/>
                  </a:lnTo>
                  <a:lnTo>
                    <a:pt x="48155" y="12033"/>
                  </a:lnTo>
                  <a:lnTo>
                    <a:pt x="48220" y="11929"/>
                  </a:lnTo>
                  <a:lnTo>
                    <a:pt x="48311" y="11839"/>
                  </a:lnTo>
                  <a:lnTo>
                    <a:pt x="48414" y="11774"/>
                  </a:lnTo>
                  <a:lnTo>
                    <a:pt x="48544" y="11735"/>
                  </a:lnTo>
                  <a:lnTo>
                    <a:pt x="50515" y="11216"/>
                  </a:lnTo>
                  <a:lnTo>
                    <a:pt x="50644" y="11203"/>
                  </a:lnTo>
                  <a:close/>
                  <a:moveTo>
                    <a:pt x="44201" y="12876"/>
                  </a:moveTo>
                  <a:lnTo>
                    <a:pt x="44330" y="12889"/>
                  </a:lnTo>
                  <a:lnTo>
                    <a:pt x="44447" y="12915"/>
                  </a:lnTo>
                  <a:lnTo>
                    <a:pt x="44564" y="12967"/>
                  </a:lnTo>
                  <a:lnTo>
                    <a:pt x="44654" y="13031"/>
                  </a:lnTo>
                  <a:lnTo>
                    <a:pt x="44745" y="13122"/>
                  </a:lnTo>
                  <a:lnTo>
                    <a:pt x="44810" y="13239"/>
                  </a:lnTo>
                  <a:lnTo>
                    <a:pt x="44862" y="13356"/>
                  </a:lnTo>
                  <a:lnTo>
                    <a:pt x="45549" y="16026"/>
                  </a:lnTo>
                  <a:lnTo>
                    <a:pt x="45575" y="16156"/>
                  </a:lnTo>
                  <a:lnTo>
                    <a:pt x="45562" y="16286"/>
                  </a:lnTo>
                  <a:lnTo>
                    <a:pt x="45536" y="16402"/>
                  </a:lnTo>
                  <a:lnTo>
                    <a:pt x="45484" y="16519"/>
                  </a:lnTo>
                  <a:lnTo>
                    <a:pt x="45419" y="16623"/>
                  </a:lnTo>
                  <a:lnTo>
                    <a:pt x="45329" y="16701"/>
                  </a:lnTo>
                  <a:lnTo>
                    <a:pt x="45212" y="16766"/>
                  </a:lnTo>
                  <a:lnTo>
                    <a:pt x="45095" y="16817"/>
                  </a:lnTo>
                  <a:lnTo>
                    <a:pt x="43124" y="17323"/>
                  </a:lnTo>
                  <a:lnTo>
                    <a:pt x="42995" y="17349"/>
                  </a:lnTo>
                  <a:lnTo>
                    <a:pt x="42865" y="17349"/>
                  </a:lnTo>
                  <a:lnTo>
                    <a:pt x="42748" y="17310"/>
                  </a:lnTo>
                  <a:lnTo>
                    <a:pt x="42632" y="17258"/>
                  </a:lnTo>
                  <a:lnTo>
                    <a:pt x="42528" y="17193"/>
                  </a:lnTo>
                  <a:lnTo>
                    <a:pt x="42450" y="17103"/>
                  </a:lnTo>
                  <a:lnTo>
                    <a:pt x="42385" y="16986"/>
                  </a:lnTo>
                  <a:lnTo>
                    <a:pt x="42334" y="16869"/>
                  </a:lnTo>
                  <a:lnTo>
                    <a:pt x="41633" y="14198"/>
                  </a:lnTo>
                  <a:lnTo>
                    <a:pt x="41620" y="14069"/>
                  </a:lnTo>
                  <a:lnTo>
                    <a:pt x="41620" y="13939"/>
                  </a:lnTo>
                  <a:lnTo>
                    <a:pt x="41659" y="13822"/>
                  </a:lnTo>
                  <a:lnTo>
                    <a:pt x="41711" y="13706"/>
                  </a:lnTo>
                  <a:lnTo>
                    <a:pt x="41776" y="13615"/>
                  </a:lnTo>
                  <a:lnTo>
                    <a:pt x="41867" y="13524"/>
                  </a:lnTo>
                  <a:lnTo>
                    <a:pt x="41983" y="13459"/>
                  </a:lnTo>
                  <a:lnTo>
                    <a:pt x="42100" y="13407"/>
                  </a:lnTo>
                  <a:lnTo>
                    <a:pt x="44071" y="12902"/>
                  </a:lnTo>
                  <a:lnTo>
                    <a:pt x="44201" y="12876"/>
                  </a:lnTo>
                  <a:close/>
                  <a:moveTo>
                    <a:pt x="37886" y="14561"/>
                  </a:moveTo>
                  <a:lnTo>
                    <a:pt x="38003" y="14587"/>
                  </a:lnTo>
                  <a:lnTo>
                    <a:pt x="38120" y="14639"/>
                  </a:lnTo>
                  <a:lnTo>
                    <a:pt x="38210" y="14717"/>
                  </a:lnTo>
                  <a:lnTo>
                    <a:pt x="38301" y="14808"/>
                  </a:lnTo>
                  <a:lnTo>
                    <a:pt x="38366" y="14911"/>
                  </a:lnTo>
                  <a:lnTo>
                    <a:pt x="38418" y="15041"/>
                  </a:lnTo>
                  <a:lnTo>
                    <a:pt x="39105" y="17712"/>
                  </a:lnTo>
                  <a:lnTo>
                    <a:pt x="39131" y="17842"/>
                  </a:lnTo>
                  <a:lnTo>
                    <a:pt x="39118" y="17971"/>
                  </a:lnTo>
                  <a:lnTo>
                    <a:pt x="39092" y="18088"/>
                  </a:lnTo>
                  <a:lnTo>
                    <a:pt x="39040" y="18205"/>
                  </a:lnTo>
                  <a:lnTo>
                    <a:pt x="38975" y="18295"/>
                  </a:lnTo>
                  <a:lnTo>
                    <a:pt x="38885" y="18386"/>
                  </a:lnTo>
                  <a:lnTo>
                    <a:pt x="38768" y="18451"/>
                  </a:lnTo>
                  <a:lnTo>
                    <a:pt x="38651" y="18490"/>
                  </a:lnTo>
                  <a:lnTo>
                    <a:pt x="36681" y="19009"/>
                  </a:lnTo>
                  <a:lnTo>
                    <a:pt x="36551" y="19034"/>
                  </a:lnTo>
                  <a:lnTo>
                    <a:pt x="36421" y="19022"/>
                  </a:lnTo>
                  <a:lnTo>
                    <a:pt x="36305" y="18996"/>
                  </a:lnTo>
                  <a:lnTo>
                    <a:pt x="36188" y="18944"/>
                  </a:lnTo>
                  <a:lnTo>
                    <a:pt x="36084" y="18866"/>
                  </a:lnTo>
                  <a:lnTo>
                    <a:pt x="36006" y="18775"/>
                  </a:lnTo>
                  <a:lnTo>
                    <a:pt x="35942" y="18671"/>
                  </a:lnTo>
                  <a:lnTo>
                    <a:pt x="35890" y="18555"/>
                  </a:lnTo>
                  <a:lnTo>
                    <a:pt x="35190" y="15871"/>
                  </a:lnTo>
                  <a:lnTo>
                    <a:pt x="35177" y="15741"/>
                  </a:lnTo>
                  <a:lnTo>
                    <a:pt x="35177" y="15625"/>
                  </a:lnTo>
                  <a:lnTo>
                    <a:pt x="35215" y="15495"/>
                  </a:lnTo>
                  <a:lnTo>
                    <a:pt x="35267" y="15391"/>
                  </a:lnTo>
                  <a:lnTo>
                    <a:pt x="35332" y="15287"/>
                  </a:lnTo>
                  <a:lnTo>
                    <a:pt x="35423" y="15210"/>
                  </a:lnTo>
                  <a:lnTo>
                    <a:pt x="35540" y="15132"/>
                  </a:lnTo>
                  <a:lnTo>
                    <a:pt x="35656" y="15093"/>
                  </a:lnTo>
                  <a:lnTo>
                    <a:pt x="37627" y="14574"/>
                  </a:lnTo>
                  <a:lnTo>
                    <a:pt x="37757" y="14561"/>
                  </a:lnTo>
                  <a:close/>
                  <a:moveTo>
                    <a:pt x="31313" y="16234"/>
                  </a:moveTo>
                  <a:lnTo>
                    <a:pt x="31442" y="16247"/>
                  </a:lnTo>
                  <a:lnTo>
                    <a:pt x="31559" y="16273"/>
                  </a:lnTo>
                  <a:lnTo>
                    <a:pt x="31676" y="16325"/>
                  </a:lnTo>
                  <a:lnTo>
                    <a:pt x="31767" y="16402"/>
                  </a:lnTo>
                  <a:lnTo>
                    <a:pt x="31857" y="16493"/>
                  </a:lnTo>
                  <a:lnTo>
                    <a:pt x="31922" y="16597"/>
                  </a:lnTo>
                  <a:lnTo>
                    <a:pt x="31974" y="16714"/>
                  </a:lnTo>
                  <a:lnTo>
                    <a:pt x="32661" y="19398"/>
                  </a:lnTo>
                  <a:lnTo>
                    <a:pt x="32687" y="19514"/>
                  </a:lnTo>
                  <a:lnTo>
                    <a:pt x="32674" y="19644"/>
                  </a:lnTo>
                  <a:lnTo>
                    <a:pt x="32648" y="19761"/>
                  </a:lnTo>
                  <a:lnTo>
                    <a:pt x="32596" y="19877"/>
                  </a:lnTo>
                  <a:lnTo>
                    <a:pt x="32532" y="19981"/>
                  </a:lnTo>
                  <a:lnTo>
                    <a:pt x="32441" y="20059"/>
                  </a:lnTo>
                  <a:lnTo>
                    <a:pt x="32324" y="20124"/>
                  </a:lnTo>
                  <a:lnTo>
                    <a:pt x="32207" y="20175"/>
                  </a:lnTo>
                  <a:lnTo>
                    <a:pt x="30237" y="20694"/>
                  </a:lnTo>
                  <a:lnTo>
                    <a:pt x="30107" y="20707"/>
                  </a:lnTo>
                  <a:lnTo>
                    <a:pt x="29977" y="20707"/>
                  </a:lnTo>
                  <a:lnTo>
                    <a:pt x="29861" y="20668"/>
                  </a:lnTo>
                  <a:lnTo>
                    <a:pt x="29744" y="20616"/>
                  </a:lnTo>
                  <a:lnTo>
                    <a:pt x="29640" y="20551"/>
                  </a:lnTo>
                  <a:lnTo>
                    <a:pt x="29562" y="20461"/>
                  </a:lnTo>
                  <a:lnTo>
                    <a:pt x="29498" y="20357"/>
                  </a:lnTo>
                  <a:lnTo>
                    <a:pt x="29446" y="20227"/>
                  </a:lnTo>
                  <a:lnTo>
                    <a:pt x="28746" y="17556"/>
                  </a:lnTo>
                  <a:lnTo>
                    <a:pt x="28733" y="17427"/>
                  </a:lnTo>
                  <a:lnTo>
                    <a:pt x="28733" y="17297"/>
                  </a:lnTo>
                  <a:lnTo>
                    <a:pt x="28772" y="17180"/>
                  </a:lnTo>
                  <a:lnTo>
                    <a:pt x="28823" y="17064"/>
                  </a:lnTo>
                  <a:lnTo>
                    <a:pt x="28888" y="16973"/>
                  </a:lnTo>
                  <a:lnTo>
                    <a:pt x="28979" y="16882"/>
                  </a:lnTo>
                  <a:lnTo>
                    <a:pt x="29096" y="16817"/>
                  </a:lnTo>
                  <a:lnTo>
                    <a:pt x="29212" y="16778"/>
                  </a:lnTo>
                  <a:lnTo>
                    <a:pt x="31183" y="16260"/>
                  </a:lnTo>
                  <a:lnTo>
                    <a:pt x="31313" y="16234"/>
                  </a:lnTo>
                  <a:close/>
                  <a:moveTo>
                    <a:pt x="24999" y="17919"/>
                  </a:moveTo>
                  <a:lnTo>
                    <a:pt x="25115" y="17958"/>
                  </a:lnTo>
                  <a:lnTo>
                    <a:pt x="25232" y="18010"/>
                  </a:lnTo>
                  <a:lnTo>
                    <a:pt x="25323" y="18075"/>
                  </a:lnTo>
                  <a:lnTo>
                    <a:pt x="25413" y="18166"/>
                  </a:lnTo>
                  <a:lnTo>
                    <a:pt x="25478" y="18270"/>
                  </a:lnTo>
                  <a:lnTo>
                    <a:pt x="25530" y="18399"/>
                  </a:lnTo>
                  <a:lnTo>
                    <a:pt x="26217" y="21070"/>
                  </a:lnTo>
                  <a:lnTo>
                    <a:pt x="26243" y="21200"/>
                  </a:lnTo>
                  <a:lnTo>
                    <a:pt x="26230" y="21329"/>
                  </a:lnTo>
                  <a:lnTo>
                    <a:pt x="26204" y="21446"/>
                  </a:lnTo>
                  <a:lnTo>
                    <a:pt x="26153" y="21563"/>
                  </a:lnTo>
                  <a:lnTo>
                    <a:pt x="26088" y="21654"/>
                  </a:lnTo>
                  <a:lnTo>
                    <a:pt x="25997" y="21744"/>
                  </a:lnTo>
                  <a:lnTo>
                    <a:pt x="25880" y="21809"/>
                  </a:lnTo>
                  <a:lnTo>
                    <a:pt x="25764" y="21861"/>
                  </a:lnTo>
                  <a:lnTo>
                    <a:pt x="23793" y="22367"/>
                  </a:lnTo>
                  <a:lnTo>
                    <a:pt x="23663" y="22393"/>
                  </a:lnTo>
                  <a:lnTo>
                    <a:pt x="23533" y="22380"/>
                  </a:lnTo>
                  <a:lnTo>
                    <a:pt x="23417" y="22354"/>
                  </a:lnTo>
                  <a:lnTo>
                    <a:pt x="23300" y="22302"/>
                  </a:lnTo>
                  <a:lnTo>
                    <a:pt x="23196" y="22224"/>
                  </a:lnTo>
                  <a:lnTo>
                    <a:pt x="23119" y="22133"/>
                  </a:lnTo>
                  <a:lnTo>
                    <a:pt x="23054" y="22030"/>
                  </a:lnTo>
                  <a:lnTo>
                    <a:pt x="23002" y="21913"/>
                  </a:lnTo>
                  <a:lnTo>
                    <a:pt x="22315" y="19242"/>
                  </a:lnTo>
                  <a:lnTo>
                    <a:pt x="22289" y="19112"/>
                  </a:lnTo>
                  <a:lnTo>
                    <a:pt x="22289" y="18983"/>
                  </a:lnTo>
                  <a:lnTo>
                    <a:pt x="22328" y="18866"/>
                  </a:lnTo>
                  <a:lnTo>
                    <a:pt x="22380" y="18749"/>
                  </a:lnTo>
                  <a:lnTo>
                    <a:pt x="22444" y="18646"/>
                  </a:lnTo>
                  <a:lnTo>
                    <a:pt x="22535" y="18568"/>
                  </a:lnTo>
                  <a:lnTo>
                    <a:pt x="22652" y="18503"/>
                  </a:lnTo>
                  <a:lnTo>
                    <a:pt x="22768" y="18451"/>
                  </a:lnTo>
                  <a:lnTo>
                    <a:pt x="24739" y="17932"/>
                  </a:lnTo>
                  <a:lnTo>
                    <a:pt x="24869" y="17919"/>
                  </a:lnTo>
                  <a:close/>
                  <a:moveTo>
                    <a:pt x="18425" y="19592"/>
                  </a:moveTo>
                  <a:lnTo>
                    <a:pt x="18555" y="19605"/>
                  </a:lnTo>
                  <a:lnTo>
                    <a:pt x="18671" y="19631"/>
                  </a:lnTo>
                  <a:lnTo>
                    <a:pt x="18788" y="19683"/>
                  </a:lnTo>
                  <a:lnTo>
                    <a:pt x="18879" y="19761"/>
                  </a:lnTo>
                  <a:lnTo>
                    <a:pt x="18970" y="19851"/>
                  </a:lnTo>
                  <a:lnTo>
                    <a:pt x="19034" y="19955"/>
                  </a:lnTo>
                  <a:lnTo>
                    <a:pt x="19086" y="20072"/>
                  </a:lnTo>
                  <a:lnTo>
                    <a:pt x="19773" y="22756"/>
                  </a:lnTo>
                  <a:lnTo>
                    <a:pt x="19799" y="22885"/>
                  </a:lnTo>
                  <a:lnTo>
                    <a:pt x="19786" y="23002"/>
                  </a:lnTo>
                  <a:lnTo>
                    <a:pt x="19760" y="23132"/>
                  </a:lnTo>
                  <a:lnTo>
                    <a:pt x="19709" y="23235"/>
                  </a:lnTo>
                  <a:lnTo>
                    <a:pt x="19644" y="23339"/>
                  </a:lnTo>
                  <a:lnTo>
                    <a:pt x="19553" y="23430"/>
                  </a:lnTo>
                  <a:lnTo>
                    <a:pt x="19436" y="23495"/>
                  </a:lnTo>
                  <a:lnTo>
                    <a:pt x="19320" y="23534"/>
                  </a:lnTo>
                  <a:lnTo>
                    <a:pt x="17349" y="24052"/>
                  </a:lnTo>
                  <a:lnTo>
                    <a:pt x="17219" y="24065"/>
                  </a:lnTo>
                  <a:lnTo>
                    <a:pt x="17090" y="24065"/>
                  </a:lnTo>
                  <a:lnTo>
                    <a:pt x="16973" y="24039"/>
                  </a:lnTo>
                  <a:lnTo>
                    <a:pt x="16856" y="23987"/>
                  </a:lnTo>
                  <a:lnTo>
                    <a:pt x="16752" y="23910"/>
                  </a:lnTo>
                  <a:lnTo>
                    <a:pt x="16675" y="23819"/>
                  </a:lnTo>
                  <a:lnTo>
                    <a:pt x="16610" y="23715"/>
                  </a:lnTo>
                  <a:lnTo>
                    <a:pt x="16558" y="23585"/>
                  </a:lnTo>
                  <a:lnTo>
                    <a:pt x="15871" y="20915"/>
                  </a:lnTo>
                  <a:lnTo>
                    <a:pt x="15845" y="20785"/>
                  </a:lnTo>
                  <a:lnTo>
                    <a:pt x="15845" y="20668"/>
                  </a:lnTo>
                  <a:lnTo>
                    <a:pt x="15884" y="20538"/>
                  </a:lnTo>
                  <a:lnTo>
                    <a:pt x="15936" y="20435"/>
                  </a:lnTo>
                  <a:lnTo>
                    <a:pt x="16000" y="20331"/>
                  </a:lnTo>
                  <a:lnTo>
                    <a:pt x="16091" y="20240"/>
                  </a:lnTo>
                  <a:lnTo>
                    <a:pt x="16208" y="20175"/>
                  </a:lnTo>
                  <a:lnTo>
                    <a:pt x="16325" y="20137"/>
                  </a:lnTo>
                  <a:lnTo>
                    <a:pt x="18295" y="19618"/>
                  </a:lnTo>
                  <a:lnTo>
                    <a:pt x="18425" y="19592"/>
                  </a:lnTo>
                  <a:close/>
                  <a:moveTo>
                    <a:pt x="11981" y="21278"/>
                  </a:moveTo>
                  <a:lnTo>
                    <a:pt x="12111" y="21291"/>
                  </a:lnTo>
                  <a:lnTo>
                    <a:pt x="12227" y="21316"/>
                  </a:lnTo>
                  <a:lnTo>
                    <a:pt x="12344" y="21368"/>
                  </a:lnTo>
                  <a:lnTo>
                    <a:pt x="12435" y="21433"/>
                  </a:lnTo>
                  <a:lnTo>
                    <a:pt x="12526" y="21524"/>
                  </a:lnTo>
                  <a:lnTo>
                    <a:pt x="12591" y="21641"/>
                  </a:lnTo>
                  <a:lnTo>
                    <a:pt x="12642" y="21757"/>
                  </a:lnTo>
                  <a:lnTo>
                    <a:pt x="13330" y="24428"/>
                  </a:lnTo>
                  <a:lnTo>
                    <a:pt x="13356" y="24558"/>
                  </a:lnTo>
                  <a:lnTo>
                    <a:pt x="13343" y="24687"/>
                  </a:lnTo>
                  <a:lnTo>
                    <a:pt x="13317" y="24804"/>
                  </a:lnTo>
                  <a:lnTo>
                    <a:pt x="13265" y="24921"/>
                  </a:lnTo>
                  <a:lnTo>
                    <a:pt x="13200" y="25025"/>
                  </a:lnTo>
                  <a:lnTo>
                    <a:pt x="13109" y="25102"/>
                  </a:lnTo>
                  <a:lnTo>
                    <a:pt x="12992" y="25167"/>
                  </a:lnTo>
                  <a:lnTo>
                    <a:pt x="12876" y="25219"/>
                  </a:lnTo>
                  <a:lnTo>
                    <a:pt x="10905" y="25725"/>
                  </a:lnTo>
                  <a:lnTo>
                    <a:pt x="10775" y="25751"/>
                  </a:lnTo>
                  <a:lnTo>
                    <a:pt x="10646" y="25751"/>
                  </a:lnTo>
                  <a:lnTo>
                    <a:pt x="10529" y="25712"/>
                  </a:lnTo>
                  <a:lnTo>
                    <a:pt x="10412" y="25660"/>
                  </a:lnTo>
                  <a:lnTo>
                    <a:pt x="10309" y="25595"/>
                  </a:lnTo>
                  <a:lnTo>
                    <a:pt x="10231" y="25504"/>
                  </a:lnTo>
                  <a:lnTo>
                    <a:pt x="10166" y="25388"/>
                  </a:lnTo>
                  <a:lnTo>
                    <a:pt x="10114" y="25271"/>
                  </a:lnTo>
                  <a:lnTo>
                    <a:pt x="9427" y="22600"/>
                  </a:lnTo>
                  <a:lnTo>
                    <a:pt x="9401" y="22470"/>
                  </a:lnTo>
                  <a:lnTo>
                    <a:pt x="9401" y="22341"/>
                  </a:lnTo>
                  <a:lnTo>
                    <a:pt x="9440" y="22224"/>
                  </a:lnTo>
                  <a:lnTo>
                    <a:pt x="9492" y="22107"/>
                  </a:lnTo>
                  <a:lnTo>
                    <a:pt x="9557" y="22004"/>
                  </a:lnTo>
                  <a:lnTo>
                    <a:pt x="9647" y="21926"/>
                  </a:lnTo>
                  <a:lnTo>
                    <a:pt x="9764" y="21861"/>
                  </a:lnTo>
                  <a:lnTo>
                    <a:pt x="9881" y="21809"/>
                  </a:lnTo>
                  <a:lnTo>
                    <a:pt x="11851" y="21303"/>
                  </a:lnTo>
                  <a:lnTo>
                    <a:pt x="11981" y="21278"/>
                  </a:lnTo>
                  <a:close/>
                  <a:moveTo>
                    <a:pt x="5667" y="22963"/>
                  </a:moveTo>
                  <a:lnTo>
                    <a:pt x="5784" y="22989"/>
                  </a:lnTo>
                  <a:lnTo>
                    <a:pt x="5900" y="23041"/>
                  </a:lnTo>
                  <a:lnTo>
                    <a:pt x="5991" y="23119"/>
                  </a:lnTo>
                  <a:lnTo>
                    <a:pt x="6082" y="23209"/>
                  </a:lnTo>
                  <a:lnTo>
                    <a:pt x="6147" y="23313"/>
                  </a:lnTo>
                  <a:lnTo>
                    <a:pt x="6199" y="23443"/>
                  </a:lnTo>
                  <a:lnTo>
                    <a:pt x="6886" y="26114"/>
                  </a:lnTo>
                  <a:lnTo>
                    <a:pt x="6912" y="26243"/>
                  </a:lnTo>
                  <a:lnTo>
                    <a:pt x="6899" y="26373"/>
                  </a:lnTo>
                  <a:lnTo>
                    <a:pt x="6873" y="26490"/>
                  </a:lnTo>
                  <a:lnTo>
                    <a:pt x="6821" y="26593"/>
                  </a:lnTo>
                  <a:lnTo>
                    <a:pt x="6756" y="26697"/>
                  </a:lnTo>
                  <a:lnTo>
                    <a:pt x="6665" y="26788"/>
                  </a:lnTo>
                  <a:lnTo>
                    <a:pt x="6549" y="26853"/>
                  </a:lnTo>
                  <a:lnTo>
                    <a:pt x="6432" y="26892"/>
                  </a:lnTo>
                  <a:lnTo>
                    <a:pt x="4461" y="27410"/>
                  </a:lnTo>
                  <a:lnTo>
                    <a:pt x="4331" y="27436"/>
                  </a:lnTo>
                  <a:lnTo>
                    <a:pt x="4202" y="27423"/>
                  </a:lnTo>
                  <a:lnTo>
                    <a:pt x="4085" y="27397"/>
                  </a:lnTo>
                  <a:lnTo>
                    <a:pt x="3968" y="27345"/>
                  </a:lnTo>
                  <a:lnTo>
                    <a:pt x="3878" y="27268"/>
                  </a:lnTo>
                  <a:lnTo>
                    <a:pt x="3787" y="27177"/>
                  </a:lnTo>
                  <a:lnTo>
                    <a:pt x="3722" y="27073"/>
                  </a:lnTo>
                  <a:lnTo>
                    <a:pt x="3670" y="26956"/>
                  </a:lnTo>
                  <a:lnTo>
                    <a:pt x="2983" y="24273"/>
                  </a:lnTo>
                  <a:lnTo>
                    <a:pt x="2957" y="24143"/>
                  </a:lnTo>
                  <a:lnTo>
                    <a:pt x="2957" y="24026"/>
                  </a:lnTo>
                  <a:lnTo>
                    <a:pt x="2996" y="23897"/>
                  </a:lnTo>
                  <a:lnTo>
                    <a:pt x="3048" y="23793"/>
                  </a:lnTo>
                  <a:lnTo>
                    <a:pt x="3113" y="23689"/>
                  </a:lnTo>
                  <a:lnTo>
                    <a:pt x="3203" y="23598"/>
                  </a:lnTo>
                  <a:lnTo>
                    <a:pt x="3320" y="23534"/>
                  </a:lnTo>
                  <a:lnTo>
                    <a:pt x="3437" y="23495"/>
                  </a:lnTo>
                  <a:lnTo>
                    <a:pt x="5408" y="22976"/>
                  </a:lnTo>
                  <a:lnTo>
                    <a:pt x="5537" y="22963"/>
                  </a:lnTo>
                  <a:close/>
                  <a:moveTo>
                    <a:pt x="91058" y="33750"/>
                  </a:moveTo>
                  <a:lnTo>
                    <a:pt x="91175" y="33789"/>
                  </a:lnTo>
                  <a:lnTo>
                    <a:pt x="91291" y="33841"/>
                  </a:lnTo>
                  <a:lnTo>
                    <a:pt x="91395" y="33906"/>
                  </a:lnTo>
                  <a:lnTo>
                    <a:pt x="91473" y="33997"/>
                  </a:lnTo>
                  <a:lnTo>
                    <a:pt x="91538" y="34101"/>
                  </a:lnTo>
                  <a:lnTo>
                    <a:pt x="91590" y="34230"/>
                  </a:lnTo>
                  <a:lnTo>
                    <a:pt x="92290" y="36901"/>
                  </a:lnTo>
                  <a:lnTo>
                    <a:pt x="92303" y="37031"/>
                  </a:lnTo>
                  <a:lnTo>
                    <a:pt x="92303" y="37160"/>
                  </a:lnTo>
                  <a:lnTo>
                    <a:pt x="92264" y="37277"/>
                  </a:lnTo>
                  <a:lnTo>
                    <a:pt x="92212" y="37394"/>
                  </a:lnTo>
                  <a:lnTo>
                    <a:pt x="92147" y="37485"/>
                  </a:lnTo>
                  <a:lnTo>
                    <a:pt x="92056" y="37575"/>
                  </a:lnTo>
                  <a:lnTo>
                    <a:pt x="91953" y="37640"/>
                  </a:lnTo>
                  <a:lnTo>
                    <a:pt x="91823" y="37679"/>
                  </a:lnTo>
                  <a:lnTo>
                    <a:pt x="89852" y="38198"/>
                  </a:lnTo>
                  <a:lnTo>
                    <a:pt x="89723" y="38224"/>
                  </a:lnTo>
                  <a:lnTo>
                    <a:pt x="89593" y="38211"/>
                  </a:lnTo>
                  <a:lnTo>
                    <a:pt x="89476" y="38185"/>
                  </a:lnTo>
                  <a:lnTo>
                    <a:pt x="89360" y="38133"/>
                  </a:lnTo>
                  <a:lnTo>
                    <a:pt x="89269" y="38055"/>
                  </a:lnTo>
                  <a:lnTo>
                    <a:pt x="89178" y="37964"/>
                  </a:lnTo>
                  <a:lnTo>
                    <a:pt x="89113" y="37861"/>
                  </a:lnTo>
                  <a:lnTo>
                    <a:pt x="89074" y="37744"/>
                  </a:lnTo>
                  <a:lnTo>
                    <a:pt x="88374" y="35060"/>
                  </a:lnTo>
                  <a:lnTo>
                    <a:pt x="88348" y="34943"/>
                  </a:lnTo>
                  <a:lnTo>
                    <a:pt x="88361" y="34814"/>
                  </a:lnTo>
                  <a:lnTo>
                    <a:pt x="88387" y="34684"/>
                  </a:lnTo>
                  <a:lnTo>
                    <a:pt x="88439" y="34580"/>
                  </a:lnTo>
                  <a:lnTo>
                    <a:pt x="88517" y="34477"/>
                  </a:lnTo>
                  <a:lnTo>
                    <a:pt x="88608" y="34399"/>
                  </a:lnTo>
                  <a:lnTo>
                    <a:pt x="88711" y="34321"/>
                  </a:lnTo>
                  <a:lnTo>
                    <a:pt x="88828" y="34282"/>
                  </a:lnTo>
                  <a:lnTo>
                    <a:pt x="90799" y="33763"/>
                  </a:lnTo>
                  <a:lnTo>
                    <a:pt x="90928" y="33750"/>
                  </a:lnTo>
                  <a:close/>
                  <a:moveTo>
                    <a:pt x="84485" y="35423"/>
                  </a:moveTo>
                  <a:lnTo>
                    <a:pt x="84614" y="35436"/>
                  </a:lnTo>
                  <a:lnTo>
                    <a:pt x="84731" y="35462"/>
                  </a:lnTo>
                  <a:lnTo>
                    <a:pt x="84848" y="35514"/>
                  </a:lnTo>
                  <a:lnTo>
                    <a:pt x="84951" y="35592"/>
                  </a:lnTo>
                  <a:lnTo>
                    <a:pt x="85029" y="35682"/>
                  </a:lnTo>
                  <a:lnTo>
                    <a:pt x="85094" y="35786"/>
                  </a:lnTo>
                  <a:lnTo>
                    <a:pt x="85146" y="35903"/>
                  </a:lnTo>
                  <a:lnTo>
                    <a:pt x="85846" y="38587"/>
                  </a:lnTo>
                  <a:lnTo>
                    <a:pt x="85859" y="38703"/>
                  </a:lnTo>
                  <a:lnTo>
                    <a:pt x="85859" y="38833"/>
                  </a:lnTo>
                  <a:lnTo>
                    <a:pt x="85820" y="38963"/>
                  </a:lnTo>
                  <a:lnTo>
                    <a:pt x="85768" y="39066"/>
                  </a:lnTo>
                  <a:lnTo>
                    <a:pt x="85703" y="39170"/>
                  </a:lnTo>
                  <a:lnTo>
                    <a:pt x="85613" y="39248"/>
                  </a:lnTo>
                  <a:lnTo>
                    <a:pt x="85509" y="39326"/>
                  </a:lnTo>
                  <a:lnTo>
                    <a:pt x="85379" y="39365"/>
                  </a:lnTo>
                  <a:lnTo>
                    <a:pt x="83408" y="39883"/>
                  </a:lnTo>
                  <a:lnTo>
                    <a:pt x="83279" y="39896"/>
                  </a:lnTo>
                  <a:lnTo>
                    <a:pt x="83149" y="39896"/>
                  </a:lnTo>
                  <a:lnTo>
                    <a:pt x="83032" y="39857"/>
                  </a:lnTo>
                  <a:lnTo>
                    <a:pt x="82916" y="39805"/>
                  </a:lnTo>
                  <a:lnTo>
                    <a:pt x="82825" y="39741"/>
                  </a:lnTo>
                  <a:lnTo>
                    <a:pt x="82734" y="39650"/>
                  </a:lnTo>
                  <a:lnTo>
                    <a:pt x="82669" y="39546"/>
                  </a:lnTo>
                  <a:lnTo>
                    <a:pt x="82630" y="39416"/>
                  </a:lnTo>
                  <a:lnTo>
                    <a:pt x="81930" y="36745"/>
                  </a:lnTo>
                  <a:lnTo>
                    <a:pt x="81904" y="36616"/>
                  </a:lnTo>
                  <a:lnTo>
                    <a:pt x="81917" y="36486"/>
                  </a:lnTo>
                  <a:lnTo>
                    <a:pt x="81943" y="36369"/>
                  </a:lnTo>
                  <a:lnTo>
                    <a:pt x="81995" y="36253"/>
                  </a:lnTo>
                  <a:lnTo>
                    <a:pt x="82073" y="36162"/>
                  </a:lnTo>
                  <a:lnTo>
                    <a:pt x="82164" y="36071"/>
                  </a:lnTo>
                  <a:lnTo>
                    <a:pt x="82267" y="36006"/>
                  </a:lnTo>
                  <a:lnTo>
                    <a:pt x="82384" y="35968"/>
                  </a:lnTo>
                  <a:lnTo>
                    <a:pt x="84355" y="35449"/>
                  </a:lnTo>
                  <a:lnTo>
                    <a:pt x="84485" y="35423"/>
                  </a:lnTo>
                  <a:close/>
                  <a:moveTo>
                    <a:pt x="78170" y="37109"/>
                  </a:moveTo>
                  <a:lnTo>
                    <a:pt x="78287" y="37147"/>
                  </a:lnTo>
                  <a:lnTo>
                    <a:pt x="78404" y="37199"/>
                  </a:lnTo>
                  <a:lnTo>
                    <a:pt x="78507" y="37264"/>
                  </a:lnTo>
                  <a:lnTo>
                    <a:pt x="78585" y="37355"/>
                  </a:lnTo>
                  <a:lnTo>
                    <a:pt x="78650" y="37472"/>
                  </a:lnTo>
                  <a:lnTo>
                    <a:pt x="78702" y="37588"/>
                  </a:lnTo>
                  <a:lnTo>
                    <a:pt x="79402" y="40259"/>
                  </a:lnTo>
                  <a:lnTo>
                    <a:pt x="79415" y="40389"/>
                  </a:lnTo>
                  <a:lnTo>
                    <a:pt x="79415" y="40518"/>
                  </a:lnTo>
                  <a:lnTo>
                    <a:pt x="79376" y="40635"/>
                  </a:lnTo>
                  <a:lnTo>
                    <a:pt x="79324" y="40752"/>
                  </a:lnTo>
                  <a:lnTo>
                    <a:pt x="79259" y="40843"/>
                  </a:lnTo>
                  <a:lnTo>
                    <a:pt x="79169" y="40933"/>
                  </a:lnTo>
                  <a:lnTo>
                    <a:pt x="79065" y="40998"/>
                  </a:lnTo>
                  <a:lnTo>
                    <a:pt x="78935" y="41050"/>
                  </a:lnTo>
                  <a:lnTo>
                    <a:pt x="76965" y="41556"/>
                  </a:lnTo>
                  <a:lnTo>
                    <a:pt x="76835" y="41582"/>
                  </a:lnTo>
                  <a:lnTo>
                    <a:pt x="76705" y="41569"/>
                  </a:lnTo>
                  <a:lnTo>
                    <a:pt x="76589" y="41543"/>
                  </a:lnTo>
                  <a:lnTo>
                    <a:pt x="76472" y="41491"/>
                  </a:lnTo>
                  <a:lnTo>
                    <a:pt x="76381" y="41426"/>
                  </a:lnTo>
                  <a:lnTo>
                    <a:pt x="76290" y="41335"/>
                  </a:lnTo>
                  <a:lnTo>
                    <a:pt x="76226" y="41219"/>
                  </a:lnTo>
                  <a:lnTo>
                    <a:pt x="76187" y="41102"/>
                  </a:lnTo>
                  <a:lnTo>
                    <a:pt x="75486" y="38431"/>
                  </a:lnTo>
                  <a:lnTo>
                    <a:pt x="75461" y="38301"/>
                  </a:lnTo>
                  <a:lnTo>
                    <a:pt x="75474" y="38172"/>
                  </a:lnTo>
                  <a:lnTo>
                    <a:pt x="75499" y="38055"/>
                  </a:lnTo>
                  <a:lnTo>
                    <a:pt x="75551" y="37938"/>
                  </a:lnTo>
                  <a:lnTo>
                    <a:pt x="75629" y="37835"/>
                  </a:lnTo>
                  <a:lnTo>
                    <a:pt x="75720" y="37757"/>
                  </a:lnTo>
                  <a:lnTo>
                    <a:pt x="75824" y="37692"/>
                  </a:lnTo>
                  <a:lnTo>
                    <a:pt x="75940" y="37640"/>
                  </a:lnTo>
                  <a:lnTo>
                    <a:pt x="77911" y="37121"/>
                  </a:lnTo>
                  <a:lnTo>
                    <a:pt x="78041" y="37109"/>
                  </a:lnTo>
                  <a:close/>
                  <a:moveTo>
                    <a:pt x="71726" y="38794"/>
                  </a:moveTo>
                  <a:lnTo>
                    <a:pt x="71843" y="38820"/>
                  </a:lnTo>
                  <a:lnTo>
                    <a:pt x="71960" y="38872"/>
                  </a:lnTo>
                  <a:lnTo>
                    <a:pt x="72064" y="38950"/>
                  </a:lnTo>
                  <a:lnTo>
                    <a:pt x="72141" y="39040"/>
                  </a:lnTo>
                  <a:lnTo>
                    <a:pt x="72206" y="39144"/>
                  </a:lnTo>
                  <a:lnTo>
                    <a:pt x="72258" y="39274"/>
                  </a:lnTo>
                  <a:lnTo>
                    <a:pt x="72958" y="41945"/>
                  </a:lnTo>
                  <a:lnTo>
                    <a:pt x="72971" y="42074"/>
                  </a:lnTo>
                  <a:lnTo>
                    <a:pt x="72971" y="42191"/>
                  </a:lnTo>
                  <a:lnTo>
                    <a:pt x="72932" y="42321"/>
                  </a:lnTo>
                  <a:lnTo>
                    <a:pt x="72880" y="42424"/>
                  </a:lnTo>
                  <a:lnTo>
                    <a:pt x="72816" y="42528"/>
                  </a:lnTo>
                  <a:lnTo>
                    <a:pt x="72725" y="42619"/>
                  </a:lnTo>
                  <a:lnTo>
                    <a:pt x="72621" y="42684"/>
                  </a:lnTo>
                  <a:lnTo>
                    <a:pt x="72491" y="42723"/>
                  </a:lnTo>
                  <a:lnTo>
                    <a:pt x="70521" y="43241"/>
                  </a:lnTo>
                  <a:lnTo>
                    <a:pt x="70391" y="43254"/>
                  </a:lnTo>
                  <a:lnTo>
                    <a:pt x="70261" y="43254"/>
                  </a:lnTo>
                  <a:lnTo>
                    <a:pt x="70145" y="43228"/>
                  </a:lnTo>
                  <a:lnTo>
                    <a:pt x="70041" y="43176"/>
                  </a:lnTo>
                  <a:lnTo>
                    <a:pt x="69937" y="43099"/>
                  </a:lnTo>
                  <a:lnTo>
                    <a:pt x="69846" y="43008"/>
                  </a:lnTo>
                  <a:lnTo>
                    <a:pt x="69782" y="42904"/>
                  </a:lnTo>
                  <a:lnTo>
                    <a:pt x="69743" y="42774"/>
                  </a:lnTo>
                  <a:lnTo>
                    <a:pt x="69043" y="40104"/>
                  </a:lnTo>
                  <a:lnTo>
                    <a:pt x="69017" y="39974"/>
                  </a:lnTo>
                  <a:lnTo>
                    <a:pt x="69030" y="39857"/>
                  </a:lnTo>
                  <a:lnTo>
                    <a:pt x="69056" y="39728"/>
                  </a:lnTo>
                  <a:lnTo>
                    <a:pt x="69107" y="39624"/>
                  </a:lnTo>
                  <a:lnTo>
                    <a:pt x="69185" y="39520"/>
                  </a:lnTo>
                  <a:lnTo>
                    <a:pt x="69276" y="39429"/>
                  </a:lnTo>
                  <a:lnTo>
                    <a:pt x="69380" y="39365"/>
                  </a:lnTo>
                  <a:lnTo>
                    <a:pt x="69496" y="39326"/>
                  </a:lnTo>
                  <a:lnTo>
                    <a:pt x="71467" y="38807"/>
                  </a:lnTo>
                  <a:lnTo>
                    <a:pt x="71597" y="38794"/>
                  </a:lnTo>
                  <a:close/>
                  <a:moveTo>
                    <a:pt x="65153" y="40467"/>
                  </a:moveTo>
                  <a:lnTo>
                    <a:pt x="65283" y="40480"/>
                  </a:lnTo>
                  <a:lnTo>
                    <a:pt x="65399" y="40506"/>
                  </a:lnTo>
                  <a:lnTo>
                    <a:pt x="65516" y="40557"/>
                  </a:lnTo>
                  <a:lnTo>
                    <a:pt x="65620" y="40622"/>
                  </a:lnTo>
                  <a:lnTo>
                    <a:pt x="65697" y="40713"/>
                  </a:lnTo>
                  <a:lnTo>
                    <a:pt x="65762" y="40830"/>
                  </a:lnTo>
                  <a:lnTo>
                    <a:pt x="65814" y="40946"/>
                  </a:lnTo>
                  <a:lnTo>
                    <a:pt x="66514" y="43617"/>
                  </a:lnTo>
                  <a:lnTo>
                    <a:pt x="66527" y="43747"/>
                  </a:lnTo>
                  <a:lnTo>
                    <a:pt x="66527" y="43877"/>
                  </a:lnTo>
                  <a:lnTo>
                    <a:pt x="66488" y="43993"/>
                  </a:lnTo>
                  <a:lnTo>
                    <a:pt x="66437" y="44110"/>
                  </a:lnTo>
                  <a:lnTo>
                    <a:pt x="66372" y="44214"/>
                  </a:lnTo>
                  <a:lnTo>
                    <a:pt x="66281" y="44291"/>
                  </a:lnTo>
                  <a:lnTo>
                    <a:pt x="66177" y="44356"/>
                  </a:lnTo>
                  <a:lnTo>
                    <a:pt x="66048" y="44408"/>
                  </a:lnTo>
                  <a:lnTo>
                    <a:pt x="64077" y="44914"/>
                  </a:lnTo>
                  <a:lnTo>
                    <a:pt x="63947" y="44940"/>
                  </a:lnTo>
                  <a:lnTo>
                    <a:pt x="63817" y="44940"/>
                  </a:lnTo>
                  <a:lnTo>
                    <a:pt x="63701" y="44901"/>
                  </a:lnTo>
                  <a:lnTo>
                    <a:pt x="63597" y="44849"/>
                  </a:lnTo>
                  <a:lnTo>
                    <a:pt x="63493" y="44784"/>
                  </a:lnTo>
                  <a:lnTo>
                    <a:pt x="63403" y="44693"/>
                  </a:lnTo>
                  <a:lnTo>
                    <a:pt x="63338" y="44577"/>
                  </a:lnTo>
                  <a:lnTo>
                    <a:pt x="63299" y="44460"/>
                  </a:lnTo>
                  <a:lnTo>
                    <a:pt x="62599" y="41789"/>
                  </a:lnTo>
                  <a:lnTo>
                    <a:pt x="62573" y="41659"/>
                  </a:lnTo>
                  <a:lnTo>
                    <a:pt x="62586" y="41530"/>
                  </a:lnTo>
                  <a:lnTo>
                    <a:pt x="62612" y="41413"/>
                  </a:lnTo>
                  <a:lnTo>
                    <a:pt x="62664" y="41296"/>
                  </a:lnTo>
                  <a:lnTo>
                    <a:pt x="62741" y="41206"/>
                  </a:lnTo>
                  <a:lnTo>
                    <a:pt x="62832" y="41115"/>
                  </a:lnTo>
                  <a:lnTo>
                    <a:pt x="62936" y="41050"/>
                  </a:lnTo>
                  <a:lnTo>
                    <a:pt x="63052" y="40998"/>
                  </a:lnTo>
                  <a:lnTo>
                    <a:pt x="65023" y="40493"/>
                  </a:lnTo>
                  <a:lnTo>
                    <a:pt x="65153" y="40467"/>
                  </a:lnTo>
                  <a:close/>
                  <a:moveTo>
                    <a:pt x="58839" y="42152"/>
                  </a:moveTo>
                  <a:lnTo>
                    <a:pt x="58955" y="42178"/>
                  </a:lnTo>
                  <a:lnTo>
                    <a:pt x="59072" y="42230"/>
                  </a:lnTo>
                  <a:lnTo>
                    <a:pt x="59176" y="42308"/>
                  </a:lnTo>
                  <a:lnTo>
                    <a:pt x="59254" y="42398"/>
                  </a:lnTo>
                  <a:lnTo>
                    <a:pt x="59318" y="42502"/>
                  </a:lnTo>
                  <a:lnTo>
                    <a:pt x="59370" y="42632"/>
                  </a:lnTo>
                  <a:lnTo>
                    <a:pt x="60070" y="45303"/>
                  </a:lnTo>
                  <a:lnTo>
                    <a:pt x="60083" y="45432"/>
                  </a:lnTo>
                  <a:lnTo>
                    <a:pt x="60083" y="45562"/>
                  </a:lnTo>
                  <a:lnTo>
                    <a:pt x="60044" y="45679"/>
                  </a:lnTo>
                  <a:lnTo>
                    <a:pt x="59993" y="45783"/>
                  </a:lnTo>
                  <a:lnTo>
                    <a:pt x="59928" y="45886"/>
                  </a:lnTo>
                  <a:lnTo>
                    <a:pt x="59837" y="45977"/>
                  </a:lnTo>
                  <a:lnTo>
                    <a:pt x="59733" y="46042"/>
                  </a:lnTo>
                  <a:lnTo>
                    <a:pt x="59604" y="46081"/>
                  </a:lnTo>
                  <a:lnTo>
                    <a:pt x="57633" y="46599"/>
                  </a:lnTo>
                  <a:lnTo>
                    <a:pt x="57503" y="46625"/>
                  </a:lnTo>
                  <a:lnTo>
                    <a:pt x="57374" y="46612"/>
                  </a:lnTo>
                  <a:lnTo>
                    <a:pt x="57257" y="46586"/>
                  </a:lnTo>
                  <a:lnTo>
                    <a:pt x="57153" y="46535"/>
                  </a:lnTo>
                  <a:lnTo>
                    <a:pt x="57049" y="46457"/>
                  </a:lnTo>
                  <a:lnTo>
                    <a:pt x="56959" y="46366"/>
                  </a:lnTo>
                  <a:lnTo>
                    <a:pt x="56894" y="46262"/>
                  </a:lnTo>
                  <a:lnTo>
                    <a:pt x="56855" y="46146"/>
                  </a:lnTo>
                  <a:lnTo>
                    <a:pt x="56155" y="43462"/>
                  </a:lnTo>
                  <a:lnTo>
                    <a:pt x="56129" y="43332"/>
                  </a:lnTo>
                  <a:lnTo>
                    <a:pt x="56142" y="43215"/>
                  </a:lnTo>
                  <a:lnTo>
                    <a:pt x="56168" y="43086"/>
                  </a:lnTo>
                  <a:lnTo>
                    <a:pt x="56220" y="42982"/>
                  </a:lnTo>
                  <a:lnTo>
                    <a:pt x="56297" y="42878"/>
                  </a:lnTo>
                  <a:lnTo>
                    <a:pt x="56388" y="42800"/>
                  </a:lnTo>
                  <a:lnTo>
                    <a:pt x="56492" y="42723"/>
                  </a:lnTo>
                  <a:lnTo>
                    <a:pt x="56609" y="42684"/>
                  </a:lnTo>
                  <a:lnTo>
                    <a:pt x="58579" y="42165"/>
                  </a:lnTo>
                  <a:lnTo>
                    <a:pt x="58709" y="42152"/>
                  </a:lnTo>
                  <a:close/>
                  <a:moveTo>
                    <a:pt x="52265" y="43825"/>
                  </a:moveTo>
                  <a:lnTo>
                    <a:pt x="52395" y="43838"/>
                  </a:lnTo>
                  <a:lnTo>
                    <a:pt x="52511" y="43864"/>
                  </a:lnTo>
                  <a:lnTo>
                    <a:pt x="52628" y="43915"/>
                  </a:lnTo>
                  <a:lnTo>
                    <a:pt x="52732" y="43993"/>
                  </a:lnTo>
                  <a:lnTo>
                    <a:pt x="52810" y="44084"/>
                  </a:lnTo>
                  <a:lnTo>
                    <a:pt x="52875" y="44188"/>
                  </a:lnTo>
                  <a:lnTo>
                    <a:pt x="52926" y="44304"/>
                  </a:lnTo>
                  <a:lnTo>
                    <a:pt x="53627" y="46975"/>
                  </a:lnTo>
                  <a:lnTo>
                    <a:pt x="53640" y="47105"/>
                  </a:lnTo>
                  <a:lnTo>
                    <a:pt x="53640" y="47235"/>
                  </a:lnTo>
                  <a:lnTo>
                    <a:pt x="53614" y="47351"/>
                  </a:lnTo>
                  <a:lnTo>
                    <a:pt x="53562" y="47468"/>
                  </a:lnTo>
                  <a:lnTo>
                    <a:pt x="53484" y="47572"/>
                  </a:lnTo>
                  <a:lnTo>
                    <a:pt x="53393" y="47650"/>
                  </a:lnTo>
                  <a:lnTo>
                    <a:pt x="53289" y="47714"/>
                  </a:lnTo>
                  <a:lnTo>
                    <a:pt x="53160" y="47766"/>
                  </a:lnTo>
                  <a:lnTo>
                    <a:pt x="51189" y="48285"/>
                  </a:lnTo>
                  <a:lnTo>
                    <a:pt x="51059" y="48298"/>
                  </a:lnTo>
                  <a:lnTo>
                    <a:pt x="50930" y="48298"/>
                  </a:lnTo>
                  <a:lnTo>
                    <a:pt x="50813" y="48259"/>
                  </a:lnTo>
                  <a:lnTo>
                    <a:pt x="50709" y="48207"/>
                  </a:lnTo>
                  <a:lnTo>
                    <a:pt x="50606" y="48142"/>
                  </a:lnTo>
                  <a:lnTo>
                    <a:pt x="50515" y="48051"/>
                  </a:lnTo>
                  <a:lnTo>
                    <a:pt x="50450" y="47948"/>
                  </a:lnTo>
                  <a:lnTo>
                    <a:pt x="50411" y="47818"/>
                  </a:lnTo>
                  <a:lnTo>
                    <a:pt x="49711" y="45147"/>
                  </a:lnTo>
                  <a:lnTo>
                    <a:pt x="49685" y="45018"/>
                  </a:lnTo>
                  <a:lnTo>
                    <a:pt x="49698" y="44888"/>
                  </a:lnTo>
                  <a:lnTo>
                    <a:pt x="49724" y="44771"/>
                  </a:lnTo>
                  <a:lnTo>
                    <a:pt x="49776" y="44655"/>
                  </a:lnTo>
                  <a:lnTo>
                    <a:pt x="49854" y="44564"/>
                  </a:lnTo>
                  <a:lnTo>
                    <a:pt x="49944" y="44473"/>
                  </a:lnTo>
                  <a:lnTo>
                    <a:pt x="50048" y="44408"/>
                  </a:lnTo>
                  <a:lnTo>
                    <a:pt x="50165" y="44356"/>
                  </a:lnTo>
                  <a:lnTo>
                    <a:pt x="52135" y="43851"/>
                  </a:lnTo>
                  <a:lnTo>
                    <a:pt x="52265" y="43825"/>
                  </a:lnTo>
                  <a:close/>
                  <a:moveTo>
                    <a:pt x="45951" y="45510"/>
                  </a:moveTo>
                  <a:lnTo>
                    <a:pt x="46068" y="45549"/>
                  </a:lnTo>
                  <a:lnTo>
                    <a:pt x="46184" y="45601"/>
                  </a:lnTo>
                  <a:lnTo>
                    <a:pt x="46288" y="45666"/>
                  </a:lnTo>
                  <a:lnTo>
                    <a:pt x="46366" y="45757"/>
                  </a:lnTo>
                  <a:lnTo>
                    <a:pt x="46431" y="45860"/>
                  </a:lnTo>
                  <a:lnTo>
                    <a:pt x="46483" y="45990"/>
                  </a:lnTo>
                  <a:lnTo>
                    <a:pt x="47183" y="48661"/>
                  </a:lnTo>
                  <a:lnTo>
                    <a:pt x="47196" y="48791"/>
                  </a:lnTo>
                  <a:lnTo>
                    <a:pt x="47196" y="48920"/>
                  </a:lnTo>
                  <a:lnTo>
                    <a:pt x="47170" y="49037"/>
                  </a:lnTo>
                  <a:lnTo>
                    <a:pt x="47118" y="49154"/>
                  </a:lnTo>
                  <a:lnTo>
                    <a:pt x="47040" y="49244"/>
                  </a:lnTo>
                  <a:lnTo>
                    <a:pt x="46949" y="49335"/>
                  </a:lnTo>
                  <a:lnTo>
                    <a:pt x="46846" y="49400"/>
                  </a:lnTo>
                  <a:lnTo>
                    <a:pt x="46716" y="49452"/>
                  </a:lnTo>
                  <a:lnTo>
                    <a:pt x="44745" y="49957"/>
                  </a:lnTo>
                  <a:lnTo>
                    <a:pt x="44615" y="49983"/>
                  </a:lnTo>
                  <a:lnTo>
                    <a:pt x="44486" y="49970"/>
                  </a:lnTo>
                  <a:lnTo>
                    <a:pt x="44369" y="49944"/>
                  </a:lnTo>
                  <a:lnTo>
                    <a:pt x="44265" y="49893"/>
                  </a:lnTo>
                  <a:lnTo>
                    <a:pt x="44162" y="49815"/>
                  </a:lnTo>
                  <a:lnTo>
                    <a:pt x="44071" y="49724"/>
                  </a:lnTo>
                  <a:lnTo>
                    <a:pt x="44006" y="49620"/>
                  </a:lnTo>
                  <a:lnTo>
                    <a:pt x="43967" y="49504"/>
                  </a:lnTo>
                  <a:lnTo>
                    <a:pt x="43267" y="46833"/>
                  </a:lnTo>
                  <a:lnTo>
                    <a:pt x="43241" y="46703"/>
                  </a:lnTo>
                  <a:lnTo>
                    <a:pt x="43254" y="46573"/>
                  </a:lnTo>
                  <a:lnTo>
                    <a:pt x="43280" y="46457"/>
                  </a:lnTo>
                  <a:lnTo>
                    <a:pt x="43332" y="46340"/>
                  </a:lnTo>
                  <a:lnTo>
                    <a:pt x="43410" y="46236"/>
                  </a:lnTo>
                  <a:lnTo>
                    <a:pt x="43500" y="46159"/>
                  </a:lnTo>
                  <a:lnTo>
                    <a:pt x="43604" y="46094"/>
                  </a:lnTo>
                  <a:lnTo>
                    <a:pt x="43721" y="46042"/>
                  </a:lnTo>
                  <a:lnTo>
                    <a:pt x="45692" y="45523"/>
                  </a:lnTo>
                  <a:lnTo>
                    <a:pt x="45821" y="45510"/>
                  </a:lnTo>
                  <a:close/>
                  <a:moveTo>
                    <a:pt x="39377" y="47183"/>
                  </a:moveTo>
                  <a:lnTo>
                    <a:pt x="39507" y="47196"/>
                  </a:lnTo>
                  <a:lnTo>
                    <a:pt x="39624" y="47222"/>
                  </a:lnTo>
                  <a:lnTo>
                    <a:pt x="39740" y="47274"/>
                  </a:lnTo>
                  <a:lnTo>
                    <a:pt x="39844" y="47351"/>
                  </a:lnTo>
                  <a:lnTo>
                    <a:pt x="39922" y="47442"/>
                  </a:lnTo>
                  <a:lnTo>
                    <a:pt x="39987" y="47546"/>
                  </a:lnTo>
                  <a:lnTo>
                    <a:pt x="40039" y="47663"/>
                  </a:lnTo>
                  <a:lnTo>
                    <a:pt x="40739" y="50346"/>
                  </a:lnTo>
                  <a:lnTo>
                    <a:pt x="40752" y="50476"/>
                  </a:lnTo>
                  <a:lnTo>
                    <a:pt x="40752" y="50593"/>
                  </a:lnTo>
                  <a:lnTo>
                    <a:pt x="40726" y="50722"/>
                  </a:lnTo>
                  <a:lnTo>
                    <a:pt x="40674" y="50826"/>
                  </a:lnTo>
                  <a:lnTo>
                    <a:pt x="40596" y="50930"/>
                  </a:lnTo>
                  <a:lnTo>
                    <a:pt x="40505" y="51008"/>
                  </a:lnTo>
                  <a:lnTo>
                    <a:pt x="40402" y="51085"/>
                  </a:lnTo>
                  <a:lnTo>
                    <a:pt x="40272" y="51124"/>
                  </a:lnTo>
                  <a:lnTo>
                    <a:pt x="38301" y="51643"/>
                  </a:lnTo>
                  <a:lnTo>
                    <a:pt x="38172" y="51656"/>
                  </a:lnTo>
                  <a:lnTo>
                    <a:pt x="38042" y="51656"/>
                  </a:lnTo>
                  <a:lnTo>
                    <a:pt x="37925" y="51630"/>
                  </a:lnTo>
                  <a:lnTo>
                    <a:pt x="37822" y="51578"/>
                  </a:lnTo>
                  <a:lnTo>
                    <a:pt x="37718" y="51500"/>
                  </a:lnTo>
                  <a:lnTo>
                    <a:pt x="37627" y="51410"/>
                  </a:lnTo>
                  <a:lnTo>
                    <a:pt x="37562" y="51306"/>
                  </a:lnTo>
                  <a:lnTo>
                    <a:pt x="37523" y="51176"/>
                  </a:lnTo>
                  <a:lnTo>
                    <a:pt x="36823" y="48505"/>
                  </a:lnTo>
                  <a:lnTo>
                    <a:pt x="36797" y="48376"/>
                  </a:lnTo>
                  <a:lnTo>
                    <a:pt x="36810" y="48246"/>
                  </a:lnTo>
                  <a:lnTo>
                    <a:pt x="36836" y="48129"/>
                  </a:lnTo>
                  <a:lnTo>
                    <a:pt x="36888" y="48026"/>
                  </a:lnTo>
                  <a:lnTo>
                    <a:pt x="36966" y="47922"/>
                  </a:lnTo>
                  <a:lnTo>
                    <a:pt x="37057" y="47831"/>
                  </a:lnTo>
                  <a:lnTo>
                    <a:pt x="37160" y="47766"/>
                  </a:lnTo>
                  <a:lnTo>
                    <a:pt x="37277" y="47727"/>
                  </a:lnTo>
                  <a:lnTo>
                    <a:pt x="39261" y="47209"/>
                  </a:lnTo>
                  <a:lnTo>
                    <a:pt x="39377" y="47183"/>
                  </a:lnTo>
                  <a:close/>
                  <a:moveTo>
                    <a:pt x="33063" y="48868"/>
                  </a:moveTo>
                  <a:lnTo>
                    <a:pt x="33180" y="48907"/>
                  </a:lnTo>
                  <a:lnTo>
                    <a:pt x="33297" y="48959"/>
                  </a:lnTo>
                  <a:lnTo>
                    <a:pt x="33400" y="49024"/>
                  </a:lnTo>
                  <a:lnTo>
                    <a:pt x="33478" y="49115"/>
                  </a:lnTo>
                  <a:lnTo>
                    <a:pt x="33543" y="49231"/>
                  </a:lnTo>
                  <a:lnTo>
                    <a:pt x="33595" y="49348"/>
                  </a:lnTo>
                  <a:lnTo>
                    <a:pt x="34295" y="52019"/>
                  </a:lnTo>
                  <a:lnTo>
                    <a:pt x="34308" y="52149"/>
                  </a:lnTo>
                  <a:lnTo>
                    <a:pt x="34308" y="52278"/>
                  </a:lnTo>
                  <a:lnTo>
                    <a:pt x="34282" y="52395"/>
                  </a:lnTo>
                  <a:lnTo>
                    <a:pt x="34230" y="52512"/>
                  </a:lnTo>
                  <a:lnTo>
                    <a:pt x="34152" y="52615"/>
                  </a:lnTo>
                  <a:lnTo>
                    <a:pt x="34062" y="52693"/>
                  </a:lnTo>
                  <a:lnTo>
                    <a:pt x="33958" y="52758"/>
                  </a:lnTo>
                  <a:lnTo>
                    <a:pt x="33828" y="52810"/>
                  </a:lnTo>
                  <a:lnTo>
                    <a:pt x="31857" y="53316"/>
                  </a:lnTo>
                  <a:lnTo>
                    <a:pt x="31728" y="53341"/>
                  </a:lnTo>
                  <a:lnTo>
                    <a:pt x="31611" y="53328"/>
                  </a:lnTo>
                  <a:lnTo>
                    <a:pt x="31481" y="53303"/>
                  </a:lnTo>
                  <a:lnTo>
                    <a:pt x="31378" y="53251"/>
                  </a:lnTo>
                  <a:lnTo>
                    <a:pt x="31274" y="53186"/>
                  </a:lnTo>
                  <a:lnTo>
                    <a:pt x="31183" y="53095"/>
                  </a:lnTo>
                  <a:lnTo>
                    <a:pt x="31118" y="52978"/>
                  </a:lnTo>
                  <a:lnTo>
                    <a:pt x="31079" y="52862"/>
                  </a:lnTo>
                  <a:lnTo>
                    <a:pt x="30379" y="50191"/>
                  </a:lnTo>
                  <a:lnTo>
                    <a:pt x="30353" y="50061"/>
                  </a:lnTo>
                  <a:lnTo>
                    <a:pt x="30366" y="49932"/>
                  </a:lnTo>
                  <a:lnTo>
                    <a:pt x="30392" y="49815"/>
                  </a:lnTo>
                  <a:lnTo>
                    <a:pt x="30444" y="49698"/>
                  </a:lnTo>
                  <a:lnTo>
                    <a:pt x="30522" y="49594"/>
                  </a:lnTo>
                  <a:lnTo>
                    <a:pt x="30613" y="49517"/>
                  </a:lnTo>
                  <a:lnTo>
                    <a:pt x="30716" y="49452"/>
                  </a:lnTo>
                  <a:lnTo>
                    <a:pt x="30833" y="49400"/>
                  </a:lnTo>
                  <a:lnTo>
                    <a:pt x="32817" y="48894"/>
                  </a:lnTo>
                  <a:lnTo>
                    <a:pt x="32933" y="48868"/>
                  </a:lnTo>
                  <a:close/>
                  <a:moveTo>
                    <a:pt x="26619" y="50554"/>
                  </a:moveTo>
                  <a:lnTo>
                    <a:pt x="26736" y="50580"/>
                  </a:lnTo>
                  <a:lnTo>
                    <a:pt x="26853" y="50632"/>
                  </a:lnTo>
                  <a:lnTo>
                    <a:pt x="26956" y="50709"/>
                  </a:lnTo>
                  <a:lnTo>
                    <a:pt x="27034" y="50800"/>
                  </a:lnTo>
                  <a:lnTo>
                    <a:pt x="27112" y="50904"/>
                  </a:lnTo>
                  <a:lnTo>
                    <a:pt x="27151" y="51034"/>
                  </a:lnTo>
                  <a:lnTo>
                    <a:pt x="27851" y="53704"/>
                  </a:lnTo>
                  <a:lnTo>
                    <a:pt x="27864" y="53834"/>
                  </a:lnTo>
                  <a:lnTo>
                    <a:pt x="27864" y="53951"/>
                  </a:lnTo>
                  <a:lnTo>
                    <a:pt x="27838" y="54081"/>
                  </a:lnTo>
                  <a:lnTo>
                    <a:pt x="27786" y="54184"/>
                  </a:lnTo>
                  <a:lnTo>
                    <a:pt x="27708" y="54288"/>
                  </a:lnTo>
                  <a:lnTo>
                    <a:pt x="27618" y="54379"/>
                  </a:lnTo>
                  <a:lnTo>
                    <a:pt x="27514" y="54444"/>
                  </a:lnTo>
                  <a:lnTo>
                    <a:pt x="27384" y="54482"/>
                  </a:lnTo>
                  <a:lnTo>
                    <a:pt x="25413" y="55001"/>
                  </a:lnTo>
                  <a:lnTo>
                    <a:pt x="25284" y="55027"/>
                  </a:lnTo>
                  <a:lnTo>
                    <a:pt x="25167" y="55014"/>
                  </a:lnTo>
                  <a:lnTo>
                    <a:pt x="25037" y="54988"/>
                  </a:lnTo>
                  <a:lnTo>
                    <a:pt x="24934" y="54936"/>
                  </a:lnTo>
                  <a:lnTo>
                    <a:pt x="24830" y="54858"/>
                  </a:lnTo>
                  <a:lnTo>
                    <a:pt x="24739" y="54768"/>
                  </a:lnTo>
                  <a:lnTo>
                    <a:pt x="24674" y="54664"/>
                  </a:lnTo>
                  <a:lnTo>
                    <a:pt x="24636" y="54547"/>
                  </a:lnTo>
                  <a:lnTo>
                    <a:pt x="23935" y="51863"/>
                  </a:lnTo>
                  <a:lnTo>
                    <a:pt x="23909" y="51734"/>
                  </a:lnTo>
                  <a:lnTo>
                    <a:pt x="23922" y="51617"/>
                  </a:lnTo>
                  <a:lnTo>
                    <a:pt x="23948" y="51487"/>
                  </a:lnTo>
                  <a:lnTo>
                    <a:pt x="24000" y="51384"/>
                  </a:lnTo>
                  <a:lnTo>
                    <a:pt x="24078" y="51280"/>
                  </a:lnTo>
                  <a:lnTo>
                    <a:pt x="24169" y="51189"/>
                  </a:lnTo>
                  <a:lnTo>
                    <a:pt x="24273" y="51124"/>
                  </a:lnTo>
                  <a:lnTo>
                    <a:pt x="24389" y="51085"/>
                  </a:lnTo>
                  <a:lnTo>
                    <a:pt x="26373" y="50567"/>
                  </a:lnTo>
                  <a:lnTo>
                    <a:pt x="26490" y="50554"/>
                  </a:lnTo>
                  <a:close/>
                  <a:moveTo>
                    <a:pt x="20046" y="52226"/>
                  </a:moveTo>
                  <a:lnTo>
                    <a:pt x="20175" y="52239"/>
                  </a:lnTo>
                  <a:lnTo>
                    <a:pt x="20305" y="52265"/>
                  </a:lnTo>
                  <a:lnTo>
                    <a:pt x="20409" y="52317"/>
                  </a:lnTo>
                  <a:lnTo>
                    <a:pt x="20512" y="52395"/>
                  </a:lnTo>
                  <a:lnTo>
                    <a:pt x="20590" y="52486"/>
                  </a:lnTo>
                  <a:lnTo>
                    <a:pt x="20668" y="52589"/>
                  </a:lnTo>
                  <a:lnTo>
                    <a:pt x="20707" y="52706"/>
                  </a:lnTo>
                  <a:lnTo>
                    <a:pt x="21407" y="55377"/>
                  </a:lnTo>
                  <a:lnTo>
                    <a:pt x="21420" y="55507"/>
                  </a:lnTo>
                  <a:lnTo>
                    <a:pt x="21420" y="55636"/>
                  </a:lnTo>
                  <a:lnTo>
                    <a:pt x="21394" y="55753"/>
                  </a:lnTo>
                  <a:lnTo>
                    <a:pt x="21342" y="55870"/>
                  </a:lnTo>
                  <a:lnTo>
                    <a:pt x="21264" y="55973"/>
                  </a:lnTo>
                  <a:lnTo>
                    <a:pt x="21174" y="56051"/>
                  </a:lnTo>
                  <a:lnTo>
                    <a:pt x="21070" y="56116"/>
                  </a:lnTo>
                  <a:lnTo>
                    <a:pt x="20940" y="56168"/>
                  </a:lnTo>
                  <a:lnTo>
                    <a:pt x="18970" y="56687"/>
                  </a:lnTo>
                  <a:lnTo>
                    <a:pt x="18840" y="56700"/>
                  </a:lnTo>
                  <a:lnTo>
                    <a:pt x="18723" y="56700"/>
                  </a:lnTo>
                  <a:lnTo>
                    <a:pt x="18594" y="56661"/>
                  </a:lnTo>
                  <a:lnTo>
                    <a:pt x="18490" y="56609"/>
                  </a:lnTo>
                  <a:lnTo>
                    <a:pt x="18386" y="56544"/>
                  </a:lnTo>
                  <a:lnTo>
                    <a:pt x="18295" y="56453"/>
                  </a:lnTo>
                  <a:lnTo>
                    <a:pt x="18231" y="56349"/>
                  </a:lnTo>
                  <a:lnTo>
                    <a:pt x="18192" y="56220"/>
                  </a:lnTo>
                  <a:lnTo>
                    <a:pt x="17492" y="53549"/>
                  </a:lnTo>
                  <a:lnTo>
                    <a:pt x="17466" y="53419"/>
                  </a:lnTo>
                  <a:lnTo>
                    <a:pt x="17479" y="53290"/>
                  </a:lnTo>
                  <a:lnTo>
                    <a:pt x="17504" y="53173"/>
                  </a:lnTo>
                  <a:lnTo>
                    <a:pt x="17556" y="53056"/>
                  </a:lnTo>
                  <a:lnTo>
                    <a:pt x="17634" y="52965"/>
                  </a:lnTo>
                  <a:lnTo>
                    <a:pt x="17725" y="52875"/>
                  </a:lnTo>
                  <a:lnTo>
                    <a:pt x="17829" y="52810"/>
                  </a:lnTo>
                  <a:lnTo>
                    <a:pt x="17945" y="52758"/>
                  </a:lnTo>
                  <a:lnTo>
                    <a:pt x="19929" y="52252"/>
                  </a:lnTo>
                  <a:lnTo>
                    <a:pt x="20046" y="52226"/>
                  </a:lnTo>
                  <a:close/>
                  <a:moveTo>
                    <a:pt x="13732" y="53912"/>
                  </a:moveTo>
                  <a:lnTo>
                    <a:pt x="13861" y="53951"/>
                  </a:lnTo>
                  <a:lnTo>
                    <a:pt x="13965" y="54003"/>
                  </a:lnTo>
                  <a:lnTo>
                    <a:pt x="14069" y="54068"/>
                  </a:lnTo>
                  <a:lnTo>
                    <a:pt x="14146" y="54158"/>
                  </a:lnTo>
                  <a:lnTo>
                    <a:pt x="14224" y="54262"/>
                  </a:lnTo>
                  <a:lnTo>
                    <a:pt x="14263" y="54392"/>
                  </a:lnTo>
                  <a:lnTo>
                    <a:pt x="14963" y="57063"/>
                  </a:lnTo>
                  <a:lnTo>
                    <a:pt x="14976" y="57192"/>
                  </a:lnTo>
                  <a:lnTo>
                    <a:pt x="14976" y="57322"/>
                  </a:lnTo>
                  <a:lnTo>
                    <a:pt x="14950" y="57439"/>
                  </a:lnTo>
                  <a:lnTo>
                    <a:pt x="14898" y="57555"/>
                  </a:lnTo>
                  <a:lnTo>
                    <a:pt x="14821" y="57646"/>
                  </a:lnTo>
                  <a:lnTo>
                    <a:pt x="14730" y="57737"/>
                  </a:lnTo>
                  <a:lnTo>
                    <a:pt x="14626" y="57802"/>
                  </a:lnTo>
                  <a:lnTo>
                    <a:pt x="14496" y="57841"/>
                  </a:lnTo>
                  <a:lnTo>
                    <a:pt x="12526" y="58359"/>
                  </a:lnTo>
                  <a:lnTo>
                    <a:pt x="12396" y="58385"/>
                  </a:lnTo>
                  <a:lnTo>
                    <a:pt x="12279" y="58372"/>
                  </a:lnTo>
                  <a:lnTo>
                    <a:pt x="12150" y="58346"/>
                  </a:lnTo>
                  <a:lnTo>
                    <a:pt x="12046" y="58294"/>
                  </a:lnTo>
                  <a:lnTo>
                    <a:pt x="11942" y="58217"/>
                  </a:lnTo>
                  <a:lnTo>
                    <a:pt x="11851" y="58126"/>
                  </a:lnTo>
                  <a:lnTo>
                    <a:pt x="11787" y="58022"/>
                  </a:lnTo>
                  <a:lnTo>
                    <a:pt x="11748" y="57905"/>
                  </a:lnTo>
                  <a:lnTo>
                    <a:pt x="11048" y="55221"/>
                  </a:lnTo>
                  <a:lnTo>
                    <a:pt x="11022" y="55105"/>
                  </a:lnTo>
                  <a:lnTo>
                    <a:pt x="11035" y="54975"/>
                  </a:lnTo>
                  <a:lnTo>
                    <a:pt x="11061" y="54858"/>
                  </a:lnTo>
                  <a:lnTo>
                    <a:pt x="11112" y="54742"/>
                  </a:lnTo>
                  <a:lnTo>
                    <a:pt x="11190" y="54638"/>
                  </a:lnTo>
                  <a:lnTo>
                    <a:pt x="11281" y="54560"/>
                  </a:lnTo>
                  <a:lnTo>
                    <a:pt x="11385" y="54482"/>
                  </a:lnTo>
                  <a:lnTo>
                    <a:pt x="11501" y="54444"/>
                  </a:lnTo>
                  <a:lnTo>
                    <a:pt x="13485" y="53925"/>
                  </a:lnTo>
                  <a:lnTo>
                    <a:pt x="13602" y="53912"/>
                  </a:lnTo>
                  <a:close/>
                  <a:moveTo>
                    <a:pt x="84303" y="1"/>
                  </a:moveTo>
                  <a:lnTo>
                    <a:pt x="84173" y="27"/>
                  </a:lnTo>
                  <a:lnTo>
                    <a:pt x="52006" y="8416"/>
                  </a:lnTo>
                  <a:lnTo>
                    <a:pt x="18295" y="17193"/>
                  </a:lnTo>
                  <a:lnTo>
                    <a:pt x="481" y="21848"/>
                  </a:lnTo>
                  <a:lnTo>
                    <a:pt x="351" y="21887"/>
                  </a:lnTo>
                  <a:lnTo>
                    <a:pt x="247" y="21952"/>
                  </a:lnTo>
                  <a:lnTo>
                    <a:pt x="157" y="22043"/>
                  </a:lnTo>
                  <a:lnTo>
                    <a:pt x="92" y="22146"/>
                  </a:lnTo>
                  <a:lnTo>
                    <a:pt x="40" y="22250"/>
                  </a:lnTo>
                  <a:lnTo>
                    <a:pt x="14" y="22380"/>
                  </a:lnTo>
                  <a:lnTo>
                    <a:pt x="1" y="22496"/>
                  </a:lnTo>
                  <a:lnTo>
                    <a:pt x="27" y="22626"/>
                  </a:lnTo>
                  <a:lnTo>
                    <a:pt x="9971" y="60784"/>
                  </a:lnTo>
                  <a:lnTo>
                    <a:pt x="10010" y="60900"/>
                  </a:lnTo>
                  <a:lnTo>
                    <a:pt x="10075" y="61017"/>
                  </a:lnTo>
                  <a:lnTo>
                    <a:pt x="10166" y="61108"/>
                  </a:lnTo>
                  <a:lnTo>
                    <a:pt x="10270" y="61173"/>
                  </a:lnTo>
                  <a:lnTo>
                    <a:pt x="10373" y="61225"/>
                  </a:lnTo>
                  <a:lnTo>
                    <a:pt x="10503" y="61250"/>
                  </a:lnTo>
                  <a:lnTo>
                    <a:pt x="10620" y="61263"/>
                  </a:lnTo>
                  <a:lnTo>
                    <a:pt x="10749" y="61238"/>
                  </a:lnTo>
                  <a:lnTo>
                    <a:pt x="93184" y="39754"/>
                  </a:lnTo>
                  <a:lnTo>
                    <a:pt x="94442" y="39416"/>
                  </a:lnTo>
                  <a:lnTo>
                    <a:pt x="94559" y="39378"/>
                  </a:lnTo>
                  <a:lnTo>
                    <a:pt x="94675" y="39313"/>
                  </a:lnTo>
                  <a:lnTo>
                    <a:pt x="94766" y="39222"/>
                  </a:lnTo>
                  <a:lnTo>
                    <a:pt x="94831" y="39118"/>
                  </a:lnTo>
                  <a:lnTo>
                    <a:pt x="94883" y="39014"/>
                  </a:lnTo>
                  <a:lnTo>
                    <a:pt x="94909" y="38885"/>
                  </a:lnTo>
                  <a:lnTo>
                    <a:pt x="94922" y="38768"/>
                  </a:lnTo>
                  <a:lnTo>
                    <a:pt x="94896" y="38638"/>
                  </a:lnTo>
                  <a:lnTo>
                    <a:pt x="87856" y="11579"/>
                  </a:lnTo>
                  <a:lnTo>
                    <a:pt x="84951" y="481"/>
                  </a:lnTo>
                  <a:lnTo>
                    <a:pt x="84912" y="364"/>
                  </a:lnTo>
                  <a:lnTo>
                    <a:pt x="84848" y="260"/>
                  </a:lnTo>
                  <a:lnTo>
                    <a:pt x="84757" y="170"/>
                  </a:lnTo>
                  <a:lnTo>
                    <a:pt x="84653" y="92"/>
                  </a:lnTo>
                  <a:lnTo>
                    <a:pt x="84549" y="40"/>
                  </a:lnTo>
                  <a:lnTo>
                    <a:pt x="84420" y="14"/>
                  </a:lnTo>
                  <a:lnTo>
                    <a:pt x="843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5500" y="2064325"/>
              <a:ext cx="753650" cy="715725"/>
            </a:xfrm>
            <a:custGeom>
              <a:avLst/>
              <a:gdLst/>
              <a:ahLst/>
              <a:cxnLst/>
              <a:rect l="l" t="t" r="r" b="b"/>
              <a:pathLst>
                <a:path w="30146" h="28629" extrusionOk="0">
                  <a:moveTo>
                    <a:pt x="23922" y="0"/>
                  </a:moveTo>
                  <a:lnTo>
                    <a:pt x="23792" y="13"/>
                  </a:lnTo>
                  <a:lnTo>
                    <a:pt x="14975" y="2321"/>
                  </a:lnTo>
                  <a:lnTo>
                    <a:pt x="480" y="6107"/>
                  </a:lnTo>
                  <a:lnTo>
                    <a:pt x="363" y="6146"/>
                  </a:lnTo>
                  <a:lnTo>
                    <a:pt x="246" y="6211"/>
                  </a:lnTo>
                  <a:lnTo>
                    <a:pt x="156" y="6301"/>
                  </a:lnTo>
                  <a:lnTo>
                    <a:pt x="91" y="6392"/>
                  </a:lnTo>
                  <a:lnTo>
                    <a:pt x="39" y="6509"/>
                  </a:lnTo>
                  <a:lnTo>
                    <a:pt x="0" y="6626"/>
                  </a:lnTo>
                  <a:lnTo>
                    <a:pt x="0" y="6755"/>
                  </a:lnTo>
                  <a:lnTo>
                    <a:pt x="26" y="6885"/>
                  </a:lnTo>
                  <a:lnTo>
                    <a:pt x="3955" y="21964"/>
                  </a:lnTo>
                  <a:lnTo>
                    <a:pt x="5562" y="28148"/>
                  </a:lnTo>
                  <a:lnTo>
                    <a:pt x="5614" y="28265"/>
                  </a:lnTo>
                  <a:lnTo>
                    <a:pt x="5679" y="28382"/>
                  </a:lnTo>
                  <a:lnTo>
                    <a:pt x="5757" y="28473"/>
                  </a:lnTo>
                  <a:lnTo>
                    <a:pt x="5861" y="28537"/>
                  </a:lnTo>
                  <a:lnTo>
                    <a:pt x="5977" y="28589"/>
                  </a:lnTo>
                  <a:lnTo>
                    <a:pt x="6094" y="28615"/>
                  </a:lnTo>
                  <a:lnTo>
                    <a:pt x="6224" y="28628"/>
                  </a:lnTo>
                  <a:lnTo>
                    <a:pt x="6353" y="28602"/>
                  </a:lnTo>
                  <a:lnTo>
                    <a:pt x="11760" y="27202"/>
                  </a:lnTo>
                  <a:lnTo>
                    <a:pt x="29665" y="22534"/>
                  </a:lnTo>
                  <a:lnTo>
                    <a:pt x="29782" y="22483"/>
                  </a:lnTo>
                  <a:lnTo>
                    <a:pt x="29886" y="22418"/>
                  </a:lnTo>
                  <a:lnTo>
                    <a:pt x="29976" y="22327"/>
                  </a:lnTo>
                  <a:lnTo>
                    <a:pt x="30054" y="22236"/>
                  </a:lnTo>
                  <a:lnTo>
                    <a:pt x="30106" y="22119"/>
                  </a:lnTo>
                  <a:lnTo>
                    <a:pt x="30132" y="22003"/>
                  </a:lnTo>
                  <a:lnTo>
                    <a:pt x="30145" y="21873"/>
                  </a:lnTo>
                  <a:lnTo>
                    <a:pt x="30119" y="21743"/>
                  </a:lnTo>
                  <a:lnTo>
                    <a:pt x="25270" y="3112"/>
                  </a:lnTo>
                  <a:lnTo>
                    <a:pt x="24583" y="480"/>
                  </a:lnTo>
                  <a:lnTo>
                    <a:pt x="24531" y="363"/>
                  </a:lnTo>
                  <a:lnTo>
                    <a:pt x="24466" y="247"/>
                  </a:lnTo>
                  <a:lnTo>
                    <a:pt x="24388" y="156"/>
                  </a:lnTo>
                  <a:lnTo>
                    <a:pt x="24285" y="91"/>
                  </a:lnTo>
                  <a:lnTo>
                    <a:pt x="24168" y="39"/>
                  </a:lnTo>
                  <a:lnTo>
                    <a:pt x="240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845675" y="2246800"/>
              <a:ext cx="753650" cy="715725"/>
            </a:xfrm>
            <a:custGeom>
              <a:avLst/>
              <a:gdLst/>
              <a:ahLst/>
              <a:cxnLst/>
              <a:rect l="l" t="t" r="r" b="b"/>
              <a:pathLst>
                <a:path w="30146" h="28629" extrusionOk="0">
                  <a:moveTo>
                    <a:pt x="23922" y="1"/>
                  </a:moveTo>
                  <a:lnTo>
                    <a:pt x="23792" y="14"/>
                  </a:lnTo>
                  <a:lnTo>
                    <a:pt x="19202" y="1207"/>
                  </a:lnTo>
                  <a:lnTo>
                    <a:pt x="6626" y="4500"/>
                  </a:lnTo>
                  <a:lnTo>
                    <a:pt x="2620" y="5550"/>
                  </a:lnTo>
                  <a:lnTo>
                    <a:pt x="480" y="6095"/>
                  </a:lnTo>
                  <a:lnTo>
                    <a:pt x="363" y="6147"/>
                  </a:lnTo>
                  <a:lnTo>
                    <a:pt x="247" y="6211"/>
                  </a:lnTo>
                  <a:lnTo>
                    <a:pt x="156" y="6302"/>
                  </a:lnTo>
                  <a:lnTo>
                    <a:pt x="91" y="6393"/>
                  </a:lnTo>
                  <a:lnTo>
                    <a:pt x="39" y="6510"/>
                  </a:lnTo>
                  <a:lnTo>
                    <a:pt x="13" y="6626"/>
                  </a:lnTo>
                  <a:lnTo>
                    <a:pt x="0" y="6756"/>
                  </a:lnTo>
                  <a:lnTo>
                    <a:pt x="26" y="6886"/>
                  </a:lnTo>
                  <a:lnTo>
                    <a:pt x="610" y="9129"/>
                  </a:lnTo>
                  <a:lnTo>
                    <a:pt x="1686" y="13304"/>
                  </a:lnTo>
                  <a:lnTo>
                    <a:pt x="5096" y="26373"/>
                  </a:lnTo>
                  <a:lnTo>
                    <a:pt x="5563" y="28149"/>
                  </a:lnTo>
                  <a:lnTo>
                    <a:pt x="5615" y="28266"/>
                  </a:lnTo>
                  <a:lnTo>
                    <a:pt x="5679" y="28383"/>
                  </a:lnTo>
                  <a:lnTo>
                    <a:pt x="5757" y="28473"/>
                  </a:lnTo>
                  <a:lnTo>
                    <a:pt x="5861" y="28538"/>
                  </a:lnTo>
                  <a:lnTo>
                    <a:pt x="5978" y="28590"/>
                  </a:lnTo>
                  <a:lnTo>
                    <a:pt x="6094" y="28616"/>
                  </a:lnTo>
                  <a:lnTo>
                    <a:pt x="6224" y="28629"/>
                  </a:lnTo>
                  <a:lnTo>
                    <a:pt x="6354" y="28603"/>
                  </a:lnTo>
                  <a:lnTo>
                    <a:pt x="27176" y="23183"/>
                  </a:lnTo>
                  <a:lnTo>
                    <a:pt x="29666" y="22535"/>
                  </a:lnTo>
                  <a:lnTo>
                    <a:pt x="29782" y="22483"/>
                  </a:lnTo>
                  <a:lnTo>
                    <a:pt x="29899" y="22418"/>
                  </a:lnTo>
                  <a:lnTo>
                    <a:pt x="29977" y="22328"/>
                  </a:lnTo>
                  <a:lnTo>
                    <a:pt x="30055" y="22237"/>
                  </a:lnTo>
                  <a:lnTo>
                    <a:pt x="30106" y="22120"/>
                  </a:lnTo>
                  <a:lnTo>
                    <a:pt x="30132" y="22003"/>
                  </a:lnTo>
                  <a:lnTo>
                    <a:pt x="30145" y="21874"/>
                  </a:lnTo>
                  <a:lnTo>
                    <a:pt x="30119" y="21744"/>
                  </a:lnTo>
                  <a:lnTo>
                    <a:pt x="29445" y="19138"/>
                  </a:lnTo>
                  <a:lnTo>
                    <a:pt x="24583" y="481"/>
                  </a:lnTo>
                  <a:lnTo>
                    <a:pt x="24531" y="364"/>
                  </a:lnTo>
                  <a:lnTo>
                    <a:pt x="24466" y="247"/>
                  </a:lnTo>
                  <a:lnTo>
                    <a:pt x="24389" y="156"/>
                  </a:lnTo>
                  <a:lnTo>
                    <a:pt x="24285" y="92"/>
                  </a:lnTo>
                  <a:lnTo>
                    <a:pt x="24168" y="40"/>
                  </a:lnTo>
                  <a:lnTo>
                    <a:pt x="2405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145850" y="2429300"/>
              <a:ext cx="753650" cy="715725"/>
            </a:xfrm>
            <a:custGeom>
              <a:avLst/>
              <a:gdLst/>
              <a:ahLst/>
              <a:cxnLst/>
              <a:rect l="l" t="t" r="r" b="b"/>
              <a:pathLst>
                <a:path w="30146" h="28629" extrusionOk="0">
                  <a:moveTo>
                    <a:pt x="23922" y="0"/>
                  </a:moveTo>
                  <a:lnTo>
                    <a:pt x="23793" y="13"/>
                  </a:lnTo>
                  <a:lnTo>
                    <a:pt x="10321" y="3540"/>
                  </a:lnTo>
                  <a:lnTo>
                    <a:pt x="481" y="6094"/>
                  </a:lnTo>
                  <a:lnTo>
                    <a:pt x="364" y="6146"/>
                  </a:lnTo>
                  <a:lnTo>
                    <a:pt x="247" y="6211"/>
                  </a:lnTo>
                  <a:lnTo>
                    <a:pt x="156" y="6302"/>
                  </a:lnTo>
                  <a:lnTo>
                    <a:pt x="92" y="6392"/>
                  </a:lnTo>
                  <a:lnTo>
                    <a:pt x="40" y="6509"/>
                  </a:lnTo>
                  <a:lnTo>
                    <a:pt x="14" y="6626"/>
                  </a:lnTo>
                  <a:lnTo>
                    <a:pt x="1" y="6756"/>
                  </a:lnTo>
                  <a:lnTo>
                    <a:pt x="27" y="6885"/>
                  </a:lnTo>
                  <a:lnTo>
                    <a:pt x="2698" y="17141"/>
                  </a:lnTo>
                  <a:lnTo>
                    <a:pt x="5563" y="28149"/>
                  </a:lnTo>
                  <a:lnTo>
                    <a:pt x="5615" y="28265"/>
                  </a:lnTo>
                  <a:lnTo>
                    <a:pt x="5680" y="28382"/>
                  </a:lnTo>
                  <a:lnTo>
                    <a:pt x="5758" y="28460"/>
                  </a:lnTo>
                  <a:lnTo>
                    <a:pt x="5861" y="28538"/>
                  </a:lnTo>
                  <a:lnTo>
                    <a:pt x="5978" y="28590"/>
                  </a:lnTo>
                  <a:lnTo>
                    <a:pt x="6095" y="28616"/>
                  </a:lnTo>
                  <a:lnTo>
                    <a:pt x="6224" y="28628"/>
                  </a:lnTo>
                  <a:lnTo>
                    <a:pt x="6354" y="28603"/>
                  </a:lnTo>
                  <a:lnTo>
                    <a:pt x="14833" y="26398"/>
                  </a:lnTo>
                  <a:lnTo>
                    <a:pt x="18840" y="25348"/>
                  </a:lnTo>
                  <a:lnTo>
                    <a:pt x="29666" y="22535"/>
                  </a:lnTo>
                  <a:lnTo>
                    <a:pt x="29783" y="22483"/>
                  </a:lnTo>
                  <a:lnTo>
                    <a:pt x="29899" y="22418"/>
                  </a:lnTo>
                  <a:lnTo>
                    <a:pt x="29990" y="22327"/>
                  </a:lnTo>
                  <a:lnTo>
                    <a:pt x="30055" y="22236"/>
                  </a:lnTo>
                  <a:lnTo>
                    <a:pt x="30107" y="22120"/>
                  </a:lnTo>
                  <a:lnTo>
                    <a:pt x="30133" y="22003"/>
                  </a:lnTo>
                  <a:lnTo>
                    <a:pt x="30146" y="21873"/>
                  </a:lnTo>
                  <a:lnTo>
                    <a:pt x="30120" y="21744"/>
                  </a:lnTo>
                  <a:lnTo>
                    <a:pt x="27177" y="10464"/>
                  </a:lnTo>
                  <a:lnTo>
                    <a:pt x="26100" y="6302"/>
                  </a:lnTo>
                  <a:lnTo>
                    <a:pt x="24584" y="480"/>
                  </a:lnTo>
                  <a:lnTo>
                    <a:pt x="24532" y="363"/>
                  </a:lnTo>
                  <a:lnTo>
                    <a:pt x="24467" y="247"/>
                  </a:lnTo>
                  <a:lnTo>
                    <a:pt x="24389" y="156"/>
                  </a:lnTo>
                  <a:lnTo>
                    <a:pt x="24285" y="91"/>
                  </a:lnTo>
                  <a:lnTo>
                    <a:pt x="24169" y="39"/>
                  </a:lnTo>
                  <a:lnTo>
                    <a:pt x="2405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642775" y="3123925"/>
              <a:ext cx="528350" cy="799025"/>
            </a:xfrm>
            <a:custGeom>
              <a:avLst/>
              <a:gdLst/>
              <a:ahLst/>
              <a:cxnLst/>
              <a:rect l="l" t="t" r="r" b="b"/>
              <a:pathLst>
                <a:path w="21134" h="31961" extrusionOk="0">
                  <a:moveTo>
                    <a:pt x="726" y="1"/>
                  </a:moveTo>
                  <a:lnTo>
                    <a:pt x="596" y="14"/>
                  </a:lnTo>
                  <a:lnTo>
                    <a:pt x="467" y="53"/>
                  </a:lnTo>
                  <a:lnTo>
                    <a:pt x="389" y="91"/>
                  </a:lnTo>
                  <a:lnTo>
                    <a:pt x="324" y="117"/>
                  </a:lnTo>
                  <a:lnTo>
                    <a:pt x="259" y="169"/>
                  </a:lnTo>
                  <a:lnTo>
                    <a:pt x="207" y="208"/>
                  </a:lnTo>
                  <a:lnTo>
                    <a:pt x="130" y="299"/>
                  </a:lnTo>
                  <a:lnTo>
                    <a:pt x="78" y="403"/>
                  </a:lnTo>
                  <a:lnTo>
                    <a:pt x="26" y="519"/>
                  </a:lnTo>
                  <a:lnTo>
                    <a:pt x="0" y="636"/>
                  </a:lnTo>
                  <a:lnTo>
                    <a:pt x="0" y="753"/>
                  </a:lnTo>
                  <a:lnTo>
                    <a:pt x="13" y="869"/>
                  </a:lnTo>
                  <a:lnTo>
                    <a:pt x="52" y="986"/>
                  </a:lnTo>
                  <a:lnTo>
                    <a:pt x="104" y="1103"/>
                  </a:lnTo>
                  <a:lnTo>
                    <a:pt x="2632" y="5174"/>
                  </a:lnTo>
                  <a:lnTo>
                    <a:pt x="8467" y="14548"/>
                  </a:lnTo>
                  <a:lnTo>
                    <a:pt x="11773" y="19877"/>
                  </a:lnTo>
                  <a:lnTo>
                    <a:pt x="14923" y="24908"/>
                  </a:lnTo>
                  <a:lnTo>
                    <a:pt x="17568" y="29121"/>
                  </a:lnTo>
                  <a:lnTo>
                    <a:pt x="19371" y="31961"/>
                  </a:lnTo>
                  <a:lnTo>
                    <a:pt x="21134" y="30444"/>
                  </a:lnTo>
                  <a:lnTo>
                    <a:pt x="21017" y="30314"/>
                  </a:lnTo>
                  <a:lnTo>
                    <a:pt x="20680" y="29951"/>
                  </a:lnTo>
                  <a:lnTo>
                    <a:pt x="20213" y="29433"/>
                  </a:lnTo>
                  <a:lnTo>
                    <a:pt x="19954" y="29121"/>
                  </a:lnTo>
                  <a:lnTo>
                    <a:pt x="19695" y="28784"/>
                  </a:lnTo>
                  <a:lnTo>
                    <a:pt x="19435" y="28421"/>
                  </a:lnTo>
                  <a:lnTo>
                    <a:pt x="19189" y="28058"/>
                  </a:lnTo>
                  <a:lnTo>
                    <a:pt x="18956" y="27682"/>
                  </a:lnTo>
                  <a:lnTo>
                    <a:pt x="18761" y="27319"/>
                  </a:lnTo>
                  <a:lnTo>
                    <a:pt x="18683" y="27138"/>
                  </a:lnTo>
                  <a:lnTo>
                    <a:pt x="18606" y="26956"/>
                  </a:lnTo>
                  <a:lnTo>
                    <a:pt x="18541" y="26775"/>
                  </a:lnTo>
                  <a:lnTo>
                    <a:pt x="18489" y="26606"/>
                  </a:lnTo>
                  <a:lnTo>
                    <a:pt x="18463" y="26438"/>
                  </a:lnTo>
                  <a:lnTo>
                    <a:pt x="18437" y="26282"/>
                  </a:lnTo>
                  <a:lnTo>
                    <a:pt x="18437" y="26126"/>
                  </a:lnTo>
                  <a:lnTo>
                    <a:pt x="18463" y="25984"/>
                  </a:lnTo>
                  <a:lnTo>
                    <a:pt x="18580" y="25400"/>
                  </a:lnTo>
                  <a:lnTo>
                    <a:pt x="18800" y="24545"/>
                  </a:lnTo>
                  <a:lnTo>
                    <a:pt x="19267" y="22768"/>
                  </a:lnTo>
                  <a:lnTo>
                    <a:pt x="19306" y="22600"/>
                  </a:lnTo>
                  <a:lnTo>
                    <a:pt x="19319" y="22418"/>
                  </a:lnTo>
                  <a:lnTo>
                    <a:pt x="19332" y="22250"/>
                  </a:lnTo>
                  <a:lnTo>
                    <a:pt x="19319" y="22081"/>
                  </a:lnTo>
                  <a:lnTo>
                    <a:pt x="19293" y="21913"/>
                  </a:lnTo>
                  <a:lnTo>
                    <a:pt x="19241" y="21744"/>
                  </a:lnTo>
                  <a:lnTo>
                    <a:pt x="19176" y="21575"/>
                  </a:lnTo>
                  <a:lnTo>
                    <a:pt x="19098" y="21433"/>
                  </a:lnTo>
                  <a:lnTo>
                    <a:pt x="18696" y="20823"/>
                  </a:lnTo>
                  <a:lnTo>
                    <a:pt x="18256" y="20162"/>
                  </a:lnTo>
                  <a:lnTo>
                    <a:pt x="17750" y="19462"/>
                  </a:lnTo>
                  <a:lnTo>
                    <a:pt x="17218" y="18723"/>
                  </a:lnTo>
                  <a:lnTo>
                    <a:pt x="16635" y="17958"/>
                  </a:lnTo>
                  <a:lnTo>
                    <a:pt x="16012" y="17154"/>
                  </a:lnTo>
                  <a:lnTo>
                    <a:pt x="15364" y="16324"/>
                  </a:lnTo>
                  <a:lnTo>
                    <a:pt x="14690" y="15482"/>
                  </a:lnTo>
                  <a:lnTo>
                    <a:pt x="13264" y="13744"/>
                  </a:lnTo>
                  <a:lnTo>
                    <a:pt x="11786" y="11981"/>
                  </a:lnTo>
                  <a:lnTo>
                    <a:pt x="10282" y="10231"/>
                  </a:lnTo>
                  <a:lnTo>
                    <a:pt x="8804" y="8506"/>
                  </a:lnTo>
                  <a:lnTo>
                    <a:pt x="7351" y="6860"/>
                  </a:lnTo>
                  <a:lnTo>
                    <a:pt x="5990" y="5317"/>
                  </a:lnTo>
                  <a:lnTo>
                    <a:pt x="3643" y="2711"/>
                  </a:lnTo>
                  <a:lnTo>
                    <a:pt x="2023" y="934"/>
                  </a:lnTo>
                  <a:lnTo>
                    <a:pt x="1426" y="286"/>
                  </a:lnTo>
                  <a:lnTo>
                    <a:pt x="1335" y="195"/>
                  </a:lnTo>
                  <a:lnTo>
                    <a:pt x="1219" y="117"/>
                  </a:lnTo>
                  <a:lnTo>
                    <a:pt x="1102" y="66"/>
                  </a:lnTo>
                  <a:lnTo>
                    <a:pt x="985" y="27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069325" y="3838650"/>
              <a:ext cx="335200" cy="543300"/>
            </a:xfrm>
            <a:custGeom>
              <a:avLst/>
              <a:gdLst/>
              <a:ahLst/>
              <a:cxnLst/>
              <a:rect l="l" t="t" r="r" b="b"/>
              <a:pathLst>
                <a:path w="13408" h="21732" extrusionOk="0">
                  <a:moveTo>
                    <a:pt x="5680" y="7599"/>
                  </a:moveTo>
                  <a:lnTo>
                    <a:pt x="5835" y="7625"/>
                  </a:lnTo>
                  <a:lnTo>
                    <a:pt x="6004" y="7677"/>
                  </a:lnTo>
                  <a:lnTo>
                    <a:pt x="6159" y="7767"/>
                  </a:lnTo>
                  <a:lnTo>
                    <a:pt x="6315" y="7897"/>
                  </a:lnTo>
                  <a:lnTo>
                    <a:pt x="6471" y="8040"/>
                  </a:lnTo>
                  <a:lnTo>
                    <a:pt x="9699" y="11787"/>
                  </a:lnTo>
                  <a:lnTo>
                    <a:pt x="9816" y="11929"/>
                  </a:lnTo>
                  <a:lnTo>
                    <a:pt x="9932" y="12085"/>
                  </a:lnTo>
                  <a:lnTo>
                    <a:pt x="10036" y="12240"/>
                  </a:lnTo>
                  <a:lnTo>
                    <a:pt x="10140" y="12396"/>
                  </a:lnTo>
                  <a:lnTo>
                    <a:pt x="10231" y="12565"/>
                  </a:lnTo>
                  <a:lnTo>
                    <a:pt x="10308" y="12733"/>
                  </a:lnTo>
                  <a:lnTo>
                    <a:pt x="10386" y="12902"/>
                  </a:lnTo>
                  <a:lnTo>
                    <a:pt x="10451" y="13070"/>
                  </a:lnTo>
                  <a:lnTo>
                    <a:pt x="10516" y="13252"/>
                  </a:lnTo>
                  <a:lnTo>
                    <a:pt x="10568" y="13433"/>
                  </a:lnTo>
                  <a:lnTo>
                    <a:pt x="10645" y="13796"/>
                  </a:lnTo>
                  <a:lnTo>
                    <a:pt x="10697" y="14159"/>
                  </a:lnTo>
                  <a:lnTo>
                    <a:pt x="10723" y="14535"/>
                  </a:lnTo>
                  <a:lnTo>
                    <a:pt x="10723" y="14898"/>
                  </a:lnTo>
                  <a:lnTo>
                    <a:pt x="10684" y="15274"/>
                  </a:lnTo>
                  <a:lnTo>
                    <a:pt x="10619" y="15637"/>
                  </a:lnTo>
                  <a:lnTo>
                    <a:pt x="10568" y="15819"/>
                  </a:lnTo>
                  <a:lnTo>
                    <a:pt x="10516" y="15987"/>
                  </a:lnTo>
                  <a:lnTo>
                    <a:pt x="10464" y="16169"/>
                  </a:lnTo>
                  <a:lnTo>
                    <a:pt x="10386" y="16338"/>
                  </a:lnTo>
                  <a:lnTo>
                    <a:pt x="10321" y="16506"/>
                  </a:lnTo>
                  <a:lnTo>
                    <a:pt x="10231" y="16675"/>
                  </a:lnTo>
                  <a:lnTo>
                    <a:pt x="10140" y="16843"/>
                  </a:lnTo>
                  <a:lnTo>
                    <a:pt x="10049" y="16999"/>
                  </a:lnTo>
                  <a:lnTo>
                    <a:pt x="9945" y="17154"/>
                  </a:lnTo>
                  <a:lnTo>
                    <a:pt x="9829" y="17297"/>
                  </a:lnTo>
                  <a:lnTo>
                    <a:pt x="9621" y="17543"/>
                  </a:lnTo>
                  <a:lnTo>
                    <a:pt x="9401" y="17764"/>
                  </a:lnTo>
                  <a:lnTo>
                    <a:pt x="9167" y="17958"/>
                  </a:lnTo>
                  <a:lnTo>
                    <a:pt x="8921" y="18140"/>
                  </a:lnTo>
                  <a:lnTo>
                    <a:pt x="8662" y="18282"/>
                  </a:lnTo>
                  <a:lnTo>
                    <a:pt x="8389" y="18399"/>
                  </a:lnTo>
                  <a:lnTo>
                    <a:pt x="8117" y="18490"/>
                  </a:lnTo>
                  <a:lnTo>
                    <a:pt x="7832" y="18568"/>
                  </a:lnTo>
                  <a:lnTo>
                    <a:pt x="7547" y="18607"/>
                  </a:lnTo>
                  <a:lnTo>
                    <a:pt x="7261" y="18632"/>
                  </a:lnTo>
                  <a:lnTo>
                    <a:pt x="6963" y="18619"/>
                  </a:lnTo>
                  <a:lnTo>
                    <a:pt x="6678" y="18594"/>
                  </a:lnTo>
                  <a:lnTo>
                    <a:pt x="6380" y="18542"/>
                  </a:lnTo>
                  <a:lnTo>
                    <a:pt x="6095" y="18464"/>
                  </a:lnTo>
                  <a:lnTo>
                    <a:pt x="5809" y="18360"/>
                  </a:lnTo>
                  <a:lnTo>
                    <a:pt x="5524" y="18231"/>
                  </a:lnTo>
                  <a:lnTo>
                    <a:pt x="5265" y="18088"/>
                  </a:lnTo>
                  <a:lnTo>
                    <a:pt x="5005" y="17919"/>
                  </a:lnTo>
                  <a:lnTo>
                    <a:pt x="4772" y="17738"/>
                  </a:lnTo>
                  <a:lnTo>
                    <a:pt x="4552" y="17530"/>
                  </a:lnTo>
                  <a:lnTo>
                    <a:pt x="4344" y="17310"/>
                  </a:lnTo>
                  <a:lnTo>
                    <a:pt x="4150" y="17077"/>
                  </a:lnTo>
                  <a:lnTo>
                    <a:pt x="3968" y="16817"/>
                  </a:lnTo>
                  <a:lnTo>
                    <a:pt x="3800" y="16558"/>
                  </a:lnTo>
                  <a:lnTo>
                    <a:pt x="3644" y="16273"/>
                  </a:lnTo>
                  <a:lnTo>
                    <a:pt x="3514" y="15987"/>
                  </a:lnTo>
                  <a:lnTo>
                    <a:pt x="3385" y="15689"/>
                  </a:lnTo>
                  <a:lnTo>
                    <a:pt x="3281" y="15378"/>
                  </a:lnTo>
                  <a:lnTo>
                    <a:pt x="3177" y="15054"/>
                  </a:lnTo>
                  <a:lnTo>
                    <a:pt x="3099" y="14730"/>
                  </a:lnTo>
                  <a:lnTo>
                    <a:pt x="3035" y="14393"/>
                  </a:lnTo>
                  <a:lnTo>
                    <a:pt x="2983" y="14056"/>
                  </a:lnTo>
                  <a:lnTo>
                    <a:pt x="2944" y="13718"/>
                  </a:lnTo>
                  <a:lnTo>
                    <a:pt x="2918" y="13368"/>
                  </a:lnTo>
                  <a:lnTo>
                    <a:pt x="2905" y="13018"/>
                  </a:lnTo>
                  <a:lnTo>
                    <a:pt x="2905" y="12668"/>
                  </a:lnTo>
                  <a:lnTo>
                    <a:pt x="2918" y="12318"/>
                  </a:lnTo>
                  <a:lnTo>
                    <a:pt x="2957" y="11968"/>
                  </a:lnTo>
                  <a:lnTo>
                    <a:pt x="2996" y="11631"/>
                  </a:lnTo>
                  <a:lnTo>
                    <a:pt x="3048" y="11281"/>
                  </a:lnTo>
                  <a:lnTo>
                    <a:pt x="3125" y="10944"/>
                  </a:lnTo>
                  <a:lnTo>
                    <a:pt x="3203" y="10607"/>
                  </a:lnTo>
                  <a:lnTo>
                    <a:pt x="3307" y="10270"/>
                  </a:lnTo>
                  <a:lnTo>
                    <a:pt x="3424" y="9958"/>
                  </a:lnTo>
                  <a:lnTo>
                    <a:pt x="3540" y="9634"/>
                  </a:lnTo>
                  <a:lnTo>
                    <a:pt x="3683" y="9336"/>
                  </a:lnTo>
                  <a:lnTo>
                    <a:pt x="3839" y="9038"/>
                  </a:lnTo>
                  <a:lnTo>
                    <a:pt x="4007" y="8753"/>
                  </a:lnTo>
                  <a:lnTo>
                    <a:pt x="4124" y="8571"/>
                  </a:lnTo>
                  <a:lnTo>
                    <a:pt x="4266" y="8390"/>
                  </a:lnTo>
                  <a:lnTo>
                    <a:pt x="4409" y="8221"/>
                  </a:lnTo>
                  <a:lnTo>
                    <a:pt x="4552" y="8078"/>
                  </a:lnTo>
                  <a:lnTo>
                    <a:pt x="4707" y="7949"/>
                  </a:lnTo>
                  <a:lnTo>
                    <a:pt x="4863" y="7832"/>
                  </a:lnTo>
                  <a:lnTo>
                    <a:pt x="5018" y="7741"/>
                  </a:lnTo>
                  <a:lnTo>
                    <a:pt x="5187" y="7664"/>
                  </a:lnTo>
                  <a:lnTo>
                    <a:pt x="5343" y="7612"/>
                  </a:lnTo>
                  <a:lnTo>
                    <a:pt x="5511" y="7599"/>
                  </a:lnTo>
                  <a:close/>
                  <a:moveTo>
                    <a:pt x="3112" y="1"/>
                  </a:moveTo>
                  <a:lnTo>
                    <a:pt x="3048" y="14"/>
                  </a:lnTo>
                  <a:lnTo>
                    <a:pt x="2983" y="40"/>
                  </a:lnTo>
                  <a:lnTo>
                    <a:pt x="2931" y="79"/>
                  </a:lnTo>
                  <a:lnTo>
                    <a:pt x="1064" y="1648"/>
                  </a:lnTo>
                  <a:lnTo>
                    <a:pt x="1012" y="1686"/>
                  </a:lnTo>
                  <a:lnTo>
                    <a:pt x="973" y="1751"/>
                  </a:lnTo>
                  <a:lnTo>
                    <a:pt x="947" y="1816"/>
                  </a:lnTo>
                  <a:lnTo>
                    <a:pt x="934" y="1881"/>
                  </a:lnTo>
                  <a:lnTo>
                    <a:pt x="921" y="1946"/>
                  </a:lnTo>
                  <a:lnTo>
                    <a:pt x="921" y="2024"/>
                  </a:lnTo>
                  <a:lnTo>
                    <a:pt x="934" y="2088"/>
                  </a:lnTo>
                  <a:lnTo>
                    <a:pt x="973" y="2153"/>
                  </a:lnTo>
                  <a:lnTo>
                    <a:pt x="1401" y="3022"/>
                  </a:lnTo>
                  <a:lnTo>
                    <a:pt x="1842" y="3929"/>
                  </a:lnTo>
                  <a:lnTo>
                    <a:pt x="1920" y="4124"/>
                  </a:lnTo>
                  <a:lnTo>
                    <a:pt x="1971" y="4305"/>
                  </a:lnTo>
                  <a:lnTo>
                    <a:pt x="1997" y="4513"/>
                  </a:lnTo>
                  <a:lnTo>
                    <a:pt x="2010" y="4707"/>
                  </a:lnTo>
                  <a:lnTo>
                    <a:pt x="1984" y="4902"/>
                  </a:lnTo>
                  <a:lnTo>
                    <a:pt x="1946" y="5096"/>
                  </a:lnTo>
                  <a:lnTo>
                    <a:pt x="1881" y="5278"/>
                  </a:lnTo>
                  <a:lnTo>
                    <a:pt x="1790" y="5446"/>
                  </a:lnTo>
                  <a:lnTo>
                    <a:pt x="1557" y="5861"/>
                  </a:lnTo>
                  <a:lnTo>
                    <a:pt x="1349" y="6263"/>
                  </a:lnTo>
                  <a:lnTo>
                    <a:pt x="1142" y="6691"/>
                  </a:lnTo>
                  <a:lnTo>
                    <a:pt x="960" y="7119"/>
                  </a:lnTo>
                  <a:lnTo>
                    <a:pt x="792" y="7560"/>
                  </a:lnTo>
                  <a:lnTo>
                    <a:pt x="649" y="8001"/>
                  </a:lnTo>
                  <a:lnTo>
                    <a:pt x="506" y="8454"/>
                  </a:lnTo>
                  <a:lnTo>
                    <a:pt x="390" y="8921"/>
                  </a:lnTo>
                  <a:lnTo>
                    <a:pt x="286" y="9375"/>
                  </a:lnTo>
                  <a:lnTo>
                    <a:pt x="195" y="9842"/>
                  </a:lnTo>
                  <a:lnTo>
                    <a:pt x="117" y="10309"/>
                  </a:lnTo>
                  <a:lnTo>
                    <a:pt x="66" y="10788"/>
                  </a:lnTo>
                  <a:lnTo>
                    <a:pt x="27" y="11255"/>
                  </a:lnTo>
                  <a:lnTo>
                    <a:pt x="1" y="11735"/>
                  </a:lnTo>
                  <a:lnTo>
                    <a:pt x="1" y="12214"/>
                  </a:lnTo>
                  <a:lnTo>
                    <a:pt x="14" y="12681"/>
                  </a:lnTo>
                  <a:lnTo>
                    <a:pt x="40" y="13161"/>
                  </a:lnTo>
                  <a:lnTo>
                    <a:pt x="78" y="13628"/>
                  </a:lnTo>
                  <a:lnTo>
                    <a:pt x="143" y="14094"/>
                  </a:lnTo>
                  <a:lnTo>
                    <a:pt x="221" y="14561"/>
                  </a:lnTo>
                  <a:lnTo>
                    <a:pt x="312" y="15015"/>
                  </a:lnTo>
                  <a:lnTo>
                    <a:pt x="429" y="15469"/>
                  </a:lnTo>
                  <a:lnTo>
                    <a:pt x="558" y="15923"/>
                  </a:lnTo>
                  <a:lnTo>
                    <a:pt x="714" y="16363"/>
                  </a:lnTo>
                  <a:lnTo>
                    <a:pt x="882" y="16804"/>
                  </a:lnTo>
                  <a:lnTo>
                    <a:pt x="1064" y="17219"/>
                  </a:lnTo>
                  <a:lnTo>
                    <a:pt x="1271" y="17647"/>
                  </a:lnTo>
                  <a:lnTo>
                    <a:pt x="1492" y="18049"/>
                  </a:lnTo>
                  <a:lnTo>
                    <a:pt x="1738" y="18451"/>
                  </a:lnTo>
                  <a:lnTo>
                    <a:pt x="1997" y="18827"/>
                  </a:lnTo>
                  <a:lnTo>
                    <a:pt x="2270" y="19203"/>
                  </a:lnTo>
                  <a:lnTo>
                    <a:pt x="2568" y="19566"/>
                  </a:lnTo>
                  <a:lnTo>
                    <a:pt x="2801" y="19825"/>
                  </a:lnTo>
                  <a:lnTo>
                    <a:pt x="3048" y="20059"/>
                  </a:lnTo>
                  <a:lnTo>
                    <a:pt x="3294" y="20292"/>
                  </a:lnTo>
                  <a:lnTo>
                    <a:pt x="3553" y="20499"/>
                  </a:lnTo>
                  <a:lnTo>
                    <a:pt x="3813" y="20694"/>
                  </a:lnTo>
                  <a:lnTo>
                    <a:pt x="4085" y="20863"/>
                  </a:lnTo>
                  <a:lnTo>
                    <a:pt x="4357" y="21031"/>
                  </a:lnTo>
                  <a:lnTo>
                    <a:pt x="4642" y="21174"/>
                  </a:lnTo>
                  <a:lnTo>
                    <a:pt x="4928" y="21303"/>
                  </a:lnTo>
                  <a:lnTo>
                    <a:pt x="5226" y="21407"/>
                  </a:lnTo>
                  <a:lnTo>
                    <a:pt x="5524" y="21498"/>
                  </a:lnTo>
                  <a:lnTo>
                    <a:pt x="5809" y="21589"/>
                  </a:lnTo>
                  <a:lnTo>
                    <a:pt x="6120" y="21640"/>
                  </a:lnTo>
                  <a:lnTo>
                    <a:pt x="6419" y="21692"/>
                  </a:lnTo>
                  <a:lnTo>
                    <a:pt x="6717" y="21718"/>
                  </a:lnTo>
                  <a:lnTo>
                    <a:pt x="7028" y="21731"/>
                  </a:lnTo>
                  <a:lnTo>
                    <a:pt x="7326" y="21731"/>
                  </a:lnTo>
                  <a:lnTo>
                    <a:pt x="7637" y="21718"/>
                  </a:lnTo>
                  <a:lnTo>
                    <a:pt x="7949" y="21679"/>
                  </a:lnTo>
                  <a:lnTo>
                    <a:pt x="8247" y="21627"/>
                  </a:lnTo>
                  <a:lnTo>
                    <a:pt x="8558" y="21550"/>
                  </a:lnTo>
                  <a:lnTo>
                    <a:pt x="8856" y="21472"/>
                  </a:lnTo>
                  <a:lnTo>
                    <a:pt x="9154" y="21368"/>
                  </a:lnTo>
                  <a:lnTo>
                    <a:pt x="9440" y="21239"/>
                  </a:lnTo>
                  <a:lnTo>
                    <a:pt x="9725" y="21109"/>
                  </a:lnTo>
                  <a:lnTo>
                    <a:pt x="10010" y="20953"/>
                  </a:lnTo>
                  <a:lnTo>
                    <a:pt x="10295" y="20785"/>
                  </a:lnTo>
                  <a:lnTo>
                    <a:pt x="10568" y="20603"/>
                  </a:lnTo>
                  <a:lnTo>
                    <a:pt x="10827" y="20396"/>
                  </a:lnTo>
                  <a:lnTo>
                    <a:pt x="11086" y="20175"/>
                  </a:lnTo>
                  <a:lnTo>
                    <a:pt x="11333" y="19942"/>
                  </a:lnTo>
                  <a:lnTo>
                    <a:pt x="11579" y="19683"/>
                  </a:lnTo>
                  <a:lnTo>
                    <a:pt x="11799" y="19423"/>
                  </a:lnTo>
                  <a:lnTo>
                    <a:pt x="12007" y="19151"/>
                  </a:lnTo>
                  <a:lnTo>
                    <a:pt x="12201" y="18866"/>
                  </a:lnTo>
                  <a:lnTo>
                    <a:pt x="12383" y="18568"/>
                  </a:lnTo>
                  <a:lnTo>
                    <a:pt x="12551" y="18269"/>
                  </a:lnTo>
                  <a:lnTo>
                    <a:pt x="12707" y="17958"/>
                  </a:lnTo>
                  <a:lnTo>
                    <a:pt x="12837" y="17647"/>
                  </a:lnTo>
                  <a:lnTo>
                    <a:pt x="12953" y="17323"/>
                  </a:lnTo>
                  <a:lnTo>
                    <a:pt x="13070" y="16999"/>
                  </a:lnTo>
                  <a:lnTo>
                    <a:pt x="13161" y="16675"/>
                  </a:lnTo>
                  <a:lnTo>
                    <a:pt x="13239" y="16338"/>
                  </a:lnTo>
                  <a:lnTo>
                    <a:pt x="13303" y="16000"/>
                  </a:lnTo>
                  <a:lnTo>
                    <a:pt x="13342" y="15663"/>
                  </a:lnTo>
                  <a:lnTo>
                    <a:pt x="13381" y="15313"/>
                  </a:lnTo>
                  <a:lnTo>
                    <a:pt x="13394" y="14976"/>
                  </a:lnTo>
                  <a:lnTo>
                    <a:pt x="13407" y="14626"/>
                  </a:lnTo>
                  <a:lnTo>
                    <a:pt x="13394" y="14289"/>
                  </a:lnTo>
                  <a:lnTo>
                    <a:pt x="13368" y="13939"/>
                  </a:lnTo>
                  <a:lnTo>
                    <a:pt x="13329" y="13602"/>
                  </a:lnTo>
                  <a:lnTo>
                    <a:pt x="13277" y="13252"/>
                  </a:lnTo>
                  <a:lnTo>
                    <a:pt x="13213" y="12915"/>
                  </a:lnTo>
                  <a:lnTo>
                    <a:pt x="13122" y="12578"/>
                  </a:lnTo>
                  <a:lnTo>
                    <a:pt x="13031" y="12253"/>
                  </a:lnTo>
                  <a:lnTo>
                    <a:pt x="12914" y="11916"/>
                  </a:lnTo>
                  <a:lnTo>
                    <a:pt x="12798" y="11592"/>
                  </a:lnTo>
                  <a:lnTo>
                    <a:pt x="12655" y="11281"/>
                  </a:lnTo>
                  <a:lnTo>
                    <a:pt x="12500" y="10970"/>
                  </a:lnTo>
                  <a:lnTo>
                    <a:pt x="12331" y="10659"/>
                  </a:lnTo>
                  <a:lnTo>
                    <a:pt x="12162" y="10373"/>
                  </a:lnTo>
                  <a:lnTo>
                    <a:pt x="11968" y="10075"/>
                  </a:lnTo>
                  <a:lnTo>
                    <a:pt x="11748" y="9803"/>
                  </a:lnTo>
                  <a:lnTo>
                    <a:pt x="11527" y="9531"/>
                  </a:lnTo>
                  <a:lnTo>
                    <a:pt x="3398" y="118"/>
                  </a:lnTo>
                  <a:lnTo>
                    <a:pt x="3346" y="66"/>
                  </a:lnTo>
                  <a:lnTo>
                    <a:pt x="3294" y="40"/>
                  </a:lnTo>
                  <a:lnTo>
                    <a:pt x="3229" y="14"/>
                  </a:lnTo>
                  <a:lnTo>
                    <a:pt x="31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027525" y="3691175"/>
              <a:ext cx="40850" cy="40550"/>
            </a:xfrm>
            <a:custGeom>
              <a:avLst/>
              <a:gdLst/>
              <a:ahLst/>
              <a:cxnLst/>
              <a:rect l="l" t="t" r="r" b="b"/>
              <a:pathLst>
                <a:path w="1634" h="1622" extrusionOk="0">
                  <a:moveTo>
                    <a:pt x="726" y="1"/>
                  </a:moveTo>
                  <a:lnTo>
                    <a:pt x="571" y="39"/>
                  </a:lnTo>
                  <a:lnTo>
                    <a:pt x="428" y="104"/>
                  </a:lnTo>
                  <a:lnTo>
                    <a:pt x="298" y="182"/>
                  </a:lnTo>
                  <a:lnTo>
                    <a:pt x="182" y="299"/>
                  </a:lnTo>
                  <a:lnTo>
                    <a:pt x="143" y="364"/>
                  </a:lnTo>
                  <a:lnTo>
                    <a:pt x="104" y="428"/>
                  </a:lnTo>
                  <a:lnTo>
                    <a:pt x="65" y="506"/>
                  </a:lnTo>
                  <a:lnTo>
                    <a:pt x="39" y="584"/>
                  </a:lnTo>
                  <a:lnTo>
                    <a:pt x="13" y="662"/>
                  </a:lnTo>
                  <a:lnTo>
                    <a:pt x="13" y="753"/>
                  </a:lnTo>
                  <a:lnTo>
                    <a:pt x="0" y="830"/>
                  </a:lnTo>
                  <a:lnTo>
                    <a:pt x="13" y="908"/>
                  </a:lnTo>
                  <a:lnTo>
                    <a:pt x="52" y="1064"/>
                  </a:lnTo>
                  <a:lnTo>
                    <a:pt x="104" y="1206"/>
                  </a:lnTo>
                  <a:lnTo>
                    <a:pt x="195" y="1336"/>
                  </a:lnTo>
                  <a:lnTo>
                    <a:pt x="311" y="1440"/>
                  </a:lnTo>
                  <a:lnTo>
                    <a:pt x="376" y="1492"/>
                  </a:lnTo>
                  <a:lnTo>
                    <a:pt x="441" y="1530"/>
                  </a:lnTo>
                  <a:lnTo>
                    <a:pt x="519" y="1569"/>
                  </a:lnTo>
                  <a:lnTo>
                    <a:pt x="597" y="1595"/>
                  </a:lnTo>
                  <a:lnTo>
                    <a:pt x="674" y="1608"/>
                  </a:lnTo>
                  <a:lnTo>
                    <a:pt x="752" y="1621"/>
                  </a:lnTo>
                  <a:lnTo>
                    <a:pt x="908" y="1621"/>
                  </a:lnTo>
                  <a:lnTo>
                    <a:pt x="1063" y="1582"/>
                  </a:lnTo>
                  <a:lnTo>
                    <a:pt x="1206" y="1518"/>
                  </a:lnTo>
                  <a:lnTo>
                    <a:pt x="1336" y="1440"/>
                  </a:lnTo>
                  <a:lnTo>
                    <a:pt x="1452" y="1323"/>
                  </a:lnTo>
                  <a:lnTo>
                    <a:pt x="1491" y="1258"/>
                  </a:lnTo>
                  <a:lnTo>
                    <a:pt x="1543" y="1193"/>
                  </a:lnTo>
                  <a:lnTo>
                    <a:pt x="1569" y="1116"/>
                  </a:lnTo>
                  <a:lnTo>
                    <a:pt x="1595" y="1038"/>
                  </a:lnTo>
                  <a:lnTo>
                    <a:pt x="1621" y="960"/>
                  </a:lnTo>
                  <a:lnTo>
                    <a:pt x="1634" y="869"/>
                  </a:lnTo>
                  <a:lnTo>
                    <a:pt x="1634" y="791"/>
                  </a:lnTo>
                  <a:lnTo>
                    <a:pt x="1621" y="714"/>
                  </a:lnTo>
                  <a:lnTo>
                    <a:pt x="1595" y="558"/>
                  </a:lnTo>
                  <a:lnTo>
                    <a:pt x="1530" y="415"/>
                  </a:lnTo>
                  <a:lnTo>
                    <a:pt x="1439" y="286"/>
                  </a:lnTo>
                  <a:lnTo>
                    <a:pt x="1336" y="182"/>
                  </a:lnTo>
                  <a:lnTo>
                    <a:pt x="1271" y="130"/>
                  </a:lnTo>
                  <a:lnTo>
                    <a:pt x="1193" y="91"/>
                  </a:lnTo>
                  <a:lnTo>
                    <a:pt x="1128" y="52"/>
                  </a:lnTo>
                  <a:lnTo>
                    <a:pt x="1050" y="26"/>
                  </a:lnTo>
                  <a:lnTo>
                    <a:pt x="960" y="13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047575" y="884125"/>
              <a:ext cx="2299800" cy="2209675"/>
            </a:xfrm>
            <a:custGeom>
              <a:avLst/>
              <a:gdLst/>
              <a:ahLst/>
              <a:cxnLst/>
              <a:rect l="l" t="t" r="r" b="b"/>
              <a:pathLst>
                <a:path w="91992" h="88387" extrusionOk="0">
                  <a:moveTo>
                    <a:pt x="65075" y="3151"/>
                  </a:moveTo>
                  <a:lnTo>
                    <a:pt x="65192" y="3164"/>
                  </a:lnTo>
                  <a:lnTo>
                    <a:pt x="65308" y="3203"/>
                  </a:lnTo>
                  <a:lnTo>
                    <a:pt x="65425" y="3268"/>
                  </a:lnTo>
                  <a:lnTo>
                    <a:pt x="65516" y="3359"/>
                  </a:lnTo>
                  <a:lnTo>
                    <a:pt x="67357" y="5420"/>
                  </a:lnTo>
                  <a:lnTo>
                    <a:pt x="67435" y="5524"/>
                  </a:lnTo>
                  <a:lnTo>
                    <a:pt x="67487" y="5640"/>
                  </a:lnTo>
                  <a:lnTo>
                    <a:pt x="67525" y="5757"/>
                  </a:lnTo>
                  <a:lnTo>
                    <a:pt x="67525" y="5874"/>
                  </a:lnTo>
                  <a:lnTo>
                    <a:pt x="67512" y="6004"/>
                  </a:lnTo>
                  <a:lnTo>
                    <a:pt x="67461" y="6120"/>
                  </a:lnTo>
                  <a:lnTo>
                    <a:pt x="67396" y="6224"/>
                  </a:lnTo>
                  <a:lnTo>
                    <a:pt x="67318" y="6328"/>
                  </a:lnTo>
                  <a:lnTo>
                    <a:pt x="65801" y="7689"/>
                  </a:lnTo>
                  <a:lnTo>
                    <a:pt x="65684" y="7767"/>
                  </a:lnTo>
                  <a:lnTo>
                    <a:pt x="65581" y="7819"/>
                  </a:lnTo>
                  <a:lnTo>
                    <a:pt x="65451" y="7845"/>
                  </a:lnTo>
                  <a:lnTo>
                    <a:pt x="65334" y="7845"/>
                  </a:lnTo>
                  <a:lnTo>
                    <a:pt x="65205" y="7832"/>
                  </a:lnTo>
                  <a:lnTo>
                    <a:pt x="65088" y="7793"/>
                  </a:lnTo>
                  <a:lnTo>
                    <a:pt x="64984" y="7728"/>
                  </a:lnTo>
                  <a:lnTo>
                    <a:pt x="64893" y="7637"/>
                  </a:lnTo>
                  <a:lnTo>
                    <a:pt x="63039" y="5576"/>
                  </a:lnTo>
                  <a:lnTo>
                    <a:pt x="62962" y="5472"/>
                  </a:lnTo>
                  <a:lnTo>
                    <a:pt x="62910" y="5355"/>
                  </a:lnTo>
                  <a:lnTo>
                    <a:pt x="62884" y="5239"/>
                  </a:lnTo>
                  <a:lnTo>
                    <a:pt x="62884" y="5109"/>
                  </a:lnTo>
                  <a:lnTo>
                    <a:pt x="62897" y="4992"/>
                  </a:lnTo>
                  <a:lnTo>
                    <a:pt x="62936" y="4876"/>
                  </a:lnTo>
                  <a:lnTo>
                    <a:pt x="63000" y="4772"/>
                  </a:lnTo>
                  <a:lnTo>
                    <a:pt x="63091" y="4668"/>
                  </a:lnTo>
                  <a:lnTo>
                    <a:pt x="64608" y="3307"/>
                  </a:lnTo>
                  <a:lnTo>
                    <a:pt x="64712" y="3229"/>
                  </a:lnTo>
                  <a:lnTo>
                    <a:pt x="64829" y="3177"/>
                  </a:lnTo>
                  <a:lnTo>
                    <a:pt x="64945" y="3151"/>
                  </a:lnTo>
                  <a:close/>
                  <a:moveTo>
                    <a:pt x="60122" y="7585"/>
                  </a:moveTo>
                  <a:lnTo>
                    <a:pt x="60239" y="7611"/>
                  </a:lnTo>
                  <a:lnTo>
                    <a:pt x="60355" y="7650"/>
                  </a:lnTo>
                  <a:lnTo>
                    <a:pt x="60459" y="7715"/>
                  </a:lnTo>
                  <a:lnTo>
                    <a:pt x="60563" y="7806"/>
                  </a:lnTo>
                  <a:lnTo>
                    <a:pt x="62404" y="9867"/>
                  </a:lnTo>
                  <a:lnTo>
                    <a:pt x="62482" y="9971"/>
                  </a:lnTo>
                  <a:lnTo>
                    <a:pt x="62534" y="10088"/>
                  </a:lnTo>
                  <a:lnTo>
                    <a:pt x="62560" y="10204"/>
                  </a:lnTo>
                  <a:lnTo>
                    <a:pt x="62573" y="10321"/>
                  </a:lnTo>
                  <a:lnTo>
                    <a:pt x="62547" y="10451"/>
                  </a:lnTo>
                  <a:lnTo>
                    <a:pt x="62508" y="10567"/>
                  </a:lnTo>
                  <a:lnTo>
                    <a:pt x="62443" y="10671"/>
                  </a:lnTo>
                  <a:lnTo>
                    <a:pt x="62352" y="10775"/>
                  </a:lnTo>
                  <a:lnTo>
                    <a:pt x="60835" y="12123"/>
                  </a:lnTo>
                  <a:lnTo>
                    <a:pt x="60731" y="12201"/>
                  </a:lnTo>
                  <a:lnTo>
                    <a:pt x="60615" y="12253"/>
                  </a:lnTo>
                  <a:lnTo>
                    <a:pt x="60498" y="12292"/>
                  </a:lnTo>
                  <a:lnTo>
                    <a:pt x="60368" y="12292"/>
                  </a:lnTo>
                  <a:lnTo>
                    <a:pt x="60252" y="12279"/>
                  </a:lnTo>
                  <a:lnTo>
                    <a:pt x="60135" y="12227"/>
                  </a:lnTo>
                  <a:lnTo>
                    <a:pt x="60031" y="12162"/>
                  </a:lnTo>
                  <a:lnTo>
                    <a:pt x="59928" y="12084"/>
                  </a:lnTo>
                  <a:lnTo>
                    <a:pt x="58086" y="10023"/>
                  </a:lnTo>
                  <a:lnTo>
                    <a:pt x="58009" y="9919"/>
                  </a:lnTo>
                  <a:lnTo>
                    <a:pt x="57957" y="9802"/>
                  </a:lnTo>
                  <a:lnTo>
                    <a:pt x="57931" y="9686"/>
                  </a:lnTo>
                  <a:lnTo>
                    <a:pt x="57918" y="9556"/>
                  </a:lnTo>
                  <a:lnTo>
                    <a:pt x="57944" y="9439"/>
                  </a:lnTo>
                  <a:lnTo>
                    <a:pt x="57983" y="9323"/>
                  </a:lnTo>
                  <a:lnTo>
                    <a:pt x="58048" y="9206"/>
                  </a:lnTo>
                  <a:lnTo>
                    <a:pt x="58138" y="9115"/>
                  </a:lnTo>
                  <a:lnTo>
                    <a:pt x="59655" y="7754"/>
                  </a:lnTo>
                  <a:lnTo>
                    <a:pt x="59759" y="7676"/>
                  </a:lnTo>
                  <a:lnTo>
                    <a:pt x="59876" y="7624"/>
                  </a:lnTo>
                  <a:lnTo>
                    <a:pt x="59992" y="7598"/>
                  </a:lnTo>
                  <a:lnTo>
                    <a:pt x="60122" y="7585"/>
                  </a:lnTo>
                  <a:close/>
                  <a:moveTo>
                    <a:pt x="55156" y="12033"/>
                  </a:moveTo>
                  <a:lnTo>
                    <a:pt x="55286" y="12058"/>
                  </a:lnTo>
                  <a:lnTo>
                    <a:pt x="55403" y="12097"/>
                  </a:lnTo>
                  <a:lnTo>
                    <a:pt x="55506" y="12162"/>
                  </a:lnTo>
                  <a:lnTo>
                    <a:pt x="55597" y="12253"/>
                  </a:lnTo>
                  <a:lnTo>
                    <a:pt x="57451" y="14301"/>
                  </a:lnTo>
                  <a:lnTo>
                    <a:pt x="57516" y="14418"/>
                  </a:lnTo>
                  <a:lnTo>
                    <a:pt x="57581" y="14522"/>
                  </a:lnTo>
                  <a:lnTo>
                    <a:pt x="57607" y="14652"/>
                  </a:lnTo>
                  <a:lnTo>
                    <a:pt x="57607" y="14768"/>
                  </a:lnTo>
                  <a:lnTo>
                    <a:pt x="57594" y="14898"/>
                  </a:lnTo>
                  <a:lnTo>
                    <a:pt x="57555" y="15015"/>
                  </a:lnTo>
                  <a:lnTo>
                    <a:pt x="57490" y="15118"/>
                  </a:lnTo>
                  <a:lnTo>
                    <a:pt x="57399" y="15209"/>
                  </a:lnTo>
                  <a:lnTo>
                    <a:pt x="55882" y="16570"/>
                  </a:lnTo>
                  <a:lnTo>
                    <a:pt x="55779" y="16648"/>
                  </a:lnTo>
                  <a:lnTo>
                    <a:pt x="55662" y="16700"/>
                  </a:lnTo>
                  <a:lnTo>
                    <a:pt x="55532" y="16739"/>
                  </a:lnTo>
                  <a:lnTo>
                    <a:pt x="55416" y="16739"/>
                  </a:lnTo>
                  <a:lnTo>
                    <a:pt x="55299" y="16726"/>
                  </a:lnTo>
                  <a:lnTo>
                    <a:pt x="55169" y="16674"/>
                  </a:lnTo>
                  <a:lnTo>
                    <a:pt x="55065" y="16609"/>
                  </a:lnTo>
                  <a:lnTo>
                    <a:pt x="54975" y="16532"/>
                  </a:lnTo>
                  <a:lnTo>
                    <a:pt x="53121" y="14470"/>
                  </a:lnTo>
                  <a:lnTo>
                    <a:pt x="53056" y="14366"/>
                  </a:lnTo>
                  <a:lnTo>
                    <a:pt x="52991" y="14250"/>
                  </a:lnTo>
                  <a:lnTo>
                    <a:pt x="52965" y="14133"/>
                  </a:lnTo>
                  <a:lnTo>
                    <a:pt x="52965" y="14003"/>
                  </a:lnTo>
                  <a:lnTo>
                    <a:pt x="52978" y="13887"/>
                  </a:lnTo>
                  <a:lnTo>
                    <a:pt x="53017" y="13770"/>
                  </a:lnTo>
                  <a:lnTo>
                    <a:pt x="53082" y="13653"/>
                  </a:lnTo>
                  <a:lnTo>
                    <a:pt x="53173" y="13562"/>
                  </a:lnTo>
                  <a:lnTo>
                    <a:pt x="54689" y="12201"/>
                  </a:lnTo>
                  <a:lnTo>
                    <a:pt x="54793" y="12123"/>
                  </a:lnTo>
                  <a:lnTo>
                    <a:pt x="54910" y="12071"/>
                  </a:lnTo>
                  <a:lnTo>
                    <a:pt x="55040" y="12045"/>
                  </a:lnTo>
                  <a:lnTo>
                    <a:pt x="55156" y="12033"/>
                  </a:lnTo>
                  <a:close/>
                  <a:moveTo>
                    <a:pt x="50203" y="16480"/>
                  </a:moveTo>
                  <a:lnTo>
                    <a:pt x="50320" y="16506"/>
                  </a:lnTo>
                  <a:lnTo>
                    <a:pt x="50437" y="16545"/>
                  </a:lnTo>
                  <a:lnTo>
                    <a:pt x="50541" y="16609"/>
                  </a:lnTo>
                  <a:lnTo>
                    <a:pt x="50644" y="16700"/>
                  </a:lnTo>
                  <a:lnTo>
                    <a:pt x="52485" y="18749"/>
                  </a:lnTo>
                  <a:lnTo>
                    <a:pt x="52563" y="18852"/>
                  </a:lnTo>
                  <a:lnTo>
                    <a:pt x="52615" y="18969"/>
                  </a:lnTo>
                  <a:lnTo>
                    <a:pt x="52641" y="19099"/>
                  </a:lnTo>
                  <a:lnTo>
                    <a:pt x="52654" y="19215"/>
                  </a:lnTo>
                  <a:lnTo>
                    <a:pt x="52628" y="19332"/>
                  </a:lnTo>
                  <a:lnTo>
                    <a:pt x="52589" y="19449"/>
                  </a:lnTo>
                  <a:lnTo>
                    <a:pt x="52524" y="19566"/>
                  </a:lnTo>
                  <a:lnTo>
                    <a:pt x="52433" y="19656"/>
                  </a:lnTo>
                  <a:lnTo>
                    <a:pt x="50917" y="21018"/>
                  </a:lnTo>
                  <a:lnTo>
                    <a:pt x="50813" y="21095"/>
                  </a:lnTo>
                  <a:lnTo>
                    <a:pt x="50696" y="21147"/>
                  </a:lnTo>
                  <a:lnTo>
                    <a:pt x="50579" y="21173"/>
                  </a:lnTo>
                  <a:lnTo>
                    <a:pt x="50450" y="21186"/>
                  </a:lnTo>
                  <a:lnTo>
                    <a:pt x="50333" y="21160"/>
                  </a:lnTo>
                  <a:lnTo>
                    <a:pt x="50216" y="21121"/>
                  </a:lnTo>
                  <a:lnTo>
                    <a:pt x="50113" y="21057"/>
                  </a:lnTo>
                  <a:lnTo>
                    <a:pt x="50009" y="20966"/>
                  </a:lnTo>
                  <a:lnTo>
                    <a:pt x="48168" y="18917"/>
                  </a:lnTo>
                  <a:lnTo>
                    <a:pt x="48090" y="18814"/>
                  </a:lnTo>
                  <a:lnTo>
                    <a:pt x="48038" y="18697"/>
                  </a:lnTo>
                  <a:lnTo>
                    <a:pt x="48012" y="18567"/>
                  </a:lnTo>
                  <a:lnTo>
                    <a:pt x="47999" y="18450"/>
                  </a:lnTo>
                  <a:lnTo>
                    <a:pt x="48025" y="18334"/>
                  </a:lnTo>
                  <a:lnTo>
                    <a:pt x="48064" y="18204"/>
                  </a:lnTo>
                  <a:lnTo>
                    <a:pt x="48129" y="18100"/>
                  </a:lnTo>
                  <a:lnTo>
                    <a:pt x="48220" y="18010"/>
                  </a:lnTo>
                  <a:lnTo>
                    <a:pt x="49737" y="16648"/>
                  </a:lnTo>
                  <a:lnTo>
                    <a:pt x="49840" y="16570"/>
                  </a:lnTo>
                  <a:lnTo>
                    <a:pt x="49957" y="16519"/>
                  </a:lnTo>
                  <a:lnTo>
                    <a:pt x="50074" y="16493"/>
                  </a:lnTo>
                  <a:lnTo>
                    <a:pt x="50203" y="16480"/>
                  </a:lnTo>
                  <a:close/>
                  <a:moveTo>
                    <a:pt x="45238" y="20927"/>
                  </a:moveTo>
                  <a:lnTo>
                    <a:pt x="45367" y="20940"/>
                  </a:lnTo>
                  <a:lnTo>
                    <a:pt x="45484" y="20992"/>
                  </a:lnTo>
                  <a:lnTo>
                    <a:pt x="45588" y="21057"/>
                  </a:lnTo>
                  <a:lnTo>
                    <a:pt x="45678" y="21134"/>
                  </a:lnTo>
                  <a:lnTo>
                    <a:pt x="47533" y="23196"/>
                  </a:lnTo>
                  <a:lnTo>
                    <a:pt x="47610" y="23300"/>
                  </a:lnTo>
                  <a:lnTo>
                    <a:pt x="47662" y="23416"/>
                  </a:lnTo>
                  <a:lnTo>
                    <a:pt x="47688" y="23533"/>
                  </a:lnTo>
                  <a:lnTo>
                    <a:pt x="47688" y="23663"/>
                  </a:lnTo>
                  <a:lnTo>
                    <a:pt x="47675" y="23779"/>
                  </a:lnTo>
                  <a:lnTo>
                    <a:pt x="47636" y="23896"/>
                  </a:lnTo>
                  <a:lnTo>
                    <a:pt x="47571" y="24013"/>
                  </a:lnTo>
                  <a:lnTo>
                    <a:pt x="47481" y="24103"/>
                  </a:lnTo>
                  <a:lnTo>
                    <a:pt x="45964" y="25465"/>
                  </a:lnTo>
                  <a:lnTo>
                    <a:pt x="45860" y="25543"/>
                  </a:lnTo>
                  <a:lnTo>
                    <a:pt x="45743" y="25595"/>
                  </a:lnTo>
                  <a:lnTo>
                    <a:pt x="45627" y="25620"/>
                  </a:lnTo>
                  <a:lnTo>
                    <a:pt x="45497" y="25633"/>
                  </a:lnTo>
                  <a:lnTo>
                    <a:pt x="45380" y="25607"/>
                  </a:lnTo>
                  <a:lnTo>
                    <a:pt x="45264" y="25569"/>
                  </a:lnTo>
                  <a:lnTo>
                    <a:pt x="45147" y="25504"/>
                  </a:lnTo>
                  <a:lnTo>
                    <a:pt x="45056" y="25413"/>
                  </a:lnTo>
                  <a:lnTo>
                    <a:pt x="43215" y="23364"/>
                  </a:lnTo>
                  <a:lnTo>
                    <a:pt x="43137" y="23248"/>
                  </a:lnTo>
                  <a:lnTo>
                    <a:pt x="43085" y="23144"/>
                  </a:lnTo>
                  <a:lnTo>
                    <a:pt x="43046" y="23014"/>
                  </a:lnTo>
                  <a:lnTo>
                    <a:pt x="43046" y="22898"/>
                  </a:lnTo>
                  <a:lnTo>
                    <a:pt x="43059" y="22768"/>
                  </a:lnTo>
                  <a:lnTo>
                    <a:pt x="43111" y="22651"/>
                  </a:lnTo>
                  <a:lnTo>
                    <a:pt x="43176" y="22548"/>
                  </a:lnTo>
                  <a:lnTo>
                    <a:pt x="43254" y="22457"/>
                  </a:lnTo>
                  <a:lnTo>
                    <a:pt x="44784" y="21095"/>
                  </a:lnTo>
                  <a:lnTo>
                    <a:pt x="44888" y="21018"/>
                  </a:lnTo>
                  <a:lnTo>
                    <a:pt x="44991" y="20966"/>
                  </a:lnTo>
                  <a:lnTo>
                    <a:pt x="45121" y="20927"/>
                  </a:lnTo>
                  <a:close/>
                  <a:moveTo>
                    <a:pt x="40285" y="25374"/>
                  </a:moveTo>
                  <a:lnTo>
                    <a:pt x="40401" y="25387"/>
                  </a:lnTo>
                  <a:lnTo>
                    <a:pt x="40518" y="25439"/>
                  </a:lnTo>
                  <a:lnTo>
                    <a:pt x="40635" y="25504"/>
                  </a:lnTo>
                  <a:lnTo>
                    <a:pt x="40726" y="25582"/>
                  </a:lnTo>
                  <a:lnTo>
                    <a:pt x="42567" y="27643"/>
                  </a:lnTo>
                  <a:lnTo>
                    <a:pt x="42644" y="27747"/>
                  </a:lnTo>
                  <a:lnTo>
                    <a:pt x="42696" y="27864"/>
                  </a:lnTo>
                  <a:lnTo>
                    <a:pt x="42735" y="27980"/>
                  </a:lnTo>
                  <a:lnTo>
                    <a:pt x="42735" y="28110"/>
                  </a:lnTo>
                  <a:lnTo>
                    <a:pt x="42722" y="28227"/>
                  </a:lnTo>
                  <a:lnTo>
                    <a:pt x="42670" y="28343"/>
                  </a:lnTo>
                  <a:lnTo>
                    <a:pt x="42606" y="28460"/>
                  </a:lnTo>
                  <a:lnTo>
                    <a:pt x="42528" y="28551"/>
                  </a:lnTo>
                  <a:lnTo>
                    <a:pt x="40998" y="29912"/>
                  </a:lnTo>
                  <a:lnTo>
                    <a:pt x="40894" y="29990"/>
                  </a:lnTo>
                  <a:lnTo>
                    <a:pt x="40777" y="30042"/>
                  </a:lnTo>
                  <a:lnTo>
                    <a:pt x="40661" y="30068"/>
                  </a:lnTo>
                  <a:lnTo>
                    <a:pt x="40544" y="30068"/>
                  </a:lnTo>
                  <a:lnTo>
                    <a:pt x="40414" y="30055"/>
                  </a:lnTo>
                  <a:lnTo>
                    <a:pt x="40298" y="30016"/>
                  </a:lnTo>
                  <a:lnTo>
                    <a:pt x="40194" y="29951"/>
                  </a:lnTo>
                  <a:lnTo>
                    <a:pt x="40090" y="29860"/>
                  </a:lnTo>
                  <a:lnTo>
                    <a:pt x="38249" y="27799"/>
                  </a:lnTo>
                  <a:lnTo>
                    <a:pt x="38171" y="27695"/>
                  </a:lnTo>
                  <a:lnTo>
                    <a:pt x="38120" y="27578"/>
                  </a:lnTo>
                  <a:lnTo>
                    <a:pt x="38094" y="27462"/>
                  </a:lnTo>
                  <a:lnTo>
                    <a:pt x="38094" y="27345"/>
                  </a:lnTo>
                  <a:lnTo>
                    <a:pt x="38107" y="27215"/>
                  </a:lnTo>
                  <a:lnTo>
                    <a:pt x="38145" y="27099"/>
                  </a:lnTo>
                  <a:lnTo>
                    <a:pt x="38210" y="26995"/>
                  </a:lnTo>
                  <a:lnTo>
                    <a:pt x="38301" y="26891"/>
                  </a:lnTo>
                  <a:lnTo>
                    <a:pt x="39818" y="25530"/>
                  </a:lnTo>
                  <a:lnTo>
                    <a:pt x="39922" y="25465"/>
                  </a:lnTo>
                  <a:lnTo>
                    <a:pt x="40038" y="25400"/>
                  </a:lnTo>
                  <a:lnTo>
                    <a:pt x="40155" y="25374"/>
                  </a:lnTo>
                  <a:close/>
                  <a:moveTo>
                    <a:pt x="86429" y="26956"/>
                  </a:moveTo>
                  <a:lnTo>
                    <a:pt x="86546" y="26982"/>
                  </a:lnTo>
                  <a:lnTo>
                    <a:pt x="86663" y="27021"/>
                  </a:lnTo>
                  <a:lnTo>
                    <a:pt x="86779" y="27086"/>
                  </a:lnTo>
                  <a:lnTo>
                    <a:pt x="86870" y="27176"/>
                  </a:lnTo>
                  <a:lnTo>
                    <a:pt x="88711" y="29238"/>
                  </a:lnTo>
                  <a:lnTo>
                    <a:pt x="88789" y="29342"/>
                  </a:lnTo>
                  <a:lnTo>
                    <a:pt x="88841" y="29445"/>
                  </a:lnTo>
                  <a:lnTo>
                    <a:pt x="88867" y="29575"/>
                  </a:lnTo>
                  <a:lnTo>
                    <a:pt x="88880" y="29692"/>
                  </a:lnTo>
                  <a:lnTo>
                    <a:pt x="88854" y="29821"/>
                  </a:lnTo>
                  <a:lnTo>
                    <a:pt x="88815" y="29938"/>
                  </a:lnTo>
                  <a:lnTo>
                    <a:pt x="88750" y="30042"/>
                  </a:lnTo>
                  <a:lnTo>
                    <a:pt x="88659" y="30132"/>
                  </a:lnTo>
                  <a:lnTo>
                    <a:pt x="87142" y="31494"/>
                  </a:lnTo>
                  <a:lnTo>
                    <a:pt x="87039" y="31572"/>
                  </a:lnTo>
                  <a:lnTo>
                    <a:pt x="86922" y="31624"/>
                  </a:lnTo>
                  <a:lnTo>
                    <a:pt x="86805" y="31662"/>
                  </a:lnTo>
                  <a:lnTo>
                    <a:pt x="86688" y="31662"/>
                  </a:lnTo>
                  <a:lnTo>
                    <a:pt x="86559" y="31649"/>
                  </a:lnTo>
                  <a:lnTo>
                    <a:pt x="86442" y="31598"/>
                  </a:lnTo>
                  <a:lnTo>
                    <a:pt x="86338" y="31533"/>
                  </a:lnTo>
                  <a:lnTo>
                    <a:pt x="86235" y="31455"/>
                  </a:lnTo>
                  <a:lnTo>
                    <a:pt x="84394" y="29393"/>
                  </a:lnTo>
                  <a:lnTo>
                    <a:pt x="84316" y="29290"/>
                  </a:lnTo>
                  <a:lnTo>
                    <a:pt x="84264" y="29173"/>
                  </a:lnTo>
                  <a:lnTo>
                    <a:pt x="84238" y="29056"/>
                  </a:lnTo>
                  <a:lnTo>
                    <a:pt x="84225" y="28927"/>
                  </a:lnTo>
                  <a:lnTo>
                    <a:pt x="84251" y="28810"/>
                  </a:lnTo>
                  <a:lnTo>
                    <a:pt x="84290" y="28693"/>
                  </a:lnTo>
                  <a:lnTo>
                    <a:pt x="84355" y="28577"/>
                  </a:lnTo>
                  <a:lnTo>
                    <a:pt x="84445" y="28486"/>
                  </a:lnTo>
                  <a:lnTo>
                    <a:pt x="85962" y="27124"/>
                  </a:lnTo>
                  <a:lnTo>
                    <a:pt x="86066" y="27047"/>
                  </a:lnTo>
                  <a:lnTo>
                    <a:pt x="86183" y="26995"/>
                  </a:lnTo>
                  <a:lnTo>
                    <a:pt x="86300" y="26969"/>
                  </a:lnTo>
                  <a:lnTo>
                    <a:pt x="86429" y="26956"/>
                  </a:lnTo>
                  <a:close/>
                  <a:moveTo>
                    <a:pt x="35319" y="29821"/>
                  </a:moveTo>
                  <a:lnTo>
                    <a:pt x="35449" y="29834"/>
                  </a:lnTo>
                  <a:lnTo>
                    <a:pt x="35565" y="29873"/>
                  </a:lnTo>
                  <a:lnTo>
                    <a:pt x="35669" y="29938"/>
                  </a:lnTo>
                  <a:lnTo>
                    <a:pt x="35773" y="30029"/>
                  </a:lnTo>
                  <a:lnTo>
                    <a:pt x="37614" y="32090"/>
                  </a:lnTo>
                  <a:lnTo>
                    <a:pt x="37692" y="32194"/>
                  </a:lnTo>
                  <a:lnTo>
                    <a:pt x="37744" y="32311"/>
                  </a:lnTo>
                  <a:lnTo>
                    <a:pt x="37769" y="32427"/>
                  </a:lnTo>
                  <a:lnTo>
                    <a:pt x="37782" y="32557"/>
                  </a:lnTo>
                  <a:lnTo>
                    <a:pt x="37756" y="32674"/>
                  </a:lnTo>
                  <a:lnTo>
                    <a:pt x="37718" y="32790"/>
                  </a:lnTo>
                  <a:lnTo>
                    <a:pt x="37653" y="32894"/>
                  </a:lnTo>
                  <a:lnTo>
                    <a:pt x="37562" y="32998"/>
                  </a:lnTo>
                  <a:lnTo>
                    <a:pt x="36045" y="34359"/>
                  </a:lnTo>
                  <a:lnTo>
                    <a:pt x="35941" y="34437"/>
                  </a:lnTo>
                  <a:lnTo>
                    <a:pt x="35825" y="34489"/>
                  </a:lnTo>
                  <a:lnTo>
                    <a:pt x="35708" y="34515"/>
                  </a:lnTo>
                  <a:lnTo>
                    <a:pt x="35578" y="34515"/>
                  </a:lnTo>
                  <a:lnTo>
                    <a:pt x="35462" y="34502"/>
                  </a:lnTo>
                  <a:lnTo>
                    <a:pt x="35345" y="34463"/>
                  </a:lnTo>
                  <a:lnTo>
                    <a:pt x="35228" y="34398"/>
                  </a:lnTo>
                  <a:lnTo>
                    <a:pt x="35137" y="34307"/>
                  </a:lnTo>
                  <a:lnTo>
                    <a:pt x="33296" y="32246"/>
                  </a:lnTo>
                  <a:lnTo>
                    <a:pt x="33219" y="32142"/>
                  </a:lnTo>
                  <a:lnTo>
                    <a:pt x="33167" y="32025"/>
                  </a:lnTo>
                  <a:lnTo>
                    <a:pt x="33141" y="31909"/>
                  </a:lnTo>
                  <a:lnTo>
                    <a:pt x="33128" y="31779"/>
                  </a:lnTo>
                  <a:lnTo>
                    <a:pt x="33154" y="31662"/>
                  </a:lnTo>
                  <a:lnTo>
                    <a:pt x="33193" y="31546"/>
                  </a:lnTo>
                  <a:lnTo>
                    <a:pt x="33257" y="31442"/>
                  </a:lnTo>
                  <a:lnTo>
                    <a:pt x="33348" y="31338"/>
                  </a:lnTo>
                  <a:lnTo>
                    <a:pt x="34865" y="29977"/>
                  </a:lnTo>
                  <a:lnTo>
                    <a:pt x="34969" y="29899"/>
                  </a:lnTo>
                  <a:lnTo>
                    <a:pt x="35086" y="29847"/>
                  </a:lnTo>
                  <a:lnTo>
                    <a:pt x="35202" y="29821"/>
                  </a:lnTo>
                  <a:close/>
                  <a:moveTo>
                    <a:pt x="81463" y="31403"/>
                  </a:moveTo>
                  <a:lnTo>
                    <a:pt x="81593" y="31429"/>
                  </a:lnTo>
                  <a:lnTo>
                    <a:pt x="81710" y="31468"/>
                  </a:lnTo>
                  <a:lnTo>
                    <a:pt x="81813" y="31533"/>
                  </a:lnTo>
                  <a:lnTo>
                    <a:pt x="81917" y="31624"/>
                  </a:lnTo>
                  <a:lnTo>
                    <a:pt x="83758" y="33672"/>
                  </a:lnTo>
                  <a:lnTo>
                    <a:pt x="83836" y="33776"/>
                  </a:lnTo>
                  <a:lnTo>
                    <a:pt x="83888" y="33893"/>
                  </a:lnTo>
                  <a:lnTo>
                    <a:pt x="83914" y="34022"/>
                  </a:lnTo>
                  <a:lnTo>
                    <a:pt x="83914" y="34139"/>
                  </a:lnTo>
                  <a:lnTo>
                    <a:pt x="83901" y="34269"/>
                  </a:lnTo>
                  <a:lnTo>
                    <a:pt x="83862" y="34385"/>
                  </a:lnTo>
                  <a:lnTo>
                    <a:pt x="83797" y="34489"/>
                  </a:lnTo>
                  <a:lnTo>
                    <a:pt x="83706" y="34580"/>
                  </a:lnTo>
                  <a:lnTo>
                    <a:pt x="82189" y="35941"/>
                  </a:lnTo>
                  <a:lnTo>
                    <a:pt x="82086" y="36019"/>
                  </a:lnTo>
                  <a:lnTo>
                    <a:pt x="81969" y="36071"/>
                  </a:lnTo>
                  <a:lnTo>
                    <a:pt x="81852" y="36110"/>
                  </a:lnTo>
                  <a:lnTo>
                    <a:pt x="81723" y="36110"/>
                  </a:lnTo>
                  <a:lnTo>
                    <a:pt x="81606" y="36084"/>
                  </a:lnTo>
                  <a:lnTo>
                    <a:pt x="81489" y="36045"/>
                  </a:lnTo>
                  <a:lnTo>
                    <a:pt x="81373" y="35980"/>
                  </a:lnTo>
                  <a:lnTo>
                    <a:pt x="81282" y="35889"/>
                  </a:lnTo>
                  <a:lnTo>
                    <a:pt x="79441" y="33841"/>
                  </a:lnTo>
                  <a:lnTo>
                    <a:pt x="79363" y="33737"/>
                  </a:lnTo>
                  <a:lnTo>
                    <a:pt x="79311" y="33620"/>
                  </a:lnTo>
                  <a:lnTo>
                    <a:pt x="79272" y="33504"/>
                  </a:lnTo>
                  <a:lnTo>
                    <a:pt x="79272" y="33374"/>
                  </a:lnTo>
                  <a:lnTo>
                    <a:pt x="79285" y="33257"/>
                  </a:lnTo>
                  <a:lnTo>
                    <a:pt x="79337" y="33141"/>
                  </a:lnTo>
                  <a:lnTo>
                    <a:pt x="79402" y="33024"/>
                  </a:lnTo>
                  <a:lnTo>
                    <a:pt x="79480" y="32933"/>
                  </a:lnTo>
                  <a:lnTo>
                    <a:pt x="81010" y="31572"/>
                  </a:lnTo>
                  <a:lnTo>
                    <a:pt x="81113" y="31494"/>
                  </a:lnTo>
                  <a:lnTo>
                    <a:pt x="81217" y="31442"/>
                  </a:lnTo>
                  <a:lnTo>
                    <a:pt x="81347" y="31416"/>
                  </a:lnTo>
                  <a:lnTo>
                    <a:pt x="81463" y="31403"/>
                  </a:lnTo>
                  <a:close/>
                  <a:moveTo>
                    <a:pt x="30366" y="34269"/>
                  </a:moveTo>
                  <a:lnTo>
                    <a:pt x="30483" y="34281"/>
                  </a:lnTo>
                  <a:lnTo>
                    <a:pt x="30599" y="34320"/>
                  </a:lnTo>
                  <a:lnTo>
                    <a:pt x="30716" y="34385"/>
                  </a:lnTo>
                  <a:lnTo>
                    <a:pt x="30807" y="34476"/>
                  </a:lnTo>
                  <a:lnTo>
                    <a:pt x="32661" y="36537"/>
                  </a:lnTo>
                  <a:lnTo>
                    <a:pt x="32726" y="36641"/>
                  </a:lnTo>
                  <a:lnTo>
                    <a:pt x="32778" y="36758"/>
                  </a:lnTo>
                  <a:lnTo>
                    <a:pt x="32817" y="36875"/>
                  </a:lnTo>
                  <a:lnTo>
                    <a:pt x="32817" y="36991"/>
                  </a:lnTo>
                  <a:lnTo>
                    <a:pt x="32804" y="37121"/>
                  </a:lnTo>
                  <a:lnTo>
                    <a:pt x="32752" y="37238"/>
                  </a:lnTo>
                  <a:lnTo>
                    <a:pt x="32687" y="37341"/>
                  </a:lnTo>
                  <a:lnTo>
                    <a:pt x="32609" y="37445"/>
                  </a:lnTo>
                  <a:lnTo>
                    <a:pt x="31092" y="38806"/>
                  </a:lnTo>
                  <a:lnTo>
                    <a:pt x="30988" y="38884"/>
                  </a:lnTo>
                  <a:lnTo>
                    <a:pt x="30872" y="38936"/>
                  </a:lnTo>
                  <a:lnTo>
                    <a:pt x="30742" y="38962"/>
                  </a:lnTo>
                  <a:lnTo>
                    <a:pt x="30625" y="38962"/>
                  </a:lnTo>
                  <a:lnTo>
                    <a:pt x="30496" y="38949"/>
                  </a:lnTo>
                  <a:lnTo>
                    <a:pt x="30379" y="38910"/>
                  </a:lnTo>
                  <a:lnTo>
                    <a:pt x="30275" y="38845"/>
                  </a:lnTo>
                  <a:lnTo>
                    <a:pt x="30185" y="38755"/>
                  </a:lnTo>
                  <a:lnTo>
                    <a:pt x="28331" y="36693"/>
                  </a:lnTo>
                  <a:lnTo>
                    <a:pt x="28253" y="36589"/>
                  </a:lnTo>
                  <a:lnTo>
                    <a:pt x="28201" y="36473"/>
                  </a:lnTo>
                  <a:lnTo>
                    <a:pt x="28175" y="36356"/>
                  </a:lnTo>
                  <a:lnTo>
                    <a:pt x="28175" y="36226"/>
                  </a:lnTo>
                  <a:lnTo>
                    <a:pt x="28188" y="36110"/>
                  </a:lnTo>
                  <a:lnTo>
                    <a:pt x="28227" y="35993"/>
                  </a:lnTo>
                  <a:lnTo>
                    <a:pt x="28292" y="35889"/>
                  </a:lnTo>
                  <a:lnTo>
                    <a:pt x="28382" y="35785"/>
                  </a:lnTo>
                  <a:lnTo>
                    <a:pt x="29899" y="34424"/>
                  </a:lnTo>
                  <a:lnTo>
                    <a:pt x="30003" y="34346"/>
                  </a:lnTo>
                  <a:lnTo>
                    <a:pt x="30120" y="34294"/>
                  </a:lnTo>
                  <a:lnTo>
                    <a:pt x="30249" y="34269"/>
                  </a:lnTo>
                  <a:close/>
                  <a:moveTo>
                    <a:pt x="76511" y="35850"/>
                  </a:moveTo>
                  <a:lnTo>
                    <a:pt x="76627" y="35876"/>
                  </a:lnTo>
                  <a:lnTo>
                    <a:pt x="76744" y="35915"/>
                  </a:lnTo>
                  <a:lnTo>
                    <a:pt x="76861" y="35980"/>
                  </a:lnTo>
                  <a:lnTo>
                    <a:pt x="76951" y="36071"/>
                  </a:lnTo>
                  <a:lnTo>
                    <a:pt x="78792" y="38119"/>
                  </a:lnTo>
                  <a:lnTo>
                    <a:pt x="78870" y="38223"/>
                  </a:lnTo>
                  <a:lnTo>
                    <a:pt x="78922" y="38340"/>
                  </a:lnTo>
                  <a:lnTo>
                    <a:pt x="78961" y="38456"/>
                  </a:lnTo>
                  <a:lnTo>
                    <a:pt x="78961" y="38586"/>
                  </a:lnTo>
                  <a:lnTo>
                    <a:pt x="78948" y="38703"/>
                  </a:lnTo>
                  <a:lnTo>
                    <a:pt x="78896" y="38819"/>
                  </a:lnTo>
                  <a:lnTo>
                    <a:pt x="78831" y="38936"/>
                  </a:lnTo>
                  <a:lnTo>
                    <a:pt x="78754" y="39027"/>
                  </a:lnTo>
                  <a:lnTo>
                    <a:pt x="77224" y="40388"/>
                  </a:lnTo>
                  <a:lnTo>
                    <a:pt x="77120" y="40466"/>
                  </a:lnTo>
                  <a:lnTo>
                    <a:pt x="77016" y="40518"/>
                  </a:lnTo>
                  <a:lnTo>
                    <a:pt x="76887" y="40544"/>
                  </a:lnTo>
                  <a:lnTo>
                    <a:pt x="76770" y="40557"/>
                  </a:lnTo>
                  <a:lnTo>
                    <a:pt x="76640" y="40531"/>
                  </a:lnTo>
                  <a:lnTo>
                    <a:pt x="76524" y="40492"/>
                  </a:lnTo>
                  <a:lnTo>
                    <a:pt x="76420" y="40427"/>
                  </a:lnTo>
                  <a:lnTo>
                    <a:pt x="76329" y="40336"/>
                  </a:lnTo>
                  <a:lnTo>
                    <a:pt x="74475" y="38288"/>
                  </a:lnTo>
                  <a:lnTo>
                    <a:pt x="74397" y="38184"/>
                  </a:lnTo>
                  <a:lnTo>
                    <a:pt x="74345" y="38067"/>
                  </a:lnTo>
                  <a:lnTo>
                    <a:pt x="74319" y="37938"/>
                  </a:lnTo>
                  <a:lnTo>
                    <a:pt x="74319" y="37821"/>
                  </a:lnTo>
                  <a:lnTo>
                    <a:pt x="74332" y="37691"/>
                  </a:lnTo>
                  <a:lnTo>
                    <a:pt x="74371" y="37575"/>
                  </a:lnTo>
                  <a:lnTo>
                    <a:pt x="74436" y="37471"/>
                  </a:lnTo>
                  <a:lnTo>
                    <a:pt x="74527" y="37380"/>
                  </a:lnTo>
                  <a:lnTo>
                    <a:pt x="76044" y="36019"/>
                  </a:lnTo>
                  <a:lnTo>
                    <a:pt x="76147" y="35941"/>
                  </a:lnTo>
                  <a:lnTo>
                    <a:pt x="76264" y="35889"/>
                  </a:lnTo>
                  <a:lnTo>
                    <a:pt x="76381" y="35863"/>
                  </a:lnTo>
                  <a:lnTo>
                    <a:pt x="76511" y="35850"/>
                  </a:lnTo>
                  <a:close/>
                  <a:moveTo>
                    <a:pt x="25413" y="38703"/>
                  </a:moveTo>
                  <a:lnTo>
                    <a:pt x="25530" y="38729"/>
                  </a:lnTo>
                  <a:lnTo>
                    <a:pt x="25647" y="38768"/>
                  </a:lnTo>
                  <a:lnTo>
                    <a:pt x="25750" y="38832"/>
                  </a:lnTo>
                  <a:lnTo>
                    <a:pt x="25854" y="38923"/>
                  </a:lnTo>
                  <a:lnTo>
                    <a:pt x="27695" y="40985"/>
                  </a:lnTo>
                  <a:lnTo>
                    <a:pt x="27773" y="41088"/>
                  </a:lnTo>
                  <a:lnTo>
                    <a:pt x="27825" y="41192"/>
                  </a:lnTo>
                  <a:lnTo>
                    <a:pt x="27851" y="41322"/>
                  </a:lnTo>
                  <a:lnTo>
                    <a:pt x="27864" y="41438"/>
                  </a:lnTo>
                  <a:lnTo>
                    <a:pt x="27838" y="41568"/>
                  </a:lnTo>
                  <a:lnTo>
                    <a:pt x="27799" y="41685"/>
                  </a:lnTo>
                  <a:lnTo>
                    <a:pt x="27734" y="41789"/>
                  </a:lnTo>
                  <a:lnTo>
                    <a:pt x="27643" y="41879"/>
                  </a:lnTo>
                  <a:lnTo>
                    <a:pt x="26126" y="43241"/>
                  </a:lnTo>
                  <a:lnTo>
                    <a:pt x="26023" y="43319"/>
                  </a:lnTo>
                  <a:lnTo>
                    <a:pt x="25906" y="43370"/>
                  </a:lnTo>
                  <a:lnTo>
                    <a:pt x="25789" y="43409"/>
                  </a:lnTo>
                  <a:lnTo>
                    <a:pt x="25660" y="43409"/>
                  </a:lnTo>
                  <a:lnTo>
                    <a:pt x="25543" y="43396"/>
                  </a:lnTo>
                  <a:lnTo>
                    <a:pt x="25426" y="43344"/>
                  </a:lnTo>
                  <a:lnTo>
                    <a:pt x="25323" y="43280"/>
                  </a:lnTo>
                  <a:lnTo>
                    <a:pt x="25219" y="43202"/>
                  </a:lnTo>
                  <a:lnTo>
                    <a:pt x="23378" y="41140"/>
                  </a:lnTo>
                  <a:lnTo>
                    <a:pt x="23300" y="41037"/>
                  </a:lnTo>
                  <a:lnTo>
                    <a:pt x="23248" y="40920"/>
                  </a:lnTo>
                  <a:lnTo>
                    <a:pt x="23222" y="40803"/>
                  </a:lnTo>
                  <a:lnTo>
                    <a:pt x="23209" y="40674"/>
                  </a:lnTo>
                  <a:lnTo>
                    <a:pt x="23235" y="40557"/>
                  </a:lnTo>
                  <a:lnTo>
                    <a:pt x="23274" y="40440"/>
                  </a:lnTo>
                  <a:lnTo>
                    <a:pt x="23339" y="40323"/>
                  </a:lnTo>
                  <a:lnTo>
                    <a:pt x="23430" y="40233"/>
                  </a:lnTo>
                  <a:lnTo>
                    <a:pt x="24947" y="38871"/>
                  </a:lnTo>
                  <a:lnTo>
                    <a:pt x="25050" y="38794"/>
                  </a:lnTo>
                  <a:lnTo>
                    <a:pt x="25167" y="38742"/>
                  </a:lnTo>
                  <a:lnTo>
                    <a:pt x="25284" y="38716"/>
                  </a:lnTo>
                  <a:lnTo>
                    <a:pt x="25413" y="38703"/>
                  </a:lnTo>
                  <a:close/>
                  <a:moveTo>
                    <a:pt x="71545" y="40298"/>
                  </a:moveTo>
                  <a:lnTo>
                    <a:pt x="71674" y="40310"/>
                  </a:lnTo>
                  <a:lnTo>
                    <a:pt x="71791" y="40362"/>
                  </a:lnTo>
                  <a:lnTo>
                    <a:pt x="71895" y="40427"/>
                  </a:lnTo>
                  <a:lnTo>
                    <a:pt x="71999" y="40505"/>
                  </a:lnTo>
                  <a:lnTo>
                    <a:pt x="73840" y="42567"/>
                  </a:lnTo>
                  <a:lnTo>
                    <a:pt x="73917" y="42670"/>
                  </a:lnTo>
                  <a:lnTo>
                    <a:pt x="73969" y="42787"/>
                  </a:lnTo>
                  <a:lnTo>
                    <a:pt x="73995" y="42904"/>
                  </a:lnTo>
                  <a:lnTo>
                    <a:pt x="74008" y="43033"/>
                  </a:lnTo>
                  <a:lnTo>
                    <a:pt x="73982" y="43150"/>
                  </a:lnTo>
                  <a:lnTo>
                    <a:pt x="73943" y="43267"/>
                  </a:lnTo>
                  <a:lnTo>
                    <a:pt x="73879" y="43383"/>
                  </a:lnTo>
                  <a:lnTo>
                    <a:pt x="73788" y="43474"/>
                  </a:lnTo>
                  <a:lnTo>
                    <a:pt x="72271" y="44835"/>
                  </a:lnTo>
                  <a:lnTo>
                    <a:pt x="72167" y="44913"/>
                  </a:lnTo>
                  <a:lnTo>
                    <a:pt x="72050" y="44965"/>
                  </a:lnTo>
                  <a:lnTo>
                    <a:pt x="71934" y="44991"/>
                  </a:lnTo>
                  <a:lnTo>
                    <a:pt x="71804" y="45004"/>
                  </a:lnTo>
                  <a:lnTo>
                    <a:pt x="71687" y="44978"/>
                  </a:lnTo>
                  <a:lnTo>
                    <a:pt x="71571" y="44939"/>
                  </a:lnTo>
                  <a:lnTo>
                    <a:pt x="71467" y="44874"/>
                  </a:lnTo>
                  <a:lnTo>
                    <a:pt x="71363" y="44784"/>
                  </a:lnTo>
                  <a:lnTo>
                    <a:pt x="69522" y="42735"/>
                  </a:lnTo>
                  <a:lnTo>
                    <a:pt x="69444" y="42618"/>
                  </a:lnTo>
                  <a:lnTo>
                    <a:pt x="69392" y="42515"/>
                  </a:lnTo>
                  <a:lnTo>
                    <a:pt x="69367" y="42385"/>
                  </a:lnTo>
                  <a:lnTo>
                    <a:pt x="69354" y="42268"/>
                  </a:lnTo>
                  <a:lnTo>
                    <a:pt x="69379" y="42139"/>
                  </a:lnTo>
                  <a:lnTo>
                    <a:pt x="69418" y="42022"/>
                  </a:lnTo>
                  <a:lnTo>
                    <a:pt x="69483" y="41918"/>
                  </a:lnTo>
                  <a:lnTo>
                    <a:pt x="69574" y="41827"/>
                  </a:lnTo>
                  <a:lnTo>
                    <a:pt x="71091" y="40466"/>
                  </a:lnTo>
                  <a:lnTo>
                    <a:pt x="71195" y="40388"/>
                  </a:lnTo>
                  <a:lnTo>
                    <a:pt x="71311" y="40336"/>
                  </a:lnTo>
                  <a:lnTo>
                    <a:pt x="71428" y="40298"/>
                  </a:lnTo>
                  <a:close/>
                  <a:moveTo>
                    <a:pt x="20447" y="43150"/>
                  </a:moveTo>
                  <a:lnTo>
                    <a:pt x="20577" y="43176"/>
                  </a:lnTo>
                  <a:lnTo>
                    <a:pt x="20694" y="43215"/>
                  </a:lnTo>
                  <a:lnTo>
                    <a:pt x="20798" y="43280"/>
                  </a:lnTo>
                  <a:lnTo>
                    <a:pt x="20888" y="43370"/>
                  </a:lnTo>
                  <a:lnTo>
                    <a:pt x="22742" y="45419"/>
                  </a:lnTo>
                  <a:lnTo>
                    <a:pt x="22820" y="45523"/>
                  </a:lnTo>
                  <a:lnTo>
                    <a:pt x="22872" y="45639"/>
                  </a:lnTo>
                  <a:lnTo>
                    <a:pt x="22898" y="45769"/>
                  </a:lnTo>
                  <a:lnTo>
                    <a:pt x="22898" y="45886"/>
                  </a:lnTo>
                  <a:lnTo>
                    <a:pt x="22885" y="46015"/>
                  </a:lnTo>
                  <a:lnTo>
                    <a:pt x="22846" y="46132"/>
                  </a:lnTo>
                  <a:lnTo>
                    <a:pt x="22781" y="46236"/>
                  </a:lnTo>
                  <a:lnTo>
                    <a:pt x="22690" y="46327"/>
                  </a:lnTo>
                  <a:lnTo>
                    <a:pt x="21174" y="47688"/>
                  </a:lnTo>
                  <a:lnTo>
                    <a:pt x="21070" y="47766"/>
                  </a:lnTo>
                  <a:lnTo>
                    <a:pt x="20953" y="47818"/>
                  </a:lnTo>
                  <a:lnTo>
                    <a:pt x="20836" y="47843"/>
                  </a:lnTo>
                  <a:lnTo>
                    <a:pt x="20707" y="47856"/>
                  </a:lnTo>
                  <a:lnTo>
                    <a:pt x="20590" y="47831"/>
                  </a:lnTo>
                  <a:lnTo>
                    <a:pt x="20473" y="47792"/>
                  </a:lnTo>
                  <a:lnTo>
                    <a:pt x="20357" y="47727"/>
                  </a:lnTo>
                  <a:lnTo>
                    <a:pt x="20266" y="47636"/>
                  </a:lnTo>
                  <a:lnTo>
                    <a:pt x="18425" y="45587"/>
                  </a:lnTo>
                  <a:lnTo>
                    <a:pt x="18347" y="45484"/>
                  </a:lnTo>
                  <a:lnTo>
                    <a:pt x="18295" y="45367"/>
                  </a:lnTo>
                  <a:lnTo>
                    <a:pt x="18256" y="45250"/>
                  </a:lnTo>
                  <a:lnTo>
                    <a:pt x="18256" y="45121"/>
                  </a:lnTo>
                  <a:lnTo>
                    <a:pt x="18269" y="45004"/>
                  </a:lnTo>
                  <a:lnTo>
                    <a:pt x="18321" y="44887"/>
                  </a:lnTo>
                  <a:lnTo>
                    <a:pt x="18386" y="44771"/>
                  </a:lnTo>
                  <a:lnTo>
                    <a:pt x="18464" y="44680"/>
                  </a:lnTo>
                  <a:lnTo>
                    <a:pt x="19981" y="43319"/>
                  </a:lnTo>
                  <a:lnTo>
                    <a:pt x="20097" y="43241"/>
                  </a:lnTo>
                  <a:lnTo>
                    <a:pt x="20201" y="43189"/>
                  </a:lnTo>
                  <a:lnTo>
                    <a:pt x="20331" y="43163"/>
                  </a:lnTo>
                  <a:lnTo>
                    <a:pt x="20447" y="43150"/>
                  </a:lnTo>
                  <a:close/>
                  <a:moveTo>
                    <a:pt x="66592" y="44745"/>
                  </a:moveTo>
                  <a:lnTo>
                    <a:pt x="66709" y="44758"/>
                  </a:lnTo>
                  <a:lnTo>
                    <a:pt x="66838" y="44797"/>
                  </a:lnTo>
                  <a:lnTo>
                    <a:pt x="66942" y="44861"/>
                  </a:lnTo>
                  <a:lnTo>
                    <a:pt x="67033" y="44952"/>
                  </a:lnTo>
                  <a:lnTo>
                    <a:pt x="68887" y="47014"/>
                  </a:lnTo>
                  <a:lnTo>
                    <a:pt x="68952" y="47117"/>
                  </a:lnTo>
                  <a:lnTo>
                    <a:pt x="69016" y="47234"/>
                  </a:lnTo>
                  <a:lnTo>
                    <a:pt x="69042" y="47351"/>
                  </a:lnTo>
                  <a:lnTo>
                    <a:pt x="69042" y="47480"/>
                  </a:lnTo>
                  <a:lnTo>
                    <a:pt x="69029" y="47597"/>
                  </a:lnTo>
                  <a:lnTo>
                    <a:pt x="68978" y="47714"/>
                  </a:lnTo>
                  <a:lnTo>
                    <a:pt x="68913" y="47818"/>
                  </a:lnTo>
                  <a:lnTo>
                    <a:pt x="68835" y="47921"/>
                  </a:lnTo>
                  <a:lnTo>
                    <a:pt x="67318" y="49283"/>
                  </a:lnTo>
                  <a:lnTo>
                    <a:pt x="67214" y="49360"/>
                  </a:lnTo>
                  <a:lnTo>
                    <a:pt x="67098" y="49412"/>
                  </a:lnTo>
                  <a:lnTo>
                    <a:pt x="66968" y="49438"/>
                  </a:lnTo>
                  <a:lnTo>
                    <a:pt x="66851" y="49438"/>
                  </a:lnTo>
                  <a:lnTo>
                    <a:pt x="66722" y="49425"/>
                  </a:lnTo>
                  <a:lnTo>
                    <a:pt x="66605" y="49386"/>
                  </a:lnTo>
                  <a:lnTo>
                    <a:pt x="66501" y="49322"/>
                  </a:lnTo>
                  <a:lnTo>
                    <a:pt x="66410" y="49231"/>
                  </a:lnTo>
                  <a:lnTo>
                    <a:pt x="64556" y="47169"/>
                  </a:lnTo>
                  <a:lnTo>
                    <a:pt x="64478" y="47066"/>
                  </a:lnTo>
                  <a:lnTo>
                    <a:pt x="64427" y="46949"/>
                  </a:lnTo>
                  <a:lnTo>
                    <a:pt x="64401" y="46832"/>
                  </a:lnTo>
                  <a:lnTo>
                    <a:pt x="64401" y="46715"/>
                  </a:lnTo>
                  <a:lnTo>
                    <a:pt x="64414" y="46586"/>
                  </a:lnTo>
                  <a:lnTo>
                    <a:pt x="64453" y="46469"/>
                  </a:lnTo>
                  <a:lnTo>
                    <a:pt x="64517" y="46365"/>
                  </a:lnTo>
                  <a:lnTo>
                    <a:pt x="64608" y="46262"/>
                  </a:lnTo>
                  <a:lnTo>
                    <a:pt x="66125" y="44900"/>
                  </a:lnTo>
                  <a:lnTo>
                    <a:pt x="66229" y="44835"/>
                  </a:lnTo>
                  <a:lnTo>
                    <a:pt x="66346" y="44771"/>
                  </a:lnTo>
                  <a:lnTo>
                    <a:pt x="66475" y="44745"/>
                  </a:lnTo>
                  <a:close/>
                  <a:moveTo>
                    <a:pt x="15495" y="47597"/>
                  </a:moveTo>
                  <a:lnTo>
                    <a:pt x="15611" y="47623"/>
                  </a:lnTo>
                  <a:lnTo>
                    <a:pt x="15728" y="47662"/>
                  </a:lnTo>
                  <a:lnTo>
                    <a:pt x="15845" y="47727"/>
                  </a:lnTo>
                  <a:lnTo>
                    <a:pt x="15935" y="47818"/>
                  </a:lnTo>
                  <a:lnTo>
                    <a:pt x="17777" y="49866"/>
                  </a:lnTo>
                  <a:lnTo>
                    <a:pt x="17854" y="49970"/>
                  </a:lnTo>
                  <a:lnTo>
                    <a:pt x="17906" y="50087"/>
                  </a:lnTo>
                  <a:lnTo>
                    <a:pt x="17932" y="50203"/>
                  </a:lnTo>
                  <a:lnTo>
                    <a:pt x="17945" y="50333"/>
                  </a:lnTo>
                  <a:lnTo>
                    <a:pt x="17919" y="50450"/>
                  </a:lnTo>
                  <a:lnTo>
                    <a:pt x="17880" y="50566"/>
                  </a:lnTo>
                  <a:lnTo>
                    <a:pt x="17815" y="50683"/>
                  </a:lnTo>
                  <a:lnTo>
                    <a:pt x="17725" y="50774"/>
                  </a:lnTo>
                  <a:lnTo>
                    <a:pt x="16208" y="52135"/>
                  </a:lnTo>
                  <a:lnTo>
                    <a:pt x="16104" y="52213"/>
                  </a:lnTo>
                  <a:lnTo>
                    <a:pt x="15987" y="52265"/>
                  </a:lnTo>
                  <a:lnTo>
                    <a:pt x="15871" y="52291"/>
                  </a:lnTo>
                  <a:lnTo>
                    <a:pt x="15754" y="52304"/>
                  </a:lnTo>
                  <a:lnTo>
                    <a:pt x="15624" y="52278"/>
                  </a:lnTo>
                  <a:lnTo>
                    <a:pt x="15508" y="52239"/>
                  </a:lnTo>
                  <a:lnTo>
                    <a:pt x="15404" y="52174"/>
                  </a:lnTo>
                  <a:lnTo>
                    <a:pt x="15300" y="52083"/>
                  </a:lnTo>
                  <a:lnTo>
                    <a:pt x="13459" y="50035"/>
                  </a:lnTo>
                  <a:lnTo>
                    <a:pt x="13381" y="49931"/>
                  </a:lnTo>
                  <a:lnTo>
                    <a:pt x="13329" y="49814"/>
                  </a:lnTo>
                  <a:lnTo>
                    <a:pt x="13303" y="49685"/>
                  </a:lnTo>
                  <a:lnTo>
                    <a:pt x="13303" y="49568"/>
                  </a:lnTo>
                  <a:lnTo>
                    <a:pt x="13316" y="49438"/>
                  </a:lnTo>
                  <a:lnTo>
                    <a:pt x="13355" y="49322"/>
                  </a:lnTo>
                  <a:lnTo>
                    <a:pt x="13420" y="49218"/>
                  </a:lnTo>
                  <a:lnTo>
                    <a:pt x="13511" y="49127"/>
                  </a:lnTo>
                  <a:lnTo>
                    <a:pt x="15028" y="47766"/>
                  </a:lnTo>
                  <a:lnTo>
                    <a:pt x="15132" y="47688"/>
                  </a:lnTo>
                  <a:lnTo>
                    <a:pt x="15248" y="47636"/>
                  </a:lnTo>
                  <a:lnTo>
                    <a:pt x="15365" y="47610"/>
                  </a:lnTo>
                  <a:lnTo>
                    <a:pt x="15495" y="47597"/>
                  </a:lnTo>
                  <a:close/>
                  <a:moveTo>
                    <a:pt x="61639" y="49192"/>
                  </a:moveTo>
                  <a:lnTo>
                    <a:pt x="61756" y="49205"/>
                  </a:lnTo>
                  <a:lnTo>
                    <a:pt x="61872" y="49244"/>
                  </a:lnTo>
                  <a:lnTo>
                    <a:pt x="61976" y="49309"/>
                  </a:lnTo>
                  <a:lnTo>
                    <a:pt x="62080" y="49399"/>
                  </a:lnTo>
                  <a:lnTo>
                    <a:pt x="63921" y="51461"/>
                  </a:lnTo>
                  <a:lnTo>
                    <a:pt x="63999" y="51565"/>
                  </a:lnTo>
                  <a:lnTo>
                    <a:pt x="64051" y="51681"/>
                  </a:lnTo>
                  <a:lnTo>
                    <a:pt x="64077" y="51798"/>
                  </a:lnTo>
                  <a:lnTo>
                    <a:pt x="64090" y="51928"/>
                  </a:lnTo>
                  <a:lnTo>
                    <a:pt x="64064" y="52044"/>
                  </a:lnTo>
                  <a:lnTo>
                    <a:pt x="64025" y="52161"/>
                  </a:lnTo>
                  <a:lnTo>
                    <a:pt x="63960" y="52265"/>
                  </a:lnTo>
                  <a:lnTo>
                    <a:pt x="63869" y="52368"/>
                  </a:lnTo>
                  <a:lnTo>
                    <a:pt x="62352" y="53730"/>
                  </a:lnTo>
                  <a:lnTo>
                    <a:pt x="62248" y="53808"/>
                  </a:lnTo>
                  <a:lnTo>
                    <a:pt x="62132" y="53860"/>
                  </a:lnTo>
                  <a:lnTo>
                    <a:pt x="62015" y="53885"/>
                  </a:lnTo>
                  <a:lnTo>
                    <a:pt x="61885" y="53885"/>
                  </a:lnTo>
                  <a:lnTo>
                    <a:pt x="61769" y="53873"/>
                  </a:lnTo>
                  <a:lnTo>
                    <a:pt x="61652" y="53834"/>
                  </a:lnTo>
                  <a:lnTo>
                    <a:pt x="61548" y="53769"/>
                  </a:lnTo>
                  <a:lnTo>
                    <a:pt x="61445" y="53678"/>
                  </a:lnTo>
                  <a:lnTo>
                    <a:pt x="59603" y="51616"/>
                  </a:lnTo>
                  <a:lnTo>
                    <a:pt x="59526" y="51513"/>
                  </a:lnTo>
                  <a:lnTo>
                    <a:pt x="59474" y="51396"/>
                  </a:lnTo>
                  <a:lnTo>
                    <a:pt x="59448" y="51279"/>
                  </a:lnTo>
                  <a:lnTo>
                    <a:pt x="59435" y="51150"/>
                  </a:lnTo>
                  <a:lnTo>
                    <a:pt x="59461" y="51033"/>
                  </a:lnTo>
                  <a:lnTo>
                    <a:pt x="59500" y="50916"/>
                  </a:lnTo>
                  <a:lnTo>
                    <a:pt x="59565" y="50813"/>
                  </a:lnTo>
                  <a:lnTo>
                    <a:pt x="59655" y="50709"/>
                  </a:lnTo>
                  <a:lnTo>
                    <a:pt x="61172" y="49348"/>
                  </a:lnTo>
                  <a:lnTo>
                    <a:pt x="61276" y="49270"/>
                  </a:lnTo>
                  <a:lnTo>
                    <a:pt x="61393" y="49218"/>
                  </a:lnTo>
                  <a:lnTo>
                    <a:pt x="61509" y="49192"/>
                  </a:lnTo>
                  <a:close/>
                  <a:moveTo>
                    <a:pt x="10529" y="52044"/>
                  </a:moveTo>
                  <a:lnTo>
                    <a:pt x="10658" y="52057"/>
                  </a:lnTo>
                  <a:lnTo>
                    <a:pt x="10775" y="52109"/>
                  </a:lnTo>
                  <a:lnTo>
                    <a:pt x="10879" y="52174"/>
                  </a:lnTo>
                  <a:lnTo>
                    <a:pt x="10983" y="52252"/>
                  </a:lnTo>
                  <a:lnTo>
                    <a:pt x="12824" y="54313"/>
                  </a:lnTo>
                  <a:lnTo>
                    <a:pt x="12901" y="54417"/>
                  </a:lnTo>
                  <a:lnTo>
                    <a:pt x="12953" y="54534"/>
                  </a:lnTo>
                  <a:lnTo>
                    <a:pt x="12979" y="54650"/>
                  </a:lnTo>
                  <a:lnTo>
                    <a:pt x="12979" y="54780"/>
                  </a:lnTo>
                  <a:lnTo>
                    <a:pt x="12966" y="54897"/>
                  </a:lnTo>
                  <a:lnTo>
                    <a:pt x="12927" y="55013"/>
                  </a:lnTo>
                  <a:lnTo>
                    <a:pt x="12863" y="55130"/>
                  </a:lnTo>
                  <a:lnTo>
                    <a:pt x="12772" y="55221"/>
                  </a:lnTo>
                  <a:lnTo>
                    <a:pt x="11255" y="56582"/>
                  </a:lnTo>
                  <a:lnTo>
                    <a:pt x="11151" y="56660"/>
                  </a:lnTo>
                  <a:lnTo>
                    <a:pt x="11034" y="56712"/>
                  </a:lnTo>
                  <a:lnTo>
                    <a:pt x="10918" y="56738"/>
                  </a:lnTo>
                  <a:lnTo>
                    <a:pt x="10788" y="56751"/>
                  </a:lnTo>
                  <a:lnTo>
                    <a:pt x="10671" y="56725"/>
                  </a:lnTo>
                  <a:lnTo>
                    <a:pt x="10555" y="56686"/>
                  </a:lnTo>
                  <a:lnTo>
                    <a:pt x="10438" y="56621"/>
                  </a:lnTo>
                  <a:lnTo>
                    <a:pt x="10347" y="56530"/>
                  </a:lnTo>
                  <a:lnTo>
                    <a:pt x="8506" y="54482"/>
                  </a:lnTo>
                  <a:lnTo>
                    <a:pt x="8428" y="54365"/>
                  </a:lnTo>
                  <a:lnTo>
                    <a:pt x="8377" y="54261"/>
                  </a:lnTo>
                  <a:lnTo>
                    <a:pt x="8351" y="54132"/>
                  </a:lnTo>
                  <a:lnTo>
                    <a:pt x="8338" y="54015"/>
                  </a:lnTo>
                  <a:lnTo>
                    <a:pt x="8364" y="53885"/>
                  </a:lnTo>
                  <a:lnTo>
                    <a:pt x="8402" y="53769"/>
                  </a:lnTo>
                  <a:lnTo>
                    <a:pt x="8467" y="53665"/>
                  </a:lnTo>
                  <a:lnTo>
                    <a:pt x="8558" y="53574"/>
                  </a:lnTo>
                  <a:lnTo>
                    <a:pt x="10075" y="52213"/>
                  </a:lnTo>
                  <a:lnTo>
                    <a:pt x="10179" y="52135"/>
                  </a:lnTo>
                  <a:lnTo>
                    <a:pt x="10295" y="52083"/>
                  </a:lnTo>
                  <a:lnTo>
                    <a:pt x="10412" y="52044"/>
                  </a:lnTo>
                  <a:close/>
                  <a:moveTo>
                    <a:pt x="56673" y="53639"/>
                  </a:moveTo>
                  <a:lnTo>
                    <a:pt x="56803" y="53652"/>
                  </a:lnTo>
                  <a:lnTo>
                    <a:pt x="56920" y="53691"/>
                  </a:lnTo>
                  <a:lnTo>
                    <a:pt x="57023" y="53756"/>
                  </a:lnTo>
                  <a:lnTo>
                    <a:pt x="57114" y="53847"/>
                  </a:lnTo>
                  <a:lnTo>
                    <a:pt x="58968" y="55908"/>
                  </a:lnTo>
                  <a:lnTo>
                    <a:pt x="59046" y="56012"/>
                  </a:lnTo>
                  <a:lnTo>
                    <a:pt x="59098" y="56129"/>
                  </a:lnTo>
                  <a:lnTo>
                    <a:pt x="59124" y="56245"/>
                  </a:lnTo>
                  <a:lnTo>
                    <a:pt x="59124" y="56362"/>
                  </a:lnTo>
                  <a:lnTo>
                    <a:pt x="59111" y="56492"/>
                  </a:lnTo>
                  <a:lnTo>
                    <a:pt x="59072" y="56608"/>
                  </a:lnTo>
                  <a:lnTo>
                    <a:pt x="59007" y="56712"/>
                  </a:lnTo>
                  <a:lnTo>
                    <a:pt x="58916" y="56816"/>
                  </a:lnTo>
                  <a:lnTo>
                    <a:pt x="57399" y="58177"/>
                  </a:lnTo>
                  <a:lnTo>
                    <a:pt x="57296" y="58242"/>
                  </a:lnTo>
                  <a:lnTo>
                    <a:pt x="57179" y="58307"/>
                  </a:lnTo>
                  <a:lnTo>
                    <a:pt x="57062" y="58333"/>
                  </a:lnTo>
                  <a:lnTo>
                    <a:pt x="56933" y="58333"/>
                  </a:lnTo>
                  <a:lnTo>
                    <a:pt x="56816" y="58320"/>
                  </a:lnTo>
                  <a:lnTo>
                    <a:pt x="56699" y="58281"/>
                  </a:lnTo>
                  <a:lnTo>
                    <a:pt x="56582" y="58216"/>
                  </a:lnTo>
                  <a:lnTo>
                    <a:pt x="56492" y="58125"/>
                  </a:lnTo>
                  <a:lnTo>
                    <a:pt x="54651" y="56064"/>
                  </a:lnTo>
                  <a:lnTo>
                    <a:pt x="54573" y="55960"/>
                  </a:lnTo>
                  <a:lnTo>
                    <a:pt x="54521" y="55843"/>
                  </a:lnTo>
                  <a:lnTo>
                    <a:pt x="54482" y="55727"/>
                  </a:lnTo>
                  <a:lnTo>
                    <a:pt x="54482" y="55597"/>
                  </a:lnTo>
                  <a:lnTo>
                    <a:pt x="54495" y="55480"/>
                  </a:lnTo>
                  <a:lnTo>
                    <a:pt x="54547" y="55364"/>
                  </a:lnTo>
                  <a:lnTo>
                    <a:pt x="54612" y="55247"/>
                  </a:lnTo>
                  <a:lnTo>
                    <a:pt x="54689" y="55156"/>
                  </a:lnTo>
                  <a:lnTo>
                    <a:pt x="56206" y="53795"/>
                  </a:lnTo>
                  <a:lnTo>
                    <a:pt x="56323" y="53717"/>
                  </a:lnTo>
                  <a:lnTo>
                    <a:pt x="56427" y="53665"/>
                  </a:lnTo>
                  <a:lnTo>
                    <a:pt x="56557" y="53639"/>
                  </a:lnTo>
                  <a:close/>
                  <a:moveTo>
                    <a:pt x="5576" y="56492"/>
                  </a:moveTo>
                  <a:lnTo>
                    <a:pt x="5693" y="56505"/>
                  </a:lnTo>
                  <a:lnTo>
                    <a:pt x="5809" y="56543"/>
                  </a:lnTo>
                  <a:lnTo>
                    <a:pt x="5926" y="56608"/>
                  </a:lnTo>
                  <a:lnTo>
                    <a:pt x="6017" y="56699"/>
                  </a:lnTo>
                  <a:lnTo>
                    <a:pt x="7858" y="58761"/>
                  </a:lnTo>
                  <a:lnTo>
                    <a:pt x="7936" y="58864"/>
                  </a:lnTo>
                  <a:lnTo>
                    <a:pt x="7988" y="58981"/>
                  </a:lnTo>
                  <a:lnTo>
                    <a:pt x="8026" y="59098"/>
                  </a:lnTo>
                  <a:lnTo>
                    <a:pt x="8026" y="59227"/>
                  </a:lnTo>
                  <a:lnTo>
                    <a:pt x="8013" y="59344"/>
                  </a:lnTo>
                  <a:lnTo>
                    <a:pt x="7962" y="59461"/>
                  </a:lnTo>
                  <a:lnTo>
                    <a:pt x="7897" y="59564"/>
                  </a:lnTo>
                  <a:lnTo>
                    <a:pt x="7819" y="59668"/>
                  </a:lnTo>
                  <a:lnTo>
                    <a:pt x="6302" y="61030"/>
                  </a:lnTo>
                  <a:lnTo>
                    <a:pt x="6185" y="61107"/>
                  </a:lnTo>
                  <a:lnTo>
                    <a:pt x="6082" y="61159"/>
                  </a:lnTo>
                  <a:lnTo>
                    <a:pt x="5952" y="61185"/>
                  </a:lnTo>
                  <a:lnTo>
                    <a:pt x="5835" y="61185"/>
                  </a:lnTo>
                  <a:lnTo>
                    <a:pt x="5706" y="61172"/>
                  </a:lnTo>
                  <a:lnTo>
                    <a:pt x="5589" y="61133"/>
                  </a:lnTo>
                  <a:lnTo>
                    <a:pt x="5485" y="61068"/>
                  </a:lnTo>
                  <a:lnTo>
                    <a:pt x="5394" y="60978"/>
                  </a:lnTo>
                  <a:lnTo>
                    <a:pt x="3540" y="58916"/>
                  </a:lnTo>
                  <a:lnTo>
                    <a:pt x="3463" y="58812"/>
                  </a:lnTo>
                  <a:lnTo>
                    <a:pt x="3411" y="58696"/>
                  </a:lnTo>
                  <a:lnTo>
                    <a:pt x="3385" y="58579"/>
                  </a:lnTo>
                  <a:lnTo>
                    <a:pt x="3385" y="58462"/>
                  </a:lnTo>
                  <a:lnTo>
                    <a:pt x="3398" y="58333"/>
                  </a:lnTo>
                  <a:lnTo>
                    <a:pt x="3437" y="58216"/>
                  </a:lnTo>
                  <a:lnTo>
                    <a:pt x="3501" y="58112"/>
                  </a:lnTo>
                  <a:lnTo>
                    <a:pt x="3592" y="58009"/>
                  </a:lnTo>
                  <a:lnTo>
                    <a:pt x="5109" y="56647"/>
                  </a:lnTo>
                  <a:lnTo>
                    <a:pt x="5213" y="56569"/>
                  </a:lnTo>
                  <a:lnTo>
                    <a:pt x="5330" y="56517"/>
                  </a:lnTo>
                  <a:lnTo>
                    <a:pt x="5446" y="56492"/>
                  </a:lnTo>
                  <a:close/>
                  <a:moveTo>
                    <a:pt x="51720" y="58073"/>
                  </a:moveTo>
                  <a:lnTo>
                    <a:pt x="51837" y="58099"/>
                  </a:lnTo>
                  <a:lnTo>
                    <a:pt x="51954" y="58138"/>
                  </a:lnTo>
                  <a:lnTo>
                    <a:pt x="52070" y="58203"/>
                  </a:lnTo>
                  <a:lnTo>
                    <a:pt x="52161" y="58294"/>
                  </a:lnTo>
                  <a:lnTo>
                    <a:pt x="54002" y="60342"/>
                  </a:lnTo>
                  <a:lnTo>
                    <a:pt x="54080" y="60459"/>
                  </a:lnTo>
                  <a:lnTo>
                    <a:pt x="54132" y="60563"/>
                  </a:lnTo>
                  <a:lnTo>
                    <a:pt x="54171" y="60692"/>
                  </a:lnTo>
                  <a:lnTo>
                    <a:pt x="54171" y="60809"/>
                  </a:lnTo>
                  <a:lnTo>
                    <a:pt x="54145" y="60939"/>
                  </a:lnTo>
                  <a:lnTo>
                    <a:pt x="54106" y="61055"/>
                  </a:lnTo>
                  <a:lnTo>
                    <a:pt x="54041" y="61159"/>
                  </a:lnTo>
                  <a:lnTo>
                    <a:pt x="53950" y="61250"/>
                  </a:lnTo>
                  <a:lnTo>
                    <a:pt x="52433" y="62611"/>
                  </a:lnTo>
                  <a:lnTo>
                    <a:pt x="52330" y="62689"/>
                  </a:lnTo>
                  <a:lnTo>
                    <a:pt x="52213" y="62741"/>
                  </a:lnTo>
                  <a:lnTo>
                    <a:pt x="52096" y="62780"/>
                  </a:lnTo>
                  <a:lnTo>
                    <a:pt x="51980" y="62780"/>
                  </a:lnTo>
                  <a:lnTo>
                    <a:pt x="51850" y="62767"/>
                  </a:lnTo>
                  <a:lnTo>
                    <a:pt x="51733" y="62715"/>
                  </a:lnTo>
                  <a:lnTo>
                    <a:pt x="51630" y="62650"/>
                  </a:lnTo>
                  <a:lnTo>
                    <a:pt x="51526" y="62572"/>
                  </a:lnTo>
                  <a:lnTo>
                    <a:pt x="49685" y="60511"/>
                  </a:lnTo>
                  <a:lnTo>
                    <a:pt x="49607" y="60407"/>
                  </a:lnTo>
                  <a:lnTo>
                    <a:pt x="49555" y="60290"/>
                  </a:lnTo>
                  <a:lnTo>
                    <a:pt x="49529" y="60174"/>
                  </a:lnTo>
                  <a:lnTo>
                    <a:pt x="49529" y="60044"/>
                  </a:lnTo>
                  <a:lnTo>
                    <a:pt x="49542" y="59927"/>
                  </a:lnTo>
                  <a:lnTo>
                    <a:pt x="49581" y="59811"/>
                  </a:lnTo>
                  <a:lnTo>
                    <a:pt x="49646" y="59694"/>
                  </a:lnTo>
                  <a:lnTo>
                    <a:pt x="49737" y="59603"/>
                  </a:lnTo>
                  <a:lnTo>
                    <a:pt x="51254" y="58242"/>
                  </a:lnTo>
                  <a:lnTo>
                    <a:pt x="51357" y="58164"/>
                  </a:lnTo>
                  <a:lnTo>
                    <a:pt x="51474" y="58112"/>
                  </a:lnTo>
                  <a:lnTo>
                    <a:pt x="51591" y="58086"/>
                  </a:lnTo>
                  <a:lnTo>
                    <a:pt x="51720" y="58073"/>
                  </a:lnTo>
                  <a:close/>
                  <a:moveTo>
                    <a:pt x="46755" y="62521"/>
                  </a:moveTo>
                  <a:lnTo>
                    <a:pt x="46884" y="62546"/>
                  </a:lnTo>
                  <a:lnTo>
                    <a:pt x="47001" y="62585"/>
                  </a:lnTo>
                  <a:lnTo>
                    <a:pt x="47105" y="62650"/>
                  </a:lnTo>
                  <a:lnTo>
                    <a:pt x="47208" y="62741"/>
                  </a:lnTo>
                  <a:lnTo>
                    <a:pt x="49049" y="64790"/>
                  </a:lnTo>
                  <a:lnTo>
                    <a:pt x="49127" y="64893"/>
                  </a:lnTo>
                  <a:lnTo>
                    <a:pt x="49179" y="65010"/>
                  </a:lnTo>
                  <a:lnTo>
                    <a:pt x="49205" y="65140"/>
                  </a:lnTo>
                  <a:lnTo>
                    <a:pt x="49205" y="65256"/>
                  </a:lnTo>
                  <a:lnTo>
                    <a:pt x="49192" y="65386"/>
                  </a:lnTo>
                  <a:lnTo>
                    <a:pt x="49153" y="65503"/>
                  </a:lnTo>
                  <a:lnTo>
                    <a:pt x="49088" y="65606"/>
                  </a:lnTo>
                  <a:lnTo>
                    <a:pt x="48998" y="65697"/>
                  </a:lnTo>
                  <a:lnTo>
                    <a:pt x="47481" y="67059"/>
                  </a:lnTo>
                  <a:lnTo>
                    <a:pt x="47377" y="67136"/>
                  </a:lnTo>
                  <a:lnTo>
                    <a:pt x="47260" y="67188"/>
                  </a:lnTo>
                  <a:lnTo>
                    <a:pt x="47144" y="67214"/>
                  </a:lnTo>
                  <a:lnTo>
                    <a:pt x="47014" y="67227"/>
                  </a:lnTo>
                  <a:lnTo>
                    <a:pt x="46897" y="67201"/>
                  </a:lnTo>
                  <a:lnTo>
                    <a:pt x="46781" y="67162"/>
                  </a:lnTo>
                  <a:lnTo>
                    <a:pt x="46664" y="67097"/>
                  </a:lnTo>
                  <a:lnTo>
                    <a:pt x="46573" y="67007"/>
                  </a:lnTo>
                  <a:lnTo>
                    <a:pt x="44732" y="64958"/>
                  </a:lnTo>
                  <a:lnTo>
                    <a:pt x="44654" y="64854"/>
                  </a:lnTo>
                  <a:lnTo>
                    <a:pt x="44602" y="64738"/>
                  </a:lnTo>
                  <a:lnTo>
                    <a:pt x="44576" y="64608"/>
                  </a:lnTo>
                  <a:lnTo>
                    <a:pt x="44563" y="64491"/>
                  </a:lnTo>
                  <a:lnTo>
                    <a:pt x="44589" y="64375"/>
                  </a:lnTo>
                  <a:lnTo>
                    <a:pt x="44628" y="64258"/>
                  </a:lnTo>
                  <a:lnTo>
                    <a:pt x="44693" y="64141"/>
                  </a:lnTo>
                  <a:lnTo>
                    <a:pt x="44784" y="64050"/>
                  </a:lnTo>
                  <a:lnTo>
                    <a:pt x="46301" y="62689"/>
                  </a:lnTo>
                  <a:lnTo>
                    <a:pt x="46405" y="62611"/>
                  </a:lnTo>
                  <a:lnTo>
                    <a:pt x="46521" y="62559"/>
                  </a:lnTo>
                  <a:lnTo>
                    <a:pt x="46638" y="62534"/>
                  </a:lnTo>
                  <a:lnTo>
                    <a:pt x="46755" y="62521"/>
                  </a:lnTo>
                  <a:close/>
                  <a:moveTo>
                    <a:pt x="41802" y="66968"/>
                  </a:moveTo>
                  <a:lnTo>
                    <a:pt x="41918" y="66994"/>
                  </a:lnTo>
                  <a:lnTo>
                    <a:pt x="42035" y="67033"/>
                  </a:lnTo>
                  <a:lnTo>
                    <a:pt x="42152" y="67097"/>
                  </a:lnTo>
                  <a:lnTo>
                    <a:pt x="42243" y="67175"/>
                  </a:lnTo>
                  <a:lnTo>
                    <a:pt x="44084" y="69237"/>
                  </a:lnTo>
                  <a:lnTo>
                    <a:pt x="44161" y="69340"/>
                  </a:lnTo>
                  <a:lnTo>
                    <a:pt x="44213" y="69457"/>
                  </a:lnTo>
                  <a:lnTo>
                    <a:pt x="44252" y="69574"/>
                  </a:lnTo>
                  <a:lnTo>
                    <a:pt x="44252" y="69703"/>
                  </a:lnTo>
                  <a:lnTo>
                    <a:pt x="44239" y="69820"/>
                  </a:lnTo>
                  <a:lnTo>
                    <a:pt x="44187" y="69937"/>
                  </a:lnTo>
                  <a:lnTo>
                    <a:pt x="44123" y="70054"/>
                  </a:lnTo>
                  <a:lnTo>
                    <a:pt x="44045" y="70144"/>
                  </a:lnTo>
                  <a:lnTo>
                    <a:pt x="42528" y="71506"/>
                  </a:lnTo>
                  <a:lnTo>
                    <a:pt x="42411" y="71584"/>
                  </a:lnTo>
                  <a:lnTo>
                    <a:pt x="42307" y="71635"/>
                  </a:lnTo>
                  <a:lnTo>
                    <a:pt x="42178" y="71661"/>
                  </a:lnTo>
                  <a:lnTo>
                    <a:pt x="42061" y="71674"/>
                  </a:lnTo>
                  <a:lnTo>
                    <a:pt x="41931" y="71648"/>
                  </a:lnTo>
                  <a:lnTo>
                    <a:pt x="41815" y="71609"/>
                  </a:lnTo>
                  <a:lnTo>
                    <a:pt x="41711" y="71545"/>
                  </a:lnTo>
                  <a:lnTo>
                    <a:pt x="41620" y="71454"/>
                  </a:lnTo>
                  <a:lnTo>
                    <a:pt x="39766" y="69405"/>
                  </a:lnTo>
                  <a:lnTo>
                    <a:pt x="39688" y="69302"/>
                  </a:lnTo>
                  <a:lnTo>
                    <a:pt x="39636" y="69185"/>
                  </a:lnTo>
                  <a:lnTo>
                    <a:pt x="39611" y="69055"/>
                  </a:lnTo>
                  <a:lnTo>
                    <a:pt x="39611" y="68939"/>
                  </a:lnTo>
                  <a:lnTo>
                    <a:pt x="39624" y="68809"/>
                  </a:lnTo>
                  <a:lnTo>
                    <a:pt x="39662" y="68692"/>
                  </a:lnTo>
                  <a:lnTo>
                    <a:pt x="39727" y="68588"/>
                  </a:lnTo>
                  <a:lnTo>
                    <a:pt x="39818" y="68498"/>
                  </a:lnTo>
                  <a:lnTo>
                    <a:pt x="41335" y="67136"/>
                  </a:lnTo>
                  <a:lnTo>
                    <a:pt x="41439" y="67059"/>
                  </a:lnTo>
                  <a:lnTo>
                    <a:pt x="41555" y="67007"/>
                  </a:lnTo>
                  <a:lnTo>
                    <a:pt x="41685" y="66968"/>
                  </a:lnTo>
                  <a:close/>
                  <a:moveTo>
                    <a:pt x="36849" y="71415"/>
                  </a:moveTo>
                  <a:lnTo>
                    <a:pt x="36966" y="71428"/>
                  </a:lnTo>
                  <a:lnTo>
                    <a:pt x="37082" y="71480"/>
                  </a:lnTo>
                  <a:lnTo>
                    <a:pt x="37186" y="71545"/>
                  </a:lnTo>
                  <a:lnTo>
                    <a:pt x="37290" y="71622"/>
                  </a:lnTo>
                  <a:lnTo>
                    <a:pt x="39131" y="73684"/>
                  </a:lnTo>
                  <a:lnTo>
                    <a:pt x="39209" y="73788"/>
                  </a:lnTo>
                  <a:lnTo>
                    <a:pt x="39260" y="73904"/>
                  </a:lnTo>
                  <a:lnTo>
                    <a:pt x="39286" y="74021"/>
                  </a:lnTo>
                  <a:lnTo>
                    <a:pt x="39299" y="74151"/>
                  </a:lnTo>
                  <a:lnTo>
                    <a:pt x="39273" y="74267"/>
                  </a:lnTo>
                  <a:lnTo>
                    <a:pt x="39235" y="74384"/>
                  </a:lnTo>
                  <a:lnTo>
                    <a:pt x="39170" y="74501"/>
                  </a:lnTo>
                  <a:lnTo>
                    <a:pt x="39079" y="74592"/>
                  </a:lnTo>
                  <a:lnTo>
                    <a:pt x="37562" y="75953"/>
                  </a:lnTo>
                  <a:lnTo>
                    <a:pt x="37458" y="76031"/>
                  </a:lnTo>
                  <a:lnTo>
                    <a:pt x="37342" y="76083"/>
                  </a:lnTo>
                  <a:lnTo>
                    <a:pt x="37225" y="76109"/>
                  </a:lnTo>
                  <a:lnTo>
                    <a:pt x="37095" y="76121"/>
                  </a:lnTo>
                  <a:lnTo>
                    <a:pt x="36979" y="76096"/>
                  </a:lnTo>
                  <a:lnTo>
                    <a:pt x="36862" y="76057"/>
                  </a:lnTo>
                  <a:lnTo>
                    <a:pt x="36758" y="75992"/>
                  </a:lnTo>
                  <a:lnTo>
                    <a:pt x="36654" y="75901"/>
                  </a:lnTo>
                  <a:lnTo>
                    <a:pt x="34813" y="73840"/>
                  </a:lnTo>
                  <a:lnTo>
                    <a:pt x="34735" y="73736"/>
                  </a:lnTo>
                  <a:lnTo>
                    <a:pt x="34684" y="73632"/>
                  </a:lnTo>
                  <a:lnTo>
                    <a:pt x="34658" y="73502"/>
                  </a:lnTo>
                  <a:lnTo>
                    <a:pt x="34645" y="73386"/>
                  </a:lnTo>
                  <a:lnTo>
                    <a:pt x="34671" y="73256"/>
                  </a:lnTo>
                  <a:lnTo>
                    <a:pt x="34710" y="73139"/>
                  </a:lnTo>
                  <a:lnTo>
                    <a:pt x="34774" y="73036"/>
                  </a:lnTo>
                  <a:lnTo>
                    <a:pt x="34865" y="72932"/>
                  </a:lnTo>
                  <a:lnTo>
                    <a:pt x="36382" y="71584"/>
                  </a:lnTo>
                  <a:lnTo>
                    <a:pt x="36486" y="71506"/>
                  </a:lnTo>
                  <a:lnTo>
                    <a:pt x="36603" y="71454"/>
                  </a:lnTo>
                  <a:lnTo>
                    <a:pt x="36719" y="71415"/>
                  </a:lnTo>
                  <a:close/>
                  <a:moveTo>
                    <a:pt x="31883" y="75862"/>
                  </a:moveTo>
                  <a:lnTo>
                    <a:pt x="32013" y="75875"/>
                  </a:lnTo>
                  <a:lnTo>
                    <a:pt x="32129" y="75914"/>
                  </a:lnTo>
                  <a:lnTo>
                    <a:pt x="32233" y="75979"/>
                  </a:lnTo>
                  <a:lnTo>
                    <a:pt x="32324" y="76070"/>
                  </a:lnTo>
                  <a:lnTo>
                    <a:pt x="34178" y="78131"/>
                  </a:lnTo>
                  <a:lnTo>
                    <a:pt x="34256" y="78235"/>
                  </a:lnTo>
                  <a:lnTo>
                    <a:pt x="34308" y="78352"/>
                  </a:lnTo>
                  <a:lnTo>
                    <a:pt x="34334" y="78468"/>
                  </a:lnTo>
                  <a:lnTo>
                    <a:pt x="34334" y="78598"/>
                  </a:lnTo>
                  <a:lnTo>
                    <a:pt x="34321" y="78715"/>
                  </a:lnTo>
                  <a:lnTo>
                    <a:pt x="34282" y="78831"/>
                  </a:lnTo>
                  <a:lnTo>
                    <a:pt x="34217" y="78935"/>
                  </a:lnTo>
                  <a:lnTo>
                    <a:pt x="34126" y="79039"/>
                  </a:lnTo>
                  <a:lnTo>
                    <a:pt x="32609" y="80400"/>
                  </a:lnTo>
                  <a:lnTo>
                    <a:pt x="32505" y="80478"/>
                  </a:lnTo>
                  <a:lnTo>
                    <a:pt x="32389" y="80530"/>
                  </a:lnTo>
                  <a:lnTo>
                    <a:pt x="32259" y="80556"/>
                  </a:lnTo>
                  <a:lnTo>
                    <a:pt x="32142" y="80556"/>
                  </a:lnTo>
                  <a:lnTo>
                    <a:pt x="32026" y="80543"/>
                  </a:lnTo>
                  <a:lnTo>
                    <a:pt x="31909" y="80504"/>
                  </a:lnTo>
                  <a:lnTo>
                    <a:pt x="31792" y="80439"/>
                  </a:lnTo>
                  <a:lnTo>
                    <a:pt x="31702" y="80348"/>
                  </a:lnTo>
                  <a:lnTo>
                    <a:pt x="29860" y="78287"/>
                  </a:lnTo>
                  <a:lnTo>
                    <a:pt x="29783" y="78183"/>
                  </a:lnTo>
                  <a:lnTo>
                    <a:pt x="29731" y="78066"/>
                  </a:lnTo>
                  <a:lnTo>
                    <a:pt x="29692" y="77950"/>
                  </a:lnTo>
                  <a:lnTo>
                    <a:pt x="29692" y="77833"/>
                  </a:lnTo>
                  <a:lnTo>
                    <a:pt x="29705" y="77703"/>
                  </a:lnTo>
                  <a:lnTo>
                    <a:pt x="29757" y="77587"/>
                  </a:lnTo>
                  <a:lnTo>
                    <a:pt x="29822" y="77483"/>
                  </a:lnTo>
                  <a:lnTo>
                    <a:pt x="29899" y="77379"/>
                  </a:lnTo>
                  <a:lnTo>
                    <a:pt x="31416" y="76018"/>
                  </a:lnTo>
                  <a:lnTo>
                    <a:pt x="31533" y="75940"/>
                  </a:lnTo>
                  <a:lnTo>
                    <a:pt x="31637" y="75888"/>
                  </a:lnTo>
                  <a:lnTo>
                    <a:pt x="31766" y="75862"/>
                  </a:lnTo>
                  <a:close/>
                  <a:moveTo>
                    <a:pt x="26930" y="80309"/>
                  </a:moveTo>
                  <a:lnTo>
                    <a:pt x="27047" y="80322"/>
                  </a:lnTo>
                  <a:lnTo>
                    <a:pt x="27164" y="80361"/>
                  </a:lnTo>
                  <a:lnTo>
                    <a:pt x="27280" y="80426"/>
                  </a:lnTo>
                  <a:lnTo>
                    <a:pt x="27371" y="80517"/>
                  </a:lnTo>
                  <a:lnTo>
                    <a:pt x="29212" y="82578"/>
                  </a:lnTo>
                  <a:lnTo>
                    <a:pt x="29290" y="82682"/>
                  </a:lnTo>
                  <a:lnTo>
                    <a:pt x="29342" y="82799"/>
                  </a:lnTo>
                  <a:lnTo>
                    <a:pt x="29368" y="82915"/>
                  </a:lnTo>
                  <a:lnTo>
                    <a:pt x="29381" y="83045"/>
                  </a:lnTo>
                  <a:lnTo>
                    <a:pt x="29355" y="83162"/>
                  </a:lnTo>
                  <a:lnTo>
                    <a:pt x="29316" y="83278"/>
                  </a:lnTo>
                  <a:lnTo>
                    <a:pt x="29251" y="83382"/>
                  </a:lnTo>
                  <a:lnTo>
                    <a:pt x="29160" y="83486"/>
                  </a:lnTo>
                  <a:lnTo>
                    <a:pt x="27643" y="84847"/>
                  </a:lnTo>
                  <a:lnTo>
                    <a:pt x="27540" y="84925"/>
                  </a:lnTo>
                  <a:lnTo>
                    <a:pt x="27423" y="84977"/>
                  </a:lnTo>
                  <a:lnTo>
                    <a:pt x="27306" y="85003"/>
                  </a:lnTo>
                  <a:lnTo>
                    <a:pt x="27190" y="85003"/>
                  </a:lnTo>
                  <a:lnTo>
                    <a:pt x="27060" y="84990"/>
                  </a:lnTo>
                  <a:lnTo>
                    <a:pt x="26943" y="84951"/>
                  </a:lnTo>
                  <a:lnTo>
                    <a:pt x="26839" y="84886"/>
                  </a:lnTo>
                  <a:lnTo>
                    <a:pt x="26736" y="84795"/>
                  </a:lnTo>
                  <a:lnTo>
                    <a:pt x="24895" y="82734"/>
                  </a:lnTo>
                  <a:lnTo>
                    <a:pt x="24817" y="82630"/>
                  </a:lnTo>
                  <a:lnTo>
                    <a:pt x="24765" y="82514"/>
                  </a:lnTo>
                  <a:lnTo>
                    <a:pt x="24739" y="82397"/>
                  </a:lnTo>
                  <a:lnTo>
                    <a:pt x="24739" y="82267"/>
                  </a:lnTo>
                  <a:lnTo>
                    <a:pt x="24752" y="82150"/>
                  </a:lnTo>
                  <a:lnTo>
                    <a:pt x="24791" y="82034"/>
                  </a:lnTo>
                  <a:lnTo>
                    <a:pt x="24856" y="81930"/>
                  </a:lnTo>
                  <a:lnTo>
                    <a:pt x="24947" y="81826"/>
                  </a:lnTo>
                  <a:lnTo>
                    <a:pt x="26463" y="80465"/>
                  </a:lnTo>
                  <a:lnTo>
                    <a:pt x="26567" y="80387"/>
                  </a:lnTo>
                  <a:lnTo>
                    <a:pt x="26684" y="80335"/>
                  </a:lnTo>
                  <a:lnTo>
                    <a:pt x="26801" y="80309"/>
                  </a:lnTo>
                  <a:close/>
                  <a:moveTo>
                    <a:pt x="65075" y="0"/>
                  </a:moveTo>
                  <a:lnTo>
                    <a:pt x="64945" y="13"/>
                  </a:lnTo>
                  <a:lnTo>
                    <a:pt x="64829" y="39"/>
                  </a:lnTo>
                  <a:lnTo>
                    <a:pt x="64712" y="91"/>
                  </a:lnTo>
                  <a:lnTo>
                    <a:pt x="64608" y="169"/>
                  </a:lnTo>
                  <a:lnTo>
                    <a:pt x="208" y="57905"/>
                  </a:lnTo>
                  <a:lnTo>
                    <a:pt x="117" y="57996"/>
                  </a:lnTo>
                  <a:lnTo>
                    <a:pt x="53" y="58112"/>
                  </a:lnTo>
                  <a:lnTo>
                    <a:pt x="14" y="58229"/>
                  </a:lnTo>
                  <a:lnTo>
                    <a:pt x="1" y="58346"/>
                  </a:lnTo>
                  <a:lnTo>
                    <a:pt x="1" y="58475"/>
                  </a:lnTo>
                  <a:lnTo>
                    <a:pt x="27" y="58592"/>
                  </a:lnTo>
                  <a:lnTo>
                    <a:pt x="92" y="58709"/>
                  </a:lnTo>
                  <a:lnTo>
                    <a:pt x="156" y="58812"/>
                  </a:lnTo>
                  <a:lnTo>
                    <a:pt x="26476" y="88167"/>
                  </a:lnTo>
                  <a:lnTo>
                    <a:pt x="26580" y="88257"/>
                  </a:lnTo>
                  <a:lnTo>
                    <a:pt x="26684" y="88322"/>
                  </a:lnTo>
                  <a:lnTo>
                    <a:pt x="26801" y="88361"/>
                  </a:lnTo>
                  <a:lnTo>
                    <a:pt x="26930" y="88387"/>
                  </a:lnTo>
                  <a:lnTo>
                    <a:pt x="27047" y="88374"/>
                  </a:lnTo>
                  <a:lnTo>
                    <a:pt x="27164" y="88348"/>
                  </a:lnTo>
                  <a:lnTo>
                    <a:pt x="27280" y="88296"/>
                  </a:lnTo>
                  <a:lnTo>
                    <a:pt x="27384" y="88218"/>
                  </a:lnTo>
                  <a:lnTo>
                    <a:pt x="91784" y="30483"/>
                  </a:lnTo>
                  <a:lnTo>
                    <a:pt x="91875" y="30392"/>
                  </a:lnTo>
                  <a:lnTo>
                    <a:pt x="91940" y="30275"/>
                  </a:lnTo>
                  <a:lnTo>
                    <a:pt x="91978" y="30158"/>
                  </a:lnTo>
                  <a:lnTo>
                    <a:pt x="91991" y="30042"/>
                  </a:lnTo>
                  <a:lnTo>
                    <a:pt x="91991" y="29912"/>
                  </a:lnTo>
                  <a:lnTo>
                    <a:pt x="91965" y="29795"/>
                  </a:lnTo>
                  <a:lnTo>
                    <a:pt x="91914" y="29679"/>
                  </a:lnTo>
                  <a:lnTo>
                    <a:pt x="91836" y="29575"/>
                  </a:lnTo>
                  <a:lnTo>
                    <a:pt x="65516" y="221"/>
                  </a:lnTo>
                  <a:lnTo>
                    <a:pt x="65425" y="130"/>
                  </a:lnTo>
                  <a:lnTo>
                    <a:pt x="65308" y="65"/>
                  </a:lnTo>
                  <a:lnTo>
                    <a:pt x="65192" y="26"/>
                  </a:lnTo>
                  <a:lnTo>
                    <a:pt x="6507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5619650" y="962900"/>
              <a:ext cx="116075" cy="117350"/>
            </a:xfrm>
            <a:custGeom>
              <a:avLst/>
              <a:gdLst/>
              <a:ahLst/>
              <a:cxnLst/>
              <a:rect l="l" t="t" r="r" b="b"/>
              <a:pathLst>
                <a:path w="4643" h="4694" fill="none" extrusionOk="0">
                  <a:moveTo>
                    <a:pt x="208" y="1517"/>
                  </a:moveTo>
                  <a:lnTo>
                    <a:pt x="1725" y="156"/>
                  </a:lnTo>
                  <a:lnTo>
                    <a:pt x="1725" y="156"/>
                  </a:lnTo>
                  <a:lnTo>
                    <a:pt x="1829" y="78"/>
                  </a:lnTo>
                  <a:lnTo>
                    <a:pt x="1946" y="26"/>
                  </a:lnTo>
                  <a:lnTo>
                    <a:pt x="2062" y="0"/>
                  </a:lnTo>
                  <a:lnTo>
                    <a:pt x="2192" y="0"/>
                  </a:lnTo>
                  <a:lnTo>
                    <a:pt x="2309" y="13"/>
                  </a:lnTo>
                  <a:lnTo>
                    <a:pt x="2425" y="52"/>
                  </a:lnTo>
                  <a:lnTo>
                    <a:pt x="2542" y="117"/>
                  </a:lnTo>
                  <a:lnTo>
                    <a:pt x="2633" y="208"/>
                  </a:lnTo>
                  <a:lnTo>
                    <a:pt x="4474" y="2269"/>
                  </a:lnTo>
                  <a:lnTo>
                    <a:pt x="4474" y="2269"/>
                  </a:lnTo>
                  <a:lnTo>
                    <a:pt x="4552" y="2373"/>
                  </a:lnTo>
                  <a:lnTo>
                    <a:pt x="4604" y="2489"/>
                  </a:lnTo>
                  <a:lnTo>
                    <a:pt x="4642" y="2606"/>
                  </a:lnTo>
                  <a:lnTo>
                    <a:pt x="4642" y="2723"/>
                  </a:lnTo>
                  <a:lnTo>
                    <a:pt x="4629" y="2853"/>
                  </a:lnTo>
                  <a:lnTo>
                    <a:pt x="4578" y="2969"/>
                  </a:lnTo>
                  <a:lnTo>
                    <a:pt x="4513" y="3073"/>
                  </a:lnTo>
                  <a:lnTo>
                    <a:pt x="4435" y="3177"/>
                  </a:lnTo>
                  <a:lnTo>
                    <a:pt x="2918" y="4538"/>
                  </a:lnTo>
                  <a:lnTo>
                    <a:pt x="2918" y="4538"/>
                  </a:lnTo>
                  <a:lnTo>
                    <a:pt x="2801" y="4616"/>
                  </a:lnTo>
                  <a:lnTo>
                    <a:pt x="2698" y="4668"/>
                  </a:lnTo>
                  <a:lnTo>
                    <a:pt x="2568" y="4694"/>
                  </a:lnTo>
                  <a:lnTo>
                    <a:pt x="2451" y="4694"/>
                  </a:lnTo>
                  <a:lnTo>
                    <a:pt x="2322" y="4681"/>
                  </a:lnTo>
                  <a:lnTo>
                    <a:pt x="2205" y="4642"/>
                  </a:lnTo>
                  <a:lnTo>
                    <a:pt x="2101" y="4577"/>
                  </a:lnTo>
                  <a:lnTo>
                    <a:pt x="2010" y="4486"/>
                  </a:lnTo>
                  <a:lnTo>
                    <a:pt x="156" y="2425"/>
                  </a:lnTo>
                  <a:lnTo>
                    <a:pt x="156" y="2425"/>
                  </a:lnTo>
                  <a:lnTo>
                    <a:pt x="79" y="2321"/>
                  </a:lnTo>
                  <a:lnTo>
                    <a:pt x="27" y="2204"/>
                  </a:lnTo>
                  <a:lnTo>
                    <a:pt x="1" y="2088"/>
                  </a:lnTo>
                  <a:lnTo>
                    <a:pt x="1" y="1958"/>
                  </a:lnTo>
                  <a:lnTo>
                    <a:pt x="14" y="1841"/>
                  </a:lnTo>
                  <a:lnTo>
                    <a:pt x="53" y="1725"/>
                  </a:lnTo>
                  <a:lnTo>
                    <a:pt x="117" y="1621"/>
                  </a:lnTo>
                  <a:lnTo>
                    <a:pt x="208" y="1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5495500" y="1073750"/>
              <a:ext cx="116400" cy="117675"/>
            </a:xfrm>
            <a:custGeom>
              <a:avLst/>
              <a:gdLst/>
              <a:ahLst/>
              <a:cxnLst/>
              <a:rect l="l" t="t" r="r" b="b"/>
              <a:pathLst>
                <a:path w="4656" h="4707" fill="none" extrusionOk="0">
                  <a:moveTo>
                    <a:pt x="221" y="1530"/>
                  </a:moveTo>
                  <a:lnTo>
                    <a:pt x="1738" y="169"/>
                  </a:lnTo>
                  <a:lnTo>
                    <a:pt x="1738" y="169"/>
                  </a:lnTo>
                  <a:lnTo>
                    <a:pt x="1842" y="91"/>
                  </a:lnTo>
                  <a:lnTo>
                    <a:pt x="1959" y="39"/>
                  </a:lnTo>
                  <a:lnTo>
                    <a:pt x="2075" y="13"/>
                  </a:lnTo>
                  <a:lnTo>
                    <a:pt x="2205" y="0"/>
                  </a:lnTo>
                  <a:lnTo>
                    <a:pt x="2322" y="26"/>
                  </a:lnTo>
                  <a:lnTo>
                    <a:pt x="2438" y="65"/>
                  </a:lnTo>
                  <a:lnTo>
                    <a:pt x="2542" y="130"/>
                  </a:lnTo>
                  <a:lnTo>
                    <a:pt x="2646" y="221"/>
                  </a:lnTo>
                  <a:lnTo>
                    <a:pt x="4487" y="2282"/>
                  </a:lnTo>
                  <a:lnTo>
                    <a:pt x="4487" y="2282"/>
                  </a:lnTo>
                  <a:lnTo>
                    <a:pt x="4565" y="2386"/>
                  </a:lnTo>
                  <a:lnTo>
                    <a:pt x="4617" y="2503"/>
                  </a:lnTo>
                  <a:lnTo>
                    <a:pt x="4643" y="2619"/>
                  </a:lnTo>
                  <a:lnTo>
                    <a:pt x="4656" y="2736"/>
                  </a:lnTo>
                  <a:lnTo>
                    <a:pt x="4630" y="2866"/>
                  </a:lnTo>
                  <a:lnTo>
                    <a:pt x="4591" y="2982"/>
                  </a:lnTo>
                  <a:lnTo>
                    <a:pt x="4526" y="3086"/>
                  </a:lnTo>
                  <a:lnTo>
                    <a:pt x="4435" y="3190"/>
                  </a:lnTo>
                  <a:lnTo>
                    <a:pt x="2918" y="4538"/>
                  </a:lnTo>
                  <a:lnTo>
                    <a:pt x="2918" y="4538"/>
                  </a:lnTo>
                  <a:lnTo>
                    <a:pt x="2814" y="4616"/>
                  </a:lnTo>
                  <a:lnTo>
                    <a:pt x="2698" y="4668"/>
                  </a:lnTo>
                  <a:lnTo>
                    <a:pt x="2581" y="4707"/>
                  </a:lnTo>
                  <a:lnTo>
                    <a:pt x="2451" y="4707"/>
                  </a:lnTo>
                  <a:lnTo>
                    <a:pt x="2335" y="4694"/>
                  </a:lnTo>
                  <a:lnTo>
                    <a:pt x="2218" y="4642"/>
                  </a:lnTo>
                  <a:lnTo>
                    <a:pt x="2114" y="4577"/>
                  </a:lnTo>
                  <a:lnTo>
                    <a:pt x="2011" y="4499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2" y="2334"/>
                  </a:lnTo>
                  <a:lnTo>
                    <a:pt x="40" y="2217"/>
                  </a:lnTo>
                  <a:lnTo>
                    <a:pt x="14" y="2101"/>
                  </a:lnTo>
                  <a:lnTo>
                    <a:pt x="1" y="1971"/>
                  </a:lnTo>
                  <a:lnTo>
                    <a:pt x="27" y="1854"/>
                  </a:lnTo>
                  <a:lnTo>
                    <a:pt x="66" y="1738"/>
                  </a:lnTo>
                  <a:lnTo>
                    <a:pt x="131" y="1621"/>
                  </a:lnTo>
                  <a:lnTo>
                    <a:pt x="221" y="15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5371700" y="1184925"/>
              <a:ext cx="116050" cy="117700"/>
            </a:xfrm>
            <a:custGeom>
              <a:avLst/>
              <a:gdLst/>
              <a:ahLst/>
              <a:cxnLst/>
              <a:rect l="l" t="t" r="r" b="b"/>
              <a:pathLst>
                <a:path w="4642" h="4708" fill="none" extrusionOk="0">
                  <a:moveTo>
                    <a:pt x="208" y="1530"/>
                  </a:moveTo>
                  <a:lnTo>
                    <a:pt x="1724" y="169"/>
                  </a:lnTo>
                  <a:lnTo>
                    <a:pt x="1724" y="169"/>
                  </a:lnTo>
                  <a:lnTo>
                    <a:pt x="1828" y="91"/>
                  </a:lnTo>
                  <a:lnTo>
                    <a:pt x="1945" y="39"/>
                  </a:lnTo>
                  <a:lnTo>
                    <a:pt x="2075" y="13"/>
                  </a:lnTo>
                  <a:lnTo>
                    <a:pt x="2191" y="1"/>
                  </a:lnTo>
                  <a:lnTo>
                    <a:pt x="2321" y="26"/>
                  </a:lnTo>
                  <a:lnTo>
                    <a:pt x="2438" y="65"/>
                  </a:lnTo>
                  <a:lnTo>
                    <a:pt x="2541" y="130"/>
                  </a:lnTo>
                  <a:lnTo>
                    <a:pt x="2632" y="221"/>
                  </a:lnTo>
                  <a:lnTo>
                    <a:pt x="4486" y="2269"/>
                  </a:lnTo>
                  <a:lnTo>
                    <a:pt x="4486" y="2269"/>
                  </a:lnTo>
                  <a:lnTo>
                    <a:pt x="4551" y="2386"/>
                  </a:lnTo>
                  <a:lnTo>
                    <a:pt x="4616" y="2490"/>
                  </a:lnTo>
                  <a:lnTo>
                    <a:pt x="4642" y="2620"/>
                  </a:lnTo>
                  <a:lnTo>
                    <a:pt x="4642" y="2736"/>
                  </a:lnTo>
                  <a:lnTo>
                    <a:pt x="4629" y="2866"/>
                  </a:lnTo>
                  <a:lnTo>
                    <a:pt x="4590" y="2983"/>
                  </a:lnTo>
                  <a:lnTo>
                    <a:pt x="4525" y="3086"/>
                  </a:lnTo>
                  <a:lnTo>
                    <a:pt x="4434" y="3177"/>
                  </a:lnTo>
                  <a:lnTo>
                    <a:pt x="2917" y="4538"/>
                  </a:lnTo>
                  <a:lnTo>
                    <a:pt x="2917" y="4538"/>
                  </a:lnTo>
                  <a:lnTo>
                    <a:pt x="2814" y="4616"/>
                  </a:lnTo>
                  <a:lnTo>
                    <a:pt x="2697" y="4668"/>
                  </a:lnTo>
                  <a:lnTo>
                    <a:pt x="2567" y="4707"/>
                  </a:lnTo>
                  <a:lnTo>
                    <a:pt x="2451" y="4707"/>
                  </a:lnTo>
                  <a:lnTo>
                    <a:pt x="2334" y="4694"/>
                  </a:lnTo>
                  <a:lnTo>
                    <a:pt x="2204" y="4642"/>
                  </a:lnTo>
                  <a:lnTo>
                    <a:pt x="2100" y="4577"/>
                  </a:lnTo>
                  <a:lnTo>
                    <a:pt x="2010" y="4500"/>
                  </a:lnTo>
                  <a:lnTo>
                    <a:pt x="156" y="2438"/>
                  </a:lnTo>
                  <a:lnTo>
                    <a:pt x="156" y="2438"/>
                  </a:lnTo>
                  <a:lnTo>
                    <a:pt x="91" y="2334"/>
                  </a:lnTo>
                  <a:lnTo>
                    <a:pt x="26" y="2218"/>
                  </a:lnTo>
                  <a:lnTo>
                    <a:pt x="0" y="2101"/>
                  </a:lnTo>
                  <a:lnTo>
                    <a:pt x="0" y="1971"/>
                  </a:lnTo>
                  <a:lnTo>
                    <a:pt x="13" y="1855"/>
                  </a:lnTo>
                  <a:lnTo>
                    <a:pt x="52" y="1738"/>
                  </a:lnTo>
                  <a:lnTo>
                    <a:pt x="117" y="1621"/>
                  </a:lnTo>
                  <a:lnTo>
                    <a:pt x="208" y="15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5247550" y="1296100"/>
              <a:ext cx="116375" cy="117700"/>
            </a:xfrm>
            <a:custGeom>
              <a:avLst/>
              <a:gdLst/>
              <a:ahLst/>
              <a:cxnLst/>
              <a:rect l="l" t="t" r="r" b="b"/>
              <a:pathLst>
                <a:path w="4655" h="4708" fill="none" extrusionOk="0">
                  <a:moveTo>
                    <a:pt x="221" y="1531"/>
                  </a:moveTo>
                  <a:lnTo>
                    <a:pt x="1738" y="169"/>
                  </a:lnTo>
                  <a:lnTo>
                    <a:pt x="1738" y="169"/>
                  </a:lnTo>
                  <a:lnTo>
                    <a:pt x="1841" y="91"/>
                  </a:lnTo>
                  <a:lnTo>
                    <a:pt x="1958" y="40"/>
                  </a:lnTo>
                  <a:lnTo>
                    <a:pt x="2075" y="14"/>
                  </a:lnTo>
                  <a:lnTo>
                    <a:pt x="2204" y="1"/>
                  </a:lnTo>
                  <a:lnTo>
                    <a:pt x="2321" y="27"/>
                  </a:lnTo>
                  <a:lnTo>
                    <a:pt x="2438" y="66"/>
                  </a:lnTo>
                  <a:lnTo>
                    <a:pt x="2542" y="130"/>
                  </a:lnTo>
                  <a:lnTo>
                    <a:pt x="2645" y="221"/>
                  </a:lnTo>
                  <a:lnTo>
                    <a:pt x="4486" y="2270"/>
                  </a:lnTo>
                  <a:lnTo>
                    <a:pt x="4486" y="2270"/>
                  </a:lnTo>
                  <a:lnTo>
                    <a:pt x="4564" y="2373"/>
                  </a:lnTo>
                  <a:lnTo>
                    <a:pt x="4616" y="2490"/>
                  </a:lnTo>
                  <a:lnTo>
                    <a:pt x="4642" y="2620"/>
                  </a:lnTo>
                  <a:lnTo>
                    <a:pt x="4655" y="2736"/>
                  </a:lnTo>
                  <a:lnTo>
                    <a:pt x="4629" y="2853"/>
                  </a:lnTo>
                  <a:lnTo>
                    <a:pt x="4590" y="2970"/>
                  </a:lnTo>
                  <a:lnTo>
                    <a:pt x="4525" y="3087"/>
                  </a:lnTo>
                  <a:lnTo>
                    <a:pt x="4434" y="3177"/>
                  </a:lnTo>
                  <a:lnTo>
                    <a:pt x="2918" y="4539"/>
                  </a:lnTo>
                  <a:lnTo>
                    <a:pt x="2918" y="4539"/>
                  </a:lnTo>
                  <a:lnTo>
                    <a:pt x="2814" y="4616"/>
                  </a:lnTo>
                  <a:lnTo>
                    <a:pt x="2697" y="4668"/>
                  </a:lnTo>
                  <a:lnTo>
                    <a:pt x="2580" y="4694"/>
                  </a:lnTo>
                  <a:lnTo>
                    <a:pt x="2451" y="4707"/>
                  </a:lnTo>
                  <a:lnTo>
                    <a:pt x="2334" y="4681"/>
                  </a:lnTo>
                  <a:lnTo>
                    <a:pt x="2217" y="4642"/>
                  </a:lnTo>
                  <a:lnTo>
                    <a:pt x="2114" y="4578"/>
                  </a:lnTo>
                  <a:lnTo>
                    <a:pt x="2010" y="4487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35"/>
                  </a:lnTo>
                  <a:lnTo>
                    <a:pt x="39" y="2218"/>
                  </a:lnTo>
                  <a:lnTo>
                    <a:pt x="13" y="2088"/>
                  </a:lnTo>
                  <a:lnTo>
                    <a:pt x="0" y="1971"/>
                  </a:lnTo>
                  <a:lnTo>
                    <a:pt x="26" y="1855"/>
                  </a:lnTo>
                  <a:lnTo>
                    <a:pt x="65" y="1725"/>
                  </a:lnTo>
                  <a:lnTo>
                    <a:pt x="130" y="1621"/>
                  </a:lnTo>
                  <a:lnTo>
                    <a:pt x="221" y="15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5123725" y="1407275"/>
              <a:ext cx="116075" cy="117700"/>
            </a:xfrm>
            <a:custGeom>
              <a:avLst/>
              <a:gdLst/>
              <a:ahLst/>
              <a:cxnLst/>
              <a:rect l="l" t="t" r="r" b="b"/>
              <a:pathLst>
                <a:path w="4643" h="4708" fill="none" extrusionOk="0">
                  <a:moveTo>
                    <a:pt x="208" y="1531"/>
                  </a:moveTo>
                  <a:lnTo>
                    <a:pt x="1738" y="169"/>
                  </a:lnTo>
                  <a:lnTo>
                    <a:pt x="1738" y="169"/>
                  </a:lnTo>
                  <a:lnTo>
                    <a:pt x="1842" y="92"/>
                  </a:lnTo>
                  <a:lnTo>
                    <a:pt x="1945" y="40"/>
                  </a:lnTo>
                  <a:lnTo>
                    <a:pt x="2075" y="1"/>
                  </a:lnTo>
                  <a:lnTo>
                    <a:pt x="2192" y="1"/>
                  </a:lnTo>
                  <a:lnTo>
                    <a:pt x="2321" y="14"/>
                  </a:lnTo>
                  <a:lnTo>
                    <a:pt x="2438" y="66"/>
                  </a:lnTo>
                  <a:lnTo>
                    <a:pt x="2542" y="131"/>
                  </a:lnTo>
                  <a:lnTo>
                    <a:pt x="2632" y="208"/>
                  </a:lnTo>
                  <a:lnTo>
                    <a:pt x="4487" y="2270"/>
                  </a:lnTo>
                  <a:lnTo>
                    <a:pt x="4487" y="2270"/>
                  </a:lnTo>
                  <a:lnTo>
                    <a:pt x="4564" y="2374"/>
                  </a:lnTo>
                  <a:lnTo>
                    <a:pt x="4616" y="2490"/>
                  </a:lnTo>
                  <a:lnTo>
                    <a:pt x="4642" y="2607"/>
                  </a:lnTo>
                  <a:lnTo>
                    <a:pt x="4642" y="2737"/>
                  </a:lnTo>
                  <a:lnTo>
                    <a:pt x="4629" y="2853"/>
                  </a:lnTo>
                  <a:lnTo>
                    <a:pt x="4590" y="2970"/>
                  </a:lnTo>
                  <a:lnTo>
                    <a:pt x="4525" y="3087"/>
                  </a:lnTo>
                  <a:lnTo>
                    <a:pt x="4435" y="3177"/>
                  </a:lnTo>
                  <a:lnTo>
                    <a:pt x="2918" y="4539"/>
                  </a:lnTo>
                  <a:lnTo>
                    <a:pt x="2918" y="4539"/>
                  </a:lnTo>
                  <a:lnTo>
                    <a:pt x="2814" y="4617"/>
                  </a:lnTo>
                  <a:lnTo>
                    <a:pt x="2697" y="4669"/>
                  </a:lnTo>
                  <a:lnTo>
                    <a:pt x="2581" y="4694"/>
                  </a:lnTo>
                  <a:lnTo>
                    <a:pt x="2451" y="4707"/>
                  </a:lnTo>
                  <a:lnTo>
                    <a:pt x="2334" y="4681"/>
                  </a:lnTo>
                  <a:lnTo>
                    <a:pt x="2218" y="4643"/>
                  </a:lnTo>
                  <a:lnTo>
                    <a:pt x="2101" y="4578"/>
                  </a:lnTo>
                  <a:lnTo>
                    <a:pt x="2010" y="4487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22"/>
                  </a:lnTo>
                  <a:lnTo>
                    <a:pt x="39" y="2218"/>
                  </a:lnTo>
                  <a:lnTo>
                    <a:pt x="0" y="2088"/>
                  </a:lnTo>
                  <a:lnTo>
                    <a:pt x="0" y="1972"/>
                  </a:lnTo>
                  <a:lnTo>
                    <a:pt x="13" y="1842"/>
                  </a:lnTo>
                  <a:lnTo>
                    <a:pt x="65" y="1725"/>
                  </a:lnTo>
                  <a:lnTo>
                    <a:pt x="130" y="1622"/>
                  </a:lnTo>
                  <a:lnTo>
                    <a:pt x="208" y="15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999900" y="1518475"/>
              <a:ext cx="116075" cy="117350"/>
            </a:xfrm>
            <a:custGeom>
              <a:avLst/>
              <a:gdLst/>
              <a:ahLst/>
              <a:cxnLst/>
              <a:rect l="l" t="t" r="r" b="b"/>
              <a:pathLst>
                <a:path w="4643" h="4694" fill="none" extrusionOk="0">
                  <a:moveTo>
                    <a:pt x="208" y="1517"/>
                  </a:moveTo>
                  <a:lnTo>
                    <a:pt x="1725" y="156"/>
                  </a:lnTo>
                  <a:lnTo>
                    <a:pt x="1725" y="156"/>
                  </a:lnTo>
                  <a:lnTo>
                    <a:pt x="1829" y="91"/>
                  </a:lnTo>
                  <a:lnTo>
                    <a:pt x="1945" y="26"/>
                  </a:lnTo>
                  <a:lnTo>
                    <a:pt x="2062" y="0"/>
                  </a:lnTo>
                  <a:lnTo>
                    <a:pt x="2192" y="0"/>
                  </a:lnTo>
                  <a:lnTo>
                    <a:pt x="2308" y="13"/>
                  </a:lnTo>
                  <a:lnTo>
                    <a:pt x="2425" y="65"/>
                  </a:lnTo>
                  <a:lnTo>
                    <a:pt x="2542" y="130"/>
                  </a:lnTo>
                  <a:lnTo>
                    <a:pt x="2633" y="208"/>
                  </a:lnTo>
                  <a:lnTo>
                    <a:pt x="4474" y="2269"/>
                  </a:lnTo>
                  <a:lnTo>
                    <a:pt x="4474" y="2269"/>
                  </a:lnTo>
                  <a:lnTo>
                    <a:pt x="4551" y="2373"/>
                  </a:lnTo>
                  <a:lnTo>
                    <a:pt x="4603" y="2490"/>
                  </a:lnTo>
                  <a:lnTo>
                    <a:pt x="4642" y="2606"/>
                  </a:lnTo>
                  <a:lnTo>
                    <a:pt x="4642" y="2736"/>
                  </a:lnTo>
                  <a:lnTo>
                    <a:pt x="4629" y="2853"/>
                  </a:lnTo>
                  <a:lnTo>
                    <a:pt x="4577" y="2969"/>
                  </a:lnTo>
                  <a:lnTo>
                    <a:pt x="4513" y="3086"/>
                  </a:lnTo>
                  <a:lnTo>
                    <a:pt x="4435" y="3177"/>
                  </a:lnTo>
                  <a:lnTo>
                    <a:pt x="2905" y="4538"/>
                  </a:lnTo>
                  <a:lnTo>
                    <a:pt x="2905" y="4538"/>
                  </a:lnTo>
                  <a:lnTo>
                    <a:pt x="2801" y="4616"/>
                  </a:lnTo>
                  <a:lnTo>
                    <a:pt x="2684" y="4668"/>
                  </a:lnTo>
                  <a:lnTo>
                    <a:pt x="2568" y="4694"/>
                  </a:lnTo>
                  <a:lnTo>
                    <a:pt x="2451" y="4694"/>
                  </a:lnTo>
                  <a:lnTo>
                    <a:pt x="2321" y="4681"/>
                  </a:lnTo>
                  <a:lnTo>
                    <a:pt x="2205" y="4642"/>
                  </a:lnTo>
                  <a:lnTo>
                    <a:pt x="2101" y="4577"/>
                  </a:lnTo>
                  <a:lnTo>
                    <a:pt x="1997" y="4486"/>
                  </a:lnTo>
                  <a:lnTo>
                    <a:pt x="156" y="2425"/>
                  </a:lnTo>
                  <a:lnTo>
                    <a:pt x="156" y="2425"/>
                  </a:lnTo>
                  <a:lnTo>
                    <a:pt x="78" y="2321"/>
                  </a:lnTo>
                  <a:lnTo>
                    <a:pt x="27" y="2204"/>
                  </a:lnTo>
                  <a:lnTo>
                    <a:pt x="1" y="2088"/>
                  </a:lnTo>
                  <a:lnTo>
                    <a:pt x="1" y="1971"/>
                  </a:lnTo>
                  <a:lnTo>
                    <a:pt x="14" y="1841"/>
                  </a:lnTo>
                  <a:lnTo>
                    <a:pt x="52" y="1725"/>
                  </a:lnTo>
                  <a:lnTo>
                    <a:pt x="117" y="1621"/>
                  </a:lnTo>
                  <a:lnTo>
                    <a:pt x="208" y="1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875750" y="1629650"/>
              <a:ext cx="116400" cy="117350"/>
            </a:xfrm>
            <a:custGeom>
              <a:avLst/>
              <a:gdLst/>
              <a:ahLst/>
              <a:cxnLst/>
              <a:rect l="l" t="t" r="r" b="b"/>
              <a:pathLst>
                <a:path w="4656" h="4694" fill="none" extrusionOk="0">
                  <a:moveTo>
                    <a:pt x="221" y="1517"/>
                  </a:moveTo>
                  <a:lnTo>
                    <a:pt x="1738" y="156"/>
                  </a:lnTo>
                  <a:lnTo>
                    <a:pt x="1738" y="156"/>
                  </a:lnTo>
                  <a:lnTo>
                    <a:pt x="1842" y="78"/>
                  </a:lnTo>
                  <a:lnTo>
                    <a:pt x="1959" y="26"/>
                  </a:lnTo>
                  <a:lnTo>
                    <a:pt x="2075" y="0"/>
                  </a:lnTo>
                  <a:lnTo>
                    <a:pt x="2192" y="0"/>
                  </a:lnTo>
                  <a:lnTo>
                    <a:pt x="2322" y="13"/>
                  </a:lnTo>
                  <a:lnTo>
                    <a:pt x="2438" y="52"/>
                  </a:lnTo>
                  <a:lnTo>
                    <a:pt x="2542" y="117"/>
                  </a:lnTo>
                  <a:lnTo>
                    <a:pt x="2646" y="208"/>
                  </a:lnTo>
                  <a:lnTo>
                    <a:pt x="4487" y="2269"/>
                  </a:lnTo>
                  <a:lnTo>
                    <a:pt x="4487" y="2269"/>
                  </a:lnTo>
                  <a:lnTo>
                    <a:pt x="4565" y="2373"/>
                  </a:lnTo>
                  <a:lnTo>
                    <a:pt x="4617" y="2490"/>
                  </a:lnTo>
                  <a:lnTo>
                    <a:pt x="4642" y="2606"/>
                  </a:lnTo>
                  <a:lnTo>
                    <a:pt x="4655" y="2736"/>
                  </a:lnTo>
                  <a:lnTo>
                    <a:pt x="4629" y="2853"/>
                  </a:lnTo>
                  <a:lnTo>
                    <a:pt x="4591" y="2969"/>
                  </a:lnTo>
                  <a:lnTo>
                    <a:pt x="4526" y="3073"/>
                  </a:lnTo>
                  <a:lnTo>
                    <a:pt x="4435" y="3177"/>
                  </a:lnTo>
                  <a:lnTo>
                    <a:pt x="2918" y="4538"/>
                  </a:lnTo>
                  <a:lnTo>
                    <a:pt x="2918" y="4538"/>
                  </a:lnTo>
                  <a:lnTo>
                    <a:pt x="2814" y="4616"/>
                  </a:lnTo>
                  <a:lnTo>
                    <a:pt x="2698" y="4668"/>
                  </a:lnTo>
                  <a:lnTo>
                    <a:pt x="2581" y="4694"/>
                  </a:lnTo>
                  <a:lnTo>
                    <a:pt x="2451" y="4694"/>
                  </a:lnTo>
                  <a:lnTo>
                    <a:pt x="2335" y="4681"/>
                  </a:lnTo>
                  <a:lnTo>
                    <a:pt x="2218" y="4642"/>
                  </a:lnTo>
                  <a:lnTo>
                    <a:pt x="2101" y="4577"/>
                  </a:lnTo>
                  <a:lnTo>
                    <a:pt x="2010" y="4486"/>
                  </a:lnTo>
                  <a:lnTo>
                    <a:pt x="169" y="2425"/>
                  </a:lnTo>
                  <a:lnTo>
                    <a:pt x="169" y="2425"/>
                  </a:lnTo>
                  <a:lnTo>
                    <a:pt x="92" y="2321"/>
                  </a:lnTo>
                  <a:lnTo>
                    <a:pt x="40" y="2204"/>
                  </a:lnTo>
                  <a:lnTo>
                    <a:pt x="14" y="2088"/>
                  </a:lnTo>
                  <a:lnTo>
                    <a:pt x="1" y="1958"/>
                  </a:lnTo>
                  <a:lnTo>
                    <a:pt x="27" y="1841"/>
                  </a:lnTo>
                  <a:lnTo>
                    <a:pt x="66" y="1725"/>
                  </a:lnTo>
                  <a:lnTo>
                    <a:pt x="130" y="1621"/>
                  </a:lnTo>
                  <a:lnTo>
                    <a:pt x="221" y="1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751925" y="1740825"/>
              <a:ext cx="116075" cy="117375"/>
            </a:xfrm>
            <a:custGeom>
              <a:avLst/>
              <a:gdLst/>
              <a:ahLst/>
              <a:cxnLst/>
              <a:rect l="l" t="t" r="r" b="b"/>
              <a:pathLst>
                <a:path w="4643" h="4695" fill="none" extrusionOk="0">
                  <a:moveTo>
                    <a:pt x="208" y="1517"/>
                  </a:moveTo>
                  <a:lnTo>
                    <a:pt x="1725" y="156"/>
                  </a:lnTo>
                  <a:lnTo>
                    <a:pt x="1725" y="156"/>
                  </a:lnTo>
                  <a:lnTo>
                    <a:pt x="1829" y="78"/>
                  </a:lnTo>
                  <a:lnTo>
                    <a:pt x="1946" y="26"/>
                  </a:lnTo>
                  <a:lnTo>
                    <a:pt x="2075" y="1"/>
                  </a:lnTo>
                  <a:lnTo>
                    <a:pt x="2192" y="1"/>
                  </a:lnTo>
                  <a:lnTo>
                    <a:pt x="2309" y="13"/>
                  </a:lnTo>
                  <a:lnTo>
                    <a:pt x="2425" y="52"/>
                  </a:lnTo>
                  <a:lnTo>
                    <a:pt x="2542" y="117"/>
                  </a:lnTo>
                  <a:lnTo>
                    <a:pt x="2633" y="208"/>
                  </a:lnTo>
                  <a:lnTo>
                    <a:pt x="4487" y="2269"/>
                  </a:lnTo>
                  <a:lnTo>
                    <a:pt x="4487" y="2269"/>
                  </a:lnTo>
                  <a:lnTo>
                    <a:pt x="4552" y="2373"/>
                  </a:lnTo>
                  <a:lnTo>
                    <a:pt x="4604" y="2490"/>
                  </a:lnTo>
                  <a:lnTo>
                    <a:pt x="4643" y="2607"/>
                  </a:lnTo>
                  <a:lnTo>
                    <a:pt x="4643" y="2723"/>
                  </a:lnTo>
                  <a:lnTo>
                    <a:pt x="4630" y="2853"/>
                  </a:lnTo>
                  <a:lnTo>
                    <a:pt x="4578" y="2970"/>
                  </a:lnTo>
                  <a:lnTo>
                    <a:pt x="4513" y="3073"/>
                  </a:lnTo>
                  <a:lnTo>
                    <a:pt x="4435" y="3177"/>
                  </a:lnTo>
                  <a:lnTo>
                    <a:pt x="2918" y="4538"/>
                  </a:lnTo>
                  <a:lnTo>
                    <a:pt x="2918" y="4538"/>
                  </a:lnTo>
                  <a:lnTo>
                    <a:pt x="2814" y="4616"/>
                  </a:lnTo>
                  <a:lnTo>
                    <a:pt x="2698" y="4668"/>
                  </a:lnTo>
                  <a:lnTo>
                    <a:pt x="2568" y="4694"/>
                  </a:lnTo>
                  <a:lnTo>
                    <a:pt x="2451" y="4694"/>
                  </a:lnTo>
                  <a:lnTo>
                    <a:pt x="2322" y="4681"/>
                  </a:lnTo>
                  <a:lnTo>
                    <a:pt x="2205" y="4642"/>
                  </a:lnTo>
                  <a:lnTo>
                    <a:pt x="2101" y="4577"/>
                  </a:lnTo>
                  <a:lnTo>
                    <a:pt x="2011" y="4487"/>
                  </a:lnTo>
                  <a:lnTo>
                    <a:pt x="157" y="2425"/>
                  </a:lnTo>
                  <a:lnTo>
                    <a:pt x="157" y="2425"/>
                  </a:lnTo>
                  <a:lnTo>
                    <a:pt x="79" y="2321"/>
                  </a:lnTo>
                  <a:lnTo>
                    <a:pt x="27" y="2205"/>
                  </a:lnTo>
                  <a:lnTo>
                    <a:pt x="1" y="2088"/>
                  </a:lnTo>
                  <a:lnTo>
                    <a:pt x="1" y="1958"/>
                  </a:lnTo>
                  <a:lnTo>
                    <a:pt x="14" y="1842"/>
                  </a:lnTo>
                  <a:lnTo>
                    <a:pt x="53" y="1725"/>
                  </a:lnTo>
                  <a:lnTo>
                    <a:pt x="118" y="1621"/>
                  </a:lnTo>
                  <a:lnTo>
                    <a:pt x="208" y="1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132175" y="2296400"/>
              <a:ext cx="116075" cy="117375"/>
            </a:xfrm>
            <a:custGeom>
              <a:avLst/>
              <a:gdLst/>
              <a:ahLst/>
              <a:cxnLst/>
              <a:rect l="l" t="t" r="r" b="b"/>
              <a:pathLst>
                <a:path w="4643" h="4695" fill="none" extrusionOk="0">
                  <a:moveTo>
                    <a:pt x="4435" y="3177"/>
                  </a:moveTo>
                  <a:lnTo>
                    <a:pt x="2918" y="4539"/>
                  </a:lnTo>
                  <a:lnTo>
                    <a:pt x="2918" y="4539"/>
                  </a:lnTo>
                  <a:lnTo>
                    <a:pt x="2801" y="4616"/>
                  </a:lnTo>
                  <a:lnTo>
                    <a:pt x="2698" y="4668"/>
                  </a:lnTo>
                  <a:lnTo>
                    <a:pt x="2568" y="4694"/>
                  </a:lnTo>
                  <a:lnTo>
                    <a:pt x="2451" y="4694"/>
                  </a:lnTo>
                  <a:lnTo>
                    <a:pt x="2322" y="4681"/>
                  </a:lnTo>
                  <a:lnTo>
                    <a:pt x="2205" y="4642"/>
                  </a:lnTo>
                  <a:lnTo>
                    <a:pt x="2101" y="4577"/>
                  </a:lnTo>
                  <a:lnTo>
                    <a:pt x="2010" y="4487"/>
                  </a:lnTo>
                  <a:lnTo>
                    <a:pt x="156" y="2425"/>
                  </a:lnTo>
                  <a:lnTo>
                    <a:pt x="156" y="2425"/>
                  </a:lnTo>
                  <a:lnTo>
                    <a:pt x="79" y="2321"/>
                  </a:lnTo>
                  <a:lnTo>
                    <a:pt x="27" y="2205"/>
                  </a:lnTo>
                  <a:lnTo>
                    <a:pt x="1" y="2088"/>
                  </a:lnTo>
                  <a:lnTo>
                    <a:pt x="1" y="1971"/>
                  </a:lnTo>
                  <a:lnTo>
                    <a:pt x="14" y="1842"/>
                  </a:lnTo>
                  <a:lnTo>
                    <a:pt x="53" y="1725"/>
                  </a:lnTo>
                  <a:lnTo>
                    <a:pt x="117" y="1621"/>
                  </a:lnTo>
                  <a:lnTo>
                    <a:pt x="208" y="1518"/>
                  </a:lnTo>
                  <a:lnTo>
                    <a:pt x="1725" y="156"/>
                  </a:lnTo>
                  <a:lnTo>
                    <a:pt x="1725" y="156"/>
                  </a:lnTo>
                  <a:lnTo>
                    <a:pt x="1829" y="78"/>
                  </a:lnTo>
                  <a:lnTo>
                    <a:pt x="1946" y="26"/>
                  </a:lnTo>
                  <a:lnTo>
                    <a:pt x="2062" y="1"/>
                  </a:lnTo>
                  <a:lnTo>
                    <a:pt x="2192" y="1"/>
                  </a:lnTo>
                  <a:lnTo>
                    <a:pt x="2309" y="14"/>
                  </a:lnTo>
                  <a:lnTo>
                    <a:pt x="2425" y="52"/>
                  </a:lnTo>
                  <a:lnTo>
                    <a:pt x="2542" y="117"/>
                  </a:lnTo>
                  <a:lnTo>
                    <a:pt x="2633" y="208"/>
                  </a:lnTo>
                  <a:lnTo>
                    <a:pt x="4474" y="2270"/>
                  </a:lnTo>
                  <a:lnTo>
                    <a:pt x="4474" y="2270"/>
                  </a:lnTo>
                  <a:lnTo>
                    <a:pt x="4552" y="2373"/>
                  </a:lnTo>
                  <a:lnTo>
                    <a:pt x="4604" y="2490"/>
                  </a:lnTo>
                  <a:lnTo>
                    <a:pt x="4642" y="2607"/>
                  </a:lnTo>
                  <a:lnTo>
                    <a:pt x="4642" y="2736"/>
                  </a:lnTo>
                  <a:lnTo>
                    <a:pt x="4629" y="2853"/>
                  </a:lnTo>
                  <a:lnTo>
                    <a:pt x="4578" y="2970"/>
                  </a:lnTo>
                  <a:lnTo>
                    <a:pt x="4513" y="3073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256000" y="2185225"/>
              <a:ext cx="116075" cy="117675"/>
            </a:xfrm>
            <a:custGeom>
              <a:avLst/>
              <a:gdLst/>
              <a:ahLst/>
              <a:cxnLst/>
              <a:rect l="l" t="t" r="r" b="b"/>
              <a:pathLst>
                <a:path w="4643" h="4707" fill="none" extrusionOk="0">
                  <a:moveTo>
                    <a:pt x="4435" y="3177"/>
                  </a:moveTo>
                  <a:lnTo>
                    <a:pt x="2918" y="4538"/>
                  </a:lnTo>
                  <a:lnTo>
                    <a:pt x="2918" y="4538"/>
                  </a:lnTo>
                  <a:lnTo>
                    <a:pt x="2814" y="4616"/>
                  </a:lnTo>
                  <a:lnTo>
                    <a:pt x="2697" y="4668"/>
                  </a:lnTo>
                  <a:lnTo>
                    <a:pt x="2581" y="4694"/>
                  </a:lnTo>
                  <a:lnTo>
                    <a:pt x="2451" y="4707"/>
                  </a:lnTo>
                  <a:lnTo>
                    <a:pt x="2334" y="4681"/>
                  </a:lnTo>
                  <a:lnTo>
                    <a:pt x="2218" y="4642"/>
                  </a:lnTo>
                  <a:lnTo>
                    <a:pt x="2101" y="4577"/>
                  </a:lnTo>
                  <a:lnTo>
                    <a:pt x="2010" y="4486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21"/>
                  </a:lnTo>
                  <a:lnTo>
                    <a:pt x="40" y="2217"/>
                  </a:lnTo>
                  <a:lnTo>
                    <a:pt x="14" y="2088"/>
                  </a:lnTo>
                  <a:lnTo>
                    <a:pt x="1" y="1971"/>
                  </a:lnTo>
                  <a:lnTo>
                    <a:pt x="27" y="1841"/>
                  </a:lnTo>
                  <a:lnTo>
                    <a:pt x="65" y="1725"/>
                  </a:lnTo>
                  <a:lnTo>
                    <a:pt x="130" y="1621"/>
                  </a:lnTo>
                  <a:lnTo>
                    <a:pt x="221" y="1530"/>
                  </a:lnTo>
                  <a:lnTo>
                    <a:pt x="1738" y="169"/>
                  </a:lnTo>
                  <a:lnTo>
                    <a:pt x="1738" y="169"/>
                  </a:lnTo>
                  <a:lnTo>
                    <a:pt x="1842" y="91"/>
                  </a:lnTo>
                  <a:lnTo>
                    <a:pt x="1958" y="39"/>
                  </a:lnTo>
                  <a:lnTo>
                    <a:pt x="2075" y="0"/>
                  </a:lnTo>
                  <a:lnTo>
                    <a:pt x="2192" y="0"/>
                  </a:lnTo>
                  <a:lnTo>
                    <a:pt x="2321" y="13"/>
                  </a:lnTo>
                  <a:lnTo>
                    <a:pt x="2438" y="65"/>
                  </a:lnTo>
                  <a:lnTo>
                    <a:pt x="2542" y="130"/>
                  </a:lnTo>
                  <a:lnTo>
                    <a:pt x="2646" y="208"/>
                  </a:lnTo>
                  <a:lnTo>
                    <a:pt x="4487" y="2269"/>
                  </a:lnTo>
                  <a:lnTo>
                    <a:pt x="4487" y="2269"/>
                  </a:lnTo>
                  <a:lnTo>
                    <a:pt x="4564" y="2373"/>
                  </a:lnTo>
                  <a:lnTo>
                    <a:pt x="4616" y="2490"/>
                  </a:lnTo>
                  <a:lnTo>
                    <a:pt x="4642" y="2606"/>
                  </a:lnTo>
                  <a:lnTo>
                    <a:pt x="4642" y="2736"/>
                  </a:lnTo>
                  <a:lnTo>
                    <a:pt x="4629" y="2853"/>
                  </a:lnTo>
                  <a:lnTo>
                    <a:pt x="4590" y="2969"/>
                  </a:lnTo>
                  <a:lnTo>
                    <a:pt x="4526" y="3086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380150" y="2074050"/>
              <a:ext cx="116075" cy="117675"/>
            </a:xfrm>
            <a:custGeom>
              <a:avLst/>
              <a:gdLst/>
              <a:ahLst/>
              <a:cxnLst/>
              <a:rect l="l" t="t" r="r" b="b"/>
              <a:pathLst>
                <a:path w="4643" h="4707" fill="none" extrusionOk="0">
                  <a:moveTo>
                    <a:pt x="4422" y="3177"/>
                  </a:moveTo>
                  <a:lnTo>
                    <a:pt x="2905" y="4538"/>
                  </a:lnTo>
                  <a:lnTo>
                    <a:pt x="2905" y="4538"/>
                  </a:lnTo>
                  <a:lnTo>
                    <a:pt x="2801" y="4616"/>
                  </a:lnTo>
                  <a:lnTo>
                    <a:pt x="2684" y="4668"/>
                  </a:lnTo>
                  <a:lnTo>
                    <a:pt x="2568" y="4694"/>
                  </a:lnTo>
                  <a:lnTo>
                    <a:pt x="2451" y="4707"/>
                  </a:lnTo>
                  <a:lnTo>
                    <a:pt x="2321" y="4681"/>
                  </a:lnTo>
                  <a:lnTo>
                    <a:pt x="2205" y="4642"/>
                  </a:lnTo>
                  <a:lnTo>
                    <a:pt x="2101" y="4577"/>
                  </a:lnTo>
                  <a:lnTo>
                    <a:pt x="1997" y="4486"/>
                  </a:lnTo>
                  <a:lnTo>
                    <a:pt x="156" y="2438"/>
                  </a:lnTo>
                  <a:lnTo>
                    <a:pt x="156" y="2438"/>
                  </a:lnTo>
                  <a:lnTo>
                    <a:pt x="78" y="2334"/>
                  </a:lnTo>
                  <a:lnTo>
                    <a:pt x="26" y="2217"/>
                  </a:lnTo>
                  <a:lnTo>
                    <a:pt x="0" y="2088"/>
                  </a:lnTo>
                  <a:lnTo>
                    <a:pt x="0" y="1971"/>
                  </a:lnTo>
                  <a:lnTo>
                    <a:pt x="13" y="1841"/>
                  </a:lnTo>
                  <a:lnTo>
                    <a:pt x="52" y="1725"/>
                  </a:lnTo>
                  <a:lnTo>
                    <a:pt x="117" y="1621"/>
                  </a:lnTo>
                  <a:lnTo>
                    <a:pt x="208" y="1530"/>
                  </a:lnTo>
                  <a:lnTo>
                    <a:pt x="1725" y="169"/>
                  </a:lnTo>
                  <a:lnTo>
                    <a:pt x="1725" y="169"/>
                  </a:lnTo>
                  <a:lnTo>
                    <a:pt x="1829" y="91"/>
                  </a:lnTo>
                  <a:lnTo>
                    <a:pt x="1945" y="39"/>
                  </a:lnTo>
                  <a:lnTo>
                    <a:pt x="2062" y="13"/>
                  </a:lnTo>
                  <a:lnTo>
                    <a:pt x="2192" y="0"/>
                  </a:lnTo>
                  <a:lnTo>
                    <a:pt x="2308" y="26"/>
                  </a:lnTo>
                  <a:lnTo>
                    <a:pt x="2425" y="65"/>
                  </a:lnTo>
                  <a:lnTo>
                    <a:pt x="2542" y="130"/>
                  </a:lnTo>
                  <a:lnTo>
                    <a:pt x="2632" y="221"/>
                  </a:lnTo>
                  <a:lnTo>
                    <a:pt x="4474" y="2269"/>
                  </a:lnTo>
                  <a:lnTo>
                    <a:pt x="4474" y="2269"/>
                  </a:lnTo>
                  <a:lnTo>
                    <a:pt x="4551" y="2373"/>
                  </a:lnTo>
                  <a:lnTo>
                    <a:pt x="4603" y="2490"/>
                  </a:lnTo>
                  <a:lnTo>
                    <a:pt x="4629" y="2606"/>
                  </a:lnTo>
                  <a:lnTo>
                    <a:pt x="4642" y="2736"/>
                  </a:lnTo>
                  <a:lnTo>
                    <a:pt x="4616" y="2853"/>
                  </a:lnTo>
                  <a:lnTo>
                    <a:pt x="4577" y="2969"/>
                  </a:lnTo>
                  <a:lnTo>
                    <a:pt x="4512" y="3086"/>
                  </a:lnTo>
                  <a:lnTo>
                    <a:pt x="4422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503975" y="1962850"/>
              <a:ext cx="116050" cy="117700"/>
            </a:xfrm>
            <a:custGeom>
              <a:avLst/>
              <a:gdLst/>
              <a:ahLst/>
              <a:cxnLst/>
              <a:rect l="l" t="t" r="r" b="b"/>
              <a:pathLst>
                <a:path w="4642" h="4708" fill="none" extrusionOk="0">
                  <a:moveTo>
                    <a:pt x="4434" y="3178"/>
                  </a:moveTo>
                  <a:lnTo>
                    <a:pt x="2918" y="4539"/>
                  </a:lnTo>
                  <a:lnTo>
                    <a:pt x="2918" y="4539"/>
                  </a:lnTo>
                  <a:lnTo>
                    <a:pt x="2814" y="4617"/>
                  </a:lnTo>
                  <a:lnTo>
                    <a:pt x="2697" y="4669"/>
                  </a:lnTo>
                  <a:lnTo>
                    <a:pt x="2580" y="4694"/>
                  </a:lnTo>
                  <a:lnTo>
                    <a:pt x="2451" y="4707"/>
                  </a:lnTo>
                  <a:lnTo>
                    <a:pt x="2334" y="4682"/>
                  </a:lnTo>
                  <a:lnTo>
                    <a:pt x="2217" y="4643"/>
                  </a:lnTo>
                  <a:lnTo>
                    <a:pt x="2101" y="4578"/>
                  </a:lnTo>
                  <a:lnTo>
                    <a:pt x="2010" y="4487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35"/>
                  </a:lnTo>
                  <a:lnTo>
                    <a:pt x="39" y="2218"/>
                  </a:lnTo>
                  <a:lnTo>
                    <a:pt x="0" y="2101"/>
                  </a:lnTo>
                  <a:lnTo>
                    <a:pt x="0" y="1972"/>
                  </a:lnTo>
                  <a:lnTo>
                    <a:pt x="13" y="1855"/>
                  </a:lnTo>
                  <a:lnTo>
                    <a:pt x="65" y="1738"/>
                  </a:lnTo>
                  <a:lnTo>
                    <a:pt x="130" y="1622"/>
                  </a:lnTo>
                  <a:lnTo>
                    <a:pt x="208" y="1531"/>
                  </a:lnTo>
                  <a:lnTo>
                    <a:pt x="1725" y="170"/>
                  </a:lnTo>
                  <a:lnTo>
                    <a:pt x="1725" y="170"/>
                  </a:lnTo>
                  <a:lnTo>
                    <a:pt x="1841" y="92"/>
                  </a:lnTo>
                  <a:lnTo>
                    <a:pt x="1945" y="40"/>
                  </a:lnTo>
                  <a:lnTo>
                    <a:pt x="2075" y="14"/>
                  </a:lnTo>
                  <a:lnTo>
                    <a:pt x="2191" y="1"/>
                  </a:lnTo>
                  <a:lnTo>
                    <a:pt x="2321" y="27"/>
                  </a:lnTo>
                  <a:lnTo>
                    <a:pt x="2438" y="66"/>
                  </a:lnTo>
                  <a:lnTo>
                    <a:pt x="2542" y="131"/>
                  </a:lnTo>
                  <a:lnTo>
                    <a:pt x="2632" y="221"/>
                  </a:lnTo>
                  <a:lnTo>
                    <a:pt x="4486" y="2270"/>
                  </a:lnTo>
                  <a:lnTo>
                    <a:pt x="4486" y="2270"/>
                  </a:lnTo>
                  <a:lnTo>
                    <a:pt x="4564" y="2374"/>
                  </a:lnTo>
                  <a:lnTo>
                    <a:pt x="4616" y="2490"/>
                  </a:lnTo>
                  <a:lnTo>
                    <a:pt x="4642" y="2620"/>
                  </a:lnTo>
                  <a:lnTo>
                    <a:pt x="4642" y="2737"/>
                  </a:lnTo>
                  <a:lnTo>
                    <a:pt x="4629" y="2866"/>
                  </a:lnTo>
                  <a:lnTo>
                    <a:pt x="4590" y="2983"/>
                  </a:lnTo>
                  <a:lnTo>
                    <a:pt x="4525" y="3087"/>
                  </a:lnTo>
                  <a:lnTo>
                    <a:pt x="4434" y="31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627800" y="1851675"/>
              <a:ext cx="116375" cy="117700"/>
            </a:xfrm>
            <a:custGeom>
              <a:avLst/>
              <a:gdLst/>
              <a:ahLst/>
              <a:cxnLst/>
              <a:rect l="l" t="t" r="r" b="b"/>
              <a:pathLst>
                <a:path w="4655" h="4708" fill="none" extrusionOk="0">
                  <a:moveTo>
                    <a:pt x="221" y="1531"/>
                  </a:moveTo>
                  <a:lnTo>
                    <a:pt x="1738" y="169"/>
                  </a:lnTo>
                  <a:lnTo>
                    <a:pt x="1738" y="169"/>
                  </a:lnTo>
                  <a:lnTo>
                    <a:pt x="1841" y="92"/>
                  </a:lnTo>
                  <a:lnTo>
                    <a:pt x="1958" y="40"/>
                  </a:lnTo>
                  <a:lnTo>
                    <a:pt x="2075" y="14"/>
                  </a:lnTo>
                  <a:lnTo>
                    <a:pt x="2204" y="1"/>
                  </a:lnTo>
                  <a:lnTo>
                    <a:pt x="2321" y="27"/>
                  </a:lnTo>
                  <a:lnTo>
                    <a:pt x="2438" y="66"/>
                  </a:lnTo>
                  <a:lnTo>
                    <a:pt x="2541" y="130"/>
                  </a:lnTo>
                  <a:lnTo>
                    <a:pt x="2645" y="221"/>
                  </a:lnTo>
                  <a:lnTo>
                    <a:pt x="4486" y="2283"/>
                  </a:lnTo>
                  <a:lnTo>
                    <a:pt x="4486" y="2283"/>
                  </a:lnTo>
                  <a:lnTo>
                    <a:pt x="4564" y="2386"/>
                  </a:lnTo>
                  <a:lnTo>
                    <a:pt x="4616" y="2490"/>
                  </a:lnTo>
                  <a:lnTo>
                    <a:pt x="4642" y="2620"/>
                  </a:lnTo>
                  <a:lnTo>
                    <a:pt x="4655" y="2736"/>
                  </a:lnTo>
                  <a:lnTo>
                    <a:pt x="4629" y="2866"/>
                  </a:lnTo>
                  <a:lnTo>
                    <a:pt x="4590" y="2983"/>
                  </a:lnTo>
                  <a:lnTo>
                    <a:pt x="4525" y="3087"/>
                  </a:lnTo>
                  <a:lnTo>
                    <a:pt x="4434" y="3177"/>
                  </a:lnTo>
                  <a:lnTo>
                    <a:pt x="2917" y="4539"/>
                  </a:lnTo>
                  <a:lnTo>
                    <a:pt x="2917" y="4539"/>
                  </a:lnTo>
                  <a:lnTo>
                    <a:pt x="2814" y="4617"/>
                  </a:lnTo>
                  <a:lnTo>
                    <a:pt x="2697" y="4668"/>
                  </a:lnTo>
                  <a:lnTo>
                    <a:pt x="2580" y="4707"/>
                  </a:lnTo>
                  <a:lnTo>
                    <a:pt x="2451" y="4707"/>
                  </a:lnTo>
                  <a:lnTo>
                    <a:pt x="2334" y="4694"/>
                  </a:lnTo>
                  <a:lnTo>
                    <a:pt x="2217" y="4642"/>
                  </a:lnTo>
                  <a:lnTo>
                    <a:pt x="2114" y="4578"/>
                  </a:lnTo>
                  <a:lnTo>
                    <a:pt x="2010" y="4500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35"/>
                  </a:lnTo>
                  <a:lnTo>
                    <a:pt x="39" y="2218"/>
                  </a:lnTo>
                  <a:lnTo>
                    <a:pt x="13" y="2101"/>
                  </a:lnTo>
                  <a:lnTo>
                    <a:pt x="0" y="1972"/>
                  </a:lnTo>
                  <a:lnTo>
                    <a:pt x="26" y="1855"/>
                  </a:lnTo>
                  <a:lnTo>
                    <a:pt x="65" y="1738"/>
                  </a:lnTo>
                  <a:lnTo>
                    <a:pt x="130" y="1621"/>
                  </a:lnTo>
                  <a:lnTo>
                    <a:pt x="221" y="15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666050" y="2891850"/>
              <a:ext cx="116050" cy="117350"/>
            </a:xfrm>
            <a:custGeom>
              <a:avLst/>
              <a:gdLst/>
              <a:ahLst/>
              <a:cxnLst/>
              <a:rect l="l" t="t" r="r" b="b"/>
              <a:pathLst>
                <a:path w="4642" h="4694" fill="none" extrusionOk="0">
                  <a:moveTo>
                    <a:pt x="4421" y="3177"/>
                  </a:moveTo>
                  <a:lnTo>
                    <a:pt x="2904" y="4538"/>
                  </a:lnTo>
                  <a:lnTo>
                    <a:pt x="2904" y="4538"/>
                  </a:lnTo>
                  <a:lnTo>
                    <a:pt x="2801" y="4616"/>
                  </a:lnTo>
                  <a:lnTo>
                    <a:pt x="2684" y="4668"/>
                  </a:lnTo>
                  <a:lnTo>
                    <a:pt x="2567" y="4694"/>
                  </a:lnTo>
                  <a:lnTo>
                    <a:pt x="2451" y="4694"/>
                  </a:lnTo>
                  <a:lnTo>
                    <a:pt x="2321" y="4681"/>
                  </a:lnTo>
                  <a:lnTo>
                    <a:pt x="2204" y="4642"/>
                  </a:lnTo>
                  <a:lnTo>
                    <a:pt x="2100" y="4577"/>
                  </a:lnTo>
                  <a:lnTo>
                    <a:pt x="1997" y="4486"/>
                  </a:lnTo>
                  <a:lnTo>
                    <a:pt x="156" y="2425"/>
                  </a:lnTo>
                  <a:lnTo>
                    <a:pt x="156" y="2425"/>
                  </a:lnTo>
                  <a:lnTo>
                    <a:pt x="78" y="2321"/>
                  </a:lnTo>
                  <a:lnTo>
                    <a:pt x="26" y="2205"/>
                  </a:lnTo>
                  <a:lnTo>
                    <a:pt x="0" y="2088"/>
                  </a:lnTo>
                  <a:lnTo>
                    <a:pt x="0" y="1958"/>
                  </a:lnTo>
                  <a:lnTo>
                    <a:pt x="13" y="1841"/>
                  </a:lnTo>
                  <a:lnTo>
                    <a:pt x="52" y="1725"/>
                  </a:lnTo>
                  <a:lnTo>
                    <a:pt x="117" y="1621"/>
                  </a:lnTo>
                  <a:lnTo>
                    <a:pt x="208" y="1517"/>
                  </a:lnTo>
                  <a:lnTo>
                    <a:pt x="1724" y="156"/>
                  </a:lnTo>
                  <a:lnTo>
                    <a:pt x="1724" y="156"/>
                  </a:lnTo>
                  <a:lnTo>
                    <a:pt x="1828" y="78"/>
                  </a:lnTo>
                  <a:lnTo>
                    <a:pt x="1945" y="26"/>
                  </a:lnTo>
                  <a:lnTo>
                    <a:pt x="2062" y="0"/>
                  </a:lnTo>
                  <a:lnTo>
                    <a:pt x="2191" y="0"/>
                  </a:lnTo>
                  <a:lnTo>
                    <a:pt x="2308" y="13"/>
                  </a:lnTo>
                  <a:lnTo>
                    <a:pt x="2425" y="52"/>
                  </a:lnTo>
                  <a:lnTo>
                    <a:pt x="2541" y="117"/>
                  </a:lnTo>
                  <a:lnTo>
                    <a:pt x="2632" y="208"/>
                  </a:lnTo>
                  <a:lnTo>
                    <a:pt x="4473" y="2269"/>
                  </a:lnTo>
                  <a:lnTo>
                    <a:pt x="4473" y="2269"/>
                  </a:lnTo>
                  <a:lnTo>
                    <a:pt x="4551" y="2373"/>
                  </a:lnTo>
                  <a:lnTo>
                    <a:pt x="4603" y="2490"/>
                  </a:lnTo>
                  <a:lnTo>
                    <a:pt x="4629" y="2606"/>
                  </a:lnTo>
                  <a:lnTo>
                    <a:pt x="4642" y="2736"/>
                  </a:lnTo>
                  <a:lnTo>
                    <a:pt x="4616" y="2853"/>
                  </a:lnTo>
                  <a:lnTo>
                    <a:pt x="4577" y="2969"/>
                  </a:lnTo>
                  <a:lnTo>
                    <a:pt x="4512" y="3073"/>
                  </a:lnTo>
                  <a:lnTo>
                    <a:pt x="4421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789850" y="2780675"/>
              <a:ext cx="116075" cy="117350"/>
            </a:xfrm>
            <a:custGeom>
              <a:avLst/>
              <a:gdLst/>
              <a:ahLst/>
              <a:cxnLst/>
              <a:rect l="l" t="t" r="r" b="b"/>
              <a:pathLst>
                <a:path w="4643" h="4694" fill="none" extrusionOk="0">
                  <a:moveTo>
                    <a:pt x="4435" y="3177"/>
                  </a:moveTo>
                  <a:lnTo>
                    <a:pt x="2918" y="4538"/>
                  </a:lnTo>
                  <a:lnTo>
                    <a:pt x="2918" y="4538"/>
                  </a:lnTo>
                  <a:lnTo>
                    <a:pt x="2814" y="4616"/>
                  </a:lnTo>
                  <a:lnTo>
                    <a:pt x="2698" y="4668"/>
                  </a:lnTo>
                  <a:lnTo>
                    <a:pt x="2568" y="4694"/>
                  </a:lnTo>
                  <a:lnTo>
                    <a:pt x="2451" y="4694"/>
                  </a:lnTo>
                  <a:lnTo>
                    <a:pt x="2335" y="4681"/>
                  </a:lnTo>
                  <a:lnTo>
                    <a:pt x="2218" y="4642"/>
                  </a:lnTo>
                  <a:lnTo>
                    <a:pt x="2101" y="4577"/>
                  </a:lnTo>
                  <a:lnTo>
                    <a:pt x="2011" y="4486"/>
                  </a:lnTo>
                  <a:lnTo>
                    <a:pt x="169" y="2425"/>
                  </a:lnTo>
                  <a:lnTo>
                    <a:pt x="169" y="2425"/>
                  </a:lnTo>
                  <a:lnTo>
                    <a:pt x="92" y="2321"/>
                  </a:lnTo>
                  <a:lnTo>
                    <a:pt x="40" y="2204"/>
                  </a:lnTo>
                  <a:lnTo>
                    <a:pt x="1" y="2088"/>
                  </a:lnTo>
                  <a:lnTo>
                    <a:pt x="1" y="1971"/>
                  </a:lnTo>
                  <a:lnTo>
                    <a:pt x="14" y="1841"/>
                  </a:lnTo>
                  <a:lnTo>
                    <a:pt x="66" y="1725"/>
                  </a:lnTo>
                  <a:lnTo>
                    <a:pt x="131" y="1621"/>
                  </a:lnTo>
                  <a:lnTo>
                    <a:pt x="208" y="1517"/>
                  </a:lnTo>
                  <a:lnTo>
                    <a:pt x="1725" y="156"/>
                  </a:lnTo>
                  <a:lnTo>
                    <a:pt x="1725" y="156"/>
                  </a:lnTo>
                  <a:lnTo>
                    <a:pt x="1842" y="78"/>
                  </a:lnTo>
                  <a:lnTo>
                    <a:pt x="1946" y="26"/>
                  </a:lnTo>
                  <a:lnTo>
                    <a:pt x="2075" y="0"/>
                  </a:lnTo>
                  <a:lnTo>
                    <a:pt x="2192" y="0"/>
                  </a:lnTo>
                  <a:lnTo>
                    <a:pt x="2322" y="13"/>
                  </a:lnTo>
                  <a:lnTo>
                    <a:pt x="2438" y="52"/>
                  </a:lnTo>
                  <a:lnTo>
                    <a:pt x="2542" y="117"/>
                  </a:lnTo>
                  <a:lnTo>
                    <a:pt x="2633" y="208"/>
                  </a:lnTo>
                  <a:lnTo>
                    <a:pt x="4487" y="2269"/>
                  </a:lnTo>
                  <a:lnTo>
                    <a:pt x="4487" y="2269"/>
                  </a:lnTo>
                  <a:lnTo>
                    <a:pt x="4565" y="2373"/>
                  </a:lnTo>
                  <a:lnTo>
                    <a:pt x="4617" y="2490"/>
                  </a:lnTo>
                  <a:lnTo>
                    <a:pt x="4643" y="2606"/>
                  </a:lnTo>
                  <a:lnTo>
                    <a:pt x="4643" y="2736"/>
                  </a:lnTo>
                  <a:lnTo>
                    <a:pt x="4630" y="2853"/>
                  </a:lnTo>
                  <a:lnTo>
                    <a:pt x="4591" y="2969"/>
                  </a:lnTo>
                  <a:lnTo>
                    <a:pt x="4526" y="3073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913675" y="2669475"/>
              <a:ext cx="116400" cy="117700"/>
            </a:xfrm>
            <a:custGeom>
              <a:avLst/>
              <a:gdLst/>
              <a:ahLst/>
              <a:cxnLst/>
              <a:rect l="l" t="t" r="r" b="b"/>
              <a:pathLst>
                <a:path w="4656" h="4708" fill="none" extrusionOk="0">
                  <a:moveTo>
                    <a:pt x="4435" y="3178"/>
                  </a:moveTo>
                  <a:lnTo>
                    <a:pt x="2918" y="4539"/>
                  </a:lnTo>
                  <a:lnTo>
                    <a:pt x="2918" y="4539"/>
                  </a:lnTo>
                  <a:lnTo>
                    <a:pt x="2814" y="4617"/>
                  </a:lnTo>
                  <a:lnTo>
                    <a:pt x="2698" y="4669"/>
                  </a:lnTo>
                  <a:lnTo>
                    <a:pt x="2581" y="4695"/>
                  </a:lnTo>
                  <a:lnTo>
                    <a:pt x="2451" y="4707"/>
                  </a:lnTo>
                  <a:lnTo>
                    <a:pt x="2335" y="4682"/>
                  </a:lnTo>
                  <a:lnTo>
                    <a:pt x="2218" y="4643"/>
                  </a:lnTo>
                  <a:lnTo>
                    <a:pt x="2114" y="4578"/>
                  </a:lnTo>
                  <a:lnTo>
                    <a:pt x="2010" y="4487"/>
                  </a:lnTo>
                  <a:lnTo>
                    <a:pt x="169" y="2426"/>
                  </a:lnTo>
                  <a:lnTo>
                    <a:pt x="169" y="2426"/>
                  </a:lnTo>
                  <a:lnTo>
                    <a:pt x="91" y="2322"/>
                  </a:lnTo>
                  <a:lnTo>
                    <a:pt x="40" y="2218"/>
                  </a:lnTo>
                  <a:lnTo>
                    <a:pt x="14" y="2088"/>
                  </a:lnTo>
                  <a:lnTo>
                    <a:pt x="1" y="1972"/>
                  </a:lnTo>
                  <a:lnTo>
                    <a:pt x="27" y="1842"/>
                  </a:lnTo>
                  <a:lnTo>
                    <a:pt x="66" y="1725"/>
                  </a:lnTo>
                  <a:lnTo>
                    <a:pt x="130" y="1622"/>
                  </a:lnTo>
                  <a:lnTo>
                    <a:pt x="221" y="1518"/>
                  </a:lnTo>
                  <a:lnTo>
                    <a:pt x="1738" y="170"/>
                  </a:lnTo>
                  <a:lnTo>
                    <a:pt x="1738" y="170"/>
                  </a:lnTo>
                  <a:lnTo>
                    <a:pt x="1842" y="92"/>
                  </a:lnTo>
                  <a:lnTo>
                    <a:pt x="1959" y="40"/>
                  </a:lnTo>
                  <a:lnTo>
                    <a:pt x="2075" y="1"/>
                  </a:lnTo>
                  <a:lnTo>
                    <a:pt x="2205" y="1"/>
                  </a:lnTo>
                  <a:lnTo>
                    <a:pt x="2322" y="14"/>
                  </a:lnTo>
                  <a:lnTo>
                    <a:pt x="2438" y="66"/>
                  </a:lnTo>
                  <a:lnTo>
                    <a:pt x="2542" y="131"/>
                  </a:lnTo>
                  <a:lnTo>
                    <a:pt x="2646" y="208"/>
                  </a:lnTo>
                  <a:lnTo>
                    <a:pt x="4487" y="2270"/>
                  </a:lnTo>
                  <a:lnTo>
                    <a:pt x="4487" y="2270"/>
                  </a:lnTo>
                  <a:lnTo>
                    <a:pt x="4565" y="2374"/>
                  </a:lnTo>
                  <a:lnTo>
                    <a:pt x="4616" y="2490"/>
                  </a:lnTo>
                  <a:lnTo>
                    <a:pt x="4642" y="2607"/>
                  </a:lnTo>
                  <a:lnTo>
                    <a:pt x="4655" y="2737"/>
                  </a:lnTo>
                  <a:lnTo>
                    <a:pt x="4629" y="2853"/>
                  </a:lnTo>
                  <a:lnTo>
                    <a:pt x="4591" y="2970"/>
                  </a:lnTo>
                  <a:lnTo>
                    <a:pt x="4526" y="3087"/>
                  </a:lnTo>
                  <a:lnTo>
                    <a:pt x="4435" y="31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5037825" y="2558300"/>
              <a:ext cx="116075" cy="117700"/>
            </a:xfrm>
            <a:custGeom>
              <a:avLst/>
              <a:gdLst/>
              <a:ahLst/>
              <a:cxnLst/>
              <a:rect l="l" t="t" r="r" b="b"/>
              <a:pathLst>
                <a:path w="4643" h="4708" fill="none" extrusionOk="0">
                  <a:moveTo>
                    <a:pt x="4435" y="3177"/>
                  </a:moveTo>
                  <a:lnTo>
                    <a:pt x="2918" y="4539"/>
                  </a:lnTo>
                  <a:lnTo>
                    <a:pt x="2918" y="4539"/>
                  </a:lnTo>
                  <a:lnTo>
                    <a:pt x="2801" y="4617"/>
                  </a:lnTo>
                  <a:lnTo>
                    <a:pt x="2697" y="4668"/>
                  </a:lnTo>
                  <a:lnTo>
                    <a:pt x="2568" y="4694"/>
                  </a:lnTo>
                  <a:lnTo>
                    <a:pt x="2451" y="4707"/>
                  </a:lnTo>
                  <a:lnTo>
                    <a:pt x="2321" y="4681"/>
                  </a:lnTo>
                  <a:lnTo>
                    <a:pt x="2205" y="4642"/>
                  </a:lnTo>
                  <a:lnTo>
                    <a:pt x="2101" y="4578"/>
                  </a:lnTo>
                  <a:lnTo>
                    <a:pt x="2010" y="4487"/>
                  </a:lnTo>
                  <a:lnTo>
                    <a:pt x="156" y="2438"/>
                  </a:lnTo>
                  <a:lnTo>
                    <a:pt x="156" y="2438"/>
                  </a:lnTo>
                  <a:lnTo>
                    <a:pt x="78" y="2335"/>
                  </a:lnTo>
                  <a:lnTo>
                    <a:pt x="26" y="2218"/>
                  </a:lnTo>
                  <a:lnTo>
                    <a:pt x="1" y="2088"/>
                  </a:lnTo>
                  <a:lnTo>
                    <a:pt x="1" y="1972"/>
                  </a:lnTo>
                  <a:lnTo>
                    <a:pt x="14" y="1842"/>
                  </a:lnTo>
                  <a:lnTo>
                    <a:pt x="52" y="1725"/>
                  </a:lnTo>
                  <a:lnTo>
                    <a:pt x="117" y="1621"/>
                  </a:lnTo>
                  <a:lnTo>
                    <a:pt x="208" y="1531"/>
                  </a:lnTo>
                  <a:lnTo>
                    <a:pt x="1725" y="169"/>
                  </a:lnTo>
                  <a:lnTo>
                    <a:pt x="1725" y="169"/>
                  </a:lnTo>
                  <a:lnTo>
                    <a:pt x="1829" y="92"/>
                  </a:lnTo>
                  <a:lnTo>
                    <a:pt x="1945" y="40"/>
                  </a:lnTo>
                  <a:lnTo>
                    <a:pt x="2075" y="1"/>
                  </a:lnTo>
                  <a:lnTo>
                    <a:pt x="2192" y="1"/>
                  </a:lnTo>
                  <a:lnTo>
                    <a:pt x="2308" y="27"/>
                  </a:lnTo>
                  <a:lnTo>
                    <a:pt x="2425" y="66"/>
                  </a:lnTo>
                  <a:lnTo>
                    <a:pt x="2542" y="130"/>
                  </a:lnTo>
                  <a:lnTo>
                    <a:pt x="2633" y="208"/>
                  </a:lnTo>
                  <a:lnTo>
                    <a:pt x="4474" y="2270"/>
                  </a:lnTo>
                  <a:lnTo>
                    <a:pt x="4474" y="2270"/>
                  </a:lnTo>
                  <a:lnTo>
                    <a:pt x="4551" y="2373"/>
                  </a:lnTo>
                  <a:lnTo>
                    <a:pt x="4603" y="2490"/>
                  </a:lnTo>
                  <a:lnTo>
                    <a:pt x="4642" y="2607"/>
                  </a:lnTo>
                  <a:lnTo>
                    <a:pt x="4642" y="2736"/>
                  </a:lnTo>
                  <a:lnTo>
                    <a:pt x="4629" y="2853"/>
                  </a:lnTo>
                  <a:lnTo>
                    <a:pt x="4577" y="2970"/>
                  </a:lnTo>
                  <a:lnTo>
                    <a:pt x="4513" y="3087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5161650" y="2447125"/>
              <a:ext cx="116075" cy="117700"/>
            </a:xfrm>
            <a:custGeom>
              <a:avLst/>
              <a:gdLst/>
              <a:ahLst/>
              <a:cxnLst/>
              <a:rect l="l" t="t" r="r" b="b"/>
              <a:pathLst>
                <a:path w="4643" h="4708" fill="none" extrusionOk="0">
                  <a:moveTo>
                    <a:pt x="4435" y="3177"/>
                  </a:moveTo>
                  <a:lnTo>
                    <a:pt x="2918" y="4539"/>
                  </a:lnTo>
                  <a:lnTo>
                    <a:pt x="2918" y="4539"/>
                  </a:lnTo>
                  <a:lnTo>
                    <a:pt x="2814" y="4616"/>
                  </a:lnTo>
                  <a:lnTo>
                    <a:pt x="2697" y="4668"/>
                  </a:lnTo>
                  <a:lnTo>
                    <a:pt x="2581" y="4694"/>
                  </a:lnTo>
                  <a:lnTo>
                    <a:pt x="2451" y="4707"/>
                  </a:lnTo>
                  <a:lnTo>
                    <a:pt x="2334" y="4681"/>
                  </a:lnTo>
                  <a:lnTo>
                    <a:pt x="2218" y="4642"/>
                  </a:lnTo>
                  <a:lnTo>
                    <a:pt x="2101" y="4577"/>
                  </a:lnTo>
                  <a:lnTo>
                    <a:pt x="2010" y="4487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34"/>
                  </a:lnTo>
                  <a:lnTo>
                    <a:pt x="39" y="2218"/>
                  </a:lnTo>
                  <a:lnTo>
                    <a:pt x="13" y="2088"/>
                  </a:lnTo>
                  <a:lnTo>
                    <a:pt x="0" y="1971"/>
                  </a:lnTo>
                  <a:lnTo>
                    <a:pt x="26" y="1855"/>
                  </a:lnTo>
                  <a:lnTo>
                    <a:pt x="65" y="1738"/>
                  </a:lnTo>
                  <a:lnTo>
                    <a:pt x="130" y="1621"/>
                  </a:lnTo>
                  <a:lnTo>
                    <a:pt x="221" y="1530"/>
                  </a:lnTo>
                  <a:lnTo>
                    <a:pt x="1738" y="169"/>
                  </a:lnTo>
                  <a:lnTo>
                    <a:pt x="1738" y="169"/>
                  </a:lnTo>
                  <a:lnTo>
                    <a:pt x="1842" y="91"/>
                  </a:lnTo>
                  <a:lnTo>
                    <a:pt x="1958" y="39"/>
                  </a:lnTo>
                  <a:lnTo>
                    <a:pt x="2075" y="14"/>
                  </a:lnTo>
                  <a:lnTo>
                    <a:pt x="2192" y="1"/>
                  </a:lnTo>
                  <a:lnTo>
                    <a:pt x="2321" y="26"/>
                  </a:lnTo>
                  <a:lnTo>
                    <a:pt x="2438" y="65"/>
                  </a:lnTo>
                  <a:lnTo>
                    <a:pt x="2542" y="130"/>
                  </a:lnTo>
                  <a:lnTo>
                    <a:pt x="2645" y="221"/>
                  </a:lnTo>
                  <a:lnTo>
                    <a:pt x="4486" y="2270"/>
                  </a:lnTo>
                  <a:lnTo>
                    <a:pt x="4486" y="2270"/>
                  </a:lnTo>
                  <a:lnTo>
                    <a:pt x="4564" y="2373"/>
                  </a:lnTo>
                  <a:lnTo>
                    <a:pt x="4616" y="2490"/>
                  </a:lnTo>
                  <a:lnTo>
                    <a:pt x="4642" y="2620"/>
                  </a:lnTo>
                  <a:lnTo>
                    <a:pt x="4642" y="2736"/>
                  </a:lnTo>
                  <a:lnTo>
                    <a:pt x="4629" y="2866"/>
                  </a:lnTo>
                  <a:lnTo>
                    <a:pt x="4590" y="2983"/>
                  </a:lnTo>
                  <a:lnTo>
                    <a:pt x="4525" y="3086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285800" y="2335950"/>
              <a:ext cx="116050" cy="117675"/>
            </a:xfrm>
            <a:custGeom>
              <a:avLst/>
              <a:gdLst/>
              <a:ahLst/>
              <a:cxnLst/>
              <a:rect l="l" t="t" r="r" b="b"/>
              <a:pathLst>
                <a:path w="4642" h="4707" fill="none" extrusionOk="0">
                  <a:moveTo>
                    <a:pt x="4421" y="3177"/>
                  </a:moveTo>
                  <a:lnTo>
                    <a:pt x="2904" y="4538"/>
                  </a:lnTo>
                  <a:lnTo>
                    <a:pt x="2904" y="4538"/>
                  </a:lnTo>
                  <a:lnTo>
                    <a:pt x="2801" y="4616"/>
                  </a:lnTo>
                  <a:lnTo>
                    <a:pt x="2684" y="4668"/>
                  </a:lnTo>
                  <a:lnTo>
                    <a:pt x="2567" y="4707"/>
                  </a:lnTo>
                  <a:lnTo>
                    <a:pt x="2451" y="4707"/>
                  </a:lnTo>
                  <a:lnTo>
                    <a:pt x="2321" y="4694"/>
                  </a:lnTo>
                  <a:lnTo>
                    <a:pt x="2204" y="4642"/>
                  </a:lnTo>
                  <a:lnTo>
                    <a:pt x="2101" y="4577"/>
                  </a:lnTo>
                  <a:lnTo>
                    <a:pt x="1997" y="4499"/>
                  </a:lnTo>
                  <a:lnTo>
                    <a:pt x="156" y="2438"/>
                  </a:lnTo>
                  <a:lnTo>
                    <a:pt x="156" y="2438"/>
                  </a:lnTo>
                  <a:lnTo>
                    <a:pt x="78" y="2334"/>
                  </a:lnTo>
                  <a:lnTo>
                    <a:pt x="26" y="2217"/>
                  </a:lnTo>
                  <a:lnTo>
                    <a:pt x="0" y="2101"/>
                  </a:lnTo>
                  <a:lnTo>
                    <a:pt x="0" y="1971"/>
                  </a:lnTo>
                  <a:lnTo>
                    <a:pt x="13" y="1854"/>
                  </a:lnTo>
                  <a:lnTo>
                    <a:pt x="52" y="1738"/>
                  </a:lnTo>
                  <a:lnTo>
                    <a:pt x="117" y="1621"/>
                  </a:lnTo>
                  <a:lnTo>
                    <a:pt x="208" y="1530"/>
                  </a:lnTo>
                  <a:lnTo>
                    <a:pt x="1725" y="169"/>
                  </a:lnTo>
                  <a:lnTo>
                    <a:pt x="1725" y="169"/>
                  </a:lnTo>
                  <a:lnTo>
                    <a:pt x="1828" y="91"/>
                  </a:lnTo>
                  <a:lnTo>
                    <a:pt x="1945" y="39"/>
                  </a:lnTo>
                  <a:lnTo>
                    <a:pt x="2062" y="13"/>
                  </a:lnTo>
                  <a:lnTo>
                    <a:pt x="2191" y="0"/>
                  </a:lnTo>
                  <a:lnTo>
                    <a:pt x="2308" y="26"/>
                  </a:lnTo>
                  <a:lnTo>
                    <a:pt x="2425" y="65"/>
                  </a:lnTo>
                  <a:lnTo>
                    <a:pt x="2541" y="130"/>
                  </a:lnTo>
                  <a:lnTo>
                    <a:pt x="2632" y="221"/>
                  </a:lnTo>
                  <a:lnTo>
                    <a:pt x="4473" y="2269"/>
                  </a:lnTo>
                  <a:lnTo>
                    <a:pt x="4473" y="2269"/>
                  </a:lnTo>
                  <a:lnTo>
                    <a:pt x="4551" y="2386"/>
                  </a:lnTo>
                  <a:lnTo>
                    <a:pt x="4603" y="2490"/>
                  </a:lnTo>
                  <a:lnTo>
                    <a:pt x="4642" y="2619"/>
                  </a:lnTo>
                  <a:lnTo>
                    <a:pt x="4642" y="2736"/>
                  </a:lnTo>
                  <a:lnTo>
                    <a:pt x="4616" y="2866"/>
                  </a:lnTo>
                  <a:lnTo>
                    <a:pt x="4577" y="2982"/>
                  </a:lnTo>
                  <a:lnTo>
                    <a:pt x="4512" y="3086"/>
                  </a:lnTo>
                  <a:lnTo>
                    <a:pt x="4421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409625" y="2225100"/>
              <a:ext cx="116050" cy="117350"/>
            </a:xfrm>
            <a:custGeom>
              <a:avLst/>
              <a:gdLst/>
              <a:ahLst/>
              <a:cxnLst/>
              <a:rect l="l" t="t" r="r" b="b"/>
              <a:pathLst>
                <a:path w="4642" h="4694" fill="none" extrusionOk="0">
                  <a:moveTo>
                    <a:pt x="4434" y="3177"/>
                  </a:moveTo>
                  <a:lnTo>
                    <a:pt x="2917" y="4538"/>
                  </a:lnTo>
                  <a:lnTo>
                    <a:pt x="2917" y="4538"/>
                  </a:lnTo>
                  <a:lnTo>
                    <a:pt x="2814" y="4603"/>
                  </a:lnTo>
                  <a:lnTo>
                    <a:pt x="2697" y="4668"/>
                  </a:lnTo>
                  <a:lnTo>
                    <a:pt x="2580" y="4694"/>
                  </a:lnTo>
                  <a:lnTo>
                    <a:pt x="2451" y="4694"/>
                  </a:lnTo>
                  <a:lnTo>
                    <a:pt x="2334" y="4681"/>
                  </a:lnTo>
                  <a:lnTo>
                    <a:pt x="2217" y="4642"/>
                  </a:lnTo>
                  <a:lnTo>
                    <a:pt x="2100" y="4577"/>
                  </a:lnTo>
                  <a:lnTo>
                    <a:pt x="2010" y="4486"/>
                  </a:lnTo>
                  <a:lnTo>
                    <a:pt x="169" y="2425"/>
                  </a:lnTo>
                  <a:lnTo>
                    <a:pt x="169" y="2425"/>
                  </a:lnTo>
                  <a:lnTo>
                    <a:pt x="91" y="2321"/>
                  </a:lnTo>
                  <a:lnTo>
                    <a:pt x="39" y="2204"/>
                  </a:lnTo>
                  <a:lnTo>
                    <a:pt x="0" y="2088"/>
                  </a:lnTo>
                  <a:lnTo>
                    <a:pt x="0" y="1958"/>
                  </a:lnTo>
                  <a:lnTo>
                    <a:pt x="13" y="1841"/>
                  </a:lnTo>
                  <a:lnTo>
                    <a:pt x="65" y="1725"/>
                  </a:lnTo>
                  <a:lnTo>
                    <a:pt x="130" y="1608"/>
                  </a:lnTo>
                  <a:lnTo>
                    <a:pt x="207" y="1517"/>
                  </a:lnTo>
                  <a:lnTo>
                    <a:pt x="1724" y="156"/>
                  </a:lnTo>
                  <a:lnTo>
                    <a:pt x="1724" y="156"/>
                  </a:lnTo>
                  <a:lnTo>
                    <a:pt x="1841" y="78"/>
                  </a:lnTo>
                  <a:lnTo>
                    <a:pt x="1945" y="26"/>
                  </a:lnTo>
                  <a:lnTo>
                    <a:pt x="2075" y="0"/>
                  </a:lnTo>
                  <a:lnTo>
                    <a:pt x="2191" y="0"/>
                  </a:lnTo>
                  <a:lnTo>
                    <a:pt x="2321" y="13"/>
                  </a:lnTo>
                  <a:lnTo>
                    <a:pt x="2438" y="52"/>
                  </a:lnTo>
                  <a:lnTo>
                    <a:pt x="2541" y="117"/>
                  </a:lnTo>
                  <a:lnTo>
                    <a:pt x="2632" y="208"/>
                  </a:lnTo>
                  <a:lnTo>
                    <a:pt x="4486" y="2269"/>
                  </a:lnTo>
                  <a:lnTo>
                    <a:pt x="4486" y="2269"/>
                  </a:lnTo>
                  <a:lnTo>
                    <a:pt x="4564" y="2373"/>
                  </a:lnTo>
                  <a:lnTo>
                    <a:pt x="4616" y="2490"/>
                  </a:lnTo>
                  <a:lnTo>
                    <a:pt x="4642" y="2606"/>
                  </a:lnTo>
                  <a:lnTo>
                    <a:pt x="4642" y="2723"/>
                  </a:lnTo>
                  <a:lnTo>
                    <a:pt x="4629" y="2853"/>
                  </a:lnTo>
                  <a:lnTo>
                    <a:pt x="4590" y="2969"/>
                  </a:lnTo>
                  <a:lnTo>
                    <a:pt x="4525" y="3073"/>
                  </a:lnTo>
                  <a:lnTo>
                    <a:pt x="4434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533425" y="2113900"/>
              <a:ext cx="116400" cy="117375"/>
            </a:xfrm>
            <a:custGeom>
              <a:avLst/>
              <a:gdLst/>
              <a:ahLst/>
              <a:cxnLst/>
              <a:rect l="l" t="t" r="r" b="b"/>
              <a:pathLst>
                <a:path w="4656" h="4695" fill="none" extrusionOk="0">
                  <a:moveTo>
                    <a:pt x="4435" y="3177"/>
                  </a:moveTo>
                  <a:lnTo>
                    <a:pt x="2918" y="4539"/>
                  </a:lnTo>
                  <a:lnTo>
                    <a:pt x="2918" y="4539"/>
                  </a:lnTo>
                  <a:lnTo>
                    <a:pt x="2814" y="4617"/>
                  </a:lnTo>
                  <a:lnTo>
                    <a:pt x="2698" y="4669"/>
                  </a:lnTo>
                  <a:lnTo>
                    <a:pt x="2581" y="4694"/>
                  </a:lnTo>
                  <a:lnTo>
                    <a:pt x="2451" y="4694"/>
                  </a:lnTo>
                  <a:lnTo>
                    <a:pt x="2335" y="4682"/>
                  </a:lnTo>
                  <a:lnTo>
                    <a:pt x="2218" y="4643"/>
                  </a:lnTo>
                  <a:lnTo>
                    <a:pt x="2114" y="4578"/>
                  </a:lnTo>
                  <a:lnTo>
                    <a:pt x="2011" y="4487"/>
                  </a:lnTo>
                  <a:lnTo>
                    <a:pt x="169" y="2425"/>
                  </a:lnTo>
                  <a:lnTo>
                    <a:pt x="169" y="2425"/>
                  </a:lnTo>
                  <a:lnTo>
                    <a:pt x="92" y="2322"/>
                  </a:lnTo>
                  <a:lnTo>
                    <a:pt x="40" y="2205"/>
                  </a:lnTo>
                  <a:lnTo>
                    <a:pt x="14" y="2088"/>
                  </a:lnTo>
                  <a:lnTo>
                    <a:pt x="1" y="1959"/>
                  </a:lnTo>
                  <a:lnTo>
                    <a:pt x="27" y="1842"/>
                  </a:lnTo>
                  <a:lnTo>
                    <a:pt x="66" y="1725"/>
                  </a:lnTo>
                  <a:lnTo>
                    <a:pt x="131" y="1622"/>
                  </a:lnTo>
                  <a:lnTo>
                    <a:pt x="221" y="1518"/>
                  </a:lnTo>
                  <a:lnTo>
                    <a:pt x="1738" y="157"/>
                  </a:lnTo>
                  <a:lnTo>
                    <a:pt x="1738" y="157"/>
                  </a:lnTo>
                  <a:lnTo>
                    <a:pt x="1842" y="79"/>
                  </a:lnTo>
                  <a:lnTo>
                    <a:pt x="1959" y="27"/>
                  </a:lnTo>
                  <a:lnTo>
                    <a:pt x="2075" y="1"/>
                  </a:lnTo>
                  <a:lnTo>
                    <a:pt x="2205" y="1"/>
                  </a:lnTo>
                  <a:lnTo>
                    <a:pt x="2322" y="14"/>
                  </a:lnTo>
                  <a:lnTo>
                    <a:pt x="2438" y="53"/>
                  </a:lnTo>
                  <a:lnTo>
                    <a:pt x="2542" y="118"/>
                  </a:lnTo>
                  <a:lnTo>
                    <a:pt x="2646" y="208"/>
                  </a:lnTo>
                  <a:lnTo>
                    <a:pt x="4487" y="2270"/>
                  </a:lnTo>
                  <a:lnTo>
                    <a:pt x="4487" y="2270"/>
                  </a:lnTo>
                  <a:lnTo>
                    <a:pt x="4565" y="2374"/>
                  </a:lnTo>
                  <a:lnTo>
                    <a:pt x="4617" y="2490"/>
                  </a:lnTo>
                  <a:lnTo>
                    <a:pt x="4643" y="2607"/>
                  </a:lnTo>
                  <a:lnTo>
                    <a:pt x="4656" y="2737"/>
                  </a:lnTo>
                  <a:lnTo>
                    <a:pt x="4630" y="2853"/>
                  </a:lnTo>
                  <a:lnTo>
                    <a:pt x="4591" y="2970"/>
                  </a:lnTo>
                  <a:lnTo>
                    <a:pt x="4526" y="3074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657575" y="2002725"/>
              <a:ext cx="116075" cy="117375"/>
            </a:xfrm>
            <a:custGeom>
              <a:avLst/>
              <a:gdLst/>
              <a:ahLst/>
              <a:cxnLst/>
              <a:rect l="l" t="t" r="r" b="b"/>
              <a:pathLst>
                <a:path w="4643" h="4695" fill="none" extrusionOk="0">
                  <a:moveTo>
                    <a:pt x="4435" y="3177"/>
                  </a:moveTo>
                  <a:lnTo>
                    <a:pt x="2918" y="4539"/>
                  </a:lnTo>
                  <a:lnTo>
                    <a:pt x="2918" y="4539"/>
                  </a:lnTo>
                  <a:lnTo>
                    <a:pt x="2814" y="4616"/>
                  </a:lnTo>
                  <a:lnTo>
                    <a:pt x="2698" y="4668"/>
                  </a:lnTo>
                  <a:lnTo>
                    <a:pt x="2568" y="4694"/>
                  </a:lnTo>
                  <a:lnTo>
                    <a:pt x="2451" y="4694"/>
                  </a:lnTo>
                  <a:lnTo>
                    <a:pt x="2322" y="4681"/>
                  </a:lnTo>
                  <a:lnTo>
                    <a:pt x="2205" y="4642"/>
                  </a:lnTo>
                  <a:lnTo>
                    <a:pt x="2101" y="4578"/>
                  </a:lnTo>
                  <a:lnTo>
                    <a:pt x="2010" y="4487"/>
                  </a:lnTo>
                  <a:lnTo>
                    <a:pt x="156" y="2425"/>
                  </a:lnTo>
                  <a:lnTo>
                    <a:pt x="156" y="2425"/>
                  </a:lnTo>
                  <a:lnTo>
                    <a:pt x="78" y="2322"/>
                  </a:lnTo>
                  <a:lnTo>
                    <a:pt x="27" y="2205"/>
                  </a:lnTo>
                  <a:lnTo>
                    <a:pt x="1" y="2088"/>
                  </a:lnTo>
                  <a:lnTo>
                    <a:pt x="1" y="1971"/>
                  </a:lnTo>
                  <a:lnTo>
                    <a:pt x="14" y="1842"/>
                  </a:lnTo>
                  <a:lnTo>
                    <a:pt x="53" y="1725"/>
                  </a:lnTo>
                  <a:lnTo>
                    <a:pt x="117" y="1621"/>
                  </a:lnTo>
                  <a:lnTo>
                    <a:pt x="208" y="1518"/>
                  </a:lnTo>
                  <a:lnTo>
                    <a:pt x="1725" y="156"/>
                  </a:lnTo>
                  <a:lnTo>
                    <a:pt x="1725" y="156"/>
                  </a:lnTo>
                  <a:lnTo>
                    <a:pt x="1829" y="91"/>
                  </a:lnTo>
                  <a:lnTo>
                    <a:pt x="1946" y="27"/>
                  </a:lnTo>
                  <a:lnTo>
                    <a:pt x="2075" y="1"/>
                  </a:lnTo>
                  <a:lnTo>
                    <a:pt x="2192" y="1"/>
                  </a:lnTo>
                  <a:lnTo>
                    <a:pt x="2309" y="14"/>
                  </a:lnTo>
                  <a:lnTo>
                    <a:pt x="2438" y="53"/>
                  </a:lnTo>
                  <a:lnTo>
                    <a:pt x="2542" y="117"/>
                  </a:lnTo>
                  <a:lnTo>
                    <a:pt x="2633" y="208"/>
                  </a:lnTo>
                  <a:lnTo>
                    <a:pt x="4487" y="2270"/>
                  </a:lnTo>
                  <a:lnTo>
                    <a:pt x="4487" y="2270"/>
                  </a:lnTo>
                  <a:lnTo>
                    <a:pt x="4552" y="2373"/>
                  </a:lnTo>
                  <a:lnTo>
                    <a:pt x="4616" y="2490"/>
                  </a:lnTo>
                  <a:lnTo>
                    <a:pt x="4642" y="2607"/>
                  </a:lnTo>
                  <a:lnTo>
                    <a:pt x="4642" y="2736"/>
                  </a:lnTo>
                  <a:lnTo>
                    <a:pt x="4629" y="2853"/>
                  </a:lnTo>
                  <a:lnTo>
                    <a:pt x="4578" y="2970"/>
                  </a:lnTo>
                  <a:lnTo>
                    <a:pt x="4513" y="3074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781400" y="1891550"/>
              <a:ext cx="116400" cy="117700"/>
            </a:xfrm>
            <a:custGeom>
              <a:avLst/>
              <a:gdLst/>
              <a:ahLst/>
              <a:cxnLst/>
              <a:rect l="l" t="t" r="r" b="b"/>
              <a:pathLst>
                <a:path w="4656" h="4708" fill="none" extrusionOk="0">
                  <a:moveTo>
                    <a:pt x="4435" y="3177"/>
                  </a:moveTo>
                  <a:lnTo>
                    <a:pt x="2918" y="4538"/>
                  </a:lnTo>
                  <a:lnTo>
                    <a:pt x="2918" y="4538"/>
                  </a:lnTo>
                  <a:lnTo>
                    <a:pt x="2814" y="4616"/>
                  </a:lnTo>
                  <a:lnTo>
                    <a:pt x="2697" y="4668"/>
                  </a:lnTo>
                  <a:lnTo>
                    <a:pt x="2581" y="4694"/>
                  </a:lnTo>
                  <a:lnTo>
                    <a:pt x="2451" y="4707"/>
                  </a:lnTo>
                  <a:lnTo>
                    <a:pt x="2334" y="4681"/>
                  </a:lnTo>
                  <a:lnTo>
                    <a:pt x="2218" y="4642"/>
                  </a:lnTo>
                  <a:lnTo>
                    <a:pt x="2114" y="4577"/>
                  </a:lnTo>
                  <a:lnTo>
                    <a:pt x="2010" y="4487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21"/>
                  </a:lnTo>
                  <a:lnTo>
                    <a:pt x="39" y="2218"/>
                  </a:lnTo>
                  <a:lnTo>
                    <a:pt x="14" y="2088"/>
                  </a:lnTo>
                  <a:lnTo>
                    <a:pt x="1" y="1971"/>
                  </a:lnTo>
                  <a:lnTo>
                    <a:pt x="26" y="1842"/>
                  </a:lnTo>
                  <a:lnTo>
                    <a:pt x="65" y="1725"/>
                  </a:lnTo>
                  <a:lnTo>
                    <a:pt x="130" y="1621"/>
                  </a:lnTo>
                  <a:lnTo>
                    <a:pt x="221" y="1530"/>
                  </a:lnTo>
                  <a:lnTo>
                    <a:pt x="1738" y="169"/>
                  </a:lnTo>
                  <a:lnTo>
                    <a:pt x="1738" y="169"/>
                  </a:lnTo>
                  <a:lnTo>
                    <a:pt x="1842" y="91"/>
                  </a:lnTo>
                  <a:lnTo>
                    <a:pt x="1958" y="39"/>
                  </a:lnTo>
                  <a:lnTo>
                    <a:pt x="2075" y="1"/>
                  </a:lnTo>
                  <a:lnTo>
                    <a:pt x="2192" y="1"/>
                  </a:lnTo>
                  <a:lnTo>
                    <a:pt x="2321" y="13"/>
                  </a:lnTo>
                  <a:lnTo>
                    <a:pt x="2438" y="65"/>
                  </a:lnTo>
                  <a:lnTo>
                    <a:pt x="2542" y="130"/>
                  </a:lnTo>
                  <a:lnTo>
                    <a:pt x="2646" y="208"/>
                  </a:lnTo>
                  <a:lnTo>
                    <a:pt x="4487" y="2270"/>
                  </a:lnTo>
                  <a:lnTo>
                    <a:pt x="4487" y="2270"/>
                  </a:lnTo>
                  <a:lnTo>
                    <a:pt x="4564" y="2373"/>
                  </a:lnTo>
                  <a:lnTo>
                    <a:pt x="4616" y="2490"/>
                  </a:lnTo>
                  <a:lnTo>
                    <a:pt x="4642" y="2607"/>
                  </a:lnTo>
                  <a:lnTo>
                    <a:pt x="4655" y="2736"/>
                  </a:lnTo>
                  <a:lnTo>
                    <a:pt x="4629" y="2853"/>
                  </a:lnTo>
                  <a:lnTo>
                    <a:pt x="4590" y="2970"/>
                  </a:lnTo>
                  <a:lnTo>
                    <a:pt x="4526" y="3086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905550" y="1780375"/>
              <a:ext cx="116075" cy="117675"/>
            </a:xfrm>
            <a:custGeom>
              <a:avLst/>
              <a:gdLst/>
              <a:ahLst/>
              <a:cxnLst/>
              <a:rect l="l" t="t" r="r" b="b"/>
              <a:pathLst>
                <a:path w="4643" h="4707" fill="none" extrusionOk="0">
                  <a:moveTo>
                    <a:pt x="4435" y="3177"/>
                  </a:moveTo>
                  <a:lnTo>
                    <a:pt x="2905" y="4538"/>
                  </a:lnTo>
                  <a:lnTo>
                    <a:pt x="2905" y="4538"/>
                  </a:lnTo>
                  <a:lnTo>
                    <a:pt x="2801" y="4616"/>
                  </a:lnTo>
                  <a:lnTo>
                    <a:pt x="2697" y="4668"/>
                  </a:lnTo>
                  <a:lnTo>
                    <a:pt x="2568" y="4694"/>
                  </a:lnTo>
                  <a:lnTo>
                    <a:pt x="2451" y="4707"/>
                  </a:lnTo>
                  <a:lnTo>
                    <a:pt x="2321" y="4681"/>
                  </a:lnTo>
                  <a:lnTo>
                    <a:pt x="2205" y="4642"/>
                  </a:lnTo>
                  <a:lnTo>
                    <a:pt x="2101" y="4577"/>
                  </a:lnTo>
                  <a:lnTo>
                    <a:pt x="2010" y="4486"/>
                  </a:lnTo>
                  <a:lnTo>
                    <a:pt x="156" y="2438"/>
                  </a:lnTo>
                  <a:lnTo>
                    <a:pt x="156" y="2438"/>
                  </a:lnTo>
                  <a:lnTo>
                    <a:pt x="78" y="2334"/>
                  </a:lnTo>
                  <a:lnTo>
                    <a:pt x="26" y="2217"/>
                  </a:lnTo>
                  <a:lnTo>
                    <a:pt x="0" y="2088"/>
                  </a:lnTo>
                  <a:lnTo>
                    <a:pt x="0" y="1971"/>
                  </a:lnTo>
                  <a:lnTo>
                    <a:pt x="13" y="1841"/>
                  </a:lnTo>
                  <a:lnTo>
                    <a:pt x="52" y="1725"/>
                  </a:lnTo>
                  <a:lnTo>
                    <a:pt x="117" y="1621"/>
                  </a:lnTo>
                  <a:lnTo>
                    <a:pt x="208" y="1530"/>
                  </a:lnTo>
                  <a:lnTo>
                    <a:pt x="1725" y="169"/>
                  </a:lnTo>
                  <a:lnTo>
                    <a:pt x="1725" y="169"/>
                  </a:lnTo>
                  <a:lnTo>
                    <a:pt x="1828" y="91"/>
                  </a:lnTo>
                  <a:lnTo>
                    <a:pt x="1945" y="39"/>
                  </a:lnTo>
                  <a:lnTo>
                    <a:pt x="2062" y="13"/>
                  </a:lnTo>
                  <a:lnTo>
                    <a:pt x="2192" y="0"/>
                  </a:lnTo>
                  <a:lnTo>
                    <a:pt x="2308" y="26"/>
                  </a:lnTo>
                  <a:lnTo>
                    <a:pt x="2425" y="65"/>
                  </a:lnTo>
                  <a:lnTo>
                    <a:pt x="2542" y="130"/>
                  </a:lnTo>
                  <a:lnTo>
                    <a:pt x="2632" y="221"/>
                  </a:lnTo>
                  <a:lnTo>
                    <a:pt x="4473" y="2269"/>
                  </a:lnTo>
                  <a:lnTo>
                    <a:pt x="4473" y="2269"/>
                  </a:lnTo>
                  <a:lnTo>
                    <a:pt x="4551" y="2373"/>
                  </a:lnTo>
                  <a:lnTo>
                    <a:pt x="4603" y="2490"/>
                  </a:lnTo>
                  <a:lnTo>
                    <a:pt x="4642" y="2606"/>
                  </a:lnTo>
                  <a:lnTo>
                    <a:pt x="4642" y="2736"/>
                  </a:lnTo>
                  <a:lnTo>
                    <a:pt x="4629" y="2853"/>
                  </a:lnTo>
                  <a:lnTo>
                    <a:pt x="4577" y="2969"/>
                  </a:lnTo>
                  <a:lnTo>
                    <a:pt x="4512" y="3086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029375" y="1669200"/>
              <a:ext cx="116050" cy="117675"/>
            </a:xfrm>
            <a:custGeom>
              <a:avLst/>
              <a:gdLst/>
              <a:ahLst/>
              <a:cxnLst/>
              <a:rect l="l" t="t" r="r" b="b"/>
              <a:pathLst>
                <a:path w="4642" h="4707" fill="none" extrusionOk="0">
                  <a:moveTo>
                    <a:pt x="4434" y="3177"/>
                  </a:moveTo>
                  <a:lnTo>
                    <a:pt x="2917" y="4538"/>
                  </a:lnTo>
                  <a:lnTo>
                    <a:pt x="2917" y="4538"/>
                  </a:lnTo>
                  <a:lnTo>
                    <a:pt x="2814" y="4616"/>
                  </a:lnTo>
                  <a:lnTo>
                    <a:pt x="2697" y="4668"/>
                  </a:lnTo>
                  <a:lnTo>
                    <a:pt x="2580" y="4707"/>
                  </a:lnTo>
                  <a:lnTo>
                    <a:pt x="2451" y="4707"/>
                  </a:lnTo>
                  <a:lnTo>
                    <a:pt x="2334" y="4681"/>
                  </a:lnTo>
                  <a:lnTo>
                    <a:pt x="2217" y="4642"/>
                  </a:lnTo>
                  <a:lnTo>
                    <a:pt x="2101" y="4577"/>
                  </a:lnTo>
                  <a:lnTo>
                    <a:pt x="2010" y="4486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34"/>
                  </a:lnTo>
                  <a:lnTo>
                    <a:pt x="39" y="2217"/>
                  </a:lnTo>
                  <a:lnTo>
                    <a:pt x="0" y="2101"/>
                  </a:lnTo>
                  <a:lnTo>
                    <a:pt x="0" y="1971"/>
                  </a:lnTo>
                  <a:lnTo>
                    <a:pt x="13" y="1854"/>
                  </a:lnTo>
                  <a:lnTo>
                    <a:pt x="65" y="1738"/>
                  </a:lnTo>
                  <a:lnTo>
                    <a:pt x="130" y="1621"/>
                  </a:lnTo>
                  <a:lnTo>
                    <a:pt x="208" y="1530"/>
                  </a:lnTo>
                  <a:lnTo>
                    <a:pt x="1738" y="169"/>
                  </a:lnTo>
                  <a:lnTo>
                    <a:pt x="1738" y="169"/>
                  </a:lnTo>
                  <a:lnTo>
                    <a:pt x="1841" y="91"/>
                  </a:lnTo>
                  <a:lnTo>
                    <a:pt x="1945" y="39"/>
                  </a:lnTo>
                  <a:lnTo>
                    <a:pt x="2075" y="13"/>
                  </a:lnTo>
                  <a:lnTo>
                    <a:pt x="2191" y="0"/>
                  </a:lnTo>
                  <a:lnTo>
                    <a:pt x="2321" y="26"/>
                  </a:lnTo>
                  <a:lnTo>
                    <a:pt x="2438" y="65"/>
                  </a:lnTo>
                  <a:lnTo>
                    <a:pt x="2541" y="130"/>
                  </a:lnTo>
                  <a:lnTo>
                    <a:pt x="2645" y="221"/>
                  </a:lnTo>
                  <a:lnTo>
                    <a:pt x="4486" y="2269"/>
                  </a:lnTo>
                  <a:lnTo>
                    <a:pt x="4486" y="2269"/>
                  </a:lnTo>
                  <a:lnTo>
                    <a:pt x="4564" y="2373"/>
                  </a:lnTo>
                  <a:lnTo>
                    <a:pt x="4616" y="2490"/>
                  </a:lnTo>
                  <a:lnTo>
                    <a:pt x="4642" y="2619"/>
                  </a:lnTo>
                  <a:lnTo>
                    <a:pt x="4642" y="2736"/>
                  </a:lnTo>
                  <a:lnTo>
                    <a:pt x="4629" y="2866"/>
                  </a:lnTo>
                  <a:lnTo>
                    <a:pt x="4590" y="2982"/>
                  </a:lnTo>
                  <a:lnTo>
                    <a:pt x="4525" y="3086"/>
                  </a:lnTo>
                  <a:lnTo>
                    <a:pt x="4434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153200" y="1558000"/>
              <a:ext cx="116375" cy="117700"/>
            </a:xfrm>
            <a:custGeom>
              <a:avLst/>
              <a:gdLst/>
              <a:ahLst/>
              <a:cxnLst/>
              <a:rect l="l" t="t" r="r" b="b"/>
              <a:pathLst>
                <a:path w="4655" h="4708" fill="none" extrusionOk="0">
                  <a:moveTo>
                    <a:pt x="4434" y="3177"/>
                  </a:moveTo>
                  <a:lnTo>
                    <a:pt x="2917" y="4539"/>
                  </a:lnTo>
                  <a:lnTo>
                    <a:pt x="2917" y="4539"/>
                  </a:lnTo>
                  <a:lnTo>
                    <a:pt x="2814" y="4617"/>
                  </a:lnTo>
                  <a:lnTo>
                    <a:pt x="2697" y="4669"/>
                  </a:lnTo>
                  <a:lnTo>
                    <a:pt x="2580" y="4707"/>
                  </a:lnTo>
                  <a:lnTo>
                    <a:pt x="2463" y="4707"/>
                  </a:lnTo>
                  <a:lnTo>
                    <a:pt x="2334" y="4694"/>
                  </a:lnTo>
                  <a:lnTo>
                    <a:pt x="2217" y="4643"/>
                  </a:lnTo>
                  <a:lnTo>
                    <a:pt x="2113" y="4578"/>
                  </a:lnTo>
                  <a:lnTo>
                    <a:pt x="2010" y="4500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35"/>
                  </a:lnTo>
                  <a:lnTo>
                    <a:pt x="39" y="2218"/>
                  </a:lnTo>
                  <a:lnTo>
                    <a:pt x="13" y="2101"/>
                  </a:lnTo>
                  <a:lnTo>
                    <a:pt x="0" y="1972"/>
                  </a:lnTo>
                  <a:lnTo>
                    <a:pt x="26" y="1855"/>
                  </a:lnTo>
                  <a:lnTo>
                    <a:pt x="65" y="1738"/>
                  </a:lnTo>
                  <a:lnTo>
                    <a:pt x="130" y="1622"/>
                  </a:lnTo>
                  <a:lnTo>
                    <a:pt x="220" y="1531"/>
                  </a:lnTo>
                  <a:lnTo>
                    <a:pt x="1737" y="169"/>
                  </a:lnTo>
                  <a:lnTo>
                    <a:pt x="1737" y="169"/>
                  </a:lnTo>
                  <a:lnTo>
                    <a:pt x="1841" y="92"/>
                  </a:lnTo>
                  <a:lnTo>
                    <a:pt x="1958" y="40"/>
                  </a:lnTo>
                  <a:lnTo>
                    <a:pt x="2075" y="14"/>
                  </a:lnTo>
                  <a:lnTo>
                    <a:pt x="2204" y="1"/>
                  </a:lnTo>
                  <a:lnTo>
                    <a:pt x="2321" y="27"/>
                  </a:lnTo>
                  <a:lnTo>
                    <a:pt x="2438" y="66"/>
                  </a:lnTo>
                  <a:lnTo>
                    <a:pt x="2554" y="131"/>
                  </a:lnTo>
                  <a:lnTo>
                    <a:pt x="2645" y="221"/>
                  </a:lnTo>
                  <a:lnTo>
                    <a:pt x="4486" y="2283"/>
                  </a:lnTo>
                  <a:lnTo>
                    <a:pt x="4486" y="2283"/>
                  </a:lnTo>
                  <a:lnTo>
                    <a:pt x="4564" y="2387"/>
                  </a:lnTo>
                  <a:lnTo>
                    <a:pt x="4616" y="2490"/>
                  </a:lnTo>
                  <a:lnTo>
                    <a:pt x="4642" y="2620"/>
                  </a:lnTo>
                  <a:lnTo>
                    <a:pt x="4655" y="2737"/>
                  </a:lnTo>
                  <a:lnTo>
                    <a:pt x="4629" y="2866"/>
                  </a:lnTo>
                  <a:lnTo>
                    <a:pt x="4590" y="2983"/>
                  </a:lnTo>
                  <a:lnTo>
                    <a:pt x="4525" y="3087"/>
                  </a:lnTo>
                  <a:lnTo>
                    <a:pt x="4434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315950" y="1081525"/>
              <a:ext cx="846975" cy="843125"/>
            </a:xfrm>
            <a:custGeom>
              <a:avLst/>
              <a:gdLst/>
              <a:ahLst/>
              <a:cxnLst/>
              <a:rect l="l" t="t" r="r" b="b"/>
              <a:pathLst>
                <a:path w="33879" h="33725" extrusionOk="0">
                  <a:moveTo>
                    <a:pt x="18489" y="0"/>
                  </a:moveTo>
                  <a:lnTo>
                    <a:pt x="18372" y="26"/>
                  </a:lnTo>
                  <a:lnTo>
                    <a:pt x="18256" y="78"/>
                  </a:lnTo>
                  <a:lnTo>
                    <a:pt x="18152" y="156"/>
                  </a:lnTo>
                  <a:lnTo>
                    <a:pt x="11358" y="6250"/>
                  </a:lnTo>
                  <a:lnTo>
                    <a:pt x="207" y="16246"/>
                  </a:lnTo>
                  <a:lnTo>
                    <a:pt x="117" y="16337"/>
                  </a:lnTo>
                  <a:lnTo>
                    <a:pt x="52" y="16454"/>
                  </a:lnTo>
                  <a:lnTo>
                    <a:pt x="13" y="16571"/>
                  </a:lnTo>
                  <a:lnTo>
                    <a:pt x="0" y="16687"/>
                  </a:lnTo>
                  <a:lnTo>
                    <a:pt x="0" y="16817"/>
                  </a:lnTo>
                  <a:lnTo>
                    <a:pt x="26" y="16934"/>
                  </a:lnTo>
                  <a:lnTo>
                    <a:pt x="78" y="17050"/>
                  </a:lnTo>
                  <a:lnTo>
                    <a:pt x="156" y="17154"/>
                  </a:lnTo>
                  <a:lnTo>
                    <a:pt x="10567" y="28758"/>
                  </a:lnTo>
                  <a:lnTo>
                    <a:pt x="14833" y="33517"/>
                  </a:lnTo>
                  <a:lnTo>
                    <a:pt x="14923" y="33607"/>
                  </a:lnTo>
                  <a:lnTo>
                    <a:pt x="15027" y="33672"/>
                  </a:lnTo>
                  <a:lnTo>
                    <a:pt x="15144" y="33711"/>
                  </a:lnTo>
                  <a:lnTo>
                    <a:pt x="15273" y="33724"/>
                  </a:lnTo>
                  <a:lnTo>
                    <a:pt x="15390" y="33724"/>
                  </a:lnTo>
                  <a:lnTo>
                    <a:pt x="15520" y="33685"/>
                  </a:lnTo>
                  <a:lnTo>
                    <a:pt x="15636" y="33633"/>
                  </a:lnTo>
                  <a:lnTo>
                    <a:pt x="15740" y="33555"/>
                  </a:lnTo>
                  <a:lnTo>
                    <a:pt x="19902" y="29834"/>
                  </a:lnTo>
                  <a:lnTo>
                    <a:pt x="33672" y="17478"/>
                  </a:lnTo>
                  <a:lnTo>
                    <a:pt x="33762" y="17387"/>
                  </a:lnTo>
                  <a:lnTo>
                    <a:pt x="33827" y="17284"/>
                  </a:lnTo>
                  <a:lnTo>
                    <a:pt x="33866" y="17154"/>
                  </a:lnTo>
                  <a:lnTo>
                    <a:pt x="33879" y="17037"/>
                  </a:lnTo>
                  <a:lnTo>
                    <a:pt x="33879" y="16921"/>
                  </a:lnTo>
                  <a:lnTo>
                    <a:pt x="33853" y="16791"/>
                  </a:lnTo>
                  <a:lnTo>
                    <a:pt x="33801" y="16674"/>
                  </a:lnTo>
                  <a:lnTo>
                    <a:pt x="33723" y="16571"/>
                  </a:lnTo>
                  <a:lnTo>
                    <a:pt x="20875" y="2244"/>
                  </a:lnTo>
                  <a:lnTo>
                    <a:pt x="19059" y="208"/>
                  </a:lnTo>
                  <a:lnTo>
                    <a:pt x="18956" y="130"/>
                  </a:lnTo>
                  <a:lnTo>
                    <a:pt x="18852" y="52"/>
                  </a:lnTo>
                  <a:lnTo>
                    <a:pt x="18735" y="13"/>
                  </a:lnTo>
                  <a:lnTo>
                    <a:pt x="186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777225" y="1564175"/>
              <a:ext cx="847325" cy="843425"/>
            </a:xfrm>
            <a:custGeom>
              <a:avLst/>
              <a:gdLst/>
              <a:ahLst/>
              <a:cxnLst/>
              <a:rect l="l" t="t" r="r" b="b"/>
              <a:pathLst>
                <a:path w="33893" h="33737" extrusionOk="0">
                  <a:moveTo>
                    <a:pt x="18502" y="0"/>
                  </a:moveTo>
                  <a:lnTo>
                    <a:pt x="18372" y="39"/>
                  </a:lnTo>
                  <a:lnTo>
                    <a:pt x="18256" y="91"/>
                  </a:lnTo>
                  <a:lnTo>
                    <a:pt x="18152" y="169"/>
                  </a:lnTo>
                  <a:lnTo>
                    <a:pt x="14625" y="3332"/>
                  </a:lnTo>
                  <a:lnTo>
                    <a:pt x="4953" y="12006"/>
                  </a:lnTo>
                  <a:lnTo>
                    <a:pt x="1867" y="14781"/>
                  </a:lnTo>
                  <a:lnTo>
                    <a:pt x="221" y="16246"/>
                  </a:lnTo>
                  <a:lnTo>
                    <a:pt x="130" y="16350"/>
                  </a:lnTo>
                  <a:lnTo>
                    <a:pt x="65" y="16454"/>
                  </a:lnTo>
                  <a:lnTo>
                    <a:pt x="26" y="16570"/>
                  </a:lnTo>
                  <a:lnTo>
                    <a:pt x="0" y="16700"/>
                  </a:lnTo>
                  <a:lnTo>
                    <a:pt x="13" y="16817"/>
                  </a:lnTo>
                  <a:lnTo>
                    <a:pt x="39" y="16933"/>
                  </a:lnTo>
                  <a:lnTo>
                    <a:pt x="91" y="17050"/>
                  </a:lnTo>
                  <a:lnTo>
                    <a:pt x="169" y="17154"/>
                  </a:lnTo>
                  <a:lnTo>
                    <a:pt x="1725" y="18891"/>
                  </a:lnTo>
                  <a:lnTo>
                    <a:pt x="4590" y="22094"/>
                  </a:lnTo>
                  <a:lnTo>
                    <a:pt x="13614" y="32155"/>
                  </a:lnTo>
                  <a:lnTo>
                    <a:pt x="14833" y="33516"/>
                  </a:lnTo>
                  <a:lnTo>
                    <a:pt x="14937" y="33607"/>
                  </a:lnTo>
                  <a:lnTo>
                    <a:pt x="15040" y="33672"/>
                  </a:lnTo>
                  <a:lnTo>
                    <a:pt x="15157" y="33711"/>
                  </a:lnTo>
                  <a:lnTo>
                    <a:pt x="15274" y="33737"/>
                  </a:lnTo>
                  <a:lnTo>
                    <a:pt x="15403" y="33724"/>
                  </a:lnTo>
                  <a:lnTo>
                    <a:pt x="15520" y="33698"/>
                  </a:lnTo>
                  <a:lnTo>
                    <a:pt x="15637" y="33646"/>
                  </a:lnTo>
                  <a:lnTo>
                    <a:pt x="15740" y="33568"/>
                  </a:lnTo>
                  <a:lnTo>
                    <a:pt x="31766" y="19202"/>
                  </a:lnTo>
                  <a:lnTo>
                    <a:pt x="33685" y="17491"/>
                  </a:lnTo>
                  <a:lnTo>
                    <a:pt x="33776" y="17387"/>
                  </a:lnTo>
                  <a:lnTo>
                    <a:pt x="33840" y="17283"/>
                  </a:lnTo>
                  <a:lnTo>
                    <a:pt x="33879" y="17167"/>
                  </a:lnTo>
                  <a:lnTo>
                    <a:pt x="33892" y="17037"/>
                  </a:lnTo>
                  <a:lnTo>
                    <a:pt x="33892" y="16920"/>
                  </a:lnTo>
                  <a:lnTo>
                    <a:pt x="33866" y="16804"/>
                  </a:lnTo>
                  <a:lnTo>
                    <a:pt x="33814" y="16687"/>
                  </a:lnTo>
                  <a:lnTo>
                    <a:pt x="33737" y="16570"/>
                  </a:lnTo>
                  <a:lnTo>
                    <a:pt x="31934" y="14574"/>
                  </a:lnTo>
                  <a:lnTo>
                    <a:pt x="19073" y="221"/>
                  </a:lnTo>
                  <a:lnTo>
                    <a:pt x="18969" y="130"/>
                  </a:lnTo>
                  <a:lnTo>
                    <a:pt x="18865" y="65"/>
                  </a:lnTo>
                  <a:lnTo>
                    <a:pt x="18748" y="26"/>
                  </a:lnTo>
                  <a:lnTo>
                    <a:pt x="186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238825" y="2046825"/>
              <a:ext cx="847325" cy="843425"/>
            </a:xfrm>
            <a:custGeom>
              <a:avLst/>
              <a:gdLst/>
              <a:ahLst/>
              <a:cxnLst/>
              <a:rect l="l" t="t" r="r" b="b"/>
              <a:pathLst>
                <a:path w="33893" h="33737" extrusionOk="0">
                  <a:moveTo>
                    <a:pt x="18619" y="0"/>
                  </a:moveTo>
                  <a:lnTo>
                    <a:pt x="18489" y="13"/>
                  </a:lnTo>
                  <a:lnTo>
                    <a:pt x="18373" y="39"/>
                  </a:lnTo>
                  <a:lnTo>
                    <a:pt x="18256" y="91"/>
                  </a:lnTo>
                  <a:lnTo>
                    <a:pt x="18152" y="169"/>
                  </a:lnTo>
                  <a:lnTo>
                    <a:pt x="7793" y="9465"/>
                  </a:lnTo>
                  <a:lnTo>
                    <a:pt x="221" y="16259"/>
                  </a:lnTo>
                  <a:lnTo>
                    <a:pt x="130" y="16350"/>
                  </a:lnTo>
                  <a:lnTo>
                    <a:pt x="65" y="16453"/>
                  </a:lnTo>
                  <a:lnTo>
                    <a:pt x="26" y="16570"/>
                  </a:lnTo>
                  <a:lnTo>
                    <a:pt x="0" y="16700"/>
                  </a:lnTo>
                  <a:lnTo>
                    <a:pt x="13" y="16816"/>
                  </a:lnTo>
                  <a:lnTo>
                    <a:pt x="39" y="16946"/>
                  </a:lnTo>
                  <a:lnTo>
                    <a:pt x="91" y="17063"/>
                  </a:lnTo>
                  <a:lnTo>
                    <a:pt x="169" y="17166"/>
                  </a:lnTo>
                  <a:lnTo>
                    <a:pt x="7235" y="25050"/>
                  </a:lnTo>
                  <a:lnTo>
                    <a:pt x="14833" y="33529"/>
                  </a:lnTo>
                  <a:lnTo>
                    <a:pt x="14924" y="33607"/>
                  </a:lnTo>
                  <a:lnTo>
                    <a:pt x="15040" y="33672"/>
                  </a:lnTo>
                  <a:lnTo>
                    <a:pt x="15157" y="33724"/>
                  </a:lnTo>
                  <a:lnTo>
                    <a:pt x="15274" y="33737"/>
                  </a:lnTo>
                  <a:lnTo>
                    <a:pt x="15404" y="33737"/>
                  </a:lnTo>
                  <a:lnTo>
                    <a:pt x="15520" y="33698"/>
                  </a:lnTo>
                  <a:lnTo>
                    <a:pt x="15637" y="33646"/>
                  </a:lnTo>
                  <a:lnTo>
                    <a:pt x="15741" y="33568"/>
                  </a:lnTo>
                  <a:lnTo>
                    <a:pt x="22275" y="27720"/>
                  </a:lnTo>
                  <a:lnTo>
                    <a:pt x="25348" y="24959"/>
                  </a:lnTo>
                  <a:lnTo>
                    <a:pt x="33685" y="17491"/>
                  </a:lnTo>
                  <a:lnTo>
                    <a:pt x="33776" y="17400"/>
                  </a:lnTo>
                  <a:lnTo>
                    <a:pt x="33841" y="17283"/>
                  </a:lnTo>
                  <a:lnTo>
                    <a:pt x="33879" y="17166"/>
                  </a:lnTo>
                  <a:lnTo>
                    <a:pt x="33892" y="17050"/>
                  </a:lnTo>
                  <a:lnTo>
                    <a:pt x="33892" y="16920"/>
                  </a:lnTo>
                  <a:lnTo>
                    <a:pt x="33854" y="16803"/>
                  </a:lnTo>
                  <a:lnTo>
                    <a:pt x="33802" y="16687"/>
                  </a:lnTo>
                  <a:lnTo>
                    <a:pt x="33724" y="16583"/>
                  </a:lnTo>
                  <a:lnTo>
                    <a:pt x="25945" y="7896"/>
                  </a:lnTo>
                  <a:lnTo>
                    <a:pt x="23079" y="4694"/>
                  </a:lnTo>
                  <a:lnTo>
                    <a:pt x="19060" y="220"/>
                  </a:lnTo>
                  <a:lnTo>
                    <a:pt x="18969" y="130"/>
                  </a:lnTo>
                  <a:lnTo>
                    <a:pt x="18865" y="65"/>
                  </a:lnTo>
                  <a:lnTo>
                    <a:pt x="18736" y="26"/>
                  </a:lnTo>
                  <a:lnTo>
                    <a:pt x="186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091675" y="754800"/>
              <a:ext cx="146200" cy="138750"/>
            </a:xfrm>
            <a:custGeom>
              <a:avLst/>
              <a:gdLst/>
              <a:ahLst/>
              <a:cxnLst/>
              <a:rect l="l" t="t" r="r" b="b"/>
              <a:pathLst>
                <a:path w="5848" h="5550" extrusionOk="0">
                  <a:moveTo>
                    <a:pt x="2541" y="0"/>
                  </a:moveTo>
                  <a:lnTo>
                    <a:pt x="2282" y="26"/>
                  </a:lnTo>
                  <a:lnTo>
                    <a:pt x="2036" y="65"/>
                  </a:lnTo>
                  <a:lnTo>
                    <a:pt x="1776" y="143"/>
                  </a:lnTo>
                  <a:lnTo>
                    <a:pt x="1530" y="234"/>
                  </a:lnTo>
                  <a:lnTo>
                    <a:pt x="1297" y="363"/>
                  </a:lnTo>
                  <a:lnTo>
                    <a:pt x="1076" y="506"/>
                  </a:lnTo>
                  <a:lnTo>
                    <a:pt x="869" y="674"/>
                  </a:lnTo>
                  <a:lnTo>
                    <a:pt x="687" y="856"/>
                  </a:lnTo>
                  <a:lnTo>
                    <a:pt x="532" y="1050"/>
                  </a:lnTo>
                  <a:lnTo>
                    <a:pt x="389" y="1258"/>
                  </a:lnTo>
                  <a:lnTo>
                    <a:pt x="259" y="1478"/>
                  </a:lnTo>
                  <a:lnTo>
                    <a:pt x="169" y="1712"/>
                  </a:lnTo>
                  <a:lnTo>
                    <a:pt x="91" y="1958"/>
                  </a:lnTo>
                  <a:lnTo>
                    <a:pt x="39" y="2204"/>
                  </a:lnTo>
                  <a:lnTo>
                    <a:pt x="13" y="2451"/>
                  </a:lnTo>
                  <a:lnTo>
                    <a:pt x="0" y="2710"/>
                  </a:lnTo>
                  <a:lnTo>
                    <a:pt x="26" y="2956"/>
                  </a:lnTo>
                  <a:lnTo>
                    <a:pt x="78" y="3216"/>
                  </a:lnTo>
                  <a:lnTo>
                    <a:pt x="143" y="3462"/>
                  </a:lnTo>
                  <a:lnTo>
                    <a:pt x="246" y="3721"/>
                  </a:lnTo>
                  <a:lnTo>
                    <a:pt x="1089" y="5549"/>
                  </a:lnTo>
                  <a:lnTo>
                    <a:pt x="5848" y="3358"/>
                  </a:lnTo>
                  <a:lnTo>
                    <a:pt x="5005" y="1517"/>
                  </a:lnTo>
                  <a:lnTo>
                    <a:pt x="4888" y="1284"/>
                  </a:lnTo>
                  <a:lnTo>
                    <a:pt x="4733" y="1063"/>
                  </a:lnTo>
                  <a:lnTo>
                    <a:pt x="4577" y="869"/>
                  </a:lnTo>
                  <a:lnTo>
                    <a:pt x="4395" y="687"/>
                  </a:lnTo>
                  <a:lnTo>
                    <a:pt x="4201" y="519"/>
                  </a:lnTo>
                  <a:lnTo>
                    <a:pt x="3993" y="389"/>
                  </a:lnTo>
                  <a:lnTo>
                    <a:pt x="3760" y="259"/>
                  </a:lnTo>
                  <a:lnTo>
                    <a:pt x="3527" y="169"/>
                  </a:lnTo>
                  <a:lnTo>
                    <a:pt x="3293" y="91"/>
                  </a:lnTo>
                  <a:lnTo>
                    <a:pt x="3047" y="39"/>
                  </a:lnTo>
                  <a:lnTo>
                    <a:pt x="28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118900" y="838750"/>
              <a:ext cx="649600" cy="1208425"/>
            </a:xfrm>
            <a:custGeom>
              <a:avLst/>
              <a:gdLst/>
              <a:ahLst/>
              <a:cxnLst/>
              <a:rect l="l" t="t" r="r" b="b"/>
              <a:pathLst>
                <a:path w="25984" h="48337" extrusionOk="0">
                  <a:moveTo>
                    <a:pt x="4759" y="0"/>
                  </a:moveTo>
                  <a:lnTo>
                    <a:pt x="0" y="2191"/>
                  </a:lnTo>
                  <a:lnTo>
                    <a:pt x="882" y="4110"/>
                  </a:lnTo>
                  <a:lnTo>
                    <a:pt x="869" y="4110"/>
                  </a:lnTo>
                  <a:lnTo>
                    <a:pt x="1764" y="6029"/>
                  </a:lnTo>
                  <a:lnTo>
                    <a:pt x="2645" y="7948"/>
                  </a:lnTo>
                  <a:lnTo>
                    <a:pt x="21186" y="48271"/>
                  </a:lnTo>
                  <a:lnTo>
                    <a:pt x="21212" y="48336"/>
                  </a:lnTo>
                  <a:lnTo>
                    <a:pt x="21238" y="48323"/>
                  </a:lnTo>
                  <a:lnTo>
                    <a:pt x="25957" y="46158"/>
                  </a:lnTo>
                  <a:lnTo>
                    <a:pt x="25983" y="46145"/>
                  </a:lnTo>
                  <a:lnTo>
                    <a:pt x="25944" y="46080"/>
                  </a:lnTo>
                  <a:lnTo>
                    <a:pt x="7416" y="5770"/>
                  </a:lnTo>
                  <a:lnTo>
                    <a:pt x="6535" y="3838"/>
                  </a:lnTo>
                  <a:lnTo>
                    <a:pt x="5640" y="1919"/>
                  </a:lnTo>
                  <a:lnTo>
                    <a:pt x="4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118900" y="838750"/>
              <a:ext cx="141025" cy="102775"/>
            </a:xfrm>
            <a:custGeom>
              <a:avLst/>
              <a:gdLst/>
              <a:ahLst/>
              <a:cxnLst/>
              <a:rect l="l" t="t" r="r" b="b"/>
              <a:pathLst>
                <a:path w="5641" h="4111" extrusionOk="0">
                  <a:moveTo>
                    <a:pt x="4759" y="0"/>
                  </a:moveTo>
                  <a:lnTo>
                    <a:pt x="0" y="2191"/>
                  </a:lnTo>
                  <a:lnTo>
                    <a:pt x="869" y="4110"/>
                  </a:lnTo>
                  <a:lnTo>
                    <a:pt x="882" y="4110"/>
                  </a:lnTo>
                  <a:lnTo>
                    <a:pt x="5640" y="1919"/>
                  </a:lnTo>
                  <a:lnTo>
                    <a:pt x="4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4140925" y="886725"/>
              <a:ext cx="141025" cy="102775"/>
            </a:xfrm>
            <a:custGeom>
              <a:avLst/>
              <a:gdLst/>
              <a:ahLst/>
              <a:cxnLst/>
              <a:rect l="l" t="t" r="r" b="b"/>
              <a:pathLst>
                <a:path w="5641" h="4111" extrusionOk="0">
                  <a:moveTo>
                    <a:pt x="4759" y="0"/>
                  </a:moveTo>
                  <a:lnTo>
                    <a:pt x="1" y="2191"/>
                  </a:lnTo>
                  <a:lnTo>
                    <a:pt x="883" y="4110"/>
                  </a:lnTo>
                  <a:lnTo>
                    <a:pt x="5641" y="1919"/>
                  </a:lnTo>
                  <a:lnTo>
                    <a:pt x="4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162975" y="934700"/>
              <a:ext cx="141350" cy="102775"/>
            </a:xfrm>
            <a:custGeom>
              <a:avLst/>
              <a:gdLst/>
              <a:ahLst/>
              <a:cxnLst/>
              <a:rect l="l" t="t" r="r" b="b"/>
              <a:pathLst>
                <a:path w="5654" h="4111" extrusionOk="0">
                  <a:moveTo>
                    <a:pt x="4759" y="0"/>
                  </a:moveTo>
                  <a:lnTo>
                    <a:pt x="1" y="2191"/>
                  </a:lnTo>
                  <a:lnTo>
                    <a:pt x="882" y="4110"/>
                  </a:lnTo>
                  <a:lnTo>
                    <a:pt x="5653" y="1919"/>
                  </a:lnTo>
                  <a:lnTo>
                    <a:pt x="4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4648525" y="1990725"/>
              <a:ext cx="141350" cy="186750"/>
            </a:xfrm>
            <a:custGeom>
              <a:avLst/>
              <a:gdLst/>
              <a:ahLst/>
              <a:cxnLst/>
              <a:rect l="l" t="t" r="r" b="b"/>
              <a:pathLst>
                <a:path w="5654" h="7470" extrusionOk="0">
                  <a:moveTo>
                    <a:pt x="4759" y="1"/>
                  </a:moveTo>
                  <a:lnTo>
                    <a:pt x="1" y="2192"/>
                  </a:lnTo>
                  <a:lnTo>
                    <a:pt x="3813" y="6419"/>
                  </a:lnTo>
                  <a:lnTo>
                    <a:pt x="4617" y="7314"/>
                  </a:lnTo>
                  <a:lnTo>
                    <a:pt x="4681" y="7378"/>
                  </a:lnTo>
                  <a:lnTo>
                    <a:pt x="4759" y="7417"/>
                  </a:lnTo>
                  <a:lnTo>
                    <a:pt x="4837" y="7443"/>
                  </a:lnTo>
                  <a:lnTo>
                    <a:pt x="4928" y="7469"/>
                  </a:lnTo>
                  <a:lnTo>
                    <a:pt x="5019" y="7469"/>
                  </a:lnTo>
                  <a:lnTo>
                    <a:pt x="5109" y="7456"/>
                  </a:lnTo>
                  <a:lnTo>
                    <a:pt x="5200" y="7430"/>
                  </a:lnTo>
                  <a:lnTo>
                    <a:pt x="5278" y="7391"/>
                  </a:lnTo>
                  <a:lnTo>
                    <a:pt x="5369" y="7352"/>
                  </a:lnTo>
                  <a:lnTo>
                    <a:pt x="5446" y="7301"/>
                  </a:lnTo>
                  <a:lnTo>
                    <a:pt x="5511" y="7236"/>
                  </a:lnTo>
                  <a:lnTo>
                    <a:pt x="5563" y="7171"/>
                  </a:lnTo>
                  <a:lnTo>
                    <a:pt x="5615" y="7093"/>
                  </a:lnTo>
                  <a:lnTo>
                    <a:pt x="5641" y="7015"/>
                  </a:lnTo>
                  <a:lnTo>
                    <a:pt x="5654" y="6925"/>
                  </a:lnTo>
                  <a:lnTo>
                    <a:pt x="5654" y="6834"/>
                  </a:lnTo>
                  <a:lnTo>
                    <a:pt x="5498" y="5654"/>
                  </a:ln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4743825" y="2132050"/>
              <a:ext cx="46050" cy="45425"/>
            </a:xfrm>
            <a:custGeom>
              <a:avLst/>
              <a:gdLst/>
              <a:ahLst/>
              <a:cxnLst/>
              <a:rect l="l" t="t" r="r" b="b"/>
              <a:pathLst>
                <a:path w="1842" h="1817" extrusionOk="0">
                  <a:moveTo>
                    <a:pt x="1686" y="1"/>
                  </a:moveTo>
                  <a:lnTo>
                    <a:pt x="1" y="766"/>
                  </a:lnTo>
                  <a:lnTo>
                    <a:pt x="805" y="1661"/>
                  </a:lnTo>
                  <a:lnTo>
                    <a:pt x="869" y="1725"/>
                  </a:lnTo>
                  <a:lnTo>
                    <a:pt x="947" y="1764"/>
                  </a:lnTo>
                  <a:lnTo>
                    <a:pt x="1025" y="1790"/>
                  </a:lnTo>
                  <a:lnTo>
                    <a:pt x="1116" y="1816"/>
                  </a:lnTo>
                  <a:lnTo>
                    <a:pt x="1207" y="1816"/>
                  </a:lnTo>
                  <a:lnTo>
                    <a:pt x="1297" y="1803"/>
                  </a:lnTo>
                  <a:lnTo>
                    <a:pt x="1388" y="1777"/>
                  </a:lnTo>
                  <a:lnTo>
                    <a:pt x="1466" y="1738"/>
                  </a:lnTo>
                  <a:lnTo>
                    <a:pt x="1557" y="1699"/>
                  </a:lnTo>
                  <a:lnTo>
                    <a:pt x="1634" y="1648"/>
                  </a:lnTo>
                  <a:lnTo>
                    <a:pt x="1699" y="1583"/>
                  </a:lnTo>
                  <a:lnTo>
                    <a:pt x="1751" y="1518"/>
                  </a:lnTo>
                  <a:lnTo>
                    <a:pt x="1803" y="1440"/>
                  </a:lnTo>
                  <a:lnTo>
                    <a:pt x="1829" y="1362"/>
                  </a:lnTo>
                  <a:lnTo>
                    <a:pt x="1842" y="1272"/>
                  </a:lnTo>
                  <a:lnTo>
                    <a:pt x="1842" y="1181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725775" y="459825"/>
              <a:ext cx="1874525" cy="459000"/>
            </a:xfrm>
            <a:custGeom>
              <a:avLst/>
              <a:gdLst/>
              <a:ahLst/>
              <a:cxnLst/>
              <a:rect l="l" t="t" r="r" b="b"/>
              <a:pathLst>
                <a:path w="74981" h="18360" extrusionOk="0">
                  <a:moveTo>
                    <a:pt x="2412" y="0"/>
                  </a:moveTo>
                  <a:lnTo>
                    <a:pt x="2256" y="26"/>
                  </a:lnTo>
                  <a:lnTo>
                    <a:pt x="2101" y="65"/>
                  </a:lnTo>
                  <a:lnTo>
                    <a:pt x="1958" y="117"/>
                  </a:lnTo>
                  <a:lnTo>
                    <a:pt x="1816" y="169"/>
                  </a:lnTo>
                  <a:lnTo>
                    <a:pt x="1686" y="247"/>
                  </a:lnTo>
                  <a:lnTo>
                    <a:pt x="1569" y="338"/>
                  </a:lnTo>
                  <a:lnTo>
                    <a:pt x="1453" y="441"/>
                  </a:lnTo>
                  <a:lnTo>
                    <a:pt x="1349" y="545"/>
                  </a:lnTo>
                  <a:lnTo>
                    <a:pt x="1258" y="675"/>
                  </a:lnTo>
                  <a:lnTo>
                    <a:pt x="1167" y="804"/>
                  </a:lnTo>
                  <a:lnTo>
                    <a:pt x="1103" y="934"/>
                  </a:lnTo>
                  <a:lnTo>
                    <a:pt x="1038" y="1077"/>
                  </a:lnTo>
                  <a:lnTo>
                    <a:pt x="999" y="1232"/>
                  </a:lnTo>
                  <a:lnTo>
                    <a:pt x="973" y="1401"/>
                  </a:lnTo>
                  <a:lnTo>
                    <a:pt x="0" y="9595"/>
                  </a:lnTo>
                  <a:lnTo>
                    <a:pt x="73826" y="18360"/>
                  </a:lnTo>
                  <a:lnTo>
                    <a:pt x="74980" y="8597"/>
                  </a:lnTo>
                  <a:lnTo>
                    <a:pt x="2736" y="13"/>
                  </a:lnTo>
                  <a:lnTo>
                    <a:pt x="256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754625" y="492550"/>
              <a:ext cx="421725" cy="223375"/>
            </a:xfrm>
            <a:custGeom>
              <a:avLst/>
              <a:gdLst/>
              <a:ahLst/>
              <a:cxnLst/>
              <a:rect l="l" t="t" r="r" b="b"/>
              <a:pathLst>
                <a:path w="16869" h="8935" extrusionOk="0">
                  <a:moveTo>
                    <a:pt x="12473" y="1"/>
                  </a:moveTo>
                  <a:lnTo>
                    <a:pt x="0" y="8416"/>
                  </a:lnTo>
                  <a:lnTo>
                    <a:pt x="4383" y="8934"/>
                  </a:lnTo>
                  <a:lnTo>
                    <a:pt x="16869" y="520"/>
                  </a:lnTo>
                  <a:lnTo>
                    <a:pt x="1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039225" y="526275"/>
              <a:ext cx="422050" cy="223675"/>
            </a:xfrm>
            <a:custGeom>
              <a:avLst/>
              <a:gdLst/>
              <a:ahLst/>
              <a:cxnLst/>
              <a:rect l="l" t="t" r="r" b="b"/>
              <a:pathLst>
                <a:path w="16882" h="8947" extrusionOk="0">
                  <a:moveTo>
                    <a:pt x="12486" y="0"/>
                  </a:moveTo>
                  <a:lnTo>
                    <a:pt x="0" y="8415"/>
                  </a:lnTo>
                  <a:lnTo>
                    <a:pt x="4395" y="8947"/>
                  </a:lnTo>
                  <a:lnTo>
                    <a:pt x="16881" y="519"/>
                  </a:lnTo>
                  <a:lnTo>
                    <a:pt x="12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324125" y="559975"/>
              <a:ext cx="421750" cy="223700"/>
            </a:xfrm>
            <a:custGeom>
              <a:avLst/>
              <a:gdLst/>
              <a:ahLst/>
              <a:cxnLst/>
              <a:rect l="l" t="t" r="r" b="b"/>
              <a:pathLst>
                <a:path w="16870" h="8948" extrusionOk="0">
                  <a:moveTo>
                    <a:pt x="12487" y="1"/>
                  </a:moveTo>
                  <a:lnTo>
                    <a:pt x="1" y="8428"/>
                  </a:lnTo>
                  <a:lnTo>
                    <a:pt x="4396" y="8947"/>
                  </a:lnTo>
                  <a:lnTo>
                    <a:pt x="16869" y="532"/>
                  </a:lnTo>
                  <a:lnTo>
                    <a:pt x="12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608725" y="594025"/>
              <a:ext cx="422050" cy="223675"/>
            </a:xfrm>
            <a:custGeom>
              <a:avLst/>
              <a:gdLst/>
              <a:ahLst/>
              <a:cxnLst/>
              <a:rect l="l" t="t" r="r" b="b"/>
              <a:pathLst>
                <a:path w="16882" h="8947" extrusionOk="0">
                  <a:moveTo>
                    <a:pt x="12486" y="0"/>
                  </a:moveTo>
                  <a:lnTo>
                    <a:pt x="1" y="8415"/>
                  </a:lnTo>
                  <a:lnTo>
                    <a:pt x="4396" y="8946"/>
                  </a:lnTo>
                  <a:lnTo>
                    <a:pt x="16882" y="519"/>
                  </a:lnTo>
                  <a:lnTo>
                    <a:pt x="12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893650" y="627725"/>
              <a:ext cx="422050" cy="223675"/>
            </a:xfrm>
            <a:custGeom>
              <a:avLst/>
              <a:gdLst/>
              <a:ahLst/>
              <a:cxnLst/>
              <a:rect l="l" t="t" r="r" b="b"/>
              <a:pathLst>
                <a:path w="16882" h="8947" extrusionOk="0">
                  <a:moveTo>
                    <a:pt x="12486" y="1"/>
                  </a:moveTo>
                  <a:lnTo>
                    <a:pt x="0" y="8428"/>
                  </a:lnTo>
                  <a:lnTo>
                    <a:pt x="4396" y="8947"/>
                  </a:lnTo>
                  <a:lnTo>
                    <a:pt x="16882" y="519"/>
                  </a:lnTo>
                  <a:lnTo>
                    <a:pt x="124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178250" y="661775"/>
              <a:ext cx="422050" cy="223350"/>
            </a:xfrm>
            <a:custGeom>
              <a:avLst/>
              <a:gdLst/>
              <a:ahLst/>
              <a:cxnLst/>
              <a:rect l="l" t="t" r="r" b="b"/>
              <a:pathLst>
                <a:path w="16882" h="8934" extrusionOk="0">
                  <a:moveTo>
                    <a:pt x="12486" y="0"/>
                  </a:moveTo>
                  <a:lnTo>
                    <a:pt x="0" y="8415"/>
                  </a:lnTo>
                  <a:lnTo>
                    <a:pt x="4395" y="8933"/>
                  </a:lnTo>
                  <a:lnTo>
                    <a:pt x="16881" y="519"/>
                  </a:lnTo>
                  <a:lnTo>
                    <a:pt x="12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365325" y="699050"/>
              <a:ext cx="2122175" cy="1685875"/>
            </a:xfrm>
            <a:custGeom>
              <a:avLst/>
              <a:gdLst/>
              <a:ahLst/>
              <a:cxnLst/>
              <a:rect l="l" t="t" r="r" b="b"/>
              <a:pathLst>
                <a:path w="84887" h="67435" extrusionOk="0">
                  <a:moveTo>
                    <a:pt x="14367" y="0"/>
                  </a:moveTo>
                  <a:lnTo>
                    <a:pt x="79" y="42787"/>
                  </a:lnTo>
                  <a:lnTo>
                    <a:pt x="40" y="42942"/>
                  </a:lnTo>
                  <a:lnTo>
                    <a:pt x="1" y="43111"/>
                  </a:lnTo>
                  <a:lnTo>
                    <a:pt x="1" y="43266"/>
                  </a:lnTo>
                  <a:lnTo>
                    <a:pt x="1" y="43422"/>
                  </a:lnTo>
                  <a:lnTo>
                    <a:pt x="14" y="43564"/>
                  </a:lnTo>
                  <a:lnTo>
                    <a:pt x="53" y="43720"/>
                  </a:lnTo>
                  <a:lnTo>
                    <a:pt x="104" y="43863"/>
                  </a:lnTo>
                  <a:lnTo>
                    <a:pt x="156" y="44005"/>
                  </a:lnTo>
                  <a:lnTo>
                    <a:pt x="234" y="44135"/>
                  </a:lnTo>
                  <a:lnTo>
                    <a:pt x="325" y="44252"/>
                  </a:lnTo>
                  <a:lnTo>
                    <a:pt x="416" y="44368"/>
                  </a:lnTo>
                  <a:lnTo>
                    <a:pt x="532" y="44485"/>
                  </a:lnTo>
                  <a:lnTo>
                    <a:pt x="649" y="44576"/>
                  </a:lnTo>
                  <a:lnTo>
                    <a:pt x="779" y="44667"/>
                  </a:lnTo>
                  <a:lnTo>
                    <a:pt x="921" y="44731"/>
                  </a:lnTo>
                  <a:lnTo>
                    <a:pt x="1077" y="44796"/>
                  </a:lnTo>
                  <a:lnTo>
                    <a:pt x="68589" y="67343"/>
                  </a:lnTo>
                  <a:lnTo>
                    <a:pt x="68744" y="67395"/>
                  </a:lnTo>
                  <a:lnTo>
                    <a:pt x="68900" y="67421"/>
                  </a:lnTo>
                  <a:lnTo>
                    <a:pt x="69055" y="67434"/>
                  </a:lnTo>
                  <a:lnTo>
                    <a:pt x="69211" y="67421"/>
                  </a:lnTo>
                  <a:lnTo>
                    <a:pt x="69366" y="67408"/>
                  </a:lnTo>
                  <a:lnTo>
                    <a:pt x="69509" y="67369"/>
                  </a:lnTo>
                  <a:lnTo>
                    <a:pt x="69652" y="67317"/>
                  </a:lnTo>
                  <a:lnTo>
                    <a:pt x="69794" y="67266"/>
                  </a:lnTo>
                  <a:lnTo>
                    <a:pt x="69924" y="67188"/>
                  </a:lnTo>
                  <a:lnTo>
                    <a:pt x="70054" y="67097"/>
                  </a:lnTo>
                  <a:lnTo>
                    <a:pt x="70170" y="67006"/>
                  </a:lnTo>
                  <a:lnTo>
                    <a:pt x="70274" y="66890"/>
                  </a:lnTo>
                  <a:lnTo>
                    <a:pt x="70365" y="66773"/>
                  </a:lnTo>
                  <a:lnTo>
                    <a:pt x="70456" y="66643"/>
                  </a:lnTo>
                  <a:lnTo>
                    <a:pt x="70533" y="66501"/>
                  </a:lnTo>
                  <a:lnTo>
                    <a:pt x="70585" y="66345"/>
                  </a:lnTo>
                  <a:lnTo>
                    <a:pt x="84886" y="23559"/>
                  </a:lnTo>
                  <a:lnTo>
                    <a:pt x="143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646675" y="699050"/>
              <a:ext cx="1840825" cy="822025"/>
            </a:xfrm>
            <a:custGeom>
              <a:avLst/>
              <a:gdLst/>
              <a:ahLst/>
              <a:cxnLst/>
              <a:rect l="l" t="t" r="r" b="b"/>
              <a:pathLst>
                <a:path w="73633" h="32881" extrusionOk="0">
                  <a:moveTo>
                    <a:pt x="3113" y="0"/>
                  </a:moveTo>
                  <a:lnTo>
                    <a:pt x="1" y="9335"/>
                  </a:lnTo>
                  <a:lnTo>
                    <a:pt x="70508" y="32881"/>
                  </a:lnTo>
                  <a:lnTo>
                    <a:pt x="73632" y="23559"/>
                  </a:lnTo>
                  <a:lnTo>
                    <a:pt x="31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752025" y="708450"/>
              <a:ext cx="297275" cy="358525"/>
            </a:xfrm>
            <a:custGeom>
              <a:avLst/>
              <a:gdLst/>
              <a:ahLst/>
              <a:cxnLst/>
              <a:rect l="l" t="t" r="r" b="b"/>
              <a:pathLst>
                <a:path w="11891" h="14341" extrusionOk="0">
                  <a:moveTo>
                    <a:pt x="1" y="0"/>
                  </a:moveTo>
                  <a:lnTo>
                    <a:pt x="7702" y="12940"/>
                  </a:lnTo>
                  <a:lnTo>
                    <a:pt x="11890" y="14340"/>
                  </a:lnTo>
                  <a:lnTo>
                    <a:pt x="4202" y="14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2023975" y="799200"/>
              <a:ext cx="297600" cy="358525"/>
            </a:xfrm>
            <a:custGeom>
              <a:avLst/>
              <a:gdLst/>
              <a:ahLst/>
              <a:cxnLst/>
              <a:rect l="l" t="t" r="r" b="b"/>
              <a:pathLst>
                <a:path w="11904" h="14341" extrusionOk="0">
                  <a:moveTo>
                    <a:pt x="1" y="0"/>
                  </a:moveTo>
                  <a:lnTo>
                    <a:pt x="7702" y="12940"/>
                  </a:lnTo>
                  <a:lnTo>
                    <a:pt x="11903" y="14340"/>
                  </a:lnTo>
                  <a:lnTo>
                    <a:pt x="4202" y="1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2295925" y="889950"/>
              <a:ext cx="297600" cy="358850"/>
            </a:xfrm>
            <a:custGeom>
              <a:avLst/>
              <a:gdLst/>
              <a:ahLst/>
              <a:cxnLst/>
              <a:rect l="l" t="t" r="r" b="b"/>
              <a:pathLst>
                <a:path w="11904" h="14354" extrusionOk="0">
                  <a:moveTo>
                    <a:pt x="1" y="1"/>
                  </a:moveTo>
                  <a:lnTo>
                    <a:pt x="7702" y="12940"/>
                  </a:lnTo>
                  <a:lnTo>
                    <a:pt x="11903" y="14354"/>
                  </a:lnTo>
                  <a:lnTo>
                    <a:pt x="4202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2567875" y="981050"/>
              <a:ext cx="297600" cy="358525"/>
            </a:xfrm>
            <a:custGeom>
              <a:avLst/>
              <a:gdLst/>
              <a:ahLst/>
              <a:cxnLst/>
              <a:rect l="l" t="t" r="r" b="b"/>
              <a:pathLst>
                <a:path w="11904" h="14341" extrusionOk="0">
                  <a:moveTo>
                    <a:pt x="1" y="0"/>
                  </a:moveTo>
                  <a:lnTo>
                    <a:pt x="7703" y="12940"/>
                  </a:lnTo>
                  <a:lnTo>
                    <a:pt x="11903" y="14340"/>
                  </a:lnTo>
                  <a:lnTo>
                    <a:pt x="4202" y="14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840175" y="1071800"/>
              <a:ext cx="297250" cy="358525"/>
            </a:xfrm>
            <a:custGeom>
              <a:avLst/>
              <a:gdLst/>
              <a:ahLst/>
              <a:cxnLst/>
              <a:rect l="l" t="t" r="r" b="b"/>
              <a:pathLst>
                <a:path w="11890" h="14341" extrusionOk="0">
                  <a:moveTo>
                    <a:pt x="0" y="1"/>
                  </a:moveTo>
                  <a:lnTo>
                    <a:pt x="7689" y="12940"/>
                  </a:lnTo>
                  <a:lnTo>
                    <a:pt x="11889" y="14340"/>
                  </a:lnTo>
                  <a:lnTo>
                    <a:pt x="4188" y="1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112125" y="1162550"/>
              <a:ext cx="297250" cy="358525"/>
            </a:xfrm>
            <a:custGeom>
              <a:avLst/>
              <a:gdLst/>
              <a:ahLst/>
              <a:cxnLst/>
              <a:rect l="l" t="t" r="r" b="b"/>
              <a:pathLst>
                <a:path w="11890" h="14341" extrusionOk="0">
                  <a:moveTo>
                    <a:pt x="0" y="1"/>
                  </a:moveTo>
                  <a:lnTo>
                    <a:pt x="7702" y="12941"/>
                  </a:lnTo>
                  <a:lnTo>
                    <a:pt x="11890" y="14341"/>
                  </a:lnTo>
                  <a:lnTo>
                    <a:pt x="4188" y="1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661600" y="635175"/>
              <a:ext cx="128375" cy="128725"/>
            </a:xfrm>
            <a:custGeom>
              <a:avLst/>
              <a:gdLst/>
              <a:ahLst/>
              <a:cxnLst/>
              <a:rect l="l" t="t" r="r" b="b"/>
              <a:pathLst>
                <a:path w="5135" h="5149" extrusionOk="0">
                  <a:moveTo>
                    <a:pt x="2606" y="1"/>
                  </a:moveTo>
                  <a:lnTo>
                    <a:pt x="2347" y="14"/>
                  </a:lnTo>
                  <a:lnTo>
                    <a:pt x="2101" y="53"/>
                  </a:lnTo>
                  <a:lnTo>
                    <a:pt x="1854" y="105"/>
                  </a:lnTo>
                  <a:lnTo>
                    <a:pt x="1621" y="182"/>
                  </a:lnTo>
                  <a:lnTo>
                    <a:pt x="1388" y="286"/>
                  </a:lnTo>
                  <a:lnTo>
                    <a:pt x="1180" y="416"/>
                  </a:lnTo>
                  <a:lnTo>
                    <a:pt x="973" y="558"/>
                  </a:lnTo>
                  <a:lnTo>
                    <a:pt x="791" y="714"/>
                  </a:lnTo>
                  <a:lnTo>
                    <a:pt x="623" y="895"/>
                  </a:lnTo>
                  <a:lnTo>
                    <a:pt x="467" y="1090"/>
                  </a:lnTo>
                  <a:lnTo>
                    <a:pt x="337" y="1297"/>
                  </a:lnTo>
                  <a:lnTo>
                    <a:pt x="221" y="1531"/>
                  </a:lnTo>
                  <a:lnTo>
                    <a:pt x="130" y="1764"/>
                  </a:lnTo>
                  <a:lnTo>
                    <a:pt x="65" y="2011"/>
                  </a:lnTo>
                  <a:lnTo>
                    <a:pt x="13" y="2270"/>
                  </a:lnTo>
                  <a:lnTo>
                    <a:pt x="0" y="2529"/>
                  </a:lnTo>
                  <a:lnTo>
                    <a:pt x="13" y="2788"/>
                  </a:lnTo>
                  <a:lnTo>
                    <a:pt x="39" y="3048"/>
                  </a:lnTo>
                  <a:lnTo>
                    <a:pt x="104" y="3294"/>
                  </a:lnTo>
                  <a:lnTo>
                    <a:pt x="182" y="3528"/>
                  </a:lnTo>
                  <a:lnTo>
                    <a:pt x="286" y="3748"/>
                  </a:lnTo>
                  <a:lnTo>
                    <a:pt x="402" y="3968"/>
                  </a:lnTo>
                  <a:lnTo>
                    <a:pt x="545" y="4163"/>
                  </a:lnTo>
                  <a:lnTo>
                    <a:pt x="713" y="4357"/>
                  </a:lnTo>
                  <a:lnTo>
                    <a:pt x="895" y="4526"/>
                  </a:lnTo>
                  <a:lnTo>
                    <a:pt x="1089" y="4668"/>
                  </a:lnTo>
                  <a:lnTo>
                    <a:pt x="1297" y="4811"/>
                  </a:lnTo>
                  <a:lnTo>
                    <a:pt x="1517" y="4928"/>
                  </a:lnTo>
                  <a:lnTo>
                    <a:pt x="1751" y="5019"/>
                  </a:lnTo>
                  <a:lnTo>
                    <a:pt x="2010" y="5083"/>
                  </a:lnTo>
                  <a:lnTo>
                    <a:pt x="2269" y="5122"/>
                  </a:lnTo>
                  <a:lnTo>
                    <a:pt x="2529" y="5148"/>
                  </a:lnTo>
                  <a:lnTo>
                    <a:pt x="2788" y="5135"/>
                  </a:lnTo>
                  <a:lnTo>
                    <a:pt x="3034" y="5096"/>
                  </a:lnTo>
                  <a:lnTo>
                    <a:pt x="3281" y="5044"/>
                  </a:lnTo>
                  <a:lnTo>
                    <a:pt x="3514" y="4967"/>
                  </a:lnTo>
                  <a:lnTo>
                    <a:pt x="3747" y="4863"/>
                  </a:lnTo>
                  <a:lnTo>
                    <a:pt x="3955" y="4733"/>
                  </a:lnTo>
                  <a:lnTo>
                    <a:pt x="4162" y="4591"/>
                  </a:lnTo>
                  <a:lnTo>
                    <a:pt x="4344" y="4435"/>
                  </a:lnTo>
                  <a:lnTo>
                    <a:pt x="4512" y="4254"/>
                  </a:lnTo>
                  <a:lnTo>
                    <a:pt x="4668" y="4059"/>
                  </a:lnTo>
                  <a:lnTo>
                    <a:pt x="4798" y="3852"/>
                  </a:lnTo>
                  <a:lnTo>
                    <a:pt x="4914" y="3618"/>
                  </a:lnTo>
                  <a:lnTo>
                    <a:pt x="5005" y="3385"/>
                  </a:lnTo>
                  <a:lnTo>
                    <a:pt x="5070" y="3139"/>
                  </a:lnTo>
                  <a:lnTo>
                    <a:pt x="5122" y="2879"/>
                  </a:lnTo>
                  <a:lnTo>
                    <a:pt x="5135" y="2620"/>
                  </a:lnTo>
                  <a:lnTo>
                    <a:pt x="5122" y="2361"/>
                  </a:lnTo>
                  <a:lnTo>
                    <a:pt x="5096" y="2101"/>
                  </a:lnTo>
                  <a:lnTo>
                    <a:pt x="5031" y="1868"/>
                  </a:lnTo>
                  <a:lnTo>
                    <a:pt x="4953" y="1622"/>
                  </a:lnTo>
                  <a:lnTo>
                    <a:pt x="4849" y="1401"/>
                  </a:lnTo>
                  <a:lnTo>
                    <a:pt x="4733" y="1181"/>
                  </a:lnTo>
                  <a:lnTo>
                    <a:pt x="4590" y="986"/>
                  </a:lnTo>
                  <a:lnTo>
                    <a:pt x="4422" y="805"/>
                  </a:lnTo>
                  <a:lnTo>
                    <a:pt x="4240" y="623"/>
                  </a:lnTo>
                  <a:lnTo>
                    <a:pt x="4046" y="481"/>
                  </a:lnTo>
                  <a:lnTo>
                    <a:pt x="3838" y="338"/>
                  </a:lnTo>
                  <a:lnTo>
                    <a:pt x="3618" y="234"/>
                  </a:lnTo>
                  <a:lnTo>
                    <a:pt x="3384" y="143"/>
                  </a:lnTo>
                  <a:lnTo>
                    <a:pt x="3125" y="66"/>
                  </a:lnTo>
                  <a:lnTo>
                    <a:pt x="2866" y="27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693675" y="1052350"/>
              <a:ext cx="1630125" cy="554950"/>
            </a:xfrm>
            <a:custGeom>
              <a:avLst/>
              <a:gdLst/>
              <a:ahLst/>
              <a:cxnLst/>
              <a:rect l="l" t="t" r="r" b="b"/>
              <a:pathLst>
                <a:path w="65205" h="22198" extrusionOk="0">
                  <a:moveTo>
                    <a:pt x="299" y="1"/>
                  </a:moveTo>
                  <a:lnTo>
                    <a:pt x="234" y="14"/>
                  </a:lnTo>
                  <a:lnTo>
                    <a:pt x="182" y="39"/>
                  </a:lnTo>
                  <a:lnTo>
                    <a:pt x="131" y="65"/>
                  </a:lnTo>
                  <a:lnTo>
                    <a:pt x="79" y="104"/>
                  </a:lnTo>
                  <a:lnTo>
                    <a:pt x="53" y="156"/>
                  </a:lnTo>
                  <a:lnTo>
                    <a:pt x="27" y="221"/>
                  </a:lnTo>
                  <a:lnTo>
                    <a:pt x="14" y="273"/>
                  </a:lnTo>
                  <a:lnTo>
                    <a:pt x="1" y="338"/>
                  </a:lnTo>
                  <a:lnTo>
                    <a:pt x="14" y="403"/>
                  </a:lnTo>
                  <a:lnTo>
                    <a:pt x="40" y="454"/>
                  </a:lnTo>
                  <a:lnTo>
                    <a:pt x="66" y="506"/>
                  </a:lnTo>
                  <a:lnTo>
                    <a:pt x="118" y="558"/>
                  </a:lnTo>
                  <a:lnTo>
                    <a:pt x="156" y="584"/>
                  </a:lnTo>
                  <a:lnTo>
                    <a:pt x="221" y="610"/>
                  </a:lnTo>
                  <a:lnTo>
                    <a:pt x="64790" y="22185"/>
                  </a:lnTo>
                  <a:lnTo>
                    <a:pt x="64842" y="22198"/>
                  </a:lnTo>
                  <a:lnTo>
                    <a:pt x="64893" y="22198"/>
                  </a:lnTo>
                  <a:lnTo>
                    <a:pt x="64984" y="22185"/>
                  </a:lnTo>
                  <a:lnTo>
                    <a:pt x="65075" y="22146"/>
                  </a:lnTo>
                  <a:lnTo>
                    <a:pt x="65140" y="22081"/>
                  </a:lnTo>
                  <a:lnTo>
                    <a:pt x="65179" y="22029"/>
                  </a:lnTo>
                  <a:lnTo>
                    <a:pt x="65192" y="21990"/>
                  </a:lnTo>
                  <a:lnTo>
                    <a:pt x="65205" y="21925"/>
                  </a:lnTo>
                  <a:lnTo>
                    <a:pt x="65205" y="21861"/>
                  </a:lnTo>
                  <a:lnTo>
                    <a:pt x="65192" y="21809"/>
                  </a:lnTo>
                  <a:lnTo>
                    <a:pt x="65179" y="21744"/>
                  </a:lnTo>
                  <a:lnTo>
                    <a:pt x="65140" y="21692"/>
                  </a:lnTo>
                  <a:lnTo>
                    <a:pt x="65101" y="21653"/>
                  </a:lnTo>
                  <a:lnTo>
                    <a:pt x="65049" y="21614"/>
                  </a:lnTo>
                  <a:lnTo>
                    <a:pt x="64997" y="21588"/>
                  </a:lnTo>
                  <a:lnTo>
                    <a:pt x="416" y="14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612000" y="1297400"/>
              <a:ext cx="1630125" cy="554950"/>
            </a:xfrm>
            <a:custGeom>
              <a:avLst/>
              <a:gdLst/>
              <a:ahLst/>
              <a:cxnLst/>
              <a:rect l="l" t="t" r="r" b="b"/>
              <a:pathLst>
                <a:path w="65205" h="22198" extrusionOk="0">
                  <a:moveTo>
                    <a:pt x="286" y="1"/>
                  </a:moveTo>
                  <a:lnTo>
                    <a:pt x="234" y="14"/>
                  </a:lnTo>
                  <a:lnTo>
                    <a:pt x="169" y="39"/>
                  </a:lnTo>
                  <a:lnTo>
                    <a:pt x="117" y="65"/>
                  </a:lnTo>
                  <a:lnTo>
                    <a:pt x="78" y="104"/>
                  </a:lnTo>
                  <a:lnTo>
                    <a:pt x="39" y="156"/>
                  </a:lnTo>
                  <a:lnTo>
                    <a:pt x="14" y="221"/>
                  </a:lnTo>
                  <a:lnTo>
                    <a:pt x="1" y="273"/>
                  </a:lnTo>
                  <a:lnTo>
                    <a:pt x="1" y="338"/>
                  </a:lnTo>
                  <a:lnTo>
                    <a:pt x="14" y="403"/>
                  </a:lnTo>
                  <a:lnTo>
                    <a:pt x="26" y="454"/>
                  </a:lnTo>
                  <a:lnTo>
                    <a:pt x="65" y="506"/>
                  </a:lnTo>
                  <a:lnTo>
                    <a:pt x="104" y="558"/>
                  </a:lnTo>
                  <a:lnTo>
                    <a:pt x="156" y="584"/>
                  </a:lnTo>
                  <a:lnTo>
                    <a:pt x="208" y="610"/>
                  </a:lnTo>
                  <a:lnTo>
                    <a:pt x="64789" y="22185"/>
                  </a:lnTo>
                  <a:lnTo>
                    <a:pt x="64841" y="22198"/>
                  </a:lnTo>
                  <a:lnTo>
                    <a:pt x="64893" y="22198"/>
                  </a:lnTo>
                  <a:lnTo>
                    <a:pt x="64984" y="22185"/>
                  </a:lnTo>
                  <a:lnTo>
                    <a:pt x="65075" y="22146"/>
                  </a:lnTo>
                  <a:lnTo>
                    <a:pt x="65140" y="22081"/>
                  </a:lnTo>
                  <a:lnTo>
                    <a:pt x="65165" y="22029"/>
                  </a:lnTo>
                  <a:lnTo>
                    <a:pt x="65191" y="21990"/>
                  </a:lnTo>
                  <a:lnTo>
                    <a:pt x="65204" y="21925"/>
                  </a:lnTo>
                  <a:lnTo>
                    <a:pt x="65204" y="21861"/>
                  </a:lnTo>
                  <a:lnTo>
                    <a:pt x="65191" y="21809"/>
                  </a:lnTo>
                  <a:lnTo>
                    <a:pt x="65165" y="21744"/>
                  </a:lnTo>
                  <a:lnTo>
                    <a:pt x="65140" y="21692"/>
                  </a:lnTo>
                  <a:lnTo>
                    <a:pt x="65101" y="21653"/>
                  </a:lnTo>
                  <a:lnTo>
                    <a:pt x="65049" y="21614"/>
                  </a:lnTo>
                  <a:lnTo>
                    <a:pt x="64984" y="21588"/>
                  </a:lnTo>
                  <a:lnTo>
                    <a:pt x="415" y="14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820075" y="1455900"/>
              <a:ext cx="97250" cy="260650"/>
            </a:xfrm>
            <a:custGeom>
              <a:avLst/>
              <a:gdLst/>
              <a:ahLst/>
              <a:cxnLst/>
              <a:rect l="l" t="t" r="r" b="b"/>
              <a:pathLst>
                <a:path w="3890" h="10426" extrusionOk="0">
                  <a:moveTo>
                    <a:pt x="3553" y="1"/>
                  </a:moveTo>
                  <a:lnTo>
                    <a:pt x="3501" y="14"/>
                  </a:lnTo>
                  <a:lnTo>
                    <a:pt x="3436" y="40"/>
                  </a:lnTo>
                  <a:lnTo>
                    <a:pt x="3384" y="66"/>
                  </a:lnTo>
                  <a:lnTo>
                    <a:pt x="3345" y="104"/>
                  </a:lnTo>
                  <a:lnTo>
                    <a:pt x="3306" y="156"/>
                  </a:lnTo>
                  <a:lnTo>
                    <a:pt x="3280" y="221"/>
                  </a:lnTo>
                  <a:lnTo>
                    <a:pt x="13" y="10023"/>
                  </a:lnTo>
                  <a:lnTo>
                    <a:pt x="0" y="10075"/>
                  </a:lnTo>
                  <a:lnTo>
                    <a:pt x="0" y="10140"/>
                  </a:lnTo>
                  <a:lnTo>
                    <a:pt x="0" y="10205"/>
                  </a:lnTo>
                  <a:lnTo>
                    <a:pt x="26" y="10257"/>
                  </a:lnTo>
                  <a:lnTo>
                    <a:pt x="52" y="10308"/>
                  </a:lnTo>
                  <a:lnTo>
                    <a:pt x="104" y="10347"/>
                  </a:lnTo>
                  <a:lnTo>
                    <a:pt x="156" y="10386"/>
                  </a:lnTo>
                  <a:lnTo>
                    <a:pt x="208" y="10412"/>
                  </a:lnTo>
                  <a:lnTo>
                    <a:pt x="259" y="10425"/>
                  </a:lnTo>
                  <a:lnTo>
                    <a:pt x="311" y="10425"/>
                  </a:lnTo>
                  <a:lnTo>
                    <a:pt x="402" y="10412"/>
                  </a:lnTo>
                  <a:lnTo>
                    <a:pt x="493" y="10373"/>
                  </a:lnTo>
                  <a:lnTo>
                    <a:pt x="558" y="10308"/>
                  </a:lnTo>
                  <a:lnTo>
                    <a:pt x="584" y="10270"/>
                  </a:lnTo>
                  <a:lnTo>
                    <a:pt x="610" y="10218"/>
                  </a:lnTo>
                  <a:lnTo>
                    <a:pt x="3877" y="416"/>
                  </a:lnTo>
                  <a:lnTo>
                    <a:pt x="3890" y="351"/>
                  </a:lnTo>
                  <a:lnTo>
                    <a:pt x="3890" y="286"/>
                  </a:lnTo>
                  <a:lnTo>
                    <a:pt x="3890" y="234"/>
                  </a:lnTo>
                  <a:lnTo>
                    <a:pt x="3864" y="169"/>
                  </a:lnTo>
                  <a:lnTo>
                    <a:pt x="3825" y="130"/>
                  </a:lnTo>
                  <a:lnTo>
                    <a:pt x="3786" y="79"/>
                  </a:lnTo>
                  <a:lnTo>
                    <a:pt x="3734" y="40"/>
                  </a:lnTo>
                  <a:lnTo>
                    <a:pt x="3682" y="14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018475" y="1188175"/>
              <a:ext cx="97575" cy="260625"/>
            </a:xfrm>
            <a:custGeom>
              <a:avLst/>
              <a:gdLst/>
              <a:ahLst/>
              <a:cxnLst/>
              <a:rect l="l" t="t" r="r" b="b"/>
              <a:pathLst>
                <a:path w="3903" h="10425" extrusionOk="0">
                  <a:moveTo>
                    <a:pt x="3566" y="0"/>
                  </a:moveTo>
                  <a:lnTo>
                    <a:pt x="3501" y="13"/>
                  </a:lnTo>
                  <a:lnTo>
                    <a:pt x="3449" y="39"/>
                  </a:lnTo>
                  <a:lnTo>
                    <a:pt x="3397" y="65"/>
                  </a:lnTo>
                  <a:lnTo>
                    <a:pt x="3345" y="104"/>
                  </a:lnTo>
                  <a:lnTo>
                    <a:pt x="3320" y="156"/>
                  </a:lnTo>
                  <a:lnTo>
                    <a:pt x="3294" y="221"/>
                  </a:lnTo>
                  <a:lnTo>
                    <a:pt x="13" y="10023"/>
                  </a:lnTo>
                  <a:lnTo>
                    <a:pt x="0" y="10074"/>
                  </a:lnTo>
                  <a:lnTo>
                    <a:pt x="0" y="10139"/>
                  </a:lnTo>
                  <a:lnTo>
                    <a:pt x="13" y="10204"/>
                  </a:lnTo>
                  <a:lnTo>
                    <a:pt x="26" y="10256"/>
                  </a:lnTo>
                  <a:lnTo>
                    <a:pt x="65" y="10308"/>
                  </a:lnTo>
                  <a:lnTo>
                    <a:pt x="104" y="10347"/>
                  </a:lnTo>
                  <a:lnTo>
                    <a:pt x="156" y="10386"/>
                  </a:lnTo>
                  <a:lnTo>
                    <a:pt x="208" y="10412"/>
                  </a:lnTo>
                  <a:lnTo>
                    <a:pt x="260" y="10425"/>
                  </a:lnTo>
                  <a:lnTo>
                    <a:pt x="312" y="10425"/>
                  </a:lnTo>
                  <a:lnTo>
                    <a:pt x="402" y="10412"/>
                  </a:lnTo>
                  <a:lnTo>
                    <a:pt x="493" y="10373"/>
                  </a:lnTo>
                  <a:lnTo>
                    <a:pt x="558" y="10308"/>
                  </a:lnTo>
                  <a:lnTo>
                    <a:pt x="584" y="10269"/>
                  </a:lnTo>
                  <a:lnTo>
                    <a:pt x="610" y="10217"/>
                  </a:lnTo>
                  <a:lnTo>
                    <a:pt x="3877" y="415"/>
                  </a:lnTo>
                  <a:lnTo>
                    <a:pt x="3903" y="350"/>
                  </a:lnTo>
                  <a:lnTo>
                    <a:pt x="3903" y="285"/>
                  </a:lnTo>
                  <a:lnTo>
                    <a:pt x="3890" y="234"/>
                  </a:lnTo>
                  <a:lnTo>
                    <a:pt x="3864" y="169"/>
                  </a:lnTo>
                  <a:lnTo>
                    <a:pt x="3838" y="130"/>
                  </a:lnTo>
                  <a:lnTo>
                    <a:pt x="3799" y="78"/>
                  </a:lnTo>
                  <a:lnTo>
                    <a:pt x="3747" y="39"/>
                  </a:lnTo>
                  <a:lnTo>
                    <a:pt x="3683" y="13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565000" y="1437750"/>
              <a:ext cx="610375" cy="214275"/>
            </a:xfrm>
            <a:custGeom>
              <a:avLst/>
              <a:gdLst/>
              <a:ahLst/>
              <a:cxnLst/>
              <a:rect l="l" t="t" r="r" b="b"/>
              <a:pathLst>
                <a:path w="24415" h="8571" extrusionOk="0">
                  <a:moveTo>
                    <a:pt x="299" y="1"/>
                  </a:moveTo>
                  <a:lnTo>
                    <a:pt x="234" y="14"/>
                  </a:lnTo>
                  <a:lnTo>
                    <a:pt x="182" y="40"/>
                  </a:lnTo>
                  <a:lnTo>
                    <a:pt x="130" y="66"/>
                  </a:lnTo>
                  <a:lnTo>
                    <a:pt x="78" y="104"/>
                  </a:lnTo>
                  <a:lnTo>
                    <a:pt x="52" y="156"/>
                  </a:lnTo>
                  <a:lnTo>
                    <a:pt x="26" y="221"/>
                  </a:lnTo>
                  <a:lnTo>
                    <a:pt x="1" y="273"/>
                  </a:lnTo>
                  <a:lnTo>
                    <a:pt x="1" y="338"/>
                  </a:lnTo>
                  <a:lnTo>
                    <a:pt x="13" y="403"/>
                  </a:lnTo>
                  <a:lnTo>
                    <a:pt x="39" y="454"/>
                  </a:lnTo>
                  <a:lnTo>
                    <a:pt x="65" y="506"/>
                  </a:lnTo>
                  <a:lnTo>
                    <a:pt x="104" y="545"/>
                  </a:lnTo>
                  <a:lnTo>
                    <a:pt x="156" y="584"/>
                  </a:lnTo>
                  <a:lnTo>
                    <a:pt x="221" y="610"/>
                  </a:lnTo>
                  <a:lnTo>
                    <a:pt x="24000" y="8558"/>
                  </a:lnTo>
                  <a:lnTo>
                    <a:pt x="24052" y="8571"/>
                  </a:lnTo>
                  <a:lnTo>
                    <a:pt x="24104" y="8571"/>
                  </a:lnTo>
                  <a:lnTo>
                    <a:pt x="24194" y="8558"/>
                  </a:lnTo>
                  <a:lnTo>
                    <a:pt x="24285" y="8519"/>
                  </a:lnTo>
                  <a:lnTo>
                    <a:pt x="24350" y="8441"/>
                  </a:lnTo>
                  <a:lnTo>
                    <a:pt x="24376" y="8402"/>
                  </a:lnTo>
                  <a:lnTo>
                    <a:pt x="24402" y="8363"/>
                  </a:lnTo>
                  <a:lnTo>
                    <a:pt x="24415" y="8299"/>
                  </a:lnTo>
                  <a:lnTo>
                    <a:pt x="24415" y="8234"/>
                  </a:lnTo>
                  <a:lnTo>
                    <a:pt x="24402" y="8169"/>
                  </a:lnTo>
                  <a:lnTo>
                    <a:pt x="24376" y="8117"/>
                  </a:lnTo>
                  <a:lnTo>
                    <a:pt x="24350" y="8065"/>
                  </a:lnTo>
                  <a:lnTo>
                    <a:pt x="24311" y="8026"/>
                  </a:lnTo>
                  <a:lnTo>
                    <a:pt x="24259" y="7987"/>
                  </a:lnTo>
                  <a:lnTo>
                    <a:pt x="24207" y="7962"/>
                  </a:lnTo>
                  <a:lnTo>
                    <a:pt x="415" y="14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537450" y="1520400"/>
              <a:ext cx="610375" cy="214300"/>
            </a:xfrm>
            <a:custGeom>
              <a:avLst/>
              <a:gdLst/>
              <a:ahLst/>
              <a:cxnLst/>
              <a:rect l="l" t="t" r="r" b="b"/>
              <a:pathLst>
                <a:path w="24415" h="8572" extrusionOk="0">
                  <a:moveTo>
                    <a:pt x="286" y="1"/>
                  </a:moveTo>
                  <a:lnTo>
                    <a:pt x="234" y="14"/>
                  </a:lnTo>
                  <a:lnTo>
                    <a:pt x="182" y="27"/>
                  </a:lnTo>
                  <a:lnTo>
                    <a:pt x="130" y="66"/>
                  </a:lnTo>
                  <a:lnTo>
                    <a:pt x="78" y="105"/>
                  </a:lnTo>
                  <a:lnTo>
                    <a:pt x="39" y="156"/>
                  </a:lnTo>
                  <a:lnTo>
                    <a:pt x="13" y="208"/>
                  </a:lnTo>
                  <a:lnTo>
                    <a:pt x="0" y="273"/>
                  </a:lnTo>
                  <a:lnTo>
                    <a:pt x="0" y="338"/>
                  </a:lnTo>
                  <a:lnTo>
                    <a:pt x="13" y="403"/>
                  </a:lnTo>
                  <a:lnTo>
                    <a:pt x="39" y="455"/>
                  </a:lnTo>
                  <a:lnTo>
                    <a:pt x="65" y="507"/>
                  </a:lnTo>
                  <a:lnTo>
                    <a:pt x="104" y="545"/>
                  </a:lnTo>
                  <a:lnTo>
                    <a:pt x="156" y="584"/>
                  </a:lnTo>
                  <a:lnTo>
                    <a:pt x="221" y="610"/>
                  </a:lnTo>
                  <a:lnTo>
                    <a:pt x="24000" y="8558"/>
                  </a:lnTo>
                  <a:lnTo>
                    <a:pt x="24052" y="8571"/>
                  </a:lnTo>
                  <a:lnTo>
                    <a:pt x="24103" y="8571"/>
                  </a:lnTo>
                  <a:lnTo>
                    <a:pt x="24194" y="8558"/>
                  </a:lnTo>
                  <a:lnTo>
                    <a:pt x="24285" y="8519"/>
                  </a:lnTo>
                  <a:lnTo>
                    <a:pt x="24350" y="8442"/>
                  </a:lnTo>
                  <a:lnTo>
                    <a:pt x="24376" y="8403"/>
                  </a:lnTo>
                  <a:lnTo>
                    <a:pt x="24402" y="8364"/>
                  </a:lnTo>
                  <a:lnTo>
                    <a:pt x="24415" y="8299"/>
                  </a:lnTo>
                  <a:lnTo>
                    <a:pt x="24415" y="8234"/>
                  </a:lnTo>
                  <a:lnTo>
                    <a:pt x="24402" y="8169"/>
                  </a:lnTo>
                  <a:lnTo>
                    <a:pt x="24376" y="8117"/>
                  </a:lnTo>
                  <a:lnTo>
                    <a:pt x="24350" y="8066"/>
                  </a:lnTo>
                  <a:lnTo>
                    <a:pt x="24311" y="8027"/>
                  </a:lnTo>
                  <a:lnTo>
                    <a:pt x="24259" y="7988"/>
                  </a:lnTo>
                  <a:lnTo>
                    <a:pt x="24194" y="7962"/>
                  </a:lnTo>
                  <a:lnTo>
                    <a:pt x="415" y="14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509900" y="1603075"/>
              <a:ext cx="330650" cy="120925"/>
            </a:xfrm>
            <a:custGeom>
              <a:avLst/>
              <a:gdLst/>
              <a:ahLst/>
              <a:cxnLst/>
              <a:rect l="l" t="t" r="r" b="b"/>
              <a:pathLst>
                <a:path w="13226" h="4837" extrusionOk="0">
                  <a:moveTo>
                    <a:pt x="286" y="0"/>
                  </a:moveTo>
                  <a:lnTo>
                    <a:pt x="234" y="13"/>
                  </a:lnTo>
                  <a:lnTo>
                    <a:pt x="169" y="26"/>
                  </a:lnTo>
                  <a:lnTo>
                    <a:pt x="117" y="65"/>
                  </a:lnTo>
                  <a:lnTo>
                    <a:pt x="78" y="104"/>
                  </a:lnTo>
                  <a:lnTo>
                    <a:pt x="39" y="156"/>
                  </a:lnTo>
                  <a:lnTo>
                    <a:pt x="13" y="208"/>
                  </a:lnTo>
                  <a:lnTo>
                    <a:pt x="0" y="272"/>
                  </a:lnTo>
                  <a:lnTo>
                    <a:pt x="0" y="337"/>
                  </a:lnTo>
                  <a:lnTo>
                    <a:pt x="13" y="402"/>
                  </a:lnTo>
                  <a:lnTo>
                    <a:pt x="39" y="454"/>
                  </a:lnTo>
                  <a:lnTo>
                    <a:pt x="65" y="506"/>
                  </a:lnTo>
                  <a:lnTo>
                    <a:pt x="104" y="545"/>
                  </a:lnTo>
                  <a:lnTo>
                    <a:pt x="156" y="584"/>
                  </a:lnTo>
                  <a:lnTo>
                    <a:pt x="208" y="610"/>
                  </a:lnTo>
                  <a:lnTo>
                    <a:pt x="12810" y="4810"/>
                  </a:lnTo>
                  <a:lnTo>
                    <a:pt x="12862" y="4823"/>
                  </a:lnTo>
                  <a:lnTo>
                    <a:pt x="12901" y="4836"/>
                  </a:lnTo>
                  <a:lnTo>
                    <a:pt x="13005" y="4823"/>
                  </a:lnTo>
                  <a:lnTo>
                    <a:pt x="13083" y="4771"/>
                  </a:lnTo>
                  <a:lnTo>
                    <a:pt x="13160" y="4707"/>
                  </a:lnTo>
                  <a:lnTo>
                    <a:pt x="13186" y="4668"/>
                  </a:lnTo>
                  <a:lnTo>
                    <a:pt x="13199" y="4616"/>
                  </a:lnTo>
                  <a:lnTo>
                    <a:pt x="13212" y="4551"/>
                  </a:lnTo>
                  <a:lnTo>
                    <a:pt x="13225" y="4499"/>
                  </a:lnTo>
                  <a:lnTo>
                    <a:pt x="13212" y="4434"/>
                  </a:lnTo>
                  <a:lnTo>
                    <a:pt x="13186" y="4383"/>
                  </a:lnTo>
                  <a:lnTo>
                    <a:pt x="13160" y="4331"/>
                  </a:lnTo>
                  <a:lnTo>
                    <a:pt x="13109" y="4279"/>
                  </a:lnTo>
                  <a:lnTo>
                    <a:pt x="13070" y="4253"/>
                  </a:lnTo>
                  <a:lnTo>
                    <a:pt x="13005" y="4227"/>
                  </a:lnTo>
                  <a:lnTo>
                    <a:pt x="415" y="13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800625" y="2198825"/>
              <a:ext cx="289800" cy="107325"/>
            </a:xfrm>
            <a:custGeom>
              <a:avLst/>
              <a:gdLst/>
              <a:ahLst/>
              <a:cxnLst/>
              <a:rect l="l" t="t" r="r" b="b"/>
              <a:pathLst>
                <a:path w="11592" h="4293" extrusionOk="0">
                  <a:moveTo>
                    <a:pt x="298" y="1"/>
                  </a:moveTo>
                  <a:lnTo>
                    <a:pt x="234" y="14"/>
                  </a:lnTo>
                  <a:lnTo>
                    <a:pt x="182" y="27"/>
                  </a:lnTo>
                  <a:lnTo>
                    <a:pt x="130" y="66"/>
                  </a:lnTo>
                  <a:lnTo>
                    <a:pt x="78" y="105"/>
                  </a:lnTo>
                  <a:lnTo>
                    <a:pt x="52" y="156"/>
                  </a:lnTo>
                  <a:lnTo>
                    <a:pt x="26" y="208"/>
                  </a:lnTo>
                  <a:lnTo>
                    <a:pt x="0" y="273"/>
                  </a:lnTo>
                  <a:lnTo>
                    <a:pt x="0" y="338"/>
                  </a:lnTo>
                  <a:lnTo>
                    <a:pt x="13" y="390"/>
                  </a:lnTo>
                  <a:lnTo>
                    <a:pt x="39" y="455"/>
                  </a:lnTo>
                  <a:lnTo>
                    <a:pt x="65" y="507"/>
                  </a:lnTo>
                  <a:lnTo>
                    <a:pt x="117" y="545"/>
                  </a:lnTo>
                  <a:lnTo>
                    <a:pt x="156" y="584"/>
                  </a:lnTo>
                  <a:lnTo>
                    <a:pt x="221" y="610"/>
                  </a:lnTo>
                  <a:lnTo>
                    <a:pt x="11177" y="4267"/>
                  </a:lnTo>
                  <a:lnTo>
                    <a:pt x="11228" y="4280"/>
                  </a:lnTo>
                  <a:lnTo>
                    <a:pt x="11280" y="4293"/>
                  </a:lnTo>
                  <a:lnTo>
                    <a:pt x="11384" y="4267"/>
                  </a:lnTo>
                  <a:lnTo>
                    <a:pt x="11462" y="4228"/>
                  </a:lnTo>
                  <a:lnTo>
                    <a:pt x="11527" y="4163"/>
                  </a:lnTo>
                  <a:lnTo>
                    <a:pt x="11566" y="4124"/>
                  </a:lnTo>
                  <a:lnTo>
                    <a:pt x="11578" y="4072"/>
                  </a:lnTo>
                  <a:lnTo>
                    <a:pt x="11591" y="4007"/>
                  </a:lnTo>
                  <a:lnTo>
                    <a:pt x="11591" y="3955"/>
                  </a:lnTo>
                  <a:lnTo>
                    <a:pt x="11578" y="3891"/>
                  </a:lnTo>
                  <a:lnTo>
                    <a:pt x="11566" y="3839"/>
                  </a:lnTo>
                  <a:lnTo>
                    <a:pt x="11527" y="3787"/>
                  </a:lnTo>
                  <a:lnTo>
                    <a:pt x="11488" y="3735"/>
                  </a:lnTo>
                  <a:lnTo>
                    <a:pt x="11436" y="3696"/>
                  </a:lnTo>
                  <a:lnTo>
                    <a:pt x="11384" y="3670"/>
                  </a:lnTo>
                  <a:lnTo>
                    <a:pt x="415" y="14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207675" y="3291175"/>
              <a:ext cx="1180225" cy="1117025"/>
            </a:xfrm>
            <a:custGeom>
              <a:avLst/>
              <a:gdLst/>
              <a:ahLst/>
              <a:cxnLst/>
              <a:rect l="l" t="t" r="r" b="b"/>
              <a:pathLst>
                <a:path w="47209" h="44681" extrusionOk="0">
                  <a:moveTo>
                    <a:pt x="44252" y="1"/>
                  </a:moveTo>
                  <a:lnTo>
                    <a:pt x="44421" y="507"/>
                  </a:lnTo>
                  <a:lnTo>
                    <a:pt x="44589" y="1012"/>
                  </a:lnTo>
                  <a:lnTo>
                    <a:pt x="44732" y="1518"/>
                  </a:lnTo>
                  <a:lnTo>
                    <a:pt x="44874" y="2037"/>
                  </a:lnTo>
                  <a:lnTo>
                    <a:pt x="44991" y="2542"/>
                  </a:lnTo>
                  <a:lnTo>
                    <a:pt x="45108" y="3061"/>
                  </a:lnTo>
                  <a:lnTo>
                    <a:pt x="45224" y="3579"/>
                  </a:lnTo>
                  <a:lnTo>
                    <a:pt x="45315" y="4098"/>
                  </a:lnTo>
                  <a:lnTo>
                    <a:pt x="45393" y="4617"/>
                  </a:lnTo>
                  <a:lnTo>
                    <a:pt x="45471" y="5148"/>
                  </a:lnTo>
                  <a:lnTo>
                    <a:pt x="45536" y="5667"/>
                  </a:lnTo>
                  <a:lnTo>
                    <a:pt x="45587" y="6199"/>
                  </a:lnTo>
                  <a:lnTo>
                    <a:pt x="45626" y="6730"/>
                  </a:lnTo>
                  <a:lnTo>
                    <a:pt x="45652" y="7262"/>
                  </a:lnTo>
                  <a:lnTo>
                    <a:pt x="45665" y="7806"/>
                  </a:lnTo>
                  <a:lnTo>
                    <a:pt x="45678" y="8338"/>
                  </a:lnTo>
                  <a:lnTo>
                    <a:pt x="45665" y="9207"/>
                  </a:lnTo>
                  <a:lnTo>
                    <a:pt x="45613" y="10062"/>
                  </a:lnTo>
                  <a:lnTo>
                    <a:pt x="45549" y="10918"/>
                  </a:lnTo>
                  <a:lnTo>
                    <a:pt x="45445" y="11761"/>
                  </a:lnTo>
                  <a:lnTo>
                    <a:pt x="45315" y="12604"/>
                  </a:lnTo>
                  <a:lnTo>
                    <a:pt x="45147" y="13433"/>
                  </a:lnTo>
                  <a:lnTo>
                    <a:pt x="44965" y="14263"/>
                  </a:lnTo>
                  <a:lnTo>
                    <a:pt x="44758" y="15080"/>
                  </a:lnTo>
                  <a:lnTo>
                    <a:pt x="44511" y="15897"/>
                  </a:lnTo>
                  <a:lnTo>
                    <a:pt x="44239" y="16701"/>
                  </a:lnTo>
                  <a:lnTo>
                    <a:pt x="43954" y="17505"/>
                  </a:lnTo>
                  <a:lnTo>
                    <a:pt x="43630" y="18295"/>
                  </a:lnTo>
                  <a:lnTo>
                    <a:pt x="43293" y="19073"/>
                  </a:lnTo>
                  <a:lnTo>
                    <a:pt x="42917" y="19851"/>
                  </a:lnTo>
                  <a:lnTo>
                    <a:pt x="42515" y="20616"/>
                  </a:lnTo>
                  <a:lnTo>
                    <a:pt x="42100" y="21368"/>
                  </a:lnTo>
                  <a:lnTo>
                    <a:pt x="41659" y="22120"/>
                  </a:lnTo>
                  <a:lnTo>
                    <a:pt x="41192" y="22859"/>
                  </a:lnTo>
                  <a:lnTo>
                    <a:pt x="40699" y="23585"/>
                  </a:lnTo>
                  <a:lnTo>
                    <a:pt x="40181" y="24311"/>
                  </a:lnTo>
                  <a:lnTo>
                    <a:pt x="39649" y="25012"/>
                  </a:lnTo>
                  <a:lnTo>
                    <a:pt x="39092" y="25712"/>
                  </a:lnTo>
                  <a:lnTo>
                    <a:pt x="38508" y="26399"/>
                  </a:lnTo>
                  <a:lnTo>
                    <a:pt x="37899" y="27073"/>
                  </a:lnTo>
                  <a:lnTo>
                    <a:pt x="37276" y="27747"/>
                  </a:lnTo>
                  <a:lnTo>
                    <a:pt x="36628" y="28396"/>
                  </a:lnTo>
                  <a:lnTo>
                    <a:pt x="35967" y="29044"/>
                  </a:lnTo>
                  <a:lnTo>
                    <a:pt x="35280" y="29666"/>
                  </a:lnTo>
                  <a:lnTo>
                    <a:pt x="34567" y="30289"/>
                  </a:lnTo>
                  <a:lnTo>
                    <a:pt x="33841" y="30898"/>
                  </a:lnTo>
                  <a:lnTo>
                    <a:pt x="33102" y="31481"/>
                  </a:lnTo>
                  <a:lnTo>
                    <a:pt x="32337" y="32065"/>
                  </a:lnTo>
                  <a:lnTo>
                    <a:pt x="31546" y="32635"/>
                  </a:lnTo>
                  <a:lnTo>
                    <a:pt x="30755" y="33193"/>
                  </a:lnTo>
                  <a:lnTo>
                    <a:pt x="29938" y="33724"/>
                  </a:lnTo>
                  <a:lnTo>
                    <a:pt x="29095" y="34256"/>
                  </a:lnTo>
                  <a:lnTo>
                    <a:pt x="28239" y="34762"/>
                  </a:lnTo>
                  <a:lnTo>
                    <a:pt x="27371" y="35267"/>
                  </a:lnTo>
                  <a:lnTo>
                    <a:pt x="26489" y="35747"/>
                  </a:lnTo>
                  <a:lnTo>
                    <a:pt x="25582" y="36214"/>
                  </a:lnTo>
                  <a:lnTo>
                    <a:pt x="24661" y="36668"/>
                  </a:lnTo>
                  <a:lnTo>
                    <a:pt x="23727" y="37096"/>
                  </a:lnTo>
                  <a:lnTo>
                    <a:pt x="22781" y="37523"/>
                  </a:lnTo>
                  <a:lnTo>
                    <a:pt x="21822" y="37925"/>
                  </a:lnTo>
                  <a:lnTo>
                    <a:pt x="20836" y="38314"/>
                  </a:lnTo>
                  <a:lnTo>
                    <a:pt x="19851" y="38690"/>
                  </a:lnTo>
                  <a:lnTo>
                    <a:pt x="18839" y="39040"/>
                  </a:lnTo>
                  <a:lnTo>
                    <a:pt x="17815" y="39378"/>
                  </a:lnTo>
                  <a:lnTo>
                    <a:pt x="16791" y="39702"/>
                  </a:lnTo>
                  <a:lnTo>
                    <a:pt x="15741" y="40000"/>
                  </a:lnTo>
                  <a:lnTo>
                    <a:pt x="14690" y="40285"/>
                  </a:lnTo>
                  <a:lnTo>
                    <a:pt x="13614" y="40557"/>
                  </a:lnTo>
                  <a:lnTo>
                    <a:pt x="12538" y="40804"/>
                  </a:lnTo>
                  <a:lnTo>
                    <a:pt x="11449" y="41037"/>
                  </a:lnTo>
                  <a:lnTo>
                    <a:pt x="10347" y="41245"/>
                  </a:lnTo>
                  <a:lnTo>
                    <a:pt x="9232" y="41439"/>
                  </a:lnTo>
                  <a:lnTo>
                    <a:pt x="8104" y="41608"/>
                  </a:lnTo>
                  <a:lnTo>
                    <a:pt x="6976" y="41763"/>
                  </a:lnTo>
                  <a:lnTo>
                    <a:pt x="5835" y="41893"/>
                  </a:lnTo>
                  <a:lnTo>
                    <a:pt x="4681" y="42010"/>
                  </a:lnTo>
                  <a:lnTo>
                    <a:pt x="3527" y="42100"/>
                  </a:lnTo>
                  <a:lnTo>
                    <a:pt x="2360" y="42178"/>
                  </a:lnTo>
                  <a:lnTo>
                    <a:pt x="1180" y="42230"/>
                  </a:lnTo>
                  <a:lnTo>
                    <a:pt x="1" y="42256"/>
                  </a:lnTo>
                  <a:lnTo>
                    <a:pt x="26" y="44680"/>
                  </a:lnTo>
                  <a:lnTo>
                    <a:pt x="1180" y="44667"/>
                  </a:lnTo>
                  <a:lnTo>
                    <a:pt x="2321" y="44629"/>
                  </a:lnTo>
                  <a:lnTo>
                    <a:pt x="3449" y="44577"/>
                  </a:lnTo>
                  <a:lnTo>
                    <a:pt x="4590" y="44499"/>
                  </a:lnTo>
                  <a:lnTo>
                    <a:pt x="5705" y="44408"/>
                  </a:lnTo>
                  <a:lnTo>
                    <a:pt x="6820" y="44291"/>
                  </a:lnTo>
                  <a:lnTo>
                    <a:pt x="7935" y="44162"/>
                  </a:lnTo>
                  <a:lnTo>
                    <a:pt x="9037" y="44006"/>
                  </a:lnTo>
                  <a:lnTo>
                    <a:pt x="10127" y="43838"/>
                  </a:lnTo>
                  <a:lnTo>
                    <a:pt x="11216" y="43656"/>
                  </a:lnTo>
                  <a:lnTo>
                    <a:pt x="12292" y="43449"/>
                  </a:lnTo>
                  <a:lnTo>
                    <a:pt x="13355" y="43228"/>
                  </a:lnTo>
                  <a:lnTo>
                    <a:pt x="14405" y="42995"/>
                  </a:lnTo>
                  <a:lnTo>
                    <a:pt x="15455" y="42736"/>
                  </a:lnTo>
                  <a:lnTo>
                    <a:pt x="16493" y="42463"/>
                  </a:lnTo>
                  <a:lnTo>
                    <a:pt x="17517" y="42178"/>
                  </a:lnTo>
                  <a:lnTo>
                    <a:pt x="18528" y="41880"/>
                  </a:lnTo>
                  <a:lnTo>
                    <a:pt x="19527" y="41556"/>
                  </a:lnTo>
                  <a:lnTo>
                    <a:pt x="20525" y="41219"/>
                  </a:lnTo>
                  <a:lnTo>
                    <a:pt x="21497" y="40869"/>
                  </a:lnTo>
                  <a:lnTo>
                    <a:pt x="22470" y="40506"/>
                  </a:lnTo>
                  <a:lnTo>
                    <a:pt x="23416" y="40117"/>
                  </a:lnTo>
                  <a:lnTo>
                    <a:pt x="24363" y="39728"/>
                  </a:lnTo>
                  <a:lnTo>
                    <a:pt x="25283" y="39313"/>
                  </a:lnTo>
                  <a:lnTo>
                    <a:pt x="26204" y="38885"/>
                  </a:lnTo>
                  <a:lnTo>
                    <a:pt x="27099" y="38444"/>
                  </a:lnTo>
                  <a:lnTo>
                    <a:pt x="27980" y="37990"/>
                  </a:lnTo>
                  <a:lnTo>
                    <a:pt x="28849" y="37523"/>
                  </a:lnTo>
                  <a:lnTo>
                    <a:pt x="29705" y="37044"/>
                  </a:lnTo>
                  <a:lnTo>
                    <a:pt x="30534" y="36538"/>
                  </a:lnTo>
                  <a:lnTo>
                    <a:pt x="31364" y="36032"/>
                  </a:lnTo>
                  <a:lnTo>
                    <a:pt x="32168" y="35514"/>
                  </a:lnTo>
                  <a:lnTo>
                    <a:pt x="32959" y="34982"/>
                  </a:lnTo>
                  <a:lnTo>
                    <a:pt x="33724" y="34438"/>
                  </a:lnTo>
                  <a:lnTo>
                    <a:pt x="34476" y="33880"/>
                  </a:lnTo>
                  <a:lnTo>
                    <a:pt x="35215" y="33310"/>
                  </a:lnTo>
                  <a:lnTo>
                    <a:pt x="35928" y="32726"/>
                  </a:lnTo>
                  <a:lnTo>
                    <a:pt x="36628" y="32130"/>
                  </a:lnTo>
                  <a:lnTo>
                    <a:pt x="37315" y="31533"/>
                  </a:lnTo>
                  <a:lnTo>
                    <a:pt x="37964" y="30911"/>
                  </a:lnTo>
                  <a:lnTo>
                    <a:pt x="38612" y="30289"/>
                  </a:lnTo>
                  <a:lnTo>
                    <a:pt x="39234" y="29653"/>
                  </a:lnTo>
                  <a:lnTo>
                    <a:pt x="39831" y="29005"/>
                  </a:lnTo>
                  <a:lnTo>
                    <a:pt x="40414" y="28344"/>
                  </a:lnTo>
                  <a:lnTo>
                    <a:pt x="40972" y="27683"/>
                  </a:lnTo>
                  <a:lnTo>
                    <a:pt x="41503" y="26995"/>
                  </a:lnTo>
                  <a:lnTo>
                    <a:pt x="42022" y="26308"/>
                  </a:lnTo>
                  <a:lnTo>
                    <a:pt x="42515" y="25621"/>
                  </a:lnTo>
                  <a:lnTo>
                    <a:pt x="42981" y="24921"/>
                  </a:lnTo>
                  <a:lnTo>
                    <a:pt x="43435" y="24208"/>
                  </a:lnTo>
                  <a:lnTo>
                    <a:pt x="43863" y="23482"/>
                  </a:lnTo>
                  <a:lnTo>
                    <a:pt x="44265" y="22756"/>
                  </a:lnTo>
                  <a:lnTo>
                    <a:pt x="44641" y="22017"/>
                  </a:lnTo>
                  <a:lnTo>
                    <a:pt x="44991" y="21265"/>
                  </a:lnTo>
                  <a:lnTo>
                    <a:pt x="45315" y="20513"/>
                  </a:lnTo>
                  <a:lnTo>
                    <a:pt x="45626" y="19748"/>
                  </a:lnTo>
                  <a:lnTo>
                    <a:pt x="45899" y="18983"/>
                  </a:lnTo>
                  <a:lnTo>
                    <a:pt x="46158" y="18205"/>
                  </a:lnTo>
                  <a:lnTo>
                    <a:pt x="46378" y="17427"/>
                  </a:lnTo>
                  <a:lnTo>
                    <a:pt x="46573" y="16636"/>
                  </a:lnTo>
                  <a:lnTo>
                    <a:pt x="46754" y="15845"/>
                  </a:lnTo>
                  <a:lnTo>
                    <a:pt x="46897" y="15041"/>
                  </a:lnTo>
                  <a:lnTo>
                    <a:pt x="47014" y="14237"/>
                  </a:lnTo>
                  <a:lnTo>
                    <a:pt x="47104" y="13433"/>
                  </a:lnTo>
                  <a:lnTo>
                    <a:pt x="47143" y="12980"/>
                  </a:lnTo>
                  <a:lnTo>
                    <a:pt x="47169" y="12539"/>
                  </a:lnTo>
                  <a:lnTo>
                    <a:pt x="47195" y="12098"/>
                  </a:lnTo>
                  <a:lnTo>
                    <a:pt x="47208" y="11657"/>
                  </a:lnTo>
                  <a:lnTo>
                    <a:pt x="47208" y="11216"/>
                  </a:lnTo>
                  <a:lnTo>
                    <a:pt x="47195" y="10775"/>
                  </a:lnTo>
                  <a:lnTo>
                    <a:pt x="47182" y="10335"/>
                  </a:lnTo>
                  <a:lnTo>
                    <a:pt x="47169" y="9907"/>
                  </a:lnTo>
                  <a:lnTo>
                    <a:pt x="47130" y="9466"/>
                  </a:lnTo>
                  <a:lnTo>
                    <a:pt x="47091" y="9038"/>
                  </a:lnTo>
                  <a:lnTo>
                    <a:pt x="47053" y="8610"/>
                  </a:lnTo>
                  <a:lnTo>
                    <a:pt x="46988" y="8182"/>
                  </a:lnTo>
                  <a:lnTo>
                    <a:pt x="46936" y="7754"/>
                  </a:lnTo>
                  <a:lnTo>
                    <a:pt x="46858" y="7327"/>
                  </a:lnTo>
                  <a:lnTo>
                    <a:pt x="46780" y="6899"/>
                  </a:lnTo>
                  <a:lnTo>
                    <a:pt x="46689" y="6484"/>
                  </a:lnTo>
                  <a:lnTo>
                    <a:pt x="46599" y="6056"/>
                  </a:lnTo>
                  <a:lnTo>
                    <a:pt x="46495" y="5641"/>
                  </a:lnTo>
                  <a:lnTo>
                    <a:pt x="46378" y="5226"/>
                  </a:lnTo>
                  <a:lnTo>
                    <a:pt x="46262" y="4811"/>
                  </a:lnTo>
                  <a:lnTo>
                    <a:pt x="46145" y="4396"/>
                  </a:lnTo>
                  <a:lnTo>
                    <a:pt x="46002" y="3981"/>
                  </a:lnTo>
                  <a:lnTo>
                    <a:pt x="45860" y="3579"/>
                  </a:lnTo>
                  <a:lnTo>
                    <a:pt x="45717" y="3178"/>
                  </a:lnTo>
                  <a:lnTo>
                    <a:pt x="45393" y="2374"/>
                  </a:lnTo>
                  <a:lnTo>
                    <a:pt x="45043" y="1570"/>
                  </a:lnTo>
                  <a:lnTo>
                    <a:pt x="44667" y="779"/>
                  </a:lnTo>
                  <a:lnTo>
                    <a:pt x="44252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207675" y="3291175"/>
              <a:ext cx="1180225" cy="1117025"/>
            </a:xfrm>
            <a:custGeom>
              <a:avLst/>
              <a:gdLst/>
              <a:ahLst/>
              <a:cxnLst/>
              <a:rect l="l" t="t" r="r" b="b"/>
              <a:pathLst>
                <a:path w="47209" h="44681" fill="none" extrusionOk="0">
                  <a:moveTo>
                    <a:pt x="44252" y="1"/>
                  </a:moveTo>
                  <a:lnTo>
                    <a:pt x="44252" y="1"/>
                  </a:lnTo>
                  <a:lnTo>
                    <a:pt x="44421" y="507"/>
                  </a:lnTo>
                  <a:lnTo>
                    <a:pt x="44589" y="1012"/>
                  </a:lnTo>
                  <a:lnTo>
                    <a:pt x="44732" y="1518"/>
                  </a:lnTo>
                  <a:lnTo>
                    <a:pt x="44874" y="2037"/>
                  </a:lnTo>
                  <a:lnTo>
                    <a:pt x="44991" y="2542"/>
                  </a:lnTo>
                  <a:lnTo>
                    <a:pt x="45108" y="3061"/>
                  </a:lnTo>
                  <a:lnTo>
                    <a:pt x="45224" y="3579"/>
                  </a:lnTo>
                  <a:lnTo>
                    <a:pt x="45315" y="4098"/>
                  </a:lnTo>
                  <a:lnTo>
                    <a:pt x="45393" y="4617"/>
                  </a:lnTo>
                  <a:lnTo>
                    <a:pt x="45471" y="5148"/>
                  </a:lnTo>
                  <a:lnTo>
                    <a:pt x="45536" y="5667"/>
                  </a:lnTo>
                  <a:lnTo>
                    <a:pt x="45587" y="6199"/>
                  </a:lnTo>
                  <a:lnTo>
                    <a:pt x="45626" y="6730"/>
                  </a:lnTo>
                  <a:lnTo>
                    <a:pt x="45652" y="7262"/>
                  </a:lnTo>
                  <a:lnTo>
                    <a:pt x="45665" y="7806"/>
                  </a:lnTo>
                  <a:lnTo>
                    <a:pt x="45678" y="8338"/>
                  </a:lnTo>
                  <a:lnTo>
                    <a:pt x="45678" y="8338"/>
                  </a:lnTo>
                  <a:lnTo>
                    <a:pt x="45665" y="9207"/>
                  </a:lnTo>
                  <a:lnTo>
                    <a:pt x="45613" y="10062"/>
                  </a:lnTo>
                  <a:lnTo>
                    <a:pt x="45549" y="10918"/>
                  </a:lnTo>
                  <a:lnTo>
                    <a:pt x="45445" y="11761"/>
                  </a:lnTo>
                  <a:lnTo>
                    <a:pt x="45315" y="12604"/>
                  </a:lnTo>
                  <a:lnTo>
                    <a:pt x="45147" y="13433"/>
                  </a:lnTo>
                  <a:lnTo>
                    <a:pt x="44965" y="14263"/>
                  </a:lnTo>
                  <a:lnTo>
                    <a:pt x="44758" y="15080"/>
                  </a:lnTo>
                  <a:lnTo>
                    <a:pt x="44511" y="15897"/>
                  </a:lnTo>
                  <a:lnTo>
                    <a:pt x="44239" y="16701"/>
                  </a:lnTo>
                  <a:lnTo>
                    <a:pt x="43954" y="17505"/>
                  </a:lnTo>
                  <a:lnTo>
                    <a:pt x="43630" y="18295"/>
                  </a:lnTo>
                  <a:lnTo>
                    <a:pt x="43293" y="19073"/>
                  </a:lnTo>
                  <a:lnTo>
                    <a:pt x="42917" y="19851"/>
                  </a:lnTo>
                  <a:lnTo>
                    <a:pt x="42515" y="20616"/>
                  </a:lnTo>
                  <a:lnTo>
                    <a:pt x="42100" y="21368"/>
                  </a:lnTo>
                  <a:lnTo>
                    <a:pt x="41659" y="22120"/>
                  </a:lnTo>
                  <a:lnTo>
                    <a:pt x="41192" y="22859"/>
                  </a:lnTo>
                  <a:lnTo>
                    <a:pt x="40699" y="23585"/>
                  </a:lnTo>
                  <a:lnTo>
                    <a:pt x="40181" y="24311"/>
                  </a:lnTo>
                  <a:lnTo>
                    <a:pt x="39649" y="25012"/>
                  </a:lnTo>
                  <a:lnTo>
                    <a:pt x="39092" y="25712"/>
                  </a:lnTo>
                  <a:lnTo>
                    <a:pt x="38508" y="26399"/>
                  </a:lnTo>
                  <a:lnTo>
                    <a:pt x="37899" y="27073"/>
                  </a:lnTo>
                  <a:lnTo>
                    <a:pt x="37276" y="27747"/>
                  </a:lnTo>
                  <a:lnTo>
                    <a:pt x="36628" y="28396"/>
                  </a:lnTo>
                  <a:lnTo>
                    <a:pt x="35967" y="29044"/>
                  </a:lnTo>
                  <a:lnTo>
                    <a:pt x="35280" y="29666"/>
                  </a:lnTo>
                  <a:lnTo>
                    <a:pt x="34567" y="30289"/>
                  </a:lnTo>
                  <a:lnTo>
                    <a:pt x="33841" y="30898"/>
                  </a:lnTo>
                  <a:lnTo>
                    <a:pt x="33102" y="31481"/>
                  </a:lnTo>
                  <a:lnTo>
                    <a:pt x="32337" y="32065"/>
                  </a:lnTo>
                  <a:lnTo>
                    <a:pt x="31546" y="32635"/>
                  </a:lnTo>
                  <a:lnTo>
                    <a:pt x="30755" y="33193"/>
                  </a:lnTo>
                  <a:lnTo>
                    <a:pt x="29938" y="33724"/>
                  </a:lnTo>
                  <a:lnTo>
                    <a:pt x="29095" y="34256"/>
                  </a:lnTo>
                  <a:lnTo>
                    <a:pt x="28239" y="34762"/>
                  </a:lnTo>
                  <a:lnTo>
                    <a:pt x="27371" y="35267"/>
                  </a:lnTo>
                  <a:lnTo>
                    <a:pt x="26489" y="35747"/>
                  </a:lnTo>
                  <a:lnTo>
                    <a:pt x="25582" y="36214"/>
                  </a:lnTo>
                  <a:lnTo>
                    <a:pt x="24661" y="36668"/>
                  </a:lnTo>
                  <a:lnTo>
                    <a:pt x="23727" y="37096"/>
                  </a:lnTo>
                  <a:lnTo>
                    <a:pt x="22781" y="37523"/>
                  </a:lnTo>
                  <a:lnTo>
                    <a:pt x="21822" y="37925"/>
                  </a:lnTo>
                  <a:lnTo>
                    <a:pt x="20836" y="38314"/>
                  </a:lnTo>
                  <a:lnTo>
                    <a:pt x="19851" y="38690"/>
                  </a:lnTo>
                  <a:lnTo>
                    <a:pt x="18839" y="39040"/>
                  </a:lnTo>
                  <a:lnTo>
                    <a:pt x="17815" y="39378"/>
                  </a:lnTo>
                  <a:lnTo>
                    <a:pt x="16791" y="39702"/>
                  </a:lnTo>
                  <a:lnTo>
                    <a:pt x="15741" y="40000"/>
                  </a:lnTo>
                  <a:lnTo>
                    <a:pt x="14690" y="40285"/>
                  </a:lnTo>
                  <a:lnTo>
                    <a:pt x="13614" y="40557"/>
                  </a:lnTo>
                  <a:lnTo>
                    <a:pt x="12538" y="40804"/>
                  </a:lnTo>
                  <a:lnTo>
                    <a:pt x="11449" y="41037"/>
                  </a:lnTo>
                  <a:lnTo>
                    <a:pt x="10347" y="41245"/>
                  </a:lnTo>
                  <a:lnTo>
                    <a:pt x="9232" y="41439"/>
                  </a:lnTo>
                  <a:lnTo>
                    <a:pt x="8104" y="41608"/>
                  </a:lnTo>
                  <a:lnTo>
                    <a:pt x="6976" y="41763"/>
                  </a:lnTo>
                  <a:lnTo>
                    <a:pt x="5835" y="41893"/>
                  </a:lnTo>
                  <a:lnTo>
                    <a:pt x="4681" y="42010"/>
                  </a:lnTo>
                  <a:lnTo>
                    <a:pt x="3527" y="42100"/>
                  </a:lnTo>
                  <a:lnTo>
                    <a:pt x="2360" y="42178"/>
                  </a:lnTo>
                  <a:lnTo>
                    <a:pt x="1180" y="42230"/>
                  </a:lnTo>
                  <a:lnTo>
                    <a:pt x="1" y="42256"/>
                  </a:lnTo>
                  <a:lnTo>
                    <a:pt x="26" y="44680"/>
                  </a:lnTo>
                  <a:lnTo>
                    <a:pt x="26" y="44680"/>
                  </a:lnTo>
                  <a:lnTo>
                    <a:pt x="1180" y="44667"/>
                  </a:lnTo>
                  <a:lnTo>
                    <a:pt x="2321" y="44629"/>
                  </a:lnTo>
                  <a:lnTo>
                    <a:pt x="3449" y="44577"/>
                  </a:lnTo>
                  <a:lnTo>
                    <a:pt x="4590" y="44499"/>
                  </a:lnTo>
                  <a:lnTo>
                    <a:pt x="5705" y="44408"/>
                  </a:lnTo>
                  <a:lnTo>
                    <a:pt x="6820" y="44291"/>
                  </a:lnTo>
                  <a:lnTo>
                    <a:pt x="7935" y="44162"/>
                  </a:lnTo>
                  <a:lnTo>
                    <a:pt x="9037" y="44006"/>
                  </a:lnTo>
                  <a:lnTo>
                    <a:pt x="10127" y="43838"/>
                  </a:lnTo>
                  <a:lnTo>
                    <a:pt x="11216" y="43656"/>
                  </a:lnTo>
                  <a:lnTo>
                    <a:pt x="12292" y="43449"/>
                  </a:lnTo>
                  <a:lnTo>
                    <a:pt x="13355" y="43228"/>
                  </a:lnTo>
                  <a:lnTo>
                    <a:pt x="14405" y="42995"/>
                  </a:lnTo>
                  <a:lnTo>
                    <a:pt x="15455" y="42736"/>
                  </a:lnTo>
                  <a:lnTo>
                    <a:pt x="16493" y="42463"/>
                  </a:lnTo>
                  <a:lnTo>
                    <a:pt x="17517" y="42178"/>
                  </a:lnTo>
                  <a:lnTo>
                    <a:pt x="18528" y="41880"/>
                  </a:lnTo>
                  <a:lnTo>
                    <a:pt x="19527" y="41556"/>
                  </a:lnTo>
                  <a:lnTo>
                    <a:pt x="20525" y="41219"/>
                  </a:lnTo>
                  <a:lnTo>
                    <a:pt x="21497" y="40869"/>
                  </a:lnTo>
                  <a:lnTo>
                    <a:pt x="22470" y="40506"/>
                  </a:lnTo>
                  <a:lnTo>
                    <a:pt x="23416" y="40117"/>
                  </a:lnTo>
                  <a:lnTo>
                    <a:pt x="24363" y="39728"/>
                  </a:lnTo>
                  <a:lnTo>
                    <a:pt x="25283" y="39313"/>
                  </a:lnTo>
                  <a:lnTo>
                    <a:pt x="26204" y="38885"/>
                  </a:lnTo>
                  <a:lnTo>
                    <a:pt x="27099" y="38444"/>
                  </a:lnTo>
                  <a:lnTo>
                    <a:pt x="27980" y="37990"/>
                  </a:lnTo>
                  <a:lnTo>
                    <a:pt x="28849" y="37523"/>
                  </a:lnTo>
                  <a:lnTo>
                    <a:pt x="29705" y="37044"/>
                  </a:lnTo>
                  <a:lnTo>
                    <a:pt x="30534" y="36538"/>
                  </a:lnTo>
                  <a:lnTo>
                    <a:pt x="31364" y="36032"/>
                  </a:lnTo>
                  <a:lnTo>
                    <a:pt x="32168" y="35514"/>
                  </a:lnTo>
                  <a:lnTo>
                    <a:pt x="32959" y="34982"/>
                  </a:lnTo>
                  <a:lnTo>
                    <a:pt x="33724" y="34438"/>
                  </a:lnTo>
                  <a:lnTo>
                    <a:pt x="34476" y="33880"/>
                  </a:lnTo>
                  <a:lnTo>
                    <a:pt x="35215" y="33310"/>
                  </a:lnTo>
                  <a:lnTo>
                    <a:pt x="35928" y="32726"/>
                  </a:lnTo>
                  <a:lnTo>
                    <a:pt x="36628" y="32130"/>
                  </a:lnTo>
                  <a:lnTo>
                    <a:pt x="37315" y="31533"/>
                  </a:lnTo>
                  <a:lnTo>
                    <a:pt x="37964" y="30911"/>
                  </a:lnTo>
                  <a:lnTo>
                    <a:pt x="38612" y="30289"/>
                  </a:lnTo>
                  <a:lnTo>
                    <a:pt x="39234" y="29653"/>
                  </a:lnTo>
                  <a:lnTo>
                    <a:pt x="39831" y="29005"/>
                  </a:lnTo>
                  <a:lnTo>
                    <a:pt x="40414" y="28344"/>
                  </a:lnTo>
                  <a:lnTo>
                    <a:pt x="40972" y="27683"/>
                  </a:lnTo>
                  <a:lnTo>
                    <a:pt x="41503" y="26995"/>
                  </a:lnTo>
                  <a:lnTo>
                    <a:pt x="42022" y="26308"/>
                  </a:lnTo>
                  <a:lnTo>
                    <a:pt x="42515" y="25621"/>
                  </a:lnTo>
                  <a:lnTo>
                    <a:pt x="42981" y="24921"/>
                  </a:lnTo>
                  <a:lnTo>
                    <a:pt x="43435" y="24208"/>
                  </a:lnTo>
                  <a:lnTo>
                    <a:pt x="43863" y="23482"/>
                  </a:lnTo>
                  <a:lnTo>
                    <a:pt x="44265" y="22756"/>
                  </a:lnTo>
                  <a:lnTo>
                    <a:pt x="44641" y="22017"/>
                  </a:lnTo>
                  <a:lnTo>
                    <a:pt x="44991" y="21265"/>
                  </a:lnTo>
                  <a:lnTo>
                    <a:pt x="45315" y="20513"/>
                  </a:lnTo>
                  <a:lnTo>
                    <a:pt x="45626" y="19748"/>
                  </a:lnTo>
                  <a:lnTo>
                    <a:pt x="45899" y="18983"/>
                  </a:lnTo>
                  <a:lnTo>
                    <a:pt x="46158" y="18205"/>
                  </a:lnTo>
                  <a:lnTo>
                    <a:pt x="46378" y="17427"/>
                  </a:lnTo>
                  <a:lnTo>
                    <a:pt x="46573" y="16636"/>
                  </a:lnTo>
                  <a:lnTo>
                    <a:pt x="46754" y="15845"/>
                  </a:lnTo>
                  <a:lnTo>
                    <a:pt x="46897" y="15041"/>
                  </a:lnTo>
                  <a:lnTo>
                    <a:pt x="47014" y="14237"/>
                  </a:lnTo>
                  <a:lnTo>
                    <a:pt x="47104" y="13433"/>
                  </a:lnTo>
                  <a:lnTo>
                    <a:pt x="47104" y="13433"/>
                  </a:lnTo>
                  <a:lnTo>
                    <a:pt x="47143" y="12980"/>
                  </a:lnTo>
                  <a:lnTo>
                    <a:pt x="47169" y="12539"/>
                  </a:lnTo>
                  <a:lnTo>
                    <a:pt x="47195" y="12098"/>
                  </a:lnTo>
                  <a:lnTo>
                    <a:pt x="47208" y="11657"/>
                  </a:lnTo>
                  <a:lnTo>
                    <a:pt x="47208" y="11216"/>
                  </a:lnTo>
                  <a:lnTo>
                    <a:pt x="47195" y="10775"/>
                  </a:lnTo>
                  <a:lnTo>
                    <a:pt x="47182" y="10335"/>
                  </a:lnTo>
                  <a:lnTo>
                    <a:pt x="47169" y="9907"/>
                  </a:lnTo>
                  <a:lnTo>
                    <a:pt x="47130" y="9466"/>
                  </a:lnTo>
                  <a:lnTo>
                    <a:pt x="47091" y="9038"/>
                  </a:lnTo>
                  <a:lnTo>
                    <a:pt x="47053" y="8610"/>
                  </a:lnTo>
                  <a:lnTo>
                    <a:pt x="46988" y="8182"/>
                  </a:lnTo>
                  <a:lnTo>
                    <a:pt x="46936" y="7754"/>
                  </a:lnTo>
                  <a:lnTo>
                    <a:pt x="46858" y="7327"/>
                  </a:lnTo>
                  <a:lnTo>
                    <a:pt x="46780" y="6899"/>
                  </a:lnTo>
                  <a:lnTo>
                    <a:pt x="46689" y="6484"/>
                  </a:lnTo>
                  <a:lnTo>
                    <a:pt x="46599" y="6056"/>
                  </a:lnTo>
                  <a:lnTo>
                    <a:pt x="46495" y="5641"/>
                  </a:lnTo>
                  <a:lnTo>
                    <a:pt x="46378" y="5226"/>
                  </a:lnTo>
                  <a:lnTo>
                    <a:pt x="46262" y="4811"/>
                  </a:lnTo>
                  <a:lnTo>
                    <a:pt x="46145" y="4396"/>
                  </a:lnTo>
                  <a:lnTo>
                    <a:pt x="46002" y="3981"/>
                  </a:lnTo>
                  <a:lnTo>
                    <a:pt x="45860" y="3579"/>
                  </a:lnTo>
                  <a:lnTo>
                    <a:pt x="45717" y="3178"/>
                  </a:lnTo>
                  <a:lnTo>
                    <a:pt x="45393" y="2374"/>
                  </a:lnTo>
                  <a:lnTo>
                    <a:pt x="45043" y="1570"/>
                  </a:lnTo>
                  <a:lnTo>
                    <a:pt x="44667" y="779"/>
                  </a:lnTo>
                  <a:lnTo>
                    <a:pt x="4425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137025" y="4347225"/>
              <a:ext cx="71325" cy="60975"/>
            </a:xfrm>
            <a:custGeom>
              <a:avLst/>
              <a:gdLst/>
              <a:ahLst/>
              <a:cxnLst/>
              <a:rect l="l" t="t" r="r" b="b"/>
              <a:pathLst>
                <a:path w="2853" h="2439" extrusionOk="0">
                  <a:moveTo>
                    <a:pt x="0" y="1"/>
                  </a:moveTo>
                  <a:lnTo>
                    <a:pt x="0" y="2387"/>
                  </a:lnTo>
                  <a:lnTo>
                    <a:pt x="1089" y="2425"/>
                  </a:lnTo>
                  <a:lnTo>
                    <a:pt x="2476" y="2438"/>
                  </a:lnTo>
                  <a:lnTo>
                    <a:pt x="2852" y="2438"/>
                  </a:lnTo>
                  <a:lnTo>
                    <a:pt x="2827" y="14"/>
                  </a:lnTo>
                  <a:lnTo>
                    <a:pt x="1724" y="27"/>
                  </a:lnTo>
                  <a:lnTo>
                    <a:pt x="856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137025" y="4347225"/>
              <a:ext cx="71325" cy="60975"/>
            </a:xfrm>
            <a:custGeom>
              <a:avLst/>
              <a:gdLst/>
              <a:ahLst/>
              <a:cxnLst/>
              <a:rect l="l" t="t" r="r" b="b"/>
              <a:pathLst>
                <a:path w="2853" h="2439" fill="none" extrusionOk="0">
                  <a:moveTo>
                    <a:pt x="0" y="1"/>
                  </a:moveTo>
                  <a:lnTo>
                    <a:pt x="0" y="2387"/>
                  </a:lnTo>
                  <a:lnTo>
                    <a:pt x="0" y="2387"/>
                  </a:lnTo>
                  <a:lnTo>
                    <a:pt x="1089" y="2425"/>
                  </a:lnTo>
                  <a:lnTo>
                    <a:pt x="1089" y="2425"/>
                  </a:lnTo>
                  <a:lnTo>
                    <a:pt x="2476" y="2438"/>
                  </a:lnTo>
                  <a:lnTo>
                    <a:pt x="2476" y="2438"/>
                  </a:lnTo>
                  <a:lnTo>
                    <a:pt x="2852" y="2438"/>
                  </a:lnTo>
                  <a:lnTo>
                    <a:pt x="2827" y="14"/>
                  </a:lnTo>
                  <a:lnTo>
                    <a:pt x="2827" y="14"/>
                  </a:lnTo>
                  <a:lnTo>
                    <a:pt x="1724" y="27"/>
                  </a:lnTo>
                  <a:lnTo>
                    <a:pt x="1724" y="27"/>
                  </a:lnTo>
                  <a:lnTo>
                    <a:pt x="856" y="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114675" y="3937200"/>
              <a:ext cx="1022350" cy="511850"/>
            </a:xfrm>
            <a:custGeom>
              <a:avLst/>
              <a:gdLst/>
              <a:ahLst/>
              <a:cxnLst/>
              <a:rect l="l" t="t" r="r" b="b"/>
              <a:pathLst>
                <a:path w="40894" h="20474" extrusionOk="0">
                  <a:moveTo>
                    <a:pt x="2529" y="0"/>
                  </a:moveTo>
                  <a:lnTo>
                    <a:pt x="2827" y="493"/>
                  </a:lnTo>
                  <a:lnTo>
                    <a:pt x="3151" y="986"/>
                  </a:lnTo>
                  <a:lnTo>
                    <a:pt x="3475" y="1466"/>
                  </a:lnTo>
                  <a:lnTo>
                    <a:pt x="3813" y="1945"/>
                  </a:lnTo>
                  <a:lnTo>
                    <a:pt x="4163" y="2425"/>
                  </a:lnTo>
                  <a:lnTo>
                    <a:pt x="4526" y="2892"/>
                  </a:lnTo>
                  <a:lnTo>
                    <a:pt x="4889" y="3359"/>
                  </a:lnTo>
                  <a:lnTo>
                    <a:pt x="5278" y="3812"/>
                  </a:lnTo>
                  <a:lnTo>
                    <a:pt x="5524" y="3177"/>
                  </a:lnTo>
                  <a:lnTo>
                    <a:pt x="5122" y="2788"/>
                  </a:lnTo>
                  <a:lnTo>
                    <a:pt x="4733" y="2412"/>
                  </a:lnTo>
                  <a:lnTo>
                    <a:pt x="4344" y="2010"/>
                  </a:lnTo>
                  <a:lnTo>
                    <a:pt x="3968" y="1621"/>
                  </a:lnTo>
                  <a:lnTo>
                    <a:pt x="3592" y="1219"/>
                  </a:lnTo>
                  <a:lnTo>
                    <a:pt x="3229" y="817"/>
                  </a:lnTo>
                  <a:lnTo>
                    <a:pt x="2879" y="402"/>
                  </a:lnTo>
                  <a:lnTo>
                    <a:pt x="2529" y="0"/>
                  </a:lnTo>
                  <a:close/>
                  <a:moveTo>
                    <a:pt x="19942" y="12175"/>
                  </a:moveTo>
                  <a:lnTo>
                    <a:pt x="1323" y="19008"/>
                  </a:lnTo>
                  <a:lnTo>
                    <a:pt x="1232" y="19034"/>
                  </a:lnTo>
                  <a:lnTo>
                    <a:pt x="1142" y="19047"/>
                  </a:lnTo>
                  <a:lnTo>
                    <a:pt x="1051" y="19060"/>
                  </a:lnTo>
                  <a:lnTo>
                    <a:pt x="960" y="19073"/>
                  </a:lnTo>
                  <a:lnTo>
                    <a:pt x="856" y="19060"/>
                  </a:lnTo>
                  <a:lnTo>
                    <a:pt x="766" y="19047"/>
                  </a:lnTo>
                  <a:lnTo>
                    <a:pt x="675" y="19021"/>
                  </a:lnTo>
                  <a:lnTo>
                    <a:pt x="584" y="18995"/>
                  </a:lnTo>
                  <a:lnTo>
                    <a:pt x="506" y="18956"/>
                  </a:lnTo>
                  <a:lnTo>
                    <a:pt x="416" y="18904"/>
                  </a:lnTo>
                  <a:lnTo>
                    <a:pt x="338" y="18852"/>
                  </a:lnTo>
                  <a:lnTo>
                    <a:pt x="273" y="18801"/>
                  </a:lnTo>
                  <a:lnTo>
                    <a:pt x="104" y="19125"/>
                  </a:lnTo>
                  <a:lnTo>
                    <a:pt x="52" y="19254"/>
                  </a:lnTo>
                  <a:lnTo>
                    <a:pt x="27" y="19384"/>
                  </a:lnTo>
                  <a:lnTo>
                    <a:pt x="1" y="19501"/>
                  </a:lnTo>
                  <a:lnTo>
                    <a:pt x="1" y="19617"/>
                  </a:lnTo>
                  <a:lnTo>
                    <a:pt x="14" y="19734"/>
                  </a:lnTo>
                  <a:lnTo>
                    <a:pt x="52" y="19851"/>
                  </a:lnTo>
                  <a:lnTo>
                    <a:pt x="91" y="19954"/>
                  </a:lnTo>
                  <a:lnTo>
                    <a:pt x="143" y="20058"/>
                  </a:lnTo>
                  <a:lnTo>
                    <a:pt x="208" y="20149"/>
                  </a:lnTo>
                  <a:lnTo>
                    <a:pt x="299" y="20227"/>
                  </a:lnTo>
                  <a:lnTo>
                    <a:pt x="377" y="20305"/>
                  </a:lnTo>
                  <a:lnTo>
                    <a:pt x="480" y="20356"/>
                  </a:lnTo>
                  <a:lnTo>
                    <a:pt x="584" y="20408"/>
                  </a:lnTo>
                  <a:lnTo>
                    <a:pt x="701" y="20447"/>
                  </a:lnTo>
                  <a:lnTo>
                    <a:pt x="817" y="20473"/>
                  </a:lnTo>
                  <a:lnTo>
                    <a:pt x="947" y="20473"/>
                  </a:lnTo>
                  <a:lnTo>
                    <a:pt x="1103" y="20460"/>
                  </a:lnTo>
                  <a:lnTo>
                    <a:pt x="1284" y="20421"/>
                  </a:lnTo>
                  <a:lnTo>
                    <a:pt x="20136" y="14327"/>
                  </a:lnTo>
                  <a:lnTo>
                    <a:pt x="21277" y="14794"/>
                  </a:lnTo>
                  <a:lnTo>
                    <a:pt x="22457" y="15248"/>
                  </a:lnTo>
                  <a:lnTo>
                    <a:pt x="23650" y="15676"/>
                  </a:lnTo>
                  <a:lnTo>
                    <a:pt x="24856" y="16078"/>
                  </a:lnTo>
                  <a:lnTo>
                    <a:pt x="26100" y="16454"/>
                  </a:lnTo>
                  <a:lnTo>
                    <a:pt x="27345" y="16804"/>
                  </a:lnTo>
                  <a:lnTo>
                    <a:pt x="28629" y="17128"/>
                  </a:lnTo>
                  <a:lnTo>
                    <a:pt x="29925" y="17426"/>
                  </a:lnTo>
                  <a:lnTo>
                    <a:pt x="31235" y="17698"/>
                  </a:lnTo>
                  <a:lnTo>
                    <a:pt x="32570" y="17932"/>
                  </a:lnTo>
                  <a:lnTo>
                    <a:pt x="33919" y="18152"/>
                  </a:lnTo>
                  <a:lnTo>
                    <a:pt x="35280" y="18334"/>
                  </a:lnTo>
                  <a:lnTo>
                    <a:pt x="36667" y="18502"/>
                  </a:lnTo>
                  <a:lnTo>
                    <a:pt x="38055" y="18632"/>
                  </a:lnTo>
                  <a:lnTo>
                    <a:pt x="39468" y="18723"/>
                  </a:lnTo>
                  <a:lnTo>
                    <a:pt x="40181" y="18762"/>
                  </a:lnTo>
                  <a:lnTo>
                    <a:pt x="40894" y="18788"/>
                  </a:lnTo>
                  <a:lnTo>
                    <a:pt x="40894" y="16402"/>
                  </a:lnTo>
                  <a:lnTo>
                    <a:pt x="39481" y="16350"/>
                  </a:lnTo>
                  <a:lnTo>
                    <a:pt x="38068" y="16272"/>
                  </a:lnTo>
                  <a:lnTo>
                    <a:pt x="36680" y="16156"/>
                  </a:lnTo>
                  <a:lnTo>
                    <a:pt x="35293" y="16013"/>
                  </a:lnTo>
                  <a:lnTo>
                    <a:pt x="33932" y="15844"/>
                  </a:lnTo>
                  <a:lnTo>
                    <a:pt x="32583" y="15637"/>
                  </a:lnTo>
                  <a:lnTo>
                    <a:pt x="31235" y="15417"/>
                  </a:lnTo>
                  <a:lnTo>
                    <a:pt x="29912" y="15157"/>
                  </a:lnTo>
                  <a:lnTo>
                    <a:pt x="28603" y="14872"/>
                  </a:lnTo>
                  <a:lnTo>
                    <a:pt x="27319" y="14561"/>
                  </a:lnTo>
                  <a:lnTo>
                    <a:pt x="26048" y="14237"/>
                  </a:lnTo>
                  <a:lnTo>
                    <a:pt x="24791" y="13874"/>
                  </a:lnTo>
                  <a:lnTo>
                    <a:pt x="23546" y="13485"/>
                  </a:lnTo>
                  <a:lnTo>
                    <a:pt x="22327" y="13070"/>
                  </a:lnTo>
                  <a:lnTo>
                    <a:pt x="21122" y="12629"/>
                  </a:lnTo>
                  <a:lnTo>
                    <a:pt x="19942" y="12175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114675" y="4241575"/>
              <a:ext cx="1022350" cy="207475"/>
            </a:xfrm>
            <a:custGeom>
              <a:avLst/>
              <a:gdLst/>
              <a:ahLst/>
              <a:cxnLst/>
              <a:rect l="l" t="t" r="r" b="b"/>
              <a:pathLst>
                <a:path w="40894" h="8299" fill="none" extrusionOk="0">
                  <a:moveTo>
                    <a:pt x="19942" y="0"/>
                  </a:moveTo>
                  <a:lnTo>
                    <a:pt x="1323" y="6833"/>
                  </a:lnTo>
                  <a:lnTo>
                    <a:pt x="1323" y="6833"/>
                  </a:lnTo>
                  <a:lnTo>
                    <a:pt x="1232" y="6859"/>
                  </a:lnTo>
                  <a:lnTo>
                    <a:pt x="1142" y="6872"/>
                  </a:lnTo>
                  <a:lnTo>
                    <a:pt x="1051" y="6885"/>
                  </a:lnTo>
                  <a:lnTo>
                    <a:pt x="960" y="6898"/>
                  </a:lnTo>
                  <a:lnTo>
                    <a:pt x="960" y="6898"/>
                  </a:lnTo>
                  <a:lnTo>
                    <a:pt x="856" y="6885"/>
                  </a:lnTo>
                  <a:lnTo>
                    <a:pt x="766" y="6872"/>
                  </a:lnTo>
                  <a:lnTo>
                    <a:pt x="675" y="6846"/>
                  </a:lnTo>
                  <a:lnTo>
                    <a:pt x="584" y="6820"/>
                  </a:lnTo>
                  <a:lnTo>
                    <a:pt x="506" y="6781"/>
                  </a:lnTo>
                  <a:lnTo>
                    <a:pt x="416" y="6729"/>
                  </a:lnTo>
                  <a:lnTo>
                    <a:pt x="338" y="6677"/>
                  </a:lnTo>
                  <a:lnTo>
                    <a:pt x="273" y="6626"/>
                  </a:lnTo>
                  <a:lnTo>
                    <a:pt x="104" y="6950"/>
                  </a:lnTo>
                  <a:lnTo>
                    <a:pt x="104" y="6950"/>
                  </a:lnTo>
                  <a:lnTo>
                    <a:pt x="52" y="7079"/>
                  </a:lnTo>
                  <a:lnTo>
                    <a:pt x="27" y="7209"/>
                  </a:lnTo>
                  <a:lnTo>
                    <a:pt x="1" y="7326"/>
                  </a:lnTo>
                  <a:lnTo>
                    <a:pt x="1" y="7442"/>
                  </a:lnTo>
                  <a:lnTo>
                    <a:pt x="14" y="7559"/>
                  </a:lnTo>
                  <a:lnTo>
                    <a:pt x="52" y="7676"/>
                  </a:lnTo>
                  <a:lnTo>
                    <a:pt x="91" y="7779"/>
                  </a:lnTo>
                  <a:lnTo>
                    <a:pt x="143" y="7883"/>
                  </a:lnTo>
                  <a:lnTo>
                    <a:pt x="208" y="7974"/>
                  </a:lnTo>
                  <a:lnTo>
                    <a:pt x="299" y="8052"/>
                  </a:lnTo>
                  <a:lnTo>
                    <a:pt x="377" y="8130"/>
                  </a:lnTo>
                  <a:lnTo>
                    <a:pt x="480" y="8181"/>
                  </a:lnTo>
                  <a:lnTo>
                    <a:pt x="584" y="8233"/>
                  </a:lnTo>
                  <a:lnTo>
                    <a:pt x="701" y="8272"/>
                  </a:lnTo>
                  <a:lnTo>
                    <a:pt x="817" y="8298"/>
                  </a:lnTo>
                  <a:lnTo>
                    <a:pt x="947" y="8298"/>
                  </a:lnTo>
                  <a:lnTo>
                    <a:pt x="947" y="8298"/>
                  </a:lnTo>
                  <a:lnTo>
                    <a:pt x="1103" y="8285"/>
                  </a:lnTo>
                  <a:lnTo>
                    <a:pt x="1284" y="8246"/>
                  </a:lnTo>
                  <a:lnTo>
                    <a:pt x="20136" y="2152"/>
                  </a:lnTo>
                  <a:lnTo>
                    <a:pt x="20136" y="2152"/>
                  </a:lnTo>
                  <a:lnTo>
                    <a:pt x="21277" y="2619"/>
                  </a:lnTo>
                  <a:lnTo>
                    <a:pt x="22457" y="3073"/>
                  </a:lnTo>
                  <a:lnTo>
                    <a:pt x="23650" y="3501"/>
                  </a:lnTo>
                  <a:lnTo>
                    <a:pt x="24856" y="3903"/>
                  </a:lnTo>
                  <a:lnTo>
                    <a:pt x="26100" y="4279"/>
                  </a:lnTo>
                  <a:lnTo>
                    <a:pt x="27345" y="4629"/>
                  </a:lnTo>
                  <a:lnTo>
                    <a:pt x="28629" y="4953"/>
                  </a:lnTo>
                  <a:lnTo>
                    <a:pt x="29925" y="5251"/>
                  </a:lnTo>
                  <a:lnTo>
                    <a:pt x="31235" y="5523"/>
                  </a:lnTo>
                  <a:lnTo>
                    <a:pt x="32570" y="5757"/>
                  </a:lnTo>
                  <a:lnTo>
                    <a:pt x="33919" y="5977"/>
                  </a:lnTo>
                  <a:lnTo>
                    <a:pt x="35280" y="6159"/>
                  </a:lnTo>
                  <a:lnTo>
                    <a:pt x="36667" y="6327"/>
                  </a:lnTo>
                  <a:lnTo>
                    <a:pt x="38055" y="6457"/>
                  </a:lnTo>
                  <a:lnTo>
                    <a:pt x="39468" y="6548"/>
                  </a:lnTo>
                  <a:lnTo>
                    <a:pt x="40181" y="6587"/>
                  </a:lnTo>
                  <a:lnTo>
                    <a:pt x="40894" y="6613"/>
                  </a:lnTo>
                  <a:lnTo>
                    <a:pt x="40894" y="4227"/>
                  </a:lnTo>
                  <a:lnTo>
                    <a:pt x="40894" y="4227"/>
                  </a:lnTo>
                  <a:lnTo>
                    <a:pt x="39481" y="4175"/>
                  </a:lnTo>
                  <a:lnTo>
                    <a:pt x="38068" y="4097"/>
                  </a:lnTo>
                  <a:lnTo>
                    <a:pt x="36680" y="3981"/>
                  </a:lnTo>
                  <a:lnTo>
                    <a:pt x="35293" y="3838"/>
                  </a:lnTo>
                  <a:lnTo>
                    <a:pt x="33932" y="3669"/>
                  </a:lnTo>
                  <a:lnTo>
                    <a:pt x="32583" y="3462"/>
                  </a:lnTo>
                  <a:lnTo>
                    <a:pt x="31235" y="3242"/>
                  </a:lnTo>
                  <a:lnTo>
                    <a:pt x="29912" y="2982"/>
                  </a:lnTo>
                  <a:lnTo>
                    <a:pt x="28603" y="2697"/>
                  </a:lnTo>
                  <a:lnTo>
                    <a:pt x="27319" y="2386"/>
                  </a:lnTo>
                  <a:lnTo>
                    <a:pt x="26048" y="2062"/>
                  </a:lnTo>
                  <a:lnTo>
                    <a:pt x="24791" y="1699"/>
                  </a:lnTo>
                  <a:lnTo>
                    <a:pt x="23546" y="1310"/>
                  </a:lnTo>
                  <a:lnTo>
                    <a:pt x="22327" y="895"/>
                  </a:lnTo>
                  <a:lnTo>
                    <a:pt x="21122" y="454"/>
                  </a:lnTo>
                  <a:lnTo>
                    <a:pt x="1994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4177875" y="3937200"/>
              <a:ext cx="74900" cy="95325"/>
            </a:xfrm>
            <a:custGeom>
              <a:avLst/>
              <a:gdLst/>
              <a:ahLst/>
              <a:cxnLst/>
              <a:rect l="l" t="t" r="r" b="b"/>
              <a:pathLst>
                <a:path w="2996" h="381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99" y="493"/>
                  </a:lnTo>
                  <a:lnTo>
                    <a:pt x="623" y="986"/>
                  </a:lnTo>
                  <a:lnTo>
                    <a:pt x="947" y="1466"/>
                  </a:lnTo>
                  <a:lnTo>
                    <a:pt x="1285" y="1945"/>
                  </a:lnTo>
                  <a:lnTo>
                    <a:pt x="1635" y="2425"/>
                  </a:lnTo>
                  <a:lnTo>
                    <a:pt x="1998" y="2892"/>
                  </a:lnTo>
                  <a:lnTo>
                    <a:pt x="2361" y="3359"/>
                  </a:lnTo>
                  <a:lnTo>
                    <a:pt x="2750" y="3812"/>
                  </a:lnTo>
                  <a:lnTo>
                    <a:pt x="2996" y="3177"/>
                  </a:lnTo>
                  <a:lnTo>
                    <a:pt x="2996" y="3177"/>
                  </a:lnTo>
                  <a:lnTo>
                    <a:pt x="2594" y="2788"/>
                  </a:lnTo>
                  <a:lnTo>
                    <a:pt x="2205" y="2412"/>
                  </a:lnTo>
                  <a:lnTo>
                    <a:pt x="1816" y="2010"/>
                  </a:lnTo>
                  <a:lnTo>
                    <a:pt x="1440" y="1621"/>
                  </a:lnTo>
                  <a:lnTo>
                    <a:pt x="1064" y="1219"/>
                  </a:lnTo>
                  <a:lnTo>
                    <a:pt x="701" y="817"/>
                  </a:lnTo>
                  <a:lnTo>
                    <a:pt x="351" y="40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4010625" y="2651325"/>
              <a:ext cx="2339025" cy="1762700"/>
            </a:xfrm>
            <a:custGeom>
              <a:avLst/>
              <a:gdLst/>
              <a:ahLst/>
              <a:cxnLst/>
              <a:rect l="l" t="t" r="r" b="b"/>
              <a:pathLst>
                <a:path w="93561" h="70508" extrusionOk="0">
                  <a:moveTo>
                    <a:pt x="46780" y="1"/>
                  </a:moveTo>
                  <a:lnTo>
                    <a:pt x="45575" y="14"/>
                  </a:lnTo>
                  <a:lnTo>
                    <a:pt x="44382" y="53"/>
                  </a:lnTo>
                  <a:lnTo>
                    <a:pt x="43189" y="105"/>
                  </a:lnTo>
                  <a:lnTo>
                    <a:pt x="41996" y="182"/>
                  </a:lnTo>
                  <a:lnTo>
                    <a:pt x="40829" y="273"/>
                  </a:lnTo>
                  <a:lnTo>
                    <a:pt x="39662" y="390"/>
                  </a:lnTo>
                  <a:lnTo>
                    <a:pt x="38508" y="532"/>
                  </a:lnTo>
                  <a:lnTo>
                    <a:pt x="37354" y="688"/>
                  </a:lnTo>
                  <a:lnTo>
                    <a:pt x="36213" y="870"/>
                  </a:lnTo>
                  <a:lnTo>
                    <a:pt x="35098" y="1077"/>
                  </a:lnTo>
                  <a:lnTo>
                    <a:pt x="33970" y="1284"/>
                  </a:lnTo>
                  <a:lnTo>
                    <a:pt x="32868" y="1531"/>
                  </a:lnTo>
                  <a:lnTo>
                    <a:pt x="31779" y="1790"/>
                  </a:lnTo>
                  <a:lnTo>
                    <a:pt x="30703" y="2062"/>
                  </a:lnTo>
                  <a:lnTo>
                    <a:pt x="29627" y="2361"/>
                  </a:lnTo>
                  <a:lnTo>
                    <a:pt x="28577" y="2672"/>
                  </a:lnTo>
                  <a:lnTo>
                    <a:pt x="27527" y="2996"/>
                  </a:lnTo>
                  <a:lnTo>
                    <a:pt x="26502" y="3346"/>
                  </a:lnTo>
                  <a:lnTo>
                    <a:pt x="25491" y="3709"/>
                  </a:lnTo>
                  <a:lnTo>
                    <a:pt x="24480" y="4098"/>
                  </a:lnTo>
                  <a:lnTo>
                    <a:pt x="23494" y="4500"/>
                  </a:lnTo>
                  <a:lnTo>
                    <a:pt x="22522" y="4915"/>
                  </a:lnTo>
                  <a:lnTo>
                    <a:pt x="21562" y="5343"/>
                  </a:lnTo>
                  <a:lnTo>
                    <a:pt x="20629" y="5797"/>
                  </a:lnTo>
                  <a:lnTo>
                    <a:pt x="19708" y="6263"/>
                  </a:lnTo>
                  <a:lnTo>
                    <a:pt x="18788" y="6743"/>
                  </a:lnTo>
                  <a:lnTo>
                    <a:pt x="17906" y="7236"/>
                  </a:lnTo>
                  <a:lnTo>
                    <a:pt x="17024" y="7754"/>
                  </a:lnTo>
                  <a:lnTo>
                    <a:pt x="16169" y="8273"/>
                  </a:lnTo>
                  <a:lnTo>
                    <a:pt x="15326" y="8817"/>
                  </a:lnTo>
                  <a:lnTo>
                    <a:pt x="14509" y="9375"/>
                  </a:lnTo>
                  <a:lnTo>
                    <a:pt x="13705" y="9945"/>
                  </a:lnTo>
                  <a:lnTo>
                    <a:pt x="12914" y="10516"/>
                  </a:lnTo>
                  <a:lnTo>
                    <a:pt x="12149" y="11112"/>
                  </a:lnTo>
                  <a:lnTo>
                    <a:pt x="11410" y="11722"/>
                  </a:lnTo>
                  <a:lnTo>
                    <a:pt x="10684" y="12344"/>
                  </a:lnTo>
                  <a:lnTo>
                    <a:pt x="9984" y="12979"/>
                  </a:lnTo>
                  <a:lnTo>
                    <a:pt x="9297" y="13628"/>
                  </a:lnTo>
                  <a:lnTo>
                    <a:pt x="8636" y="14289"/>
                  </a:lnTo>
                  <a:lnTo>
                    <a:pt x="7987" y="14963"/>
                  </a:lnTo>
                  <a:lnTo>
                    <a:pt x="7365" y="15650"/>
                  </a:lnTo>
                  <a:lnTo>
                    <a:pt x="6769" y="16338"/>
                  </a:lnTo>
                  <a:lnTo>
                    <a:pt x="6198" y="17038"/>
                  </a:lnTo>
                  <a:lnTo>
                    <a:pt x="5654" y="17764"/>
                  </a:lnTo>
                  <a:lnTo>
                    <a:pt x="5122" y="18490"/>
                  </a:lnTo>
                  <a:lnTo>
                    <a:pt x="4616" y="19216"/>
                  </a:lnTo>
                  <a:lnTo>
                    <a:pt x="4137" y="19968"/>
                  </a:lnTo>
                  <a:lnTo>
                    <a:pt x="3683" y="20720"/>
                  </a:lnTo>
                  <a:lnTo>
                    <a:pt x="3242" y="21498"/>
                  </a:lnTo>
                  <a:lnTo>
                    <a:pt x="2840" y="22263"/>
                  </a:lnTo>
                  <a:lnTo>
                    <a:pt x="2464" y="23054"/>
                  </a:lnTo>
                  <a:lnTo>
                    <a:pt x="2101" y="23845"/>
                  </a:lnTo>
                  <a:lnTo>
                    <a:pt x="1777" y="24648"/>
                  </a:lnTo>
                  <a:lnTo>
                    <a:pt x="1479" y="25452"/>
                  </a:lnTo>
                  <a:lnTo>
                    <a:pt x="1194" y="26269"/>
                  </a:lnTo>
                  <a:lnTo>
                    <a:pt x="947" y="27099"/>
                  </a:lnTo>
                  <a:lnTo>
                    <a:pt x="727" y="27929"/>
                  </a:lnTo>
                  <a:lnTo>
                    <a:pt x="545" y="28772"/>
                  </a:lnTo>
                  <a:lnTo>
                    <a:pt x="377" y="29614"/>
                  </a:lnTo>
                  <a:lnTo>
                    <a:pt x="247" y="30470"/>
                  </a:lnTo>
                  <a:lnTo>
                    <a:pt x="143" y="31326"/>
                  </a:lnTo>
                  <a:lnTo>
                    <a:pt x="66" y="32194"/>
                  </a:lnTo>
                  <a:lnTo>
                    <a:pt x="14" y="33063"/>
                  </a:lnTo>
                  <a:lnTo>
                    <a:pt x="1" y="33932"/>
                  </a:lnTo>
                  <a:lnTo>
                    <a:pt x="14" y="34658"/>
                  </a:lnTo>
                  <a:lnTo>
                    <a:pt x="40" y="35384"/>
                  </a:lnTo>
                  <a:lnTo>
                    <a:pt x="91" y="36110"/>
                  </a:lnTo>
                  <a:lnTo>
                    <a:pt x="169" y="36823"/>
                  </a:lnTo>
                  <a:lnTo>
                    <a:pt x="260" y="37536"/>
                  </a:lnTo>
                  <a:lnTo>
                    <a:pt x="377" y="38236"/>
                  </a:lnTo>
                  <a:lnTo>
                    <a:pt x="506" y="38950"/>
                  </a:lnTo>
                  <a:lnTo>
                    <a:pt x="662" y="39637"/>
                  </a:lnTo>
                  <a:lnTo>
                    <a:pt x="830" y="40337"/>
                  </a:lnTo>
                  <a:lnTo>
                    <a:pt x="1025" y="41024"/>
                  </a:lnTo>
                  <a:lnTo>
                    <a:pt x="1232" y="41711"/>
                  </a:lnTo>
                  <a:lnTo>
                    <a:pt x="1466" y="42385"/>
                  </a:lnTo>
                  <a:lnTo>
                    <a:pt x="1712" y="43060"/>
                  </a:lnTo>
                  <a:lnTo>
                    <a:pt x="1971" y="43721"/>
                  </a:lnTo>
                  <a:lnTo>
                    <a:pt x="2257" y="44382"/>
                  </a:lnTo>
                  <a:lnTo>
                    <a:pt x="2568" y="45043"/>
                  </a:lnTo>
                  <a:lnTo>
                    <a:pt x="2879" y="45692"/>
                  </a:lnTo>
                  <a:lnTo>
                    <a:pt x="3216" y="46340"/>
                  </a:lnTo>
                  <a:lnTo>
                    <a:pt x="3579" y="46975"/>
                  </a:lnTo>
                  <a:lnTo>
                    <a:pt x="3955" y="47598"/>
                  </a:lnTo>
                  <a:lnTo>
                    <a:pt x="4344" y="48233"/>
                  </a:lnTo>
                  <a:lnTo>
                    <a:pt x="4746" y="48842"/>
                  </a:lnTo>
                  <a:lnTo>
                    <a:pt x="5174" y="49452"/>
                  </a:lnTo>
                  <a:lnTo>
                    <a:pt x="5602" y="50061"/>
                  </a:lnTo>
                  <a:lnTo>
                    <a:pt x="6069" y="50657"/>
                  </a:lnTo>
                  <a:lnTo>
                    <a:pt x="6535" y="51241"/>
                  </a:lnTo>
                  <a:lnTo>
                    <a:pt x="7015" y="51824"/>
                  </a:lnTo>
                  <a:lnTo>
                    <a:pt x="7521" y="52395"/>
                  </a:lnTo>
                  <a:lnTo>
                    <a:pt x="8039" y="52965"/>
                  </a:lnTo>
                  <a:lnTo>
                    <a:pt x="8571" y="53523"/>
                  </a:lnTo>
                  <a:lnTo>
                    <a:pt x="9115" y="54067"/>
                  </a:lnTo>
                  <a:lnTo>
                    <a:pt x="9686" y="54612"/>
                  </a:lnTo>
                  <a:lnTo>
                    <a:pt x="4163" y="69108"/>
                  </a:lnTo>
                  <a:lnTo>
                    <a:pt x="4111" y="69263"/>
                  </a:lnTo>
                  <a:lnTo>
                    <a:pt x="4098" y="69406"/>
                  </a:lnTo>
                  <a:lnTo>
                    <a:pt x="4098" y="69561"/>
                  </a:lnTo>
                  <a:lnTo>
                    <a:pt x="4124" y="69704"/>
                  </a:lnTo>
                  <a:lnTo>
                    <a:pt x="4163" y="69834"/>
                  </a:lnTo>
                  <a:lnTo>
                    <a:pt x="4227" y="69963"/>
                  </a:lnTo>
                  <a:lnTo>
                    <a:pt x="4305" y="70093"/>
                  </a:lnTo>
                  <a:lnTo>
                    <a:pt x="4396" y="70197"/>
                  </a:lnTo>
                  <a:lnTo>
                    <a:pt x="4500" y="70287"/>
                  </a:lnTo>
                  <a:lnTo>
                    <a:pt x="4616" y="70365"/>
                  </a:lnTo>
                  <a:lnTo>
                    <a:pt x="4746" y="70430"/>
                  </a:lnTo>
                  <a:lnTo>
                    <a:pt x="4876" y="70469"/>
                  </a:lnTo>
                  <a:lnTo>
                    <a:pt x="5018" y="70495"/>
                  </a:lnTo>
                  <a:lnTo>
                    <a:pt x="5174" y="70508"/>
                  </a:lnTo>
                  <a:lnTo>
                    <a:pt x="5330" y="70482"/>
                  </a:lnTo>
                  <a:lnTo>
                    <a:pt x="5485" y="70443"/>
                  </a:lnTo>
                  <a:lnTo>
                    <a:pt x="24104" y="63610"/>
                  </a:lnTo>
                  <a:lnTo>
                    <a:pt x="24739" y="63856"/>
                  </a:lnTo>
                  <a:lnTo>
                    <a:pt x="25374" y="64103"/>
                  </a:lnTo>
                  <a:lnTo>
                    <a:pt x="26023" y="64336"/>
                  </a:lnTo>
                  <a:lnTo>
                    <a:pt x="26671" y="64570"/>
                  </a:lnTo>
                  <a:lnTo>
                    <a:pt x="27332" y="64790"/>
                  </a:lnTo>
                  <a:lnTo>
                    <a:pt x="27993" y="65010"/>
                  </a:lnTo>
                  <a:lnTo>
                    <a:pt x="28655" y="65218"/>
                  </a:lnTo>
                  <a:lnTo>
                    <a:pt x="29329" y="65412"/>
                  </a:lnTo>
                  <a:lnTo>
                    <a:pt x="30003" y="65607"/>
                  </a:lnTo>
                  <a:lnTo>
                    <a:pt x="30690" y="65801"/>
                  </a:lnTo>
                  <a:lnTo>
                    <a:pt x="31377" y="65970"/>
                  </a:lnTo>
                  <a:lnTo>
                    <a:pt x="32065" y="66151"/>
                  </a:lnTo>
                  <a:lnTo>
                    <a:pt x="32765" y="66307"/>
                  </a:lnTo>
                  <a:lnTo>
                    <a:pt x="33465" y="66463"/>
                  </a:lnTo>
                  <a:lnTo>
                    <a:pt x="34165" y="66605"/>
                  </a:lnTo>
                  <a:lnTo>
                    <a:pt x="34878" y="66748"/>
                  </a:lnTo>
                  <a:lnTo>
                    <a:pt x="35591" y="66877"/>
                  </a:lnTo>
                  <a:lnTo>
                    <a:pt x="36317" y="67007"/>
                  </a:lnTo>
                  <a:lnTo>
                    <a:pt x="37043" y="67124"/>
                  </a:lnTo>
                  <a:lnTo>
                    <a:pt x="37769" y="67228"/>
                  </a:lnTo>
                  <a:lnTo>
                    <a:pt x="38495" y="67331"/>
                  </a:lnTo>
                  <a:lnTo>
                    <a:pt x="39234" y="67422"/>
                  </a:lnTo>
                  <a:lnTo>
                    <a:pt x="39974" y="67500"/>
                  </a:lnTo>
                  <a:lnTo>
                    <a:pt x="40713" y="67578"/>
                  </a:lnTo>
                  <a:lnTo>
                    <a:pt x="41465" y="67642"/>
                  </a:lnTo>
                  <a:lnTo>
                    <a:pt x="42217" y="67694"/>
                  </a:lnTo>
                  <a:lnTo>
                    <a:pt x="42969" y="67746"/>
                  </a:lnTo>
                  <a:lnTo>
                    <a:pt x="43721" y="67785"/>
                  </a:lnTo>
                  <a:lnTo>
                    <a:pt x="44486" y="67824"/>
                  </a:lnTo>
                  <a:lnTo>
                    <a:pt x="45250" y="67837"/>
                  </a:lnTo>
                  <a:lnTo>
                    <a:pt x="46015" y="67850"/>
                  </a:lnTo>
                  <a:lnTo>
                    <a:pt x="46780" y="67863"/>
                  </a:lnTo>
                  <a:lnTo>
                    <a:pt x="47986" y="67850"/>
                  </a:lnTo>
                  <a:lnTo>
                    <a:pt x="49192" y="67811"/>
                  </a:lnTo>
                  <a:lnTo>
                    <a:pt x="50385" y="67759"/>
                  </a:lnTo>
                  <a:lnTo>
                    <a:pt x="51565" y="67681"/>
                  </a:lnTo>
                  <a:lnTo>
                    <a:pt x="52745" y="67591"/>
                  </a:lnTo>
                  <a:lnTo>
                    <a:pt x="53911" y="67474"/>
                  </a:lnTo>
                  <a:lnTo>
                    <a:pt x="55065" y="67331"/>
                  </a:lnTo>
                  <a:lnTo>
                    <a:pt x="56206" y="67176"/>
                  </a:lnTo>
                  <a:lnTo>
                    <a:pt x="57347" y="66994"/>
                  </a:lnTo>
                  <a:lnTo>
                    <a:pt x="58475" y="66787"/>
                  </a:lnTo>
                  <a:lnTo>
                    <a:pt x="59590" y="66579"/>
                  </a:lnTo>
                  <a:lnTo>
                    <a:pt x="60692" y="66333"/>
                  </a:lnTo>
                  <a:lnTo>
                    <a:pt x="61782" y="66074"/>
                  </a:lnTo>
                  <a:lnTo>
                    <a:pt x="62871" y="65801"/>
                  </a:lnTo>
                  <a:lnTo>
                    <a:pt x="63934" y="65503"/>
                  </a:lnTo>
                  <a:lnTo>
                    <a:pt x="64997" y="65192"/>
                  </a:lnTo>
                  <a:lnTo>
                    <a:pt x="66034" y="64868"/>
                  </a:lnTo>
                  <a:lnTo>
                    <a:pt x="67059" y="64518"/>
                  </a:lnTo>
                  <a:lnTo>
                    <a:pt x="68083" y="64155"/>
                  </a:lnTo>
                  <a:lnTo>
                    <a:pt x="69081" y="63766"/>
                  </a:lnTo>
                  <a:lnTo>
                    <a:pt x="70067" y="63364"/>
                  </a:lnTo>
                  <a:lnTo>
                    <a:pt x="71039" y="62949"/>
                  </a:lnTo>
                  <a:lnTo>
                    <a:pt x="71998" y="62521"/>
                  </a:lnTo>
                  <a:lnTo>
                    <a:pt x="72932" y="62067"/>
                  </a:lnTo>
                  <a:lnTo>
                    <a:pt x="73865" y="61600"/>
                  </a:lnTo>
                  <a:lnTo>
                    <a:pt x="74773" y="61121"/>
                  </a:lnTo>
                  <a:lnTo>
                    <a:pt x="75668" y="60628"/>
                  </a:lnTo>
                  <a:lnTo>
                    <a:pt x="76536" y="60109"/>
                  </a:lnTo>
                  <a:lnTo>
                    <a:pt x="77392" y="59591"/>
                  </a:lnTo>
                  <a:lnTo>
                    <a:pt x="78235" y="59046"/>
                  </a:lnTo>
                  <a:lnTo>
                    <a:pt x="79052" y="58489"/>
                  </a:lnTo>
                  <a:lnTo>
                    <a:pt x="79856" y="57918"/>
                  </a:lnTo>
                  <a:lnTo>
                    <a:pt x="80646" y="57348"/>
                  </a:lnTo>
                  <a:lnTo>
                    <a:pt x="81411" y="56751"/>
                  </a:lnTo>
                  <a:lnTo>
                    <a:pt x="82150" y="56142"/>
                  </a:lnTo>
                  <a:lnTo>
                    <a:pt x="82877" y="55520"/>
                  </a:lnTo>
                  <a:lnTo>
                    <a:pt x="83577" y="54884"/>
                  </a:lnTo>
                  <a:lnTo>
                    <a:pt x="84264" y="54236"/>
                  </a:lnTo>
                  <a:lnTo>
                    <a:pt x="84925" y="53575"/>
                  </a:lnTo>
                  <a:lnTo>
                    <a:pt x="85573" y="52901"/>
                  </a:lnTo>
                  <a:lnTo>
                    <a:pt x="86196" y="52226"/>
                  </a:lnTo>
                  <a:lnTo>
                    <a:pt x="86792" y="51526"/>
                  </a:lnTo>
                  <a:lnTo>
                    <a:pt x="87363" y="50826"/>
                  </a:lnTo>
                  <a:lnTo>
                    <a:pt x="87907" y="50100"/>
                  </a:lnTo>
                  <a:lnTo>
                    <a:pt x="88439" y="49374"/>
                  </a:lnTo>
                  <a:lnTo>
                    <a:pt x="88944" y="48648"/>
                  </a:lnTo>
                  <a:lnTo>
                    <a:pt x="89424" y="47896"/>
                  </a:lnTo>
                  <a:lnTo>
                    <a:pt x="89878" y="47144"/>
                  </a:lnTo>
                  <a:lnTo>
                    <a:pt x="90319" y="46379"/>
                  </a:lnTo>
                  <a:lnTo>
                    <a:pt x="90721" y="45601"/>
                  </a:lnTo>
                  <a:lnTo>
                    <a:pt x="91097" y="44810"/>
                  </a:lnTo>
                  <a:lnTo>
                    <a:pt x="91460" y="44019"/>
                  </a:lnTo>
                  <a:lnTo>
                    <a:pt x="91784" y="43228"/>
                  </a:lnTo>
                  <a:lnTo>
                    <a:pt x="92082" y="42411"/>
                  </a:lnTo>
                  <a:lnTo>
                    <a:pt x="92354" y="41595"/>
                  </a:lnTo>
                  <a:lnTo>
                    <a:pt x="92614" y="40778"/>
                  </a:lnTo>
                  <a:lnTo>
                    <a:pt x="92834" y="39935"/>
                  </a:lnTo>
                  <a:lnTo>
                    <a:pt x="93016" y="39105"/>
                  </a:lnTo>
                  <a:lnTo>
                    <a:pt x="93184" y="38262"/>
                  </a:lnTo>
                  <a:lnTo>
                    <a:pt x="93314" y="37407"/>
                  </a:lnTo>
                  <a:lnTo>
                    <a:pt x="93418" y="36551"/>
                  </a:lnTo>
                  <a:lnTo>
                    <a:pt x="93495" y="35682"/>
                  </a:lnTo>
                  <a:lnTo>
                    <a:pt x="93547" y="34814"/>
                  </a:lnTo>
                  <a:lnTo>
                    <a:pt x="93560" y="33932"/>
                  </a:lnTo>
                  <a:lnTo>
                    <a:pt x="93547" y="33063"/>
                  </a:lnTo>
                  <a:lnTo>
                    <a:pt x="93495" y="32194"/>
                  </a:lnTo>
                  <a:lnTo>
                    <a:pt x="93418" y="31326"/>
                  </a:lnTo>
                  <a:lnTo>
                    <a:pt x="93314" y="30470"/>
                  </a:lnTo>
                  <a:lnTo>
                    <a:pt x="93184" y="29614"/>
                  </a:lnTo>
                  <a:lnTo>
                    <a:pt x="93016" y="28772"/>
                  </a:lnTo>
                  <a:lnTo>
                    <a:pt x="92834" y="27929"/>
                  </a:lnTo>
                  <a:lnTo>
                    <a:pt x="92614" y="27099"/>
                  </a:lnTo>
                  <a:lnTo>
                    <a:pt x="92354" y="26269"/>
                  </a:lnTo>
                  <a:lnTo>
                    <a:pt x="92082" y="25452"/>
                  </a:lnTo>
                  <a:lnTo>
                    <a:pt x="91784" y="24648"/>
                  </a:lnTo>
                  <a:lnTo>
                    <a:pt x="91460" y="23845"/>
                  </a:lnTo>
                  <a:lnTo>
                    <a:pt x="91097" y="23054"/>
                  </a:lnTo>
                  <a:lnTo>
                    <a:pt x="90721" y="22263"/>
                  </a:lnTo>
                  <a:lnTo>
                    <a:pt x="90319" y="21498"/>
                  </a:lnTo>
                  <a:lnTo>
                    <a:pt x="89878" y="20720"/>
                  </a:lnTo>
                  <a:lnTo>
                    <a:pt x="89424" y="19968"/>
                  </a:lnTo>
                  <a:lnTo>
                    <a:pt x="88944" y="19216"/>
                  </a:lnTo>
                  <a:lnTo>
                    <a:pt x="88439" y="18490"/>
                  </a:lnTo>
                  <a:lnTo>
                    <a:pt x="87907" y="17764"/>
                  </a:lnTo>
                  <a:lnTo>
                    <a:pt x="87363" y="17038"/>
                  </a:lnTo>
                  <a:lnTo>
                    <a:pt x="86792" y="16338"/>
                  </a:lnTo>
                  <a:lnTo>
                    <a:pt x="86196" y="15650"/>
                  </a:lnTo>
                  <a:lnTo>
                    <a:pt x="85573" y="14963"/>
                  </a:lnTo>
                  <a:lnTo>
                    <a:pt x="84925" y="14289"/>
                  </a:lnTo>
                  <a:lnTo>
                    <a:pt x="84264" y="13628"/>
                  </a:lnTo>
                  <a:lnTo>
                    <a:pt x="83577" y="12979"/>
                  </a:lnTo>
                  <a:lnTo>
                    <a:pt x="82877" y="12344"/>
                  </a:lnTo>
                  <a:lnTo>
                    <a:pt x="82150" y="11722"/>
                  </a:lnTo>
                  <a:lnTo>
                    <a:pt x="81411" y="11112"/>
                  </a:lnTo>
                  <a:lnTo>
                    <a:pt x="80646" y="10516"/>
                  </a:lnTo>
                  <a:lnTo>
                    <a:pt x="79856" y="9945"/>
                  </a:lnTo>
                  <a:lnTo>
                    <a:pt x="79052" y="9375"/>
                  </a:lnTo>
                  <a:lnTo>
                    <a:pt x="78235" y="8817"/>
                  </a:lnTo>
                  <a:lnTo>
                    <a:pt x="77392" y="8273"/>
                  </a:lnTo>
                  <a:lnTo>
                    <a:pt x="76536" y="7754"/>
                  </a:lnTo>
                  <a:lnTo>
                    <a:pt x="75668" y="7236"/>
                  </a:lnTo>
                  <a:lnTo>
                    <a:pt x="74773" y="6743"/>
                  </a:lnTo>
                  <a:lnTo>
                    <a:pt x="73865" y="6263"/>
                  </a:lnTo>
                  <a:lnTo>
                    <a:pt x="72932" y="5797"/>
                  </a:lnTo>
                  <a:lnTo>
                    <a:pt x="71998" y="5343"/>
                  </a:lnTo>
                  <a:lnTo>
                    <a:pt x="71039" y="4915"/>
                  </a:lnTo>
                  <a:lnTo>
                    <a:pt x="70067" y="4500"/>
                  </a:lnTo>
                  <a:lnTo>
                    <a:pt x="69081" y="4098"/>
                  </a:lnTo>
                  <a:lnTo>
                    <a:pt x="68083" y="3709"/>
                  </a:lnTo>
                  <a:lnTo>
                    <a:pt x="67059" y="3346"/>
                  </a:lnTo>
                  <a:lnTo>
                    <a:pt x="66034" y="2996"/>
                  </a:lnTo>
                  <a:lnTo>
                    <a:pt x="64997" y="2672"/>
                  </a:lnTo>
                  <a:lnTo>
                    <a:pt x="63934" y="2361"/>
                  </a:lnTo>
                  <a:lnTo>
                    <a:pt x="62871" y="2062"/>
                  </a:lnTo>
                  <a:lnTo>
                    <a:pt x="61782" y="1790"/>
                  </a:lnTo>
                  <a:lnTo>
                    <a:pt x="60692" y="1531"/>
                  </a:lnTo>
                  <a:lnTo>
                    <a:pt x="59590" y="1284"/>
                  </a:lnTo>
                  <a:lnTo>
                    <a:pt x="58475" y="1077"/>
                  </a:lnTo>
                  <a:lnTo>
                    <a:pt x="57347" y="870"/>
                  </a:lnTo>
                  <a:lnTo>
                    <a:pt x="56206" y="688"/>
                  </a:lnTo>
                  <a:lnTo>
                    <a:pt x="55065" y="532"/>
                  </a:lnTo>
                  <a:lnTo>
                    <a:pt x="53911" y="390"/>
                  </a:lnTo>
                  <a:lnTo>
                    <a:pt x="52745" y="273"/>
                  </a:lnTo>
                  <a:lnTo>
                    <a:pt x="51565" y="182"/>
                  </a:lnTo>
                  <a:lnTo>
                    <a:pt x="50385" y="105"/>
                  </a:lnTo>
                  <a:lnTo>
                    <a:pt x="49192" y="53"/>
                  </a:lnTo>
                  <a:lnTo>
                    <a:pt x="47986" y="14"/>
                  </a:lnTo>
                  <a:lnTo>
                    <a:pt x="46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010625" y="2651325"/>
              <a:ext cx="2339025" cy="1762700"/>
            </a:xfrm>
            <a:custGeom>
              <a:avLst/>
              <a:gdLst/>
              <a:ahLst/>
              <a:cxnLst/>
              <a:rect l="l" t="t" r="r" b="b"/>
              <a:pathLst>
                <a:path w="93561" h="70508" fill="none" extrusionOk="0">
                  <a:moveTo>
                    <a:pt x="5485" y="70443"/>
                  </a:moveTo>
                  <a:lnTo>
                    <a:pt x="24104" y="63610"/>
                  </a:lnTo>
                  <a:lnTo>
                    <a:pt x="24104" y="63610"/>
                  </a:lnTo>
                  <a:lnTo>
                    <a:pt x="24739" y="63856"/>
                  </a:lnTo>
                  <a:lnTo>
                    <a:pt x="25374" y="64103"/>
                  </a:lnTo>
                  <a:lnTo>
                    <a:pt x="26023" y="64336"/>
                  </a:lnTo>
                  <a:lnTo>
                    <a:pt x="26671" y="64570"/>
                  </a:lnTo>
                  <a:lnTo>
                    <a:pt x="27332" y="64790"/>
                  </a:lnTo>
                  <a:lnTo>
                    <a:pt x="27993" y="65010"/>
                  </a:lnTo>
                  <a:lnTo>
                    <a:pt x="28655" y="65218"/>
                  </a:lnTo>
                  <a:lnTo>
                    <a:pt x="29329" y="65412"/>
                  </a:lnTo>
                  <a:lnTo>
                    <a:pt x="30003" y="65607"/>
                  </a:lnTo>
                  <a:lnTo>
                    <a:pt x="30690" y="65801"/>
                  </a:lnTo>
                  <a:lnTo>
                    <a:pt x="31377" y="65970"/>
                  </a:lnTo>
                  <a:lnTo>
                    <a:pt x="32065" y="66151"/>
                  </a:lnTo>
                  <a:lnTo>
                    <a:pt x="32765" y="66307"/>
                  </a:lnTo>
                  <a:lnTo>
                    <a:pt x="33465" y="66463"/>
                  </a:lnTo>
                  <a:lnTo>
                    <a:pt x="34165" y="66605"/>
                  </a:lnTo>
                  <a:lnTo>
                    <a:pt x="34878" y="66748"/>
                  </a:lnTo>
                  <a:lnTo>
                    <a:pt x="35591" y="66877"/>
                  </a:lnTo>
                  <a:lnTo>
                    <a:pt x="36317" y="67007"/>
                  </a:lnTo>
                  <a:lnTo>
                    <a:pt x="37043" y="67124"/>
                  </a:lnTo>
                  <a:lnTo>
                    <a:pt x="37769" y="67228"/>
                  </a:lnTo>
                  <a:lnTo>
                    <a:pt x="38495" y="67331"/>
                  </a:lnTo>
                  <a:lnTo>
                    <a:pt x="39234" y="67422"/>
                  </a:lnTo>
                  <a:lnTo>
                    <a:pt x="39974" y="67500"/>
                  </a:lnTo>
                  <a:lnTo>
                    <a:pt x="40713" y="67578"/>
                  </a:lnTo>
                  <a:lnTo>
                    <a:pt x="41465" y="67642"/>
                  </a:lnTo>
                  <a:lnTo>
                    <a:pt x="42217" y="67694"/>
                  </a:lnTo>
                  <a:lnTo>
                    <a:pt x="42969" y="67746"/>
                  </a:lnTo>
                  <a:lnTo>
                    <a:pt x="43721" y="67785"/>
                  </a:lnTo>
                  <a:lnTo>
                    <a:pt x="44486" y="67824"/>
                  </a:lnTo>
                  <a:lnTo>
                    <a:pt x="45250" y="67837"/>
                  </a:lnTo>
                  <a:lnTo>
                    <a:pt x="46015" y="67850"/>
                  </a:lnTo>
                  <a:lnTo>
                    <a:pt x="46780" y="67863"/>
                  </a:lnTo>
                  <a:lnTo>
                    <a:pt x="46780" y="67863"/>
                  </a:lnTo>
                  <a:lnTo>
                    <a:pt x="47986" y="67850"/>
                  </a:lnTo>
                  <a:lnTo>
                    <a:pt x="49192" y="67811"/>
                  </a:lnTo>
                  <a:lnTo>
                    <a:pt x="50385" y="67759"/>
                  </a:lnTo>
                  <a:lnTo>
                    <a:pt x="51565" y="67681"/>
                  </a:lnTo>
                  <a:lnTo>
                    <a:pt x="52745" y="67591"/>
                  </a:lnTo>
                  <a:lnTo>
                    <a:pt x="53911" y="67474"/>
                  </a:lnTo>
                  <a:lnTo>
                    <a:pt x="55065" y="67331"/>
                  </a:lnTo>
                  <a:lnTo>
                    <a:pt x="56206" y="67176"/>
                  </a:lnTo>
                  <a:lnTo>
                    <a:pt x="57347" y="66994"/>
                  </a:lnTo>
                  <a:lnTo>
                    <a:pt x="58475" y="66787"/>
                  </a:lnTo>
                  <a:lnTo>
                    <a:pt x="59590" y="66579"/>
                  </a:lnTo>
                  <a:lnTo>
                    <a:pt x="60692" y="66333"/>
                  </a:lnTo>
                  <a:lnTo>
                    <a:pt x="61782" y="66074"/>
                  </a:lnTo>
                  <a:lnTo>
                    <a:pt x="62871" y="65801"/>
                  </a:lnTo>
                  <a:lnTo>
                    <a:pt x="63934" y="65503"/>
                  </a:lnTo>
                  <a:lnTo>
                    <a:pt x="64997" y="65192"/>
                  </a:lnTo>
                  <a:lnTo>
                    <a:pt x="66034" y="64868"/>
                  </a:lnTo>
                  <a:lnTo>
                    <a:pt x="67059" y="64518"/>
                  </a:lnTo>
                  <a:lnTo>
                    <a:pt x="68083" y="64155"/>
                  </a:lnTo>
                  <a:lnTo>
                    <a:pt x="69081" y="63766"/>
                  </a:lnTo>
                  <a:lnTo>
                    <a:pt x="70067" y="63364"/>
                  </a:lnTo>
                  <a:lnTo>
                    <a:pt x="71039" y="62949"/>
                  </a:lnTo>
                  <a:lnTo>
                    <a:pt x="71998" y="62521"/>
                  </a:lnTo>
                  <a:lnTo>
                    <a:pt x="72932" y="62067"/>
                  </a:lnTo>
                  <a:lnTo>
                    <a:pt x="73865" y="61600"/>
                  </a:lnTo>
                  <a:lnTo>
                    <a:pt x="74773" y="61121"/>
                  </a:lnTo>
                  <a:lnTo>
                    <a:pt x="75668" y="60628"/>
                  </a:lnTo>
                  <a:lnTo>
                    <a:pt x="76536" y="60109"/>
                  </a:lnTo>
                  <a:lnTo>
                    <a:pt x="77392" y="59591"/>
                  </a:lnTo>
                  <a:lnTo>
                    <a:pt x="78235" y="59046"/>
                  </a:lnTo>
                  <a:lnTo>
                    <a:pt x="79052" y="58489"/>
                  </a:lnTo>
                  <a:lnTo>
                    <a:pt x="79856" y="57918"/>
                  </a:lnTo>
                  <a:lnTo>
                    <a:pt x="80646" y="57348"/>
                  </a:lnTo>
                  <a:lnTo>
                    <a:pt x="81411" y="56751"/>
                  </a:lnTo>
                  <a:lnTo>
                    <a:pt x="82150" y="56142"/>
                  </a:lnTo>
                  <a:lnTo>
                    <a:pt x="82877" y="55520"/>
                  </a:lnTo>
                  <a:lnTo>
                    <a:pt x="83577" y="54884"/>
                  </a:lnTo>
                  <a:lnTo>
                    <a:pt x="84264" y="54236"/>
                  </a:lnTo>
                  <a:lnTo>
                    <a:pt x="84925" y="53575"/>
                  </a:lnTo>
                  <a:lnTo>
                    <a:pt x="85573" y="52901"/>
                  </a:lnTo>
                  <a:lnTo>
                    <a:pt x="86196" y="52226"/>
                  </a:lnTo>
                  <a:lnTo>
                    <a:pt x="86792" y="51526"/>
                  </a:lnTo>
                  <a:lnTo>
                    <a:pt x="87363" y="50826"/>
                  </a:lnTo>
                  <a:lnTo>
                    <a:pt x="87907" y="50100"/>
                  </a:lnTo>
                  <a:lnTo>
                    <a:pt x="88439" y="49374"/>
                  </a:lnTo>
                  <a:lnTo>
                    <a:pt x="88944" y="48648"/>
                  </a:lnTo>
                  <a:lnTo>
                    <a:pt x="89424" y="47896"/>
                  </a:lnTo>
                  <a:lnTo>
                    <a:pt x="89878" y="47144"/>
                  </a:lnTo>
                  <a:lnTo>
                    <a:pt x="90319" y="46379"/>
                  </a:lnTo>
                  <a:lnTo>
                    <a:pt x="90721" y="45601"/>
                  </a:lnTo>
                  <a:lnTo>
                    <a:pt x="91097" y="44810"/>
                  </a:lnTo>
                  <a:lnTo>
                    <a:pt x="91460" y="44019"/>
                  </a:lnTo>
                  <a:lnTo>
                    <a:pt x="91784" y="43228"/>
                  </a:lnTo>
                  <a:lnTo>
                    <a:pt x="92082" y="42411"/>
                  </a:lnTo>
                  <a:lnTo>
                    <a:pt x="92354" y="41595"/>
                  </a:lnTo>
                  <a:lnTo>
                    <a:pt x="92614" y="40778"/>
                  </a:lnTo>
                  <a:lnTo>
                    <a:pt x="92834" y="39935"/>
                  </a:lnTo>
                  <a:lnTo>
                    <a:pt x="93016" y="39105"/>
                  </a:lnTo>
                  <a:lnTo>
                    <a:pt x="93184" y="38262"/>
                  </a:lnTo>
                  <a:lnTo>
                    <a:pt x="93314" y="37407"/>
                  </a:lnTo>
                  <a:lnTo>
                    <a:pt x="93418" y="36551"/>
                  </a:lnTo>
                  <a:lnTo>
                    <a:pt x="93495" y="35682"/>
                  </a:lnTo>
                  <a:lnTo>
                    <a:pt x="93547" y="34814"/>
                  </a:lnTo>
                  <a:lnTo>
                    <a:pt x="93560" y="33932"/>
                  </a:lnTo>
                  <a:lnTo>
                    <a:pt x="93560" y="33932"/>
                  </a:lnTo>
                  <a:lnTo>
                    <a:pt x="93547" y="33063"/>
                  </a:lnTo>
                  <a:lnTo>
                    <a:pt x="93495" y="32194"/>
                  </a:lnTo>
                  <a:lnTo>
                    <a:pt x="93418" y="31326"/>
                  </a:lnTo>
                  <a:lnTo>
                    <a:pt x="93314" y="30470"/>
                  </a:lnTo>
                  <a:lnTo>
                    <a:pt x="93184" y="29614"/>
                  </a:lnTo>
                  <a:lnTo>
                    <a:pt x="93016" y="28772"/>
                  </a:lnTo>
                  <a:lnTo>
                    <a:pt x="92834" y="27929"/>
                  </a:lnTo>
                  <a:lnTo>
                    <a:pt x="92614" y="27099"/>
                  </a:lnTo>
                  <a:lnTo>
                    <a:pt x="92354" y="26269"/>
                  </a:lnTo>
                  <a:lnTo>
                    <a:pt x="92082" y="25452"/>
                  </a:lnTo>
                  <a:lnTo>
                    <a:pt x="91784" y="24648"/>
                  </a:lnTo>
                  <a:lnTo>
                    <a:pt x="91460" y="23845"/>
                  </a:lnTo>
                  <a:lnTo>
                    <a:pt x="91097" y="23054"/>
                  </a:lnTo>
                  <a:lnTo>
                    <a:pt x="90721" y="22263"/>
                  </a:lnTo>
                  <a:lnTo>
                    <a:pt x="90319" y="21498"/>
                  </a:lnTo>
                  <a:lnTo>
                    <a:pt x="89878" y="20720"/>
                  </a:lnTo>
                  <a:lnTo>
                    <a:pt x="89424" y="19968"/>
                  </a:lnTo>
                  <a:lnTo>
                    <a:pt x="88944" y="19216"/>
                  </a:lnTo>
                  <a:lnTo>
                    <a:pt x="88439" y="18490"/>
                  </a:lnTo>
                  <a:lnTo>
                    <a:pt x="87907" y="17764"/>
                  </a:lnTo>
                  <a:lnTo>
                    <a:pt x="87363" y="17038"/>
                  </a:lnTo>
                  <a:lnTo>
                    <a:pt x="86792" y="16338"/>
                  </a:lnTo>
                  <a:lnTo>
                    <a:pt x="86196" y="15650"/>
                  </a:lnTo>
                  <a:lnTo>
                    <a:pt x="85573" y="14963"/>
                  </a:lnTo>
                  <a:lnTo>
                    <a:pt x="84925" y="14289"/>
                  </a:lnTo>
                  <a:lnTo>
                    <a:pt x="84264" y="13628"/>
                  </a:lnTo>
                  <a:lnTo>
                    <a:pt x="83577" y="12979"/>
                  </a:lnTo>
                  <a:lnTo>
                    <a:pt x="82877" y="12344"/>
                  </a:lnTo>
                  <a:lnTo>
                    <a:pt x="82150" y="11722"/>
                  </a:lnTo>
                  <a:lnTo>
                    <a:pt x="81411" y="11112"/>
                  </a:lnTo>
                  <a:lnTo>
                    <a:pt x="80646" y="10516"/>
                  </a:lnTo>
                  <a:lnTo>
                    <a:pt x="79856" y="9945"/>
                  </a:lnTo>
                  <a:lnTo>
                    <a:pt x="79052" y="9375"/>
                  </a:lnTo>
                  <a:lnTo>
                    <a:pt x="78235" y="8817"/>
                  </a:lnTo>
                  <a:lnTo>
                    <a:pt x="77392" y="8273"/>
                  </a:lnTo>
                  <a:lnTo>
                    <a:pt x="76536" y="7754"/>
                  </a:lnTo>
                  <a:lnTo>
                    <a:pt x="75668" y="7236"/>
                  </a:lnTo>
                  <a:lnTo>
                    <a:pt x="74773" y="6743"/>
                  </a:lnTo>
                  <a:lnTo>
                    <a:pt x="73865" y="6263"/>
                  </a:lnTo>
                  <a:lnTo>
                    <a:pt x="72932" y="5797"/>
                  </a:lnTo>
                  <a:lnTo>
                    <a:pt x="71998" y="5343"/>
                  </a:lnTo>
                  <a:lnTo>
                    <a:pt x="71039" y="4915"/>
                  </a:lnTo>
                  <a:lnTo>
                    <a:pt x="70067" y="4500"/>
                  </a:lnTo>
                  <a:lnTo>
                    <a:pt x="69081" y="4098"/>
                  </a:lnTo>
                  <a:lnTo>
                    <a:pt x="68083" y="3709"/>
                  </a:lnTo>
                  <a:lnTo>
                    <a:pt x="67059" y="3346"/>
                  </a:lnTo>
                  <a:lnTo>
                    <a:pt x="66034" y="2996"/>
                  </a:lnTo>
                  <a:lnTo>
                    <a:pt x="64997" y="2672"/>
                  </a:lnTo>
                  <a:lnTo>
                    <a:pt x="63934" y="2361"/>
                  </a:lnTo>
                  <a:lnTo>
                    <a:pt x="62871" y="2062"/>
                  </a:lnTo>
                  <a:lnTo>
                    <a:pt x="61782" y="1790"/>
                  </a:lnTo>
                  <a:lnTo>
                    <a:pt x="60692" y="1531"/>
                  </a:lnTo>
                  <a:lnTo>
                    <a:pt x="59590" y="1284"/>
                  </a:lnTo>
                  <a:lnTo>
                    <a:pt x="58475" y="1077"/>
                  </a:lnTo>
                  <a:lnTo>
                    <a:pt x="57347" y="870"/>
                  </a:lnTo>
                  <a:lnTo>
                    <a:pt x="56206" y="688"/>
                  </a:lnTo>
                  <a:lnTo>
                    <a:pt x="55065" y="532"/>
                  </a:lnTo>
                  <a:lnTo>
                    <a:pt x="53911" y="390"/>
                  </a:lnTo>
                  <a:lnTo>
                    <a:pt x="52745" y="273"/>
                  </a:lnTo>
                  <a:lnTo>
                    <a:pt x="51565" y="182"/>
                  </a:lnTo>
                  <a:lnTo>
                    <a:pt x="50385" y="105"/>
                  </a:lnTo>
                  <a:lnTo>
                    <a:pt x="49192" y="53"/>
                  </a:lnTo>
                  <a:lnTo>
                    <a:pt x="47986" y="14"/>
                  </a:lnTo>
                  <a:lnTo>
                    <a:pt x="46780" y="1"/>
                  </a:lnTo>
                  <a:lnTo>
                    <a:pt x="46780" y="1"/>
                  </a:lnTo>
                  <a:lnTo>
                    <a:pt x="45575" y="14"/>
                  </a:lnTo>
                  <a:lnTo>
                    <a:pt x="44382" y="53"/>
                  </a:lnTo>
                  <a:lnTo>
                    <a:pt x="43189" y="105"/>
                  </a:lnTo>
                  <a:lnTo>
                    <a:pt x="41996" y="182"/>
                  </a:lnTo>
                  <a:lnTo>
                    <a:pt x="40829" y="273"/>
                  </a:lnTo>
                  <a:lnTo>
                    <a:pt x="39662" y="390"/>
                  </a:lnTo>
                  <a:lnTo>
                    <a:pt x="38508" y="532"/>
                  </a:lnTo>
                  <a:lnTo>
                    <a:pt x="37354" y="688"/>
                  </a:lnTo>
                  <a:lnTo>
                    <a:pt x="36213" y="870"/>
                  </a:lnTo>
                  <a:lnTo>
                    <a:pt x="35098" y="1077"/>
                  </a:lnTo>
                  <a:lnTo>
                    <a:pt x="33970" y="1284"/>
                  </a:lnTo>
                  <a:lnTo>
                    <a:pt x="32868" y="1531"/>
                  </a:lnTo>
                  <a:lnTo>
                    <a:pt x="31779" y="1790"/>
                  </a:lnTo>
                  <a:lnTo>
                    <a:pt x="30703" y="2062"/>
                  </a:lnTo>
                  <a:lnTo>
                    <a:pt x="29627" y="2361"/>
                  </a:lnTo>
                  <a:lnTo>
                    <a:pt x="28577" y="2672"/>
                  </a:lnTo>
                  <a:lnTo>
                    <a:pt x="27527" y="2996"/>
                  </a:lnTo>
                  <a:lnTo>
                    <a:pt x="26502" y="3346"/>
                  </a:lnTo>
                  <a:lnTo>
                    <a:pt x="25491" y="3709"/>
                  </a:lnTo>
                  <a:lnTo>
                    <a:pt x="24480" y="4098"/>
                  </a:lnTo>
                  <a:lnTo>
                    <a:pt x="23494" y="4500"/>
                  </a:lnTo>
                  <a:lnTo>
                    <a:pt x="22522" y="4915"/>
                  </a:lnTo>
                  <a:lnTo>
                    <a:pt x="21562" y="5343"/>
                  </a:lnTo>
                  <a:lnTo>
                    <a:pt x="20629" y="5797"/>
                  </a:lnTo>
                  <a:lnTo>
                    <a:pt x="19708" y="6263"/>
                  </a:lnTo>
                  <a:lnTo>
                    <a:pt x="18788" y="6743"/>
                  </a:lnTo>
                  <a:lnTo>
                    <a:pt x="17906" y="7236"/>
                  </a:lnTo>
                  <a:lnTo>
                    <a:pt x="17024" y="7754"/>
                  </a:lnTo>
                  <a:lnTo>
                    <a:pt x="16169" y="8273"/>
                  </a:lnTo>
                  <a:lnTo>
                    <a:pt x="15326" y="8817"/>
                  </a:lnTo>
                  <a:lnTo>
                    <a:pt x="14509" y="9375"/>
                  </a:lnTo>
                  <a:lnTo>
                    <a:pt x="13705" y="9945"/>
                  </a:lnTo>
                  <a:lnTo>
                    <a:pt x="12914" y="10516"/>
                  </a:lnTo>
                  <a:lnTo>
                    <a:pt x="12149" y="11112"/>
                  </a:lnTo>
                  <a:lnTo>
                    <a:pt x="11410" y="11722"/>
                  </a:lnTo>
                  <a:lnTo>
                    <a:pt x="10684" y="12344"/>
                  </a:lnTo>
                  <a:lnTo>
                    <a:pt x="9984" y="12979"/>
                  </a:lnTo>
                  <a:lnTo>
                    <a:pt x="9297" y="13628"/>
                  </a:lnTo>
                  <a:lnTo>
                    <a:pt x="8636" y="14289"/>
                  </a:lnTo>
                  <a:lnTo>
                    <a:pt x="7987" y="14963"/>
                  </a:lnTo>
                  <a:lnTo>
                    <a:pt x="7365" y="15650"/>
                  </a:lnTo>
                  <a:lnTo>
                    <a:pt x="6769" y="16338"/>
                  </a:lnTo>
                  <a:lnTo>
                    <a:pt x="6198" y="17038"/>
                  </a:lnTo>
                  <a:lnTo>
                    <a:pt x="5654" y="17764"/>
                  </a:lnTo>
                  <a:lnTo>
                    <a:pt x="5122" y="18490"/>
                  </a:lnTo>
                  <a:lnTo>
                    <a:pt x="4616" y="19216"/>
                  </a:lnTo>
                  <a:lnTo>
                    <a:pt x="4137" y="19968"/>
                  </a:lnTo>
                  <a:lnTo>
                    <a:pt x="3683" y="20720"/>
                  </a:lnTo>
                  <a:lnTo>
                    <a:pt x="3242" y="21498"/>
                  </a:lnTo>
                  <a:lnTo>
                    <a:pt x="2840" y="22263"/>
                  </a:lnTo>
                  <a:lnTo>
                    <a:pt x="2464" y="23054"/>
                  </a:lnTo>
                  <a:lnTo>
                    <a:pt x="2101" y="23845"/>
                  </a:lnTo>
                  <a:lnTo>
                    <a:pt x="1777" y="24648"/>
                  </a:lnTo>
                  <a:lnTo>
                    <a:pt x="1479" y="25452"/>
                  </a:lnTo>
                  <a:lnTo>
                    <a:pt x="1194" y="26269"/>
                  </a:lnTo>
                  <a:lnTo>
                    <a:pt x="947" y="27099"/>
                  </a:lnTo>
                  <a:lnTo>
                    <a:pt x="727" y="27929"/>
                  </a:lnTo>
                  <a:lnTo>
                    <a:pt x="545" y="28772"/>
                  </a:lnTo>
                  <a:lnTo>
                    <a:pt x="377" y="29614"/>
                  </a:lnTo>
                  <a:lnTo>
                    <a:pt x="247" y="30470"/>
                  </a:lnTo>
                  <a:lnTo>
                    <a:pt x="143" y="31326"/>
                  </a:lnTo>
                  <a:lnTo>
                    <a:pt x="66" y="32194"/>
                  </a:lnTo>
                  <a:lnTo>
                    <a:pt x="14" y="33063"/>
                  </a:lnTo>
                  <a:lnTo>
                    <a:pt x="1" y="33932"/>
                  </a:lnTo>
                  <a:lnTo>
                    <a:pt x="1" y="33932"/>
                  </a:lnTo>
                  <a:lnTo>
                    <a:pt x="14" y="34658"/>
                  </a:lnTo>
                  <a:lnTo>
                    <a:pt x="40" y="35384"/>
                  </a:lnTo>
                  <a:lnTo>
                    <a:pt x="91" y="36110"/>
                  </a:lnTo>
                  <a:lnTo>
                    <a:pt x="169" y="36823"/>
                  </a:lnTo>
                  <a:lnTo>
                    <a:pt x="260" y="37536"/>
                  </a:lnTo>
                  <a:lnTo>
                    <a:pt x="377" y="38236"/>
                  </a:lnTo>
                  <a:lnTo>
                    <a:pt x="506" y="38950"/>
                  </a:lnTo>
                  <a:lnTo>
                    <a:pt x="662" y="39637"/>
                  </a:lnTo>
                  <a:lnTo>
                    <a:pt x="830" y="40337"/>
                  </a:lnTo>
                  <a:lnTo>
                    <a:pt x="1025" y="41024"/>
                  </a:lnTo>
                  <a:lnTo>
                    <a:pt x="1232" y="41711"/>
                  </a:lnTo>
                  <a:lnTo>
                    <a:pt x="1466" y="42385"/>
                  </a:lnTo>
                  <a:lnTo>
                    <a:pt x="1712" y="43060"/>
                  </a:lnTo>
                  <a:lnTo>
                    <a:pt x="1971" y="43721"/>
                  </a:lnTo>
                  <a:lnTo>
                    <a:pt x="2257" y="44382"/>
                  </a:lnTo>
                  <a:lnTo>
                    <a:pt x="2568" y="45043"/>
                  </a:lnTo>
                  <a:lnTo>
                    <a:pt x="2879" y="45692"/>
                  </a:lnTo>
                  <a:lnTo>
                    <a:pt x="3216" y="46340"/>
                  </a:lnTo>
                  <a:lnTo>
                    <a:pt x="3579" y="46975"/>
                  </a:lnTo>
                  <a:lnTo>
                    <a:pt x="3955" y="47598"/>
                  </a:lnTo>
                  <a:lnTo>
                    <a:pt x="4344" y="48233"/>
                  </a:lnTo>
                  <a:lnTo>
                    <a:pt x="4746" y="48842"/>
                  </a:lnTo>
                  <a:lnTo>
                    <a:pt x="5174" y="49452"/>
                  </a:lnTo>
                  <a:lnTo>
                    <a:pt x="5602" y="50061"/>
                  </a:lnTo>
                  <a:lnTo>
                    <a:pt x="6069" y="50657"/>
                  </a:lnTo>
                  <a:lnTo>
                    <a:pt x="6535" y="51241"/>
                  </a:lnTo>
                  <a:lnTo>
                    <a:pt x="7015" y="51824"/>
                  </a:lnTo>
                  <a:lnTo>
                    <a:pt x="7521" y="52395"/>
                  </a:lnTo>
                  <a:lnTo>
                    <a:pt x="8039" y="52965"/>
                  </a:lnTo>
                  <a:lnTo>
                    <a:pt x="8571" y="53523"/>
                  </a:lnTo>
                  <a:lnTo>
                    <a:pt x="9115" y="54067"/>
                  </a:lnTo>
                  <a:lnTo>
                    <a:pt x="9686" y="54612"/>
                  </a:lnTo>
                  <a:lnTo>
                    <a:pt x="4163" y="69108"/>
                  </a:lnTo>
                  <a:lnTo>
                    <a:pt x="4163" y="69108"/>
                  </a:lnTo>
                  <a:lnTo>
                    <a:pt x="4111" y="69263"/>
                  </a:lnTo>
                  <a:lnTo>
                    <a:pt x="4098" y="69406"/>
                  </a:lnTo>
                  <a:lnTo>
                    <a:pt x="4098" y="69561"/>
                  </a:lnTo>
                  <a:lnTo>
                    <a:pt x="4124" y="69704"/>
                  </a:lnTo>
                  <a:lnTo>
                    <a:pt x="4163" y="69834"/>
                  </a:lnTo>
                  <a:lnTo>
                    <a:pt x="4227" y="69963"/>
                  </a:lnTo>
                  <a:lnTo>
                    <a:pt x="4305" y="70093"/>
                  </a:lnTo>
                  <a:lnTo>
                    <a:pt x="4396" y="70197"/>
                  </a:lnTo>
                  <a:lnTo>
                    <a:pt x="4500" y="70287"/>
                  </a:lnTo>
                  <a:lnTo>
                    <a:pt x="4616" y="70365"/>
                  </a:lnTo>
                  <a:lnTo>
                    <a:pt x="4746" y="70430"/>
                  </a:lnTo>
                  <a:lnTo>
                    <a:pt x="4876" y="70469"/>
                  </a:lnTo>
                  <a:lnTo>
                    <a:pt x="5018" y="70495"/>
                  </a:lnTo>
                  <a:lnTo>
                    <a:pt x="5174" y="70508"/>
                  </a:lnTo>
                  <a:lnTo>
                    <a:pt x="5330" y="70482"/>
                  </a:lnTo>
                  <a:lnTo>
                    <a:pt x="5485" y="704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474800" y="2974175"/>
              <a:ext cx="1410675" cy="937775"/>
            </a:xfrm>
            <a:custGeom>
              <a:avLst/>
              <a:gdLst/>
              <a:ahLst/>
              <a:cxnLst/>
              <a:rect l="l" t="t" r="r" b="b"/>
              <a:pathLst>
                <a:path w="56427" h="37511" extrusionOk="0">
                  <a:moveTo>
                    <a:pt x="895" y="1"/>
                  </a:moveTo>
                  <a:lnTo>
                    <a:pt x="804" y="14"/>
                  </a:lnTo>
                  <a:lnTo>
                    <a:pt x="713" y="27"/>
                  </a:lnTo>
                  <a:lnTo>
                    <a:pt x="623" y="40"/>
                  </a:lnTo>
                  <a:lnTo>
                    <a:pt x="545" y="78"/>
                  </a:lnTo>
                  <a:lnTo>
                    <a:pt x="467" y="117"/>
                  </a:lnTo>
                  <a:lnTo>
                    <a:pt x="389" y="156"/>
                  </a:lnTo>
                  <a:lnTo>
                    <a:pt x="325" y="208"/>
                  </a:lnTo>
                  <a:lnTo>
                    <a:pt x="260" y="260"/>
                  </a:lnTo>
                  <a:lnTo>
                    <a:pt x="208" y="325"/>
                  </a:lnTo>
                  <a:lnTo>
                    <a:pt x="156" y="403"/>
                  </a:lnTo>
                  <a:lnTo>
                    <a:pt x="104" y="467"/>
                  </a:lnTo>
                  <a:lnTo>
                    <a:pt x="65" y="545"/>
                  </a:lnTo>
                  <a:lnTo>
                    <a:pt x="39" y="636"/>
                  </a:lnTo>
                  <a:lnTo>
                    <a:pt x="13" y="714"/>
                  </a:lnTo>
                  <a:lnTo>
                    <a:pt x="0" y="804"/>
                  </a:lnTo>
                  <a:lnTo>
                    <a:pt x="0" y="895"/>
                  </a:lnTo>
                  <a:lnTo>
                    <a:pt x="0" y="36615"/>
                  </a:lnTo>
                  <a:lnTo>
                    <a:pt x="0" y="36706"/>
                  </a:lnTo>
                  <a:lnTo>
                    <a:pt x="13" y="36797"/>
                  </a:lnTo>
                  <a:lnTo>
                    <a:pt x="39" y="36888"/>
                  </a:lnTo>
                  <a:lnTo>
                    <a:pt x="65" y="36966"/>
                  </a:lnTo>
                  <a:lnTo>
                    <a:pt x="104" y="37043"/>
                  </a:lnTo>
                  <a:lnTo>
                    <a:pt x="156" y="37121"/>
                  </a:lnTo>
                  <a:lnTo>
                    <a:pt x="208" y="37186"/>
                  </a:lnTo>
                  <a:lnTo>
                    <a:pt x="260" y="37251"/>
                  </a:lnTo>
                  <a:lnTo>
                    <a:pt x="325" y="37303"/>
                  </a:lnTo>
                  <a:lnTo>
                    <a:pt x="389" y="37355"/>
                  </a:lnTo>
                  <a:lnTo>
                    <a:pt x="467" y="37406"/>
                  </a:lnTo>
                  <a:lnTo>
                    <a:pt x="545" y="37445"/>
                  </a:lnTo>
                  <a:lnTo>
                    <a:pt x="623" y="37471"/>
                  </a:lnTo>
                  <a:lnTo>
                    <a:pt x="713" y="37497"/>
                  </a:lnTo>
                  <a:lnTo>
                    <a:pt x="804" y="37510"/>
                  </a:lnTo>
                  <a:lnTo>
                    <a:pt x="55623" y="37510"/>
                  </a:lnTo>
                  <a:lnTo>
                    <a:pt x="55713" y="37497"/>
                  </a:lnTo>
                  <a:lnTo>
                    <a:pt x="55791" y="37471"/>
                  </a:lnTo>
                  <a:lnTo>
                    <a:pt x="55882" y="37445"/>
                  </a:lnTo>
                  <a:lnTo>
                    <a:pt x="55960" y="37406"/>
                  </a:lnTo>
                  <a:lnTo>
                    <a:pt x="56038" y="37355"/>
                  </a:lnTo>
                  <a:lnTo>
                    <a:pt x="56102" y="37303"/>
                  </a:lnTo>
                  <a:lnTo>
                    <a:pt x="56167" y="37251"/>
                  </a:lnTo>
                  <a:lnTo>
                    <a:pt x="56219" y="37186"/>
                  </a:lnTo>
                  <a:lnTo>
                    <a:pt x="56271" y="37121"/>
                  </a:lnTo>
                  <a:lnTo>
                    <a:pt x="56323" y="37043"/>
                  </a:lnTo>
                  <a:lnTo>
                    <a:pt x="56362" y="36966"/>
                  </a:lnTo>
                  <a:lnTo>
                    <a:pt x="56388" y="36888"/>
                  </a:lnTo>
                  <a:lnTo>
                    <a:pt x="56414" y="36797"/>
                  </a:lnTo>
                  <a:lnTo>
                    <a:pt x="56426" y="36706"/>
                  </a:lnTo>
                  <a:lnTo>
                    <a:pt x="56426" y="36615"/>
                  </a:lnTo>
                  <a:lnTo>
                    <a:pt x="56426" y="895"/>
                  </a:lnTo>
                  <a:lnTo>
                    <a:pt x="56426" y="804"/>
                  </a:lnTo>
                  <a:lnTo>
                    <a:pt x="56414" y="714"/>
                  </a:lnTo>
                  <a:lnTo>
                    <a:pt x="56388" y="636"/>
                  </a:lnTo>
                  <a:lnTo>
                    <a:pt x="56362" y="545"/>
                  </a:lnTo>
                  <a:lnTo>
                    <a:pt x="56323" y="467"/>
                  </a:lnTo>
                  <a:lnTo>
                    <a:pt x="56271" y="403"/>
                  </a:lnTo>
                  <a:lnTo>
                    <a:pt x="56219" y="325"/>
                  </a:lnTo>
                  <a:lnTo>
                    <a:pt x="56167" y="260"/>
                  </a:lnTo>
                  <a:lnTo>
                    <a:pt x="56102" y="208"/>
                  </a:lnTo>
                  <a:lnTo>
                    <a:pt x="56038" y="156"/>
                  </a:lnTo>
                  <a:lnTo>
                    <a:pt x="55960" y="117"/>
                  </a:lnTo>
                  <a:lnTo>
                    <a:pt x="55882" y="78"/>
                  </a:lnTo>
                  <a:lnTo>
                    <a:pt x="55791" y="40"/>
                  </a:lnTo>
                  <a:lnTo>
                    <a:pt x="55713" y="27"/>
                  </a:lnTo>
                  <a:lnTo>
                    <a:pt x="55623" y="14"/>
                  </a:lnTo>
                  <a:lnTo>
                    <a:pt x="555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4474800" y="3981600"/>
              <a:ext cx="1410675" cy="72950"/>
            </a:xfrm>
            <a:custGeom>
              <a:avLst/>
              <a:gdLst/>
              <a:ahLst/>
              <a:cxnLst/>
              <a:rect l="l" t="t" r="r" b="b"/>
              <a:pathLst>
                <a:path w="56427" h="2918" extrusionOk="0">
                  <a:moveTo>
                    <a:pt x="804" y="1"/>
                  </a:moveTo>
                  <a:lnTo>
                    <a:pt x="713" y="14"/>
                  </a:lnTo>
                  <a:lnTo>
                    <a:pt x="623" y="40"/>
                  </a:lnTo>
                  <a:lnTo>
                    <a:pt x="545" y="66"/>
                  </a:lnTo>
                  <a:lnTo>
                    <a:pt x="467" y="104"/>
                  </a:lnTo>
                  <a:lnTo>
                    <a:pt x="389" y="143"/>
                  </a:lnTo>
                  <a:lnTo>
                    <a:pt x="325" y="195"/>
                  </a:lnTo>
                  <a:lnTo>
                    <a:pt x="260" y="260"/>
                  </a:lnTo>
                  <a:lnTo>
                    <a:pt x="208" y="325"/>
                  </a:lnTo>
                  <a:lnTo>
                    <a:pt x="156" y="390"/>
                  </a:lnTo>
                  <a:lnTo>
                    <a:pt x="104" y="467"/>
                  </a:lnTo>
                  <a:lnTo>
                    <a:pt x="65" y="545"/>
                  </a:lnTo>
                  <a:lnTo>
                    <a:pt x="39" y="623"/>
                  </a:lnTo>
                  <a:lnTo>
                    <a:pt x="13" y="714"/>
                  </a:lnTo>
                  <a:lnTo>
                    <a:pt x="0" y="805"/>
                  </a:lnTo>
                  <a:lnTo>
                    <a:pt x="0" y="895"/>
                  </a:lnTo>
                  <a:lnTo>
                    <a:pt x="0" y="2010"/>
                  </a:lnTo>
                  <a:lnTo>
                    <a:pt x="0" y="2101"/>
                  </a:lnTo>
                  <a:lnTo>
                    <a:pt x="13" y="2192"/>
                  </a:lnTo>
                  <a:lnTo>
                    <a:pt x="39" y="2283"/>
                  </a:lnTo>
                  <a:lnTo>
                    <a:pt x="65" y="2360"/>
                  </a:lnTo>
                  <a:lnTo>
                    <a:pt x="104" y="2438"/>
                  </a:lnTo>
                  <a:lnTo>
                    <a:pt x="156" y="2516"/>
                  </a:lnTo>
                  <a:lnTo>
                    <a:pt x="208" y="2581"/>
                  </a:lnTo>
                  <a:lnTo>
                    <a:pt x="260" y="2646"/>
                  </a:lnTo>
                  <a:lnTo>
                    <a:pt x="325" y="2711"/>
                  </a:lnTo>
                  <a:lnTo>
                    <a:pt x="389" y="2762"/>
                  </a:lnTo>
                  <a:lnTo>
                    <a:pt x="467" y="2801"/>
                  </a:lnTo>
                  <a:lnTo>
                    <a:pt x="545" y="2840"/>
                  </a:lnTo>
                  <a:lnTo>
                    <a:pt x="623" y="2866"/>
                  </a:lnTo>
                  <a:lnTo>
                    <a:pt x="713" y="2892"/>
                  </a:lnTo>
                  <a:lnTo>
                    <a:pt x="804" y="2905"/>
                  </a:lnTo>
                  <a:lnTo>
                    <a:pt x="895" y="2918"/>
                  </a:lnTo>
                  <a:lnTo>
                    <a:pt x="55532" y="2918"/>
                  </a:lnTo>
                  <a:lnTo>
                    <a:pt x="55623" y="2905"/>
                  </a:lnTo>
                  <a:lnTo>
                    <a:pt x="55713" y="2892"/>
                  </a:lnTo>
                  <a:lnTo>
                    <a:pt x="55791" y="2866"/>
                  </a:lnTo>
                  <a:lnTo>
                    <a:pt x="55882" y="2840"/>
                  </a:lnTo>
                  <a:lnTo>
                    <a:pt x="55960" y="2801"/>
                  </a:lnTo>
                  <a:lnTo>
                    <a:pt x="56038" y="2762"/>
                  </a:lnTo>
                  <a:lnTo>
                    <a:pt x="56102" y="2711"/>
                  </a:lnTo>
                  <a:lnTo>
                    <a:pt x="56167" y="2646"/>
                  </a:lnTo>
                  <a:lnTo>
                    <a:pt x="56219" y="2581"/>
                  </a:lnTo>
                  <a:lnTo>
                    <a:pt x="56271" y="2516"/>
                  </a:lnTo>
                  <a:lnTo>
                    <a:pt x="56323" y="2438"/>
                  </a:lnTo>
                  <a:lnTo>
                    <a:pt x="56362" y="2360"/>
                  </a:lnTo>
                  <a:lnTo>
                    <a:pt x="56388" y="2283"/>
                  </a:lnTo>
                  <a:lnTo>
                    <a:pt x="56414" y="2192"/>
                  </a:lnTo>
                  <a:lnTo>
                    <a:pt x="56426" y="2101"/>
                  </a:lnTo>
                  <a:lnTo>
                    <a:pt x="56426" y="2010"/>
                  </a:lnTo>
                  <a:lnTo>
                    <a:pt x="56426" y="895"/>
                  </a:lnTo>
                  <a:lnTo>
                    <a:pt x="56426" y="805"/>
                  </a:lnTo>
                  <a:lnTo>
                    <a:pt x="56414" y="714"/>
                  </a:lnTo>
                  <a:lnTo>
                    <a:pt x="56388" y="623"/>
                  </a:lnTo>
                  <a:lnTo>
                    <a:pt x="56362" y="545"/>
                  </a:lnTo>
                  <a:lnTo>
                    <a:pt x="56323" y="467"/>
                  </a:lnTo>
                  <a:lnTo>
                    <a:pt x="56271" y="390"/>
                  </a:lnTo>
                  <a:lnTo>
                    <a:pt x="56219" y="325"/>
                  </a:lnTo>
                  <a:lnTo>
                    <a:pt x="56167" y="260"/>
                  </a:lnTo>
                  <a:lnTo>
                    <a:pt x="56102" y="195"/>
                  </a:lnTo>
                  <a:lnTo>
                    <a:pt x="56038" y="143"/>
                  </a:lnTo>
                  <a:lnTo>
                    <a:pt x="55960" y="104"/>
                  </a:lnTo>
                  <a:lnTo>
                    <a:pt x="55882" y="66"/>
                  </a:lnTo>
                  <a:lnTo>
                    <a:pt x="55791" y="40"/>
                  </a:lnTo>
                  <a:lnTo>
                    <a:pt x="55713" y="14"/>
                  </a:lnTo>
                  <a:lnTo>
                    <a:pt x="556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4474800" y="3981600"/>
              <a:ext cx="1410675" cy="72950"/>
            </a:xfrm>
            <a:custGeom>
              <a:avLst/>
              <a:gdLst/>
              <a:ahLst/>
              <a:cxnLst/>
              <a:rect l="l" t="t" r="r" b="b"/>
              <a:pathLst>
                <a:path w="56427" h="2918" fill="none" extrusionOk="0">
                  <a:moveTo>
                    <a:pt x="55532" y="1"/>
                  </a:moveTo>
                  <a:lnTo>
                    <a:pt x="895" y="1"/>
                  </a:lnTo>
                  <a:lnTo>
                    <a:pt x="895" y="1"/>
                  </a:lnTo>
                  <a:lnTo>
                    <a:pt x="804" y="1"/>
                  </a:lnTo>
                  <a:lnTo>
                    <a:pt x="713" y="14"/>
                  </a:lnTo>
                  <a:lnTo>
                    <a:pt x="623" y="40"/>
                  </a:lnTo>
                  <a:lnTo>
                    <a:pt x="545" y="66"/>
                  </a:lnTo>
                  <a:lnTo>
                    <a:pt x="467" y="104"/>
                  </a:lnTo>
                  <a:lnTo>
                    <a:pt x="389" y="143"/>
                  </a:lnTo>
                  <a:lnTo>
                    <a:pt x="325" y="195"/>
                  </a:lnTo>
                  <a:lnTo>
                    <a:pt x="260" y="260"/>
                  </a:lnTo>
                  <a:lnTo>
                    <a:pt x="208" y="325"/>
                  </a:lnTo>
                  <a:lnTo>
                    <a:pt x="156" y="390"/>
                  </a:lnTo>
                  <a:lnTo>
                    <a:pt x="104" y="467"/>
                  </a:lnTo>
                  <a:lnTo>
                    <a:pt x="65" y="545"/>
                  </a:lnTo>
                  <a:lnTo>
                    <a:pt x="39" y="623"/>
                  </a:lnTo>
                  <a:lnTo>
                    <a:pt x="13" y="714"/>
                  </a:lnTo>
                  <a:lnTo>
                    <a:pt x="0" y="805"/>
                  </a:lnTo>
                  <a:lnTo>
                    <a:pt x="0" y="895"/>
                  </a:lnTo>
                  <a:lnTo>
                    <a:pt x="0" y="2010"/>
                  </a:lnTo>
                  <a:lnTo>
                    <a:pt x="0" y="2010"/>
                  </a:lnTo>
                  <a:lnTo>
                    <a:pt x="0" y="2101"/>
                  </a:lnTo>
                  <a:lnTo>
                    <a:pt x="13" y="2192"/>
                  </a:lnTo>
                  <a:lnTo>
                    <a:pt x="39" y="2283"/>
                  </a:lnTo>
                  <a:lnTo>
                    <a:pt x="65" y="2360"/>
                  </a:lnTo>
                  <a:lnTo>
                    <a:pt x="104" y="2438"/>
                  </a:lnTo>
                  <a:lnTo>
                    <a:pt x="156" y="2516"/>
                  </a:lnTo>
                  <a:lnTo>
                    <a:pt x="208" y="2581"/>
                  </a:lnTo>
                  <a:lnTo>
                    <a:pt x="260" y="2646"/>
                  </a:lnTo>
                  <a:lnTo>
                    <a:pt x="325" y="2711"/>
                  </a:lnTo>
                  <a:lnTo>
                    <a:pt x="389" y="2762"/>
                  </a:lnTo>
                  <a:lnTo>
                    <a:pt x="467" y="2801"/>
                  </a:lnTo>
                  <a:lnTo>
                    <a:pt x="545" y="2840"/>
                  </a:lnTo>
                  <a:lnTo>
                    <a:pt x="623" y="2866"/>
                  </a:lnTo>
                  <a:lnTo>
                    <a:pt x="713" y="2892"/>
                  </a:lnTo>
                  <a:lnTo>
                    <a:pt x="804" y="2905"/>
                  </a:lnTo>
                  <a:lnTo>
                    <a:pt x="895" y="2918"/>
                  </a:lnTo>
                  <a:lnTo>
                    <a:pt x="55532" y="2918"/>
                  </a:lnTo>
                  <a:lnTo>
                    <a:pt x="55532" y="2918"/>
                  </a:lnTo>
                  <a:lnTo>
                    <a:pt x="55623" y="2905"/>
                  </a:lnTo>
                  <a:lnTo>
                    <a:pt x="55713" y="2892"/>
                  </a:lnTo>
                  <a:lnTo>
                    <a:pt x="55791" y="2866"/>
                  </a:lnTo>
                  <a:lnTo>
                    <a:pt x="55882" y="2840"/>
                  </a:lnTo>
                  <a:lnTo>
                    <a:pt x="55960" y="2801"/>
                  </a:lnTo>
                  <a:lnTo>
                    <a:pt x="56038" y="2762"/>
                  </a:lnTo>
                  <a:lnTo>
                    <a:pt x="56102" y="2711"/>
                  </a:lnTo>
                  <a:lnTo>
                    <a:pt x="56167" y="2646"/>
                  </a:lnTo>
                  <a:lnTo>
                    <a:pt x="56219" y="2581"/>
                  </a:lnTo>
                  <a:lnTo>
                    <a:pt x="56271" y="2516"/>
                  </a:lnTo>
                  <a:lnTo>
                    <a:pt x="56323" y="2438"/>
                  </a:lnTo>
                  <a:lnTo>
                    <a:pt x="56362" y="2360"/>
                  </a:lnTo>
                  <a:lnTo>
                    <a:pt x="56388" y="2283"/>
                  </a:lnTo>
                  <a:lnTo>
                    <a:pt x="56414" y="2192"/>
                  </a:lnTo>
                  <a:lnTo>
                    <a:pt x="56426" y="2101"/>
                  </a:lnTo>
                  <a:lnTo>
                    <a:pt x="56426" y="2010"/>
                  </a:lnTo>
                  <a:lnTo>
                    <a:pt x="56426" y="895"/>
                  </a:lnTo>
                  <a:lnTo>
                    <a:pt x="56426" y="895"/>
                  </a:lnTo>
                  <a:lnTo>
                    <a:pt x="56426" y="805"/>
                  </a:lnTo>
                  <a:lnTo>
                    <a:pt x="56414" y="714"/>
                  </a:lnTo>
                  <a:lnTo>
                    <a:pt x="56388" y="623"/>
                  </a:lnTo>
                  <a:lnTo>
                    <a:pt x="56362" y="545"/>
                  </a:lnTo>
                  <a:lnTo>
                    <a:pt x="56323" y="467"/>
                  </a:lnTo>
                  <a:lnTo>
                    <a:pt x="56271" y="390"/>
                  </a:lnTo>
                  <a:lnTo>
                    <a:pt x="56219" y="325"/>
                  </a:lnTo>
                  <a:lnTo>
                    <a:pt x="56167" y="260"/>
                  </a:lnTo>
                  <a:lnTo>
                    <a:pt x="56102" y="195"/>
                  </a:lnTo>
                  <a:lnTo>
                    <a:pt x="56038" y="143"/>
                  </a:lnTo>
                  <a:lnTo>
                    <a:pt x="55960" y="104"/>
                  </a:lnTo>
                  <a:lnTo>
                    <a:pt x="55882" y="66"/>
                  </a:lnTo>
                  <a:lnTo>
                    <a:pt x="55791" y="40"/>
                  </a:lnTo>
                  <a:lnTo>
                    <a:pt x="55713" y="14"/>
                  </a:lnTo>
                  <a:lnTo>
                    <a:pt x="55623" y="1"/>
                  </a:lnTo>
                  <a:lnTo>
                    <a:pt x="555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018050" y="3284375"/>
              <a:ext cx="294675" cy="317375"/>
            </a:xfrm>
            <a:custGeom>
              <a:avLst/>
              <a:gdLst/>
              <a:ahLst/>
              <a:cxnLst/>
              <a:rect l="l" t="t" r="r" b="b"/>
              <a:pathLst>
                <a:path w="11787" h="12695" extrusionOk="0">
                  <a:moveTo>
                    <a:pt x="662" y="1"/>
                  </a:moveTo>
                  <a:lnTo>
                    <a:pt x="584" y="14"/>
                  </a:lnTo>
                  <a:lnTo>
                    <a:pt x="493" y="27"/>
                  </a:lnTo>
                  <a:lnTo>
                    <a:pt x="416" y="53"/>
                  </a:lnTo>
                  <a:lnTo>
                    <a:pt x="338" y="91"/>
                  </a:lnTo>
                  <a:lnTo>
                    <a:pt x="273" y="143"/>
                  </a:lnTo>
                  <a:lnTo>
                    <a:pt x="208" y="195"/>
                  </a:lnTo>
                  <a:lnTo>
                    <a:pt x="143" y="260"/>
                  </a:lnTo>
                  <a:lnTo>
                    <a:pt x="104" y="338"/>
                  </a:lnTo>
                  <a:lnTo>
                    <a:pt x="65" y="416"/>
                  </a:lnTo>
                  <a:lnTo>
                    <a:pt x="27" y="493"/>
                  </a:lnTo>
                  <a:lnTo>
                    <a:pt x="14" y="584"/>
                  </a:lnTo>
                  <a:lnTo>
                    <a:pt x="1" y="688"/>
                  </a:lnTo>
                  <a:lnTo>
                    <a:pt x="1" y="12020"/>
                  </a:lnTo>
                  <a:lnTo>
                    <a:pt x="14" y="12111"/>
                  </a:lnTo>
                  <a:lnTo>
                    <a:pt x="27" y="12201"/>
                  </a:lnTo>
                  <a:lnTo>
                    <a:pt x="65" y="12279"/>
                  </a:lnTo>
                  <a:lnTo>
                    <a:pt x="104" y="12357"/>
                  </a:lnTo>
                  <a:lnTo>
                    <a:pt x="143" y="12435"/>
                  </a:lnTo>
                  <a:lnTo>
                    <a:pt x="208" y="12500"/>
                  </a:lnTo>
                  <a:lnTo>
                    <a:pt x="273" y="12551"/>
                  </a:lnTo>
                  <a:lnTo>
                    <a:pt x="338" y="12603"/>
                  </a:lnTo>
                  <a:lnTo>
                    <a:pt x="416" y="12642"/>
                  </a:lnTo>
                  <a:lnTo>
                    <a:pt x="493" y="12668"/>
                  </a:lnTo>
                  <a:lnTo>
                    <a:pt x="584" y="12694"/>
                  </a:lnTo>
                  <a:lnTo>
                    <a:pt x="753" y="12694"/>
                  </a:lnTo>
                  <a:lnTo>
                    <a:pt x="843" y="12681"/>
                  </a:lnTo>
                  <a:lnTo>
                    <a:pt x="934" y="12655"/>
                  </a:lnTo>
                  <a:lnTo>
                    <a:pt x="1012" y="12616"/>
                  </a:lnTo>
                  <a:lnTo>
                    <a:pt x="11436" y="6950"/>
                  </a:lnTo>
                  <a:lnTo>
                    <a:pt x="11514" y="6898"/>
                  </a:lnTo>
                  <a:lnTo>
                    <a:pt x="11592" y="6834"/>
                  </a:lnTo>
                  <a:lnTo>
                    <a:pt x="11657" y="6769"/>
                  </a:lnTo>
                  <a:lnTo>
                    <a:pt x="11696" y="6691"/>
                  </a:lnTo>
                  <a:lnTo>
                    <a:pt x="11747" y="6613"/>
                  </a:lnTo>
                  <a:lnTo>
                    <a:pt x="11773" y="6522"/>
                  </a:lnTo>
                  <a:lnTo>
                    <a:pt x="11786" y="6432"/>
                  </a:lnTo>
                  <a:lnTo>
                    <a:pt x="11786" y="6354"/>
                  </a:lnTo>
                  <a:lnTo>
                    <a:pt x="11786" y="6263"/>
                  </a:lnTo>
                  <a:lnTo>
                    <a:pt x="11773" y="6172"/>
                  </a:lnTo>
                  <a:lnTo>
                    <a:pt x="11747" y="6095"/>
                  </a:lnTo>
                  <a:lnTo>
                    <a:pt x="11696" y="6004"/>
                  </a:lnTo>
                  <a:lnTo>
                    <a:pt x="11657" y="5939"/>
                  </a:lnTo>
                  <a:lnTo>
                    <a:pt x="11592" y="5861"/>
                  </a:lnTo>
                  <a:lnTo>
                    <a:pt x="11514" y="5796"/>
                  </a:lnTo>
                  <a:lnTo>
                    <a:pt x="11436" y="5744"/>
                  </a:lnTo>
                  <a:lnTo>
                    <a:pt x="1012" y="78"/>
                  </a:lnTo>
                  <a:lnTo>
                    <a:pt x="934" y="40"/>
                  </a:lnTo>
                  <a:lnTo>
                    <a:pt x="843" y="14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4491975" y="3999100"/>
              <a:ext cx="526100" cy="37625"/>
            </a:xfrm>
            <a:custGeom>
              <a:avLst/>
              <a:gdLst/>
              <a:ahLst/>
              <a:cxnLst/>
              <a:rect l="l" t="t" r="r" b="b"/>
              <a:pathLst>
                <a:path w="21044" h="1505" extrusionOk="0">
                  <a:moveTo>
                    <a:pt x="325" y="1"/>
                  </a:moveTo>
                  <a:lnTo>
                    <a:pt x="260" y="14"/>
                  </a:lnTo>
                  <a:lnTo>
                    <a:pt x="208" y="27"/>
                  </a:lnTo>
                  <a:lnTo>
                    <a:pt x="143" y="53"/>
                  </a:lnTo>
                  <a:lnTo>
                    <a:pt x="104" y="105"/>
                  </a:lnTo>
                  <a:lnTo>
                    <a:pt x="52" y="143"/>
                  </a:lnTo>
                  <a:lnTo>
                    <a:pt x="26" y="208"/>
                  </a:lnTo>
                  <a:lnTo>
                    <a:pt x="14" y="260"/>
                  </a:lnTo>
                  <a:lnTo>
                    <a:pt x="1" y="325"/>
                  </a:lnTo>
                  <a:lnTo>
                    <a:pt x="1" y="1181"/>
                  </a:lnTo>
                  <a:lnTo>
                    <a:pt x="14" y="1246"/>
                  </a:lnTo>
                  <a:lnTo>
                    <a:pt x="26" y="1310"/>
                  </a:lnTo>
                  <a:lnTo>
                    <a:pt x="52" y="1362"/>
                  </a:lnTo>
                  <a:lnTo>
                    <a:pt x="104" y="1414"/>
                  </a:lnTo>
                  <a:lnTo>
                    <a:pt x="143" y="1453"/>
                  </a:lnTo>
                  <a:lnTo>
                    <a:pt x="208" y="1479"/>
                  </a:lnTo>
                  <a:lnTo>
                    <a:pt x="260" y="1505"/>
                  </a:lnTo>
                  <a:lnTo>
                    <a:pt x="21044" y="1505"/>
                  </a:lnTo>
                  <a:lnTo>
                    <a:pt x="2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4945775" y="3945625"/>
              <a:ext cx="144575" cy="144600"/>
            </a:xfrm>
            <a:custGeom>
              <a:avLst/>
              <a:gdLst/>
              <a:ahLst/>
              <a:cxnLst/>
              <a:rect l="l" t="t" r="r" b="b"/>
              <a:pathLst>
                <a:path w="5783" h="5784" extrusionOk="0">
                  <a:moveTo>
                    <a:pt x="2892" y="1"/>
                  </a:moveTo>
                  <a:lnTo>
                    <a:pt x="2606" y="13"/>
                  </a:lnTo>
                  <a:lnTo>
                    <a:pt x="2308" y="65"/>
                  </a:lnTo>
                  <a:lnTo>
                    <a:pt x="2036" y="130"/>
                  </a:lnTo>
                  <a:lnTo>
                    <a:pt x="1777" y="234"/>
                  </a:lnTo>
                  <a:lnTo>
                    <a:pt x="1517" y="351"/>
                  </a:lnTo>
                  <a:lnTo>
                    <a:pt x="1284" y="493"/>
                  </a:lnTo>
                  <a:lnTo>
                    <a:pt x="1051" y="662"/>
                  </a:lnTo>
                  <a:lnTo>
                    <a:pt x="856" y="843"/>
                  </a:lnTo>
                  <a:lnTo>
                    <a:pt x="662" y="1051"/>
                  </a:lnTo>
                  <a:lnTo>
                    <a:pt x="493" y="1271"/>
                  </a:lnTo>
                  <a:lnTo>
                    <a:pt x="350" y="1517"/>
                  </a:lnTo>
                  <a:lnTo>
                    <a:pt x="234" y="1764"/>
                  </a:lnTo>
                  <a:lnTo>
                    <a:pt x="130" y="2036"/>
                  </a:lnTo>
                  <a:lnTo>
                    <a:pt x="65" y="2308"/>
                  </a:lnTo>
                  <a:lnTo>
                    <a:pt x="13" y="2594"/>
                  </a:lnTo>
                  <a:lnTo>
                    <a:pt x="0" y="2892"/>
                  </a:lnTo>
                  <a:lnTo>
                    <a:pt x="13" y="3190"/>
                  </a:lnTo>
                  <a:lnTo>
                    <a:pt x="65" y="3475"/>
                  </a:lnTo>
                  <a:lnTo>
                    <a:pt x="130" y="3748"/>
                  </a:lnTo>
                  <a:lnTo>
                    <a:pt x="234" y="4020"/>
                  </a:lnTo>
                  <a:lnTo>
                    <a:pt x="350" y="4266"/>
                  </a:lnTo>
                  <a:lnTo>
                    <a:pt x="493" y="4513"/>
                  </a:lnTo>
                  <a:lnTo>
                    <a:pt x="662" y="4733"/>
                  </a:lnTo>
                  <a:lnTo>
                    <a:pt x="856" y="4940"/>
                  </a:lnTo>
                  <a:lnTo>
                    <a:pt x="1051" y="5122"/>
                  </a:lnTo>
                  <a:lnTo>
                    <a:pt x="1284" y="5290"/>
                  </a:lnTo>
                  <a:lnTo>
                    <a:pt x="1517" y="5433"/>
                  </a:lnTo>
                  <a:lnTo>
                    <a:pt x="1777" y="5563"/>
                  </a:lnTo>
                  <a:lnTo>
                    <a:pt x="2036" y="5654"/>
                  </a:lnTo>
                  <a:lnTo>
                    <a:pt x="2308" y="5731"/>
                  </a:lnTo>
                  <a:lnTo>
                    <a:pt x="2606" y="5770"/>
                  </a:lnTo>
                  <a:lnTo>
                    <a:pt x="2892" y="5783"/>
                  </a:lnTo>
                  <a:lnTo>
                    <a:pt x="3190" y="5770"/>
                  </a:lnTo>
                  <a:lnTo>
                    <a:pt x="3475" y="5731"/>
                  </a:lnTo>
                  <a:lnTo>
                    <a:pt x="3760" y="5654"/>
                  </a:lnTo>
                  <a:lnTo>
                    <a:pt x="4020" y="5563"/>
                  </a:lnTo>
                  <a:lnTo>
                    <a:pt x="4279" y="5433"/>
                  </a:lnTo>
                  <a:lnTo>
                    <a:pt x="4512" y="5290"/>
                  </a:lnTo>
                  <a:lnTo>
                    <a:pt x="4733" y="5122"/>
                  </a:lnTo>
                  <a:lnTo>
                    <a:pt x="4940" y="4940"/>
                  </a:lnTo>
                  <a:lnTo>
                    <a:pt x="5135" y="4733"/>
                  </a:lnTo>
                  <a:lnTo>
                    <a:pt x="5290" y="4513"/>
                  </a:lnTo>
                  <a:lnTo>
                    <a:pt x="5446" y="4266"/>
                  </a:lnTo>
                  <a:lnTo>
                    <a:pt x="5563" y="4020"/>
                  </a:lnTo>
                  <a:lnTo>
                    <a:pt x="5653" y="3748"/>
                  </a:lnTo>
                  <a:lnTo>
                    <a:pt x="5731" y="3475"/>
                  </a:lnTo>
                  <a:lnTo>
                    <a:pt x="5770" y="3190"/>
                  </a:lnTo>
                  <a:lnTo>
                    <a:pt x="5783" y="2892"/>
                  </a:lnTo>
                  <a:lnTo>
                    <a:pt x="5770" y="2594"/>
                  </a:lnTo>
                  <a:lnTo>
                    <a:pt x="5731" y="2308"/>
                  </a:lnTo>
                  <a:lnTo>
                    <a:pt x="5653" y="2036"/>
                  </a:lnTo>
                  <a:lnTo>
                    <a:pt x="5563" y="1764"/>
                  </a:lnTo>
                  <a:lnTo>
                    <a:pt x="5446" y="1517"/>
                  </a:lnTo>
                  <a:lnTo>
                    <a:pt x="5290" y="1271"/>
                  </a:lnTo>
                  <a:lnTo>
                    <a:pt x="5135" y="1051"/>
                  </a:lnTo>
                  <a:lnTo>
                    <a:pt x="4940" y="843"/>
                  </a:lnTo>
                  <a:lnTo>
                    <a:pt x="4733" y="662"/>
                  </a:lnTo>
                  <a:lnTo>
                    <a:pt x="4512" y="493"/>
                  </a:lnTo>
                  <a:lnTo>
                    <a:pt x="4279" y="351"/>
                  </a:lnTo>
                  <a:lnTo>
                    <a:pt x="4020" y="234"/>
                  </a:lnTo>
                  <a:lnTo>
                    <a:pt x="3760" y="130"/>
                  </a:lnTo>
                  <a:lnTo>
                    <a:pt x="3475" y="65"/>
                  </a:lnTo>
                  <a:lnTo>
                    <a:pt x="3190" y="13"/>
                  </a:lnTo>
                  <a:lnTo>
                    <a:pt x="28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455325" y="3835750"/>
              <a:ext cx="202600" cy="201625"/>
            </a:xfrm>
            <a:custGeom>
              <a:avLst/>
              <a:gdLst/>
              <a:ahLst/>
              <a:cxnLst/>
              <a:rect l="l" t="t" r="r" b="b"/>
              <a:pathLst>
                <a:path w="8104" h="8065" extrusionOk="0">
                  <a:moveTo>
                    <a:pt x="182" y="0"/>
                  </a:moveTo>
                  <a:lnTo>
                    <a:pt x="130" y="13"/>
                  </a:lnTo>
                  <a:lnTo>
                    <a:pt x="91" y="26"/>
                  </a:lnTo>
                  <a:lnTo>
                    <a:pt x="52" y="52"/>
                  </a:lnTo>
                  <a:lnTo>
                    <a:pt x="26" y="91"/>
                  </a:lnTo>
                  <a:lnTo>
                    <a:pt x="0" y="143"/>
                  </a:lnTo>
                  <a:lnTo>
                    <a:pt x="0" y="182"/>
                  </a:lnTo>
                  <a:lnTo>
                    <a:pt x="13" y="234"/>
                  </a:lnTo>
                  <a:lnTo>
                    <a:pt x="2684" y="7948"/>
                  </a:lnTo>
                  <a:lnTo>
                    <a:pt x="2710" y="8000"/>
                  </a:lnTo>
                  <a:lnTo>
                    <a:pt x="2736" y="8039"/>
                  </a:lnTo>
                  <a:lnTo>
                    <a:pt x="2788" y="8065"/>
                  </a:lnTo>
                  <a:lnTo>
                    <a:pt x="2879" y="8065"/>
                  </a:lnTo>
                  <a:lnTo>
                    <a:pt x="2930" y="8052"/>
                  </a:lnTo>
                  <a:lnTo>
                    <a:pt x="2969" y="8013"/>
                  </a:lnTo>
                  <a:lnTo>
                    <a:pt x="2995" y="7974"/>
                  </a:lnTo>
                  <a:lnTo>
                    <a:pt x="4201" y="5498"/>
                  </a:lnTo>
                  <a:lnTo>
                    <a:pt x="4227" y="5472"/>
                  </a:lnTo>
                  <a:lnTo>
                    <a:pt x="4253" y="5446"/>
                  </a:lnTo>
                  <a:lnTo>
                    <a:pt x="4292" y="5420"/>
                  </a:lnTo>
                  <a:lnTo>
                    <a:pt x="4331" y="5407"/>
                  </a:lnTo>
                  <a:lnTo>
                    <a:pt x="4408" y="5407"/>
                  </a:lnTo>
                  <a:lnTo>
                    <a:pt x="4447" y="5433"/>
                  </a:lnTo>
                  <a:lnTo>
                    <a:pt x="4473" y="5459"/>
                  </a:lnTo>
                  <a:lnTo>
                    <a:pt x="6250" y="7131"/>
                  </a:lnTo>
                  <a:lnTo>
                    <a:pt x="6301" y="7170"/>
                  </a:lnTo>
                  <a:lnTo>
                    <a:pt x="6366" y="7183"/>
                  </a:lnTo>
                  <a:lnTo>
                    <a:pt x="6431" y="7170"/>
                  </a:lnTo>
                  <a:lnTo>
                    <a:pt x="6483" y="7144"/>
                  </a:lnTo>
                  <a:lnTo>
                    <a:pt x="7404" y="6340"/>
                  </a:lnTo>
                  <a:lnTo>
                    <a:pt x="7429" y="6314"/>
                  </a:lnTo>
                  <a:lnTo>
                    <a:pt x="7442" y="6288"/>
                  </a:lnTo>
                  <a:lnTo>
                    <a:pt x="7468" y="6211"/>
                  </a:lnTo>
                  <a:lnTo>
                    <a:pt x="7455" y="6146"/>
                  </a:lnTo>
                  <a:lnTo>
                    <a:pt x="7429" y="6120"/>
                  </a:lnTo>
                  <a:lnTo>
                    <a:pt x="7404" y="6081"/>
                  </a:lnTo>
                  <a:lnTo>
                    <a:pt x="5536" y="4396"/>
                  </a:lnTo>
                  <a:lnTo>
                    <a:pt x="5511" y="4370"/>
                  </a:lnTo>
                  <a:lnTo>
                    <a:pt x="5485" y="4331"/>
                  </a:lnTo>
                  <a:lnTo>
                    <a:pt x="5472" y="4292"/>
                  </a:lnTo>
                  <a:lnTo>
                    <a:pt x="5485" y="4253"/>
                  </a:lnTo>
                  <a:lnTo>
                    <a:pt x="5485" y="4214"/>
                  </a:lnTo>
                  <a:lnTo>
                    <a:pt x="5511" y="4175"/>
                  </a:lnTo>
                  <a:lnTo>
                    <a:pt x="5536" y="4149"/>
                  </a:lnTo>
                  <a:lnTo>
                    <a:pt x="5575" y="4123"/>
                  </a:lnTo>
                  <a:lnTo>
                    <a:pt x="8013" y="2879"/>
                  </a:lnTo>
                  <a:lnTo>
                    <a:pt x="8052" y="2853"/>
                  </a:lnTo>
                  <a:lnTo>
                    <a:pt x="8078" y="2814"/>
                  </a:lnTo>
                  <a:lnTo>
                    <a:pt x="8104" y="2762"/>
                  </a:lnTo>
                  <a:lnTo>
                    <a:pt x="8104" y="2723"/>
                  </a:lnTo>
                  <a:lnTo>
                    <a:pt x="8091" y="2671"/>
                  </a:lnTo>
                  <a:lnTo>
                    <a:pt x="8065" y="2632"/>
                  </a:lnTo>
                  <a:lnTo>
                    <a:pt x="8026" y="2593"/>
                  </a:lnTo>
                  <a:lnTo>
                    <a:pt x="7987" y="2567"/>
                  </a:lnTo>
                  <a:lnTo>
                    <a:pt x="221" y="13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Analysis</a:t>
            </a:r>
            <a:endParaRPr dirty="0"/>
          </a:p>
        </p:txBody>
      </p:sp>
      <p:grpSp>
        <p:nvGrpSpPr>
          <p:cNvPr id="1825" name="Google Shape;1825;p29"/>
          <p:cNvGrpSpPr/>
          <p:nvPr/>
        </p:nvGrpSpPr>
        <p:grpSpPr>
          <a:xfrm>
            <a:off x="6018623" y="1910289"/>
            <a:ext cx="2668176" cy="1876164"/>
            <a:chOff x="4919270" y="2327033"/>
            <a:chExt cx="3420300" cy="2405030"/>
          </a:xfrm>
        </p:grpSpPr>
        <p:sp>
          <p:nvSpPr>
            <p:cNvPr id="1826" name="Google Shape;1826;p29"/>
            <p:cNvSpPr/>
            <p:nvPr/>
          </p:nvSpPr>
          <p:spPr>
            <a:xfrm flipH="1">
              <a:off x="4919270" y="4400563"/>
              <a:ext cx="3420300" cy="3315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7" name="Google Shape;1827;p29"/>
            <p:cNvGrpSpPr/>
            <p:nvPr/>
          </p:nvGrpSpPr>
          <p:grpSpPr>
            <a:xfrm>
              <a:off x="5294482" y="2327033"/>
              <a:ext cx="2669476" cy="2239042"/>
              <a:chOff x="687075" y="238125"/>
              <a:chExt cx="6245850" cy="5238750"/>
            </a:xfrm>
          </p:grpSpPr>
          <p:sp>
            <p:nvSpPr>
              <p:cNvPr id="1828" name="Google Shape;1828;p29"/>
              <p:cNvSpPr/>
              <p:nvPr/>
            </p:nvSpPr>
            <p:spPr>
              <a:xfrm>
                <a:off x="3557200" y="1276050"/>
                <a:ext cx="178000" cy="25017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10007" extrusionOk="0">
                    <a:moveTo>
                      <a:pt x="3552" y="1"/>
                    </a:moveTo>
                    <a:lnTo>
                      <a:pt x="3374" y="17"/>
                    </a:lnTo>
                    <a:lnTo>
                      <a:pt x="3195" y="33"/>
                    </a:lnTo>
                    <a:lnTo>
                      <a:pt x="3017" y="65"/>
                    </a:lnTo>
                    <a:lnTo>
                      <a:pt x="2838" y="98"/>
                    </a:lnTo>
                    <a:lnTo>
                      <a:pt x="2660" y="163"/>
                    </a:lnTo>
                    <a:lnTo>
                      <a:pt x="2498" y="228"/>
                    </a:lnTo>
                    <a:lnTo>
                      <a:pt x="2336" y="309"/>
                    </a:lnTo>
                    <a:lnTo>
                      <a:pt x="2173" y="390"/>
                    </a:lnTo>
                    <a:lnTo>
                      <a:pt x="2011" y="503"/>
                    </a:lnTo>
                    <a:lnTo>
                      <a:pt x="1865" y="601"/>
                    </a:lnTo>
                    <a:lnTo>
                      <a:pt x="1703" y="730"/>
                    </a:lnTo>
                    <a:lnTo>
                      <a:pt x="1557" y="860"/>
                    </a:lnTo>
                    <a:lnTo>
                      <a:pt x="1427" y="990"/>
                    </a:lnTo>
                    <a:lnTo>
                      <a:pt x="1298" y="1152"/>
                    </a:lnTo>
                    <a:lnTo>
                      <a:pt x="1038" y="1460"/>
                    </a:lnTo>
                    <a:lnTo>
                      <a:pt x="811" y="1817"/>
                    </a:lnTo>
                    <a:lnTo>
                      <a:pt x="600" y="2206"/>
                    </a:lnTo>
                    <a:lnTo>
                      <a:pt x="422" y="2628"/>
                    </a:lnTo>
                    <a:lnTo>
                      <a:pt x="276" y="3049"/>
                    </a:lnTo>
                    <a:lnTo>
                      <a:pt x="162" y="3520"/>
                    </a:lnTo>
                    <a:lnTo>
                      <a:pt x="65" y="3990"/>
                    </a:lnTo>
                    <a:lnTo>
                      <a:pt x="16" y="4493"/>
                    </a:lnTo>
                    <a:lnTo>
                      <a:pt x="0" y="4996"/>
                    </a:lnTo>
                    <a:lnTo>
                      <a:pt x="16" y="5515"/>
                    </a:lnTo>
                    <a:lnTo>
                      <a:pt x="65" y="6017"/>
                    </a:lnTo>
                    <a:lnTo>
                      <a:pt x="162" y="6488"/>
                    </a:lnTo>
                    <a:lnTo>
                      <a:pt x="276" y="6942"/>
                    </a:lnTo>
                    <a:lnTo>
                      <a:pt x="422" y="7380"/>
                    </a:lnTo>
                    <a:lnTo>
                      <a:pt x="600" y="7801"/>
                    </a:lnTo>
                    <a:lnTo>
                      <a:pt x="811" y="8191"/>
                    </a:lnTo>
                    <a:lnTo>
                      <a:pt x="1038" y="8531"/>
                    </a:lnTo>
                    <a:lnTo>
                      <a:pt x="1298" y="8855"/>
                    </a:lnTo>
                    <a:lnTo>
                      <a:pt x="1427" y="9018"/>
                    </a:lnTo>
                    <a:lnTo>
                      <a:pt x="1557" y="9147"/>
                    </a:lnTo>
                    <a:lnTo>
                      <a:pt x="1703" y="9277"/>
                    </a:lnTo>
                    <a:lnTo>
                      <a:pt x="1865" y="9407"/>
                    </a:lnTo>
                    <a:lnTo>
                      <a:pt x="2011" y="9504"/>
                    </a:lnTo>
                    <a:lnTo>
                      <a:pt x="2173" y="9618"/>
                    </a:lnTo>
                    <a:lnTo>
                      <a:pt x="2336" y="9699"/>
                    </a:lnTo>
                    <a:lnTo>
                      <a:pt x="2498" y="9780"/>
                    </a:lnTo>
                    <a:lnTo>
                      <a:pt x="2660" y="9845"/>
                    </a:lnTo>
                    <a:lnTo>
                      <a:pt x="2838" y="9910"/>
                    </a:lnTo>
                    <a:lnTo>
                      <a:pt x="3017" y="9942"/>
                    </a:lnTo>
                    <a:lnTo>
                      <a:pt x="3195" y="9974"/>
                    </a:lnTo>
                    <a:lnTo>
                      <a:pt x="3374" y="9991"/>
                    </a:lnTo>
                    <a:lnTo>
                      <a:pt x="3552" y="10007"/>
                    </a:lnTo>
                    <a:lnTo>
                      <a:pt x="3730" y="9991"/>
                    </a:lnTo>
                    <a:lnTo>
                      <a:pt x="3925" y="9974"/>
                    </a:lnTo>
                    <a:lnTo>
                      <a:pt x="4103" y="9942"/>
                    </a:lnTo>
                    <a:lnTo>
                      <a:pt x="4266" y="9910"/>
                    </a:lnTo>
                    <a:lnTo>
                      <a:pt x="4444" y="9845"/>
                    </a:lnTo>
                    <a:lnTo>
                      <a:pt x="4606" y="9780"/>
                    </a:lnTo>
                    <a:lnTo>
                      <a:pt x="4784" y="9699"/>
                    </a:lnTo>
                    <a:lnTo>
                      <a:pt x="4947" y="9618"/>
                    </a:lnTo>
                    <a:lnTo>
                      <a:pt x="5093" y="9504"/>
                    </a:lnTo>
                    <a:lnTo>
                      <a:pt x="5255" y="9407"/>
                    </a:lnTo>
                    <a:lnTo>
                      <a:pt x="5401" y="9277"/>
                    </a:lnTo>
                    <a:lnTo>
                      <a:pt x="5547" y="9147"/>
                    </a:lnTo>
                    <a:lnTo>
                      <a:pt x="5676" y="9018"/>
                    </a:lnTo>
                    <a:lnTo>
                      <a:pt x="5822" y="8855"/>
                    </a:lnTo>
                    <a:lnTo>
                      <a:pt x="6066" y="8531"/>
                    </a:lnTo>
                    <a:lnTo>
                      <a:pt x="6293" y="8191"/>
                    </a:lnTo>
                    <a:lnTo>
                      <a:pt x="6504" y="7801"/>
                    </a:lnTo>
                    <a:lnTo>
                      <a:pt x="6682" y="7380"/>
                    </a:lnTo>
                    <a:lnTo>
                      <a:pt x="6828" y="6942"/>
                    </a:lnTo>
                    <a:lnTo>
                      <a:pt x="6958" y="6488"/>
                    </a:lnTo>
                    <a:lnTo>
                      <a:pt x="7039" y="6017"/>
                    </a:lnTo>
                    <a:lnTo>
                      <a:pt x="7087" y="5515"/>
                    </a:lnTo>
                    <a:lnTo>
                      <a:pt x="7120" y="4996"/>
                    </a:lnTo>
                    <a:lnTo>
                      <a:pt x="7087" y="4493"/>
                    </a:lnTo>
                    <a:lnTo>
                      <a:pt x="7039" y="3990"/>
                    </a:lnTo>
                    <a:lnTo>
                      <a:pt x="6958" y="3520"/>
                    </a:lnTo>
                    <a:lnTo>
                      <a:pt x="6828" y="3049"/>
                    </a:lnTo>
                    <a:lnTo>
                      <a:pt x="6682" y="2628"/>
                    </a:lnTo>
                    <a:lnTo>
                      <a:pt x="6504" y="2206"/>
                    </a:lnTo>
                    <a:lnTo>
                      <a:pt x="6293" y="1817"/>
                    </a:lnTo>
                    <a:lnTo>
                      <a:pt x="6066" y="1460"/>
                    </a:lnTo>
                    <a:lnTo>
                      <a:pt x="5822" y="1152"/>
                    </a:lnTo>
                    <a:lnTo>
                      <a:pt x="5676" y="990"/>
                    </a:lnTo>
                    <a:lnTo>
                      <a:pt x="5547" y="860"/>
                    </a:lnTo>
                    <a:lnTo>
                      <a:pt x="5401" y="730"/>
                    </a:lnTo>
                    <a:lnTo>
                      <a:pt x="5255" y="601"/>
                    </a:lnTo>
                    <a:lnTo>
                      <a:pt x="5093" y="503"/>
                    </a:lnTo>
                    <a:lnTo>
                      <a:pt x="4947" y="390"/>
                    </a:lnTo>
                    <a:lnTo>
                      <a:pt x="4784" y="309"/>
                    </a:lnTo>
                    <a:lnTo>
                      <a:pt x="4606" y="228"/>
                    </a:lnTo>
                    <a:lnTo>
                      <a:pt x="4444" y="163"/>
                    </a:lnTo>
                    <a:lnTo>
                      <a:pt x="4266" y="98"/>
                    </a:lnTo>
                    <a:lnTo>
                      <a:pt x="4103" y="65"/>
                    </a:lnTo>
                    <a:lnTo>
                      <a:pt x="3925" y="33"/>
                    </a:lnTo>
                    <a:lnTo>
                      <a:pt x="3730" y="17"/>
                    </a:lnTo>
                    <a:lnTo>
                      <a:pt x="3552" y="1"/>
                    </a:lnTo>
                    <a:close/>
                  </a:path>
                </a:pathLst>
              </a:custGeom>
              <a:solidFill>
                <a:srgbClr val="3C3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29"/>
              <p:cNvSpPr/>
              <p:nvPr/>
            </p:nvSpPr>
            <p:spPr>
              <a:xfrm>
                <a:off x="3557200" y="1276050"/>
                <a:ext cx="178000" cy="25017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10007" fill="none" extrusionOk="0">
                    <a:moveTo>
                      <a:pt x="7120" y="4996"/>
                    </a:moveTo>
                    <a:lnTo>
                      <a:pt x="7120" y="4996"/>
                    </a:lnTo>
                    <a:lnTo>
                      <a:pt x="7087" y="5515"/>
                    </a:lnTo>
                    <a:lnTo>
                      <a:pt x="7039" y="6017"/>
                    </a:lnTo>
                    <a:lnTo>
                      <a:pt x="6958" y="6488"/>
                    </a:lnTo>
                    <a:lnTo>
                      <a:pt x="6828" y="6942"/>
                    </a:lnTo>
                    <a:lnTo>
                      <a:pt x="6682" y="7380"/>
                    </a:lnTo>
                    <a:lnTo>
                      <a:pt x="6504" y="7801"/>
                    </a:lnTo>
                    <a:lnTo>
                      <a:pt x="6293" y="8191"/>
                    </a:lnTo>
                    <a:lnTo>
                      <a:pt x="6066" y="8531"/>
                    </a:lnTo>
                    <a:lnTo>
                      <a:pt x="5822" y="8855"/>
                    </a:lnTo>
                    <a:lnTo>
                      <a:pt x="5676" y="9018"/>
                    </a:lnTo>
                    <a:lnTo>
                      <a:pt x="5547" y="9147"/>
                    </a:lnTo>
                    <a:lnTo>
                      <a:pt x="5401" y="9277"/>
                    </a:lnTo>
                    <a:lnTo>
                      <a:pt x="5255" y="9407"/>
                    </a:lnTo>
                    <a:lnTo>
                      <a:pt x="5093" y="9504"/>
                    </a:lnTo>
                    <a:lnTo>
                      <a:pt x="4947" y="9618"/>
                    </a:lnTo>
                    <a:lnTo>
                      <a:pt x="4784" y="9699"/>
                    </a:lnTo>
                    <a:lnTo>
                      <a:pt x="4606" y="9780"/>
                    </a:lnTo>
                    <a:lnTo>
                      <a:pt x="4444" y="9845"/>
                    </a:lnTo>
                    <a:lnTo>
                      <a:pt x="4266" y="9910"/>
                    </a:lnTo>
                    <a:lnTo>
                      <a:pt x="4103" y="9942"/>
                    </a:lnTo>
                    <a:lnTo>
                      <a:pt x="3925" y="9974"/>
                    </a:lnTo>
                    <a:lnTo>
                      <a:pt x="3730" y="9991"/>
                    </a:lnTo>
                    <a:lnTo>
                      <a:pt x="3552" y="10007"/>
                    </a:lnTo>
                    <a:lnTo>
                      <a:pt x="3552" y="10007"/>
                    </a:lnTo>
                    <a:lnTo>
                      <a:pt x="3374" y="9991"/>
                    </a:lnTo>
                    <a:lnTo>
                      <a:pt x="3195" y="9974"/>
                    </a:lnTo>
                    <a:lnTo>
                      <a:pt x="3017" y="9942"/>
                    </a:lnTo>
                    <a:lnTo>
                      <a:pt x="2838" y="9910"/>
                    </a:lnTo>
                    <a:lnTo>
                      <a:pt x="2660" y="9845"/>
                    </a:lnTo>
                    <a:lnTo>
                      <a:pt x="2498" y="9780"/>
                    </a:lnTo>
                    <a:lnTo>
                      <a:pt x="2336" y="9699"/>
                    </a:lnTo>
                    <a:lnTo>
                      <a:pt x="2173" y="9618"/>
                    </a:lnTo>
                    <a:lnTo>
                      <a:pt x="2011" y="9504"/>
                    </a:lnTo>
                    <a:lnTo>
                      <a:pt x="1865" y="9407"/>
                    </a:lnTo>
                    <a:lnTo>
                      <a:pt x="1703" y="9277"/>
                    </a:lnTo>
                    <a:lnTo>
                      <a:pt x="1557" y="9147"/>
                    </a:lnTo>
                    <a:lnTo>
                      <a:pt x="1427" y="9018"/>
                    </a:lnTo>
                    <a:lnTo>
                      <a:pt x="1298" y="8855"/>
                    </a:lnTo>
                    <a:lnTo>
                      <a:pt x="1038" y="8531"/>
                    </a:lnTo>
                    <a:lnTo>
                      <a:pt x="811" y="8191"/>
                    </a:lnTo>
                    <a:lnTo>
                      <a:pt x="600" y="7801"/>
                    </a:lnTo>
                    <a:lnTo>
                      <a:pt x="422" y="7380"/>
                    </a:lnTo>
                    <a:lnTo>
                      <a:pt x="276" y="6942"/>
                    </a:lnTo>
                    <a:lnTo>
                      <a:pt x="162" y="6488"/>
                    </a:lnTo>
                    <a:lnTo>
                      <a:pt x="65" y="6017"/>
                    </a:lnTo>
                    <a:lnTo>
                      <a:pt x="16" y="5515"/>
                    </a:lnTo>
                    <a:lnTo>
                      <a:pt x="0" y="4996"/>
                    </a:lnTo>
                    <a:lnTo>
                      <a:pt x="0" y="4996"/>
                    </a:lnTo>
                    <a:lnTo>
                      <a:pt x="16" y="4493"/>
                    </a:lnTo>
                    <a:lnTo>
                      <a:pt x="65" y="3990"/>
                    </a:lnTo>
                    <a:lnTo>
                      <a:pt x="162" y="3520"/>
                    </a:lnTo>
                    <a:lnTo>
                      <a:pt x="276" y="3049"/>
                    </a:lnTo>
                    <a:lnTo>
                      <a:pt x="422" y="2628"/>
                    </a:lnTo>
                    <a:lnTo>
                      <a:pt x="600" y="2206"/>
                    </a:lnTo>
                    <a:lnTo>
                      <a:pt x="811" y="1817"/>
                    </a:lnTo>
                    <a:lnTo>
                      <a:pt x="1038" y="1460"/>
                    </a:lnTo>
                    <a:lnTo>
                      <a:pt x="1298" y="1152"/>
                    </a:lnTo>
                    <a:lnTo>
                      <a:pt x="1427" y="990"/>
                    </a:lnTo>
                    <a:lnTo>
                      <a:pt x="1557" y="860"/>
                    </a:lnTo>
                    <a:lnTo>
                      <a:pt x="1703" y="730"/>
                    </a:lnTo>
                    <a:lnTo>
                      <a:pt x="1865" y="601"/>
                    </a:lnTo>
                    <a:lnTo>
                      <a:pt x="2011" y="503"/>
                    </a:lnTo>
                    <a:lnTo>
                      <a:pt x="2173" y="390"/>
                    </a:lnTo>
                    <a:lnTo>
                      <a:pt x="2336" y="309"/>
                    </a:lnTo>
                    <a:lnTo>
                      <a:pt x="2498" y="228"/>
                    </a:lnTo>
                    <a:lnTo>
                      <a:pt x="2660" y="163"/>
                    </a:lnTo>
                    <a:lnTo>
                      <a:pt x="2838" y="98"/>
                    </a:lnTo>
                    <a:lnTo>
                      <a:pt x="3017" y="65"/>
                    </a:lnTo>
                    <a:lnTo>
                      <a:pt x="3195" y="33"/>
                    </a:lnTo>
                    <a:lnTo>
                      <a:pt x="3374" y="17"/>
                    </a:lnTo>
                    <a:lnTo>
                      <a:pt x="3552" y="1"/>
                    </a:lnTo>
                    <a:lnTo>
                      <a:pt x="3552" y="1"/>
                    </a:lnTo>
                    <a:lnTo>
                      <a:pt x="3730" y="17"/>
                    </a:lnTo>
                    <a:lnTo>
                      <a:pt x="3925" y="33"/>
                    </a:lnTo>
                    <a:lnTo>
                      <a:pt x="4103" y="65"/>
                    </a:lnTo>
                    <a:lnTo>
                      <a:pt x="4266" y="98"/>
                    </a:lnTo>
                    <a:lnTo>
                      <a:pt x="4444" y="163"/>
                    </a:lnTo>
                    <a:lnTo>
                      <a:pt x="4606" y="228"/>
                    </a:lnTo>
                    <a:lnTo>
                      <a:pt x="4784" y="309"/>
                    </a:lnTo>
                    <a:lnTo>
                      <a:pt x="4947" y="390"/>
                    </a:lnTo>
                    <a:lnTo>
                      <a:pt x="5093" y="503"/>
                    </a:lnTo>
                    <a:lnTo>
                      <a:pt x="5255" y="601"/>
                    </a:lnTo>
                    <a:lnTo>
                      <a:pt x="5401" y="730"/>
                    </a:lnTo>
                    <a:lnTo>
                      <a:pt x="5547" y="860"/>
                    </a:lnTo>
                    <a:lnTo>
                      <a:pt x="5676" y="990"/>
                    </a:lnTo>
                    <a:lnTo>
                      <a:pt x="5822" y="1152"/>
                    </a:lnTo>
                    <a:lnTo>
                      <a:pt x="6066" y="1460"/>
                    </a:lnTo>
                    <a:lnTo>
                      <a:pt x="6293" y="1817"/>
                    </a:lnTo>
                    <a:lnTo>
                      <a:pt x="6504" y="2206"/>
                    </a:lnTo>
                    <a:lnTo>
                      <a:pt x="6682" y="2628"/>
                    </a:lnTo>
                    <a:lnTo>
                      <a:pt x="6828" y="3049"/>
                    </a:lnTo>
                    <a:lnTo>
                      <a:pt x="6958" y="3520"/>
                    </a:lnTo>
                    <a:lnTo>
                      <a:pt x="7039" y="3990"/>
                    </a:lnTo>
                    <a:lnTo>
                      <a:pt x="7087" y="4493"/>
                    </a:lnTo>
                    <a:lnTo>
                      <a:pt x="7120" y="4996"/>
                    </a:lnTo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29"/>
              <p:cNvSpPr/>
              <p:nvPr/>
            </p:nvSpPr>
            <p:spPr>
              <a:xfrm>
                <a:off x="3583950" y="1276050"/>
                <a:ext cx="178025" cy="250175"/>
              </a:xfrm>
              <a:custGeom>
                <a:avLst/>
                <a:gdLst/>
                <a:ahLst/>
                <a:cxnLst/>
                <a:rect l="l" t="t" r="r" b="b"/>
                <a:pathLst>
                  <a:path w="7121" h="10007" extrusionOk="0">
                    <a:moveTo>
                      <a:pt x="3552" y="1"/>
                    </a:moveTo>
                    <a:lnTo>
                      <a:pt x="3374" y="17"/>
                    </a:lnTo>
                    <a:lnTo>
                      <a:pt x="3196" y="33"/>
                    </a:lnTo>
                    <a:lnTo>
                      <a:pt x="3017" y="65"/>
                    </a:lnTo>
                    <a:lnTo>
                      <a:pt x="2839" y="98"/>
                    </a:lnTo>
                    <a:lnTo>
                      <a:pt x="2677" y="163"/>
                    </a:lnTo>
                    <a:lnTo>
                      <a:pt x="2498" y="228"/>
                    </a:lnTo>
                    <a:lnTo>
                      <a:pt x="2336" y="309"/>
                    </a:lnTo>
                    <a:lnTo>
                      <a:pt x="2174" y="390"/>
                    </a:lnTo>
                    <a:lnTo>
                      <a:pt x="2012" y="503"/>
                    </a:lnTo>
                    <a:lnTo>
                      <a:pt x="1866" y="601"/>
                    </a:lnTo>
                    <a:lnTo>
                      <a:pt x="1720" y="730"/>
                    </a:lnTo>
                    <a:lnTo>
                      <a:pt x="1574" y="860"/>
                    </a:lnTo>
                    <a:lnTo>
                      <a:pt x="1428" y="990"/>
                    </a:lnTo>
                    <a:lnTo>
                      <a:pt x="1298" y="1152"/>
                    </a:lnTo>
                    <a:lnTo>
                      <a:pt x="1039" y="1460"/>
                    </a:lnTo>
                    <a:lnTo>
                      <a:pt x="812" y="1817"/>
                    </a:lnTo>
                    <a:lnTo>
                      <a:pt x="617" y="2206"/>
                    </a:lnTo>
                    <a:lnTo>
                      <a:pt x="439" y="2612"/>
                    </a:lnTo>
                    <a:lnTo>
                      <a:pt x="276" y="3049"/>
                    </a:lnTo>
                    <a:lnTo>
                      <a:pt x="163" y="3520"/>
                    </a:lnTo>
                    <a:lnTo>
                      <a:pt x="65" y="3990"/>
                    </a:lnTo>
                    <a:lnTo>
                      <a:pt x="17" y="4493"/>
                    </a:lnTo>
                    <a:lnTo>
                      <a:pt x="1" y="4996"/>
                    </a:lnTo>
                    <a:lnTo>
                      <a:pt x="17" y="5515"/>
                    </a:lnTo>
                    <a:lnTo>
                      <a:pt x="65" y="6017"/>
                    </a:lnTo>
                    <a:lnTo>
                      <a:pt x="163" y="6488"/>
                    </a:lnTo>
                    <a:lnTo>
                      <a:pt x="276" y="6942"/>
                    </a:lnTo>
                    <a:lnTo>
                      <a:pt x="439" y="7380"/>
                    </a:lnTo>
                    <a:lnTo>
                      <a:pt x="617" y="7801"/>
                    </a:lnTo>
                    <a:lnTo>
                      <a:pt x="812" y="8191"/>
                    </a:lnTo>
                    <a:lnTo>
                      <a:pt x="1039" y="8531"/>
                    </a:lnTo>
                    <a:lnTo>
                      <a:pt x="1298" y="8855"/>
                    </a:lnTo>
                    <a:lnTo>
                      <a:pt x="1428" y="9018"/>
                    </a:lnTo>
                    <a:lnTo>
                      <a:pt x="1574" y="9147"/>
                    </a:lnTo>
                    <a:lnTo>
                      <a:pt x="1720" y="9277"/>
                    </a:lnTo>
                    <a:lnTo>
                      <a:pt x="1866" y="9407"/>
                    </a:lnTo>
                    <a:lnTo>
                      <a:pt x="2012" y="9504"/>
                    </a:lnTo>
                    <a:lnTo>
                      <a:pt x="2174" y="9618"/>
                    </a:lnTo>
                    <a:lnTo>
                      <a:pt x="2336" y="9699"/>
                    </a:lnTo>
                    <a:lnTo>
                      <a:pt x="2498" y="9780"/>
                    </a:lnTo>
                    <a:lnTo>
                      <a:pt x="2677" y="9845"/>
                    </a:lnTo>
                    <a:lnTo>
                      <a:pt x="2839" y="9910"/>
                    </a:lnTo>
                    <a:lnTo>
                      <a:pt x="3017" y="9942"/>
                    </a:lnTo>
                    <a:lnTo>
                      <a:pt x="3196" y="9974"/>
                    </a:lnTo>
                    <a:lnTo>
                      <a:pt x="3374" y="9991"/>
                    </a:lnTo>
                    <a:lnTo>
                      <a:pt x="3552" y="10007"/>
                    </a:lnTo>
                    <a:lnTo>
                      <a:pt x="3747" y="9991"/>
                    </a:lnTo>
                    <a:lnTo>
                      <a:pt x="3925" y="9974"/>
                    </a:lnTo>
                    <a:lnTo>
                      <a:pt x="4104" y="9942"/>
                    </a:lnTo>
                    <a:lnTo>
                      <a:pt x="4282" y="9910"/>
                    </a:lnTo>
                    <a:lnTo>
                      <a:pt x="4444" y="9845"/>
                    </a:lnTo>
                    <a:lnTo>
                      <a:pt x="4623" y="9780"/>
                    </a:lnTo>
                    <a:lnTo>
                      <a:pt x="4785" y="9699"/>
                    </a:lnTo>
                    <a:lnTo>
                      <a:pt x="4947" y="9618"/>
                    </a:lnTo>
                    <a:lnTo>
                      <a:pt x="5109" y="9504"/>
                    </a:lnTo>
                    <a:lnTo>
                      <a:pt x="5255" y="9407"/>
                    </a:lnTo>
                    <a:lnTo>
                      <a:pt x="5401" y="9277"/>
                    </a:lnTo>
                    <a:lnTo>
                      <a:pt x="5547" y="9147"/>
                    </a:lnTo>
                    <a:lnTo>
                      <a:pt x="5693" y="9018"/>
                    </a:lnTo>
                    <a:lnTo>
                      <a:pt x="5823" y="8855"/>
                    </a:lnTo>
                    <a:lnTo>
                      <a:pt x="6082" y="8531"/>
                    </a:lnTo>
                    <a:lnTo>
                      <a:pt x="6309" y="8191"/>
                    </a:lnTo>
                    <a:lnTo>
                      <a:pt x="6504" y="7801"/>
                    </a:lnTo>
                    <a:lnTo>
                      <a:pt x="6682" y="7380"/>
                    </a:lnTo>
                    <a:lnTo>
                      <a:pt x="6845" y="6942"/>
                    </a:lnTo>
                    <a:lnTo>
                      <a:pt x="6958" y="6488"/>
                    </a:lnTo>
                    <a:lnTo>
                      <a:pt x="7039" y="6017"/>
                    </a:lnTo>
                    <a:lnTo>
                      <a:pt x="7104" y="5515"/>
                    </a:lnTo>
                    <a:lnTo>
                      <a:pt x="7120" y="4996"/>
                    </a:lnTo>
                    <a:lnTo>
                      <a:pt x="7104" y="4493"/>
                    </a:lnTo>
                    <a:lnTo>
                      <a:pt x="7039" y="3990"/>
                    </a:lnTo>
                    <a:lnTo>
                      <a:pt x="6958" y="3520"/>
                    </a:lnTo>
                    <a:lnTo>
                      <a:pt x="6845" y="3049"/>
                    </a:lnTo>
                    <a:lnTo>
                      <a:pt x="6682" y="2612"/>
                    </a:lnTo>
                    <a:lnTo>
                      <a:pt x="6504" y="2206"/>
                    </a:lnTo>
                    <a:lnTo>
                      <a:pt x="6309" y="1817"/>
                    </a:lnTo>
                    <a:lnTo>
                      <a:pt x="6082" y="1460"/>
                    </a:lnTo>
                    <a:lnTo>
                      <a:pt x="5823" y="1152"/>
                    </a:lnTo>
                    <a:lnTo>
                      <a:pt x="5693" y="990"/>
                    </a:lnTo>
                    <a:lnTo>
                      <a:pt x="5547" y="860"/>
                    </a:lnTo>
                    <a:lnTo>
                      <a:pt x="5401" y="730"/>
                    </a:lnTo>
                    <a:lnTo>
                      <a:pt x="5255" y="601"/>
                    </a:lnTo>
                    <a:lnTo>
                      <a:pt x="5109" y="503"/>
                    </a:lnTo>
                    <a:lnTo>
                      <a:pt x="4947" y="390"/>
                    </a:lnTo>
                    <a:lnTo>
                      <a:pt x="4785" y="309"/>
                    </a:lnTo>
                    <a:lnTo>
                      <a:pt x="4623" y="228"/>
                    </a:lnTo>
                    <a:lnTo>
                      <a:pt x="4444" y="163"/>
                    </a:lnTo>
                    <a:lnTo>
                      <a:pt x="4282" y="98"/>
                    </a:lnTo>
                    <a:lnTo>
                      <a:pt x="4104" y="65"/>
                    </a:lnTo>
                    <a:lnTo>
                      <a:pt x="3925" y="33"/>
                    </a:lnTo>
                    <a:lnTo>
                      <a:pt x="3747" y="17"/>
                    </a:lnTo>
                    <a:lnTo>
                      <a:pt x="35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29"/>
              <p:cNvSpPr/>
              <p:nvPr/>
            </p:nvSpPr>
            <p:spPr>
              <a:xfrm>
                <a:off x="3688975" y="1323500"/>
                <a:ext cx="43000" cy="62050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2482" extrusionOk="0">
                    <a:moveTo>
                      <a:pt x="860" y="0"/>
                    </a:moveTo>
                    <a:lnTo>
                      <a:pt x="778" y="16"/>
                    </a:lnTo>
                    <a:lnTo>
                      <a:pt x="681" y="32"/>
                    </a:lnTo>
                    <a:lnTo>
                      <a:pt x="600" y="65"/>
                    </a:lnTo>
                    <a:lnTo>
                      <a:pt x="519" y="97"/>
                    </a:lnTo>
                    <a:lnTo>
                      <a:pt x="454" y="162"/>
                    </a:lnTo>
                    <a:lnTo>
                      <a:pt x="389" y="211"/>
                    </a:lnTo>
                    <a:lnTo>
                      <a:pt x="260" y="373"/>
                    </a:lnTo>
                    <a:lnTo>
                      <a:pt x="146" y="551"/>
                    </a:lnTo>
                    <a:lnTo>
                      <a:pt x="65" y="762"/>
                    </a:lnTo>
                    <a:lnTo>
                      <a:pt x="16" y="989"/>
                    </a:lnTo>
                    <a:lnTo>
                      <a:pt x="0" y="1249"/>
                    </a:lnTo>
                    <a:lnTo>
                      <a:pt x="16" y="1492"/>
                    </a:lnTo>
                    <a:lnTo>
                      <a:pt x="65" y="1719"/>
                    </a:lnTo>
                    <a:lnTo>
                      <a:pt x="146" y="1930"/>
                    </a:lnTo>
                    <a:lnTo>
                      <a:pt x="260" y="2125"/>
                    </a:lnTo>
                    <a:lnTo>
                      <a:pt x="389" y="2271"/>
                    </a:lnTo>
                    <a:lnTo>
                      <a:pt x="454" y="2335"/>
                    </a:lnTo>
                    <a:lnTo>
                      <a:pt x="519" y="2384"/>
                    </a:lnTo>
                    <a:lnTo>
                      <a:pt x="600" y="2433"/>
                    </a:lnTo>
                    <a:lnTo>
                      <a:pt x="681" y="2449"/>
                    </a:lnTo>
                    <a:lnTo>
                      <a:pt x="778" y="2481"/>
                    </a:lnTo>
                    <a:lnTo>
                      <a:pt x="941" y="2481"/>
                    </a:lnTo>
                    <a:lnTo>
                      <a:pt x="1038" y="2449"/>
                    </a:lnTo>
                    <a:lnTo>
                      <a:pt x="1119" y="2433"/>
                    </a:lnTo>
                    <a:lnTo>
                      <a:pt x="1184" y="2384"/>
                    </a:lnTo>
                    <a:lnTo>
                      <a:pt x="1265" y="2335"/>
                    </a:lnTo>
                    <a:lnTo>
                      <a:pt x="1330" y="2271"/>
                    </a:lnTo>
                    <a:lnTo>
                      <a:pt x="1460" y="2125"/>
                    </a:lnTo>
                    <a:lnTo>
                      <a:pt x="1573" y="1930"/>
                    </a:lnTo>
                    <a:lnTo>
                      <a:pt x="1638" y="1719"/>
                    </a:lnTo>
                    <a:lnTo>
                      <a:pt x="1687" y="1492"/>
                    </a:lnTo>
                    <a:lnTo>
                      <a:pt x="1719" y="1249"/>
                    </a:lnTo>
                    <a:lnTo>
                      <a:pt x="1687" y="989"/>
                    </a:lnTo>
                    <a:lnTo>
                      <a:pt x="1638" y="762"/>
                    </a:lnTo>
                    <a:lnTo>
                      <a:pt x="1573" y="551"/>
                    </a:lnTo>
                    <a:lnTo>
                      <a:pt x="1460" y="373"/>
                    </a:lnTo>
                    <a:lnTo>
                      <a:pt x="1330" y="211"/>
                    </a:lnTo>
                    <a:lnTo>
                      <a:pt x="1265" y="162"/>
                    </a:lnTo>
                    <a:lnTo>
                      <a:pt x="1184" y="97"/>
                    </a:lnTo>
                    <a:lnTo>
                      <a:pt x="1119" y="65"/>
                    </a:lnTo>
                    <a:lnTo>
                      <a:pt x="1038" y="32"/>
                    </a:lnTo>
                    <a:lnTo>
                      <a:pt x="941" y="16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rgbClr val="5D5E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29"/>
              <p:cNvSpPr/>
              <p:nvPr/>
            </p:nvSpPr>
            <p:spPr>
              <a:xfrm>
                <a:off x="3688975" y="1323500"/>
                <a:ext cx="43000" cy="62050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2482" fill="none" extrusionOk="0">
                    <a:moveTo>
                      <a:pt x="860" y="0"/>
                    </a:moveTo>
                    <a:lnTo>
                      <a:pt x="860" y="0"/>
                    </a:lnTo>
                    <a:lnTo>
                      <a:pt x="778" y="16"/>
                    </a:lnTo>
                    <a:lnTo>
                      <a:pt x="681" y="32"/>
                    </a:lnTo>
                    <a:lnTo>
                      <a:pt x="600" y="65"/>
                    </a:lnTo>
                    <a:lnTo>
                      <a:pt x="519" y="97"/>
                    </a:lnTo>
                    <a:lnTo>
                      <a:pt x="454" y="162"/>
                    </a:lnTo>
                    <a:lnTo>
                      <a:pt x="389" y="211"/>
                    </a:lnTo>
                    <a:lnTo>
                      <a:pt x="260" y="373"/>
                    </a:lnTo>
                    <a:lnTo>
                      <a:pt x="146" y="551"/>
                    </a:lnTo>
                    <a:lnTo>
                      <a:pt x="65" y="762"/>
                    </a:lnTo>
                    <a:lnTo>
                      <a:pt x="16" y="989"/>
                    </a:lnTo>
                    <a:lnTo>
                      <a:pt x="0" y="1249"/>
                    </a:lnTo>
                    <a:lnTo>
                      <a:pt x="0" y="1249"/>
                    </a:lnTo>
                    <a:lnTo>
                      <a:pt x="16" y="1492"/>
                    </a:lnTo>
                    <a:lnTo>
                      <a:pt x="65" y="1719"/>
                    </a:lnTo>
                    <a:lnTo>
                      <a:pt x="146" y="1930"/>
                    </a:lnTo>
                    <a:lnTo>
                      <a:pt x="260" y="2125"/>
                    </a:lnTo>
                    <a:lnTo>
                      <a:pt x="389" y="2271"/>
                    </a:lnTo>
                    <a:lnTo>
                      <a:pt x="454" y="2335"/>
                    </a:lnTo>
                    <a:lnTo>
                      <a:pt x="519" y="2384"/>
                    </a:lnTo>
                    <a:lnTo>
                      <a:pt x="600" y="2433"/>
                    </a:lnTo>
                    <a:lnTo>
                      <a:pt x="681" y="2449"/>
                    </a:lnTo>
                    <a:lnTo>
                      <a:pt x="778" y="2481"/>
                    </a:lnTo>
                    <a:lnTo>
                      <a:pt x="860" y="2481"/>
                    </a:lnTo>
                    <a:lnTo>
                      <a:pt x="860" y="2481"/>
                    </a:lnTo>
                    <a:lnTo>
                      <a:pt x="941" y="2481"/>
                    </a:lnTo>
                    <a:lnTo>
                      <a:pt x="1038" y="2449"/>
                    </a:lnTo>
                    <a:lnTo>
                      <a:pt x="1119" y="2433"/>
                    </a:lnTo>
                    <a:lnTo>
                      <a:pt x="1184" y="2384"/>
                    </a:lnTo>
                    <a:lnTo>
                      <a:pt x="1265" y="2335"/>
                    </a:lnTo>
                    <a:lnTo>
                      <a:pt x="1330" y="2271"/>
                    </a:lnTo>
                    <a:lnTo>
                      <a:pt x="1460" y="2125"/>
                    </a:lnTo>
                    <a:lnTo>
                      <a:pt x="1573" y="1930"/>
                    </a:lnTo>
                    <a:lnTo>
                      <a:pt x="1638" y="1719"/>
                    </a:lnTo>
                    <a:lnTo>
                      <a:pt x="1687" y="1492"/>
                    </a:lnTo>
                    <a:lnTo>
                      <a:pt x="1719" y="1249"/>
                    </a:lnTo>
                    <a:lnTo>
                      <a:pt x="1719" y="1249"/>
                    </a:lnTo>
                    <a:lnTo>
                      <a:pt x="1687" y="989"/>
                    </a:lnTo>
                    <a:lnTo>
                      <a:pt x="1638" y="762"/>
                    </a:lnTo>
                    <a:lnTo>
                      <a:pt x="1573" y="551"/>
                    </a:lnTo>
                    <a:lnTo>
                      <a:pt x="1460" y="373"/>
                    </a:lnTo>
                    <a:lnTo>
                      <a:pt x="1330" y="211"/>
                    </a:lnTo>
                    <a:lnTo>
                      <a:pt x="1265" y="162"/>
                    </a:lnTo>
                    <a:lnTo>
                      <a:pt x="1184" y="97"/>
                    </a:lnTo>
                    <a:lnTo>
                      <a:pt x="1119" y="65"/>
                    </a:lnTo>
                    <a:lnTo>
                      <a:pt x="1038" y="32"/>
                    </a:lnTo>
                    <a:lnTo>
                      <a:pt x="941" y="16"/>
                    </a:lnTo>
                    <a:lnTo>
                      <a:pt x="86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29"/>
              <p:cNvSpPr/>
              <p:nvPr/>
            </p:nvSpPr>
            <p:spPr>
              <a:xfrm>
                <a:off x="4374575" y="238125"/>
                <a:ext cx="2558350" cy="5214850"/>
              </a:xfrm>
              <a:custGeom>
                <a:avLst/>
                <a:gdLst/>
                <a:ahLst/>
                <a:cxnLst/>
                <a:rect l="l" t="t" r="r" b="b"/>
                <a:pathLst>
                  <a:path w="102334" h="208594" extrusionOk="0">
                    <a:moveTo>
                      <a:pt x="0" y="0"/>
                    </a:moveTo>
                    <a:lnTo>
                      <a:pt x="0" y="208593"/>
                    </a:lnTo>
                    <a:lnTo>
                      <a:pt x="102334" y="208593"/>
                    </a:lnTo>
                    <a:lnTo>
                      <a:pt x="102334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29"/>
              <p:cNvSpPr/>
              <p:nvPr/>
            </p:nvSpPr>
            <p:spPr>
              <a:xfrm>
                <a:off x="4374575" y="238125"/>
                <a:ext cx="2558350" cy="5214850"/>
              </a:xfrm>
              <a:custGeom>
                <a:avLst/>
                <a:gdLst/>
                <a:ahLst/>
                <a:cxnLst/>
                <a:rect l="l" t="t" r="r" b="b"/>
                <a:pathLst>
                  <a:path w="102334" h="208594" fill="none" extrusionOk="0">
                    <a:moveTo>
                      <a:pt x="0" y="208593"/>
                    </a:moveTo>
                    <a:lnTo>
                      <a:pt x="102334" y="208593"/>
                    </a:lnTo>
                    <a:lnTo>
                      <a:pt x="102334" y="0"/>
                    </a:lnTo>
                    <a:lnTo>
                      <a:pt x="0" y="0"/>
                    </a:lnTo>
                    <a:lnTo>
                      <a:pt x="0" y="2085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29"/>
              <p:cNvSpPr/>
              <p:nvPr/>
            </p:nvSpPr>
            <p:spPr>
              <a:xfrm>
                <a:off x="6696950" y="5120875"/>
                <a:ext cx="46250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3203" extrusionOk="0">
                    <a:moveTo>
                      <a:pt x="0" y="1"/>
                    </a:moveTo>
                    <a:lnTo>
                      <a:pt x="0" y="13202"/>
                    </a:lnTo>
                    <a:lnTo>
                      <a:pt x="1849" y="13202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rgbClr val="989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29"/>
              <p:cNvSpPr/>
              <p:nvPr/>
            </p:nvSpPr>
            <p:spPr>
              <a:xfrm>
                <a:off x="6696950" y="5120875"/>
                <a:ext cx="46250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3203" fill="none" extrusionOk="0">
                    <a:moveTo>
                      <a:pt x="1849" y="1"/>
                    </a:moveTo>
                    <a:lnTo>
                      <a:pt x="0" y="1"/>
                    </a:lnTo>
                    <a:lnTo>
                      <a:pt x="0" y="13202"/>
                    </a:lnTo>
                    <a:lnTo>
                      <a:pt x="1849" y="13202"/>
                    </a:lnTo>
                    <a:lnTo>
                      <a:pt x="184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29"/>
              <p:cNvSpPr/>
              <p:nvPr/>
            </p:nvSpPr>
            <p:spPr>
              <a:xfrm>
                <a:off x="6589500" y="5120875"/>
                <a:ext cx="46250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3203" extrusionOk="0">
                    <a:moveTo>
                      <a:pt x="1" y="1"/>
                    </a:moveTo>
                    <a:lnTo>
                      <a:pt x="1" y="13202"/>
                    </a:lnTo>
                    <a:lnTo>
                      <a:pt x="1849" y="13202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rgbClr val="989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9"/>
              <p:cNvSpPr/>
              <p:nvPr/>
            </p:nvSpPr>
            <p:spPr>
              <a:xfrm>
                <a:off x="6589500" y="5120875"/>
                <a:ext cx="46250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3203" fill="none" extrusionOk="0">
                    <a:moveTo>
                      <a:pt x="1849" y="1"/>
                    </a:moveTo>
                    <a:lnTo>
                      <a:pt x="1" y="1"/>
                    </a:lnTo>
                    <a:lnTo>
                      <a:pt x="1" y="13202"/>
                    </a:lnTo>
                    <a:lnTo>
                      <a:pt x="1849" y="13202"/>
                    </a:lnTo>
                    <a:lnTo>
                      <a:pt x="184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29"/>
              <p:cNvSpPr/>
              <p:nvPr/>
            </p:nvSpPr>
            <p:spPr>
              <a:xfrm>
                <a:off x="6482475" y="5120875"/>
                <a:ext cx="45825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3203" extrusionOk="0">
                    <a:moveTo>
                      <a:pt x="0" y="1"/>
                    </a:moveTo>
                    <a:lnTo>
                      <a:pt x="0" y="13202"/>
                    </a:lnTo>
                    <a:lnTo>
                      <a:pt x="1833" y="13202"/>
                    </a:lnTo>
                    <a:lnTo>
                      <a:pt x="1833" y="1"/>
                    </a:lnTo>
                    <a:close/>
                  </a:path>
                </a:pathLst>
              </a:custGeom>
              <a:solidFill>
                <a:srgbClr val="989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29"/>
              <p:cNvSpPr/>
              <p:nvPr/>
            </p:nvSpPr>
            <p:spPr>
              <a:xfrm>
                <a:off x="6482475" y="5120875"/>
                <a:ext cx="45825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3203" fill="none" extrusionOk="0">
                    <a:moveTo>
                      <a:pt x="1833" y="1"/>
                    </a:moveTo>
                    <a:lnTo>
                      <a:pt x="0" y="1"/>
                    </a:lnTo>
                    <a:lnTo>
                      <a:pt x="0" y="13202"/>
                    </a:lnTo>
                    <a:lnTo>
                      <a:pt x="1833" y="13202"/>
                    </a:lnTo>
                    <a:lnTo>
                      <a:pt x="183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29"/>
              <p:cNvSpPr/>
              <p:nvPr/>
            </p:nvSpPr>
            <p:spPr>
              <a:xfrm>
                <a:off x="6375025" y="5120875"/>
                <a:ext cx="46250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3203" extrusionOk="0">
                    <a:moveTo>
                      <a:pt x="0" y="1"/>
                    </a:moveTo>
                    <a:lnTo>
                      <a:pt x="0" y="13202"/>
                    </a:lnTo>
                    <a:lnTo>
                      <a:pt x="1849" y="13202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rgbClr val="989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29"/>
              <p:cNvSpPr/>
              <p:nvPr/>
            </p:nvSpPr>
            <p:spPr>
              <a:xfrm>
                <a:off x="6375025" y="5120875"/>
                <a:ext cx="46250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3203" fill="none" extrusionOk="0">
                    <a:moveTo>
                      <a:pt x="1849" y="1"/>
                    </a:moveTo>
                    <a:lnTo>
                      <a:pt x="0" y="1"/>
                    </a:lnTo>
                    <a:lnTo>
                      <a:pt x="0" y="13202"/>
                    </a:lnTo>
                    <a:lnTo>
                      <a:pt x="1849" y="13202"/>
                    </a:lnTo>
                    <a:lnTo>
                      <a:pt x="184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9"/>
              <p:cNvSpPr/>
              <p:nvPr/>
            </p:nvSpPr>
            <p:spPr>
              <a:xfrm>
                <a:off x="6267575" y="5120875"/>
                <a:ext cx="46250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3203" extrusionOk="0">
                    <a:moveTo>
                      <a:pt x="1" y="1"/>
                    </a:moveTo>
                    <a:lnTo>
                      <a:pt x="1" y="13202"/>
                    </a:lnTo>
                    <a:lnTo>
                      <a:pt x="1850" y="13202"/>
                    </a:lnTo>
                    <a:lnTo>
                      <a:pt x="1850" y="1"/>
                    </a:lnTo>
                    <a:close/>
                  </a:path>
                </a:pathLst>
              </a:custGeom>
              <a:solidFill>
                <a:srgbClr val="989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29"/>
              <p:cNvSpPr/>
              <p:nvPr/>
            </p:nvSpPr>
            <p:spPr>
              <a:xfrm>
                <a:off x="6267575" y="5120875"/>
                <a:ext cx="46250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3203" fill="none" extrusionOk="0">
                    <a:moveTo>
                      <a:pt x="1850" y="1"/>
                    </a:moveTo>
                    <a:lnTo>
                      <a:pt x="1" y="1"/>
                    </a:lnTo>
                    <a:lnTo>
                      <a:pt x="1" y="13202"/>
                    </a:lnTo>
                    <a:lnTo>
                      <a:pt x="1850" y="13202"/>
                    </a:lnTo>
                    <a:lnTo>
                      <a:pt x="185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29"/>
              <p:cNvSpPr/>
              <p:nvPr/>
            </p:nvSpPr>
            <p:spPr>
              <a:xfrm>
                <a:off x="6160150" y="5120875"/>
                <a:ext cx="46225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3203" extrusionOk="0">
                    <a:moveTo>
                      <a:pt x="0" y="1"/>
                    </a:moveTo>
                    <a:lnTo>
                      <a:pt x="0" y="13202"/>
                    </a:lnTo>
                    <a:lnTo>
                      <a:pt x="1849" y="13202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rgbClr val="989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9"/>
              <p:cNvSpPr/>
              <p:nvPr/>
            </p:nvSpPr>
            <p:spPr>
              <a:xfrm>
                <a:off x="6160150" y="5120875"/>
                <a:ext cx="46225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3203" fill="none" extrusionOk="0">
                    <a:moveTo>
                      <a:pt x="1849" y="1"/>
                    </a:moveTo>
                    <a:lnTo>
                      <a:pt x="0" y="1"/>
                    </a:lnTo>
                    <a:lnTo>
                      <a:pt x="0" y="13202"/>
                    </a:lnTo>
                    <a:lnTo>
                      <a:pt x="1849" y="13202"/>
                    </a:lnTo>
                    <a:lnTo>
                      <a:pt x="184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9"/>
              <p:cNvSpPr/>
              <p:nvPr/>
            </p:nvSpPr>
            <p:spPr>
              <a:xfrm>
                <a:off x="6052700" y="5120875"/>
                <a:ext cx="46250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3203" extrusionOk="0">
                    <a:moveTo>
                      <a:pt x="0" y="1"/>
                    </a:moveTo>
                    <a:lnTo>
                      <a:pt x="0" y="13202"/>
                    </a:lnTo>
                    <a:lnTo>
                      <a:pt x="1849" y="13202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rgbClr val="989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9"/>
              <p:cNvSpPr/>
              <p:nvPr/>
            </p:nvSpPr>
            <p:spPr>
              <a:xfrm>
                <a:off x="6052700" y="5120875"/>
                <a:ext cx="46250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3203" fill="none" extrusionOk="0">
                    <a:moveTo>
                      <a:pt x="1849" y="1"/>
                    </a:moveTo>
                    <a:lnTo>
                      <a:pt x="0" y="1"/>
                    </a:lnTo>
                    <a:lnTo>
                      <a:pt x="0" y="13202"/>
                    </a:lnTo>
                    <a:lnTo>
                      <a:pt x="1849" y="13202"/>
                    </a:lnTo>
                    <a:lnTo>
                      <a:pt x="184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9"/>
              <p:cNvSpPr/>
              <p:nvPr/>
            </p:nvSpPr>
            <p:spPr>
              <a:xfrm>
                <a:off x="5945650" y="5120875"/>
                <a:ext cx="45850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3203" extrusionOk="0">
                    <a:moveTo>
                      <a:pt x="1" y="1"/>
                    </a:moveTo>
                    <a:lnTo>
                      <a:pt x="1" y="13202"/>
                    </a:lnTo>
                    <a:lnTo>
                      <a:pt x="1833" y="13202"/>
                    </a:lnTo>
                    <a:lnTo>
                      <a:pt x="1833" y="1"/>
                    </a:lnTo>
                    <a:close/>
                  </a:path>
                </a:pathLst>
              </a:custGeom>
              <a:solidFill>
                <a:srgbClr val="989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29"/>
              <p:cNvSpPr/>
              <p:nvPr/>
            </p:nvSpPr>
            <p:spPr>
              <a:xfrm>
                <a:off x="5945650" y="5120875"/>
                <a:ext cx="45850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3203" fill="none" extrusionOk="0">
                    <a:moveTo>
                      <a:pt x="1833" y="1"/>
                    </a:moveTo>
                    <a:lnTo>
                      <a:pt x="1" y="1"/>
                    </a:lnTo>
                    <a:lnTo>
                      <a:pt x="1" y="13202"/>
                    </a:lnTo>
                    <a:lnTo>
                      <a:pt x="1833" y="13202"/>
                    </a:lnTo>
                    <a:lnTo>
                      <a:pt x="183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29"/>
              <p:cNvSpPr/>
              <p:nvPr/>
            </p:nvSpPr>
            <p:spPr>
              <a:xfrm>
                <a:off x="5838225" y="5120875"/>
                <a:ext cx="46225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3203" extrusionOk="0">
                    <a:moveTo>
                      <a:pt x="0" y="1"/>
                    </a:moveTo>
                    <a:lnTo>
                      <a:pt x="0" y="13202"/>
                    </a:lnTo>
                    <a:lnTo>
                      <a:pt x="1849" y="13202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rgbClr val="989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29"/>
              <p:cNvSpPr/>
              <p:nvPr/>
            </p:nvSpPr>
            <p:spPr>
              <a:xfrm>
                <a:off x="5838225" y="5120875"/>
                <a:ext cx="46225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3203" fill="none" extrusionOk="0">
                    <a:moveTo>
                      <a:pt x="1849" y="1"/>
                    </a:moveTo>
                    <a:lnTo>
                      <a:pt x="0" y="1"/>
                    </a:lnTo>
                    <a:lnTo>
                      <a:pt x="0" y="13202"/>
                    </a:lnTo>
                    <a:lnTo>
                      <a:pt x="1849" y="13202"/>
                    </a:lnTo>
                    <a:lnTo>
                      <a:pt x="184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29"/>
              <p:cNvSpPr/>
              <p:nvPr/>
            </p:nvSpPr>
            <p:spPr>
              <a:xfrm>
                <a:off x="5730775" y="5120875"/>
                <a:ext cx="46250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3203" extrusionOk="0">
                    <a:moveTo>
                      <a:pt x="0" y="1"/>
                    </a:moveTo>
                    <a:lnTo>
                      <a:pt x="0" y="13202"/>
                    </a:lnTo>
                    <a:lnTo>
                      <a:pt x="1849" y="13202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rgbClr val="989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29"/>
              <p:cNvSpPr/>
              <p:nvPr/>
            </p:nvSpPr>
            <p:spPr>
              <a:xfrm>
                <a:off x="5730775" y="5120875"/>
                <a:ext cx="46250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3203" fill="none" extrusionOk="0">
                    <a:moveTo>
                      <a:pt x="1849" y="1"/>
                    </a:moveTo>
                    <a:lnTo>
                      <a:pt x="0" y="1"/>
                    </a:lnTo>
                    <a:lnTo>
                      <a:pt x="0" y="13202"/>
                    </a:lnTo>
                    <a:lnTo>
                      <a:pt x="1849" y="13202"/>
                    </a:lnTo>
                    <a:lnTo>
                      <a:pt x="184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29"/>
              <p:cNvSpPr/>
              <p:nvPr/>
            </p:nvSpPr>
            <p:spPr>
              <a:xfrm>
                <a:off x="5623325" y="5120875"/>
                <a:ext cx="46250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3203" extrusionOk="0">
                    <a:moveTo>
                      <a:pt x="1" y="1"/>
                    </a:moveTo>
                    <a:lnTo>
                      <a:pt x="1" y="13202"/>
                    </a:lnTo>
                    <a:lnTo>
                      <a:pt x="1850" y="13202"/>
                    </a:lnTo>
                    <a:lnTo>
                      <a:pt x="1850" y="1"/>
                    </a:lnTo>
                    <a:close/>
                  </a:path>
                </a:pathLst>
              </a:custGeom>
              <a:solidFill>
                <a:srgbClr val="989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29"/>
              <p:cNvSpPr/>
              <p:nvPr/>
            </p:nvSpPr>
            <p:spPr>
              <a:xfrm>
                <a:off x="5623325" y="5120875"/>
                <a:ext cx="46250" cy="3300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3203" fill="none" extrusionOk="0">
                    <a:moveTo>
                      <a:pt x="1850" y="1"/>
                    </a:moveTo>
                    <a:lnTo>
                      <a:pt x="1" y="1"/>
                    </a:lnTo>
                    <a:lnTo>
                      <a:pt x="1" y="13202"/>
                    </a:lnTo>
                    <a:lnTo>
                      <a:pt x="1850" y="13202"/>
                    </a:lnTo>
                    <a:lnTo>
                      <a:pt x="185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29"/>
              <p:cNvSpPr/>
              <p:nvPr/>
            </p:nvSpPr>
            <p:spPr>
              <a:xfrm>
                <a:off x="5820775" y="2049225"/>
                <a:ext cx="110325" cy="113975"/>
              </a:xfrm>
              <a:custGeom>
                <a:avLst/>
                <a:gdLst/>
                <a:ahLst/>
                <a:cxnLst/>
                <a:rect l="l" t="t" r="r" b="b"/>
                <a:pathLst>
                  <a:path w="4413" h="4559" extrusionOk="0">
                    <a:moveTo>
                      <a:pt x="1" y="1"/>
                    </a:moveTo>
                    <a:lnTo>
                      <a:pt x="1" y="4558"/>
                    </a:lnTo>
                    <a:lnTo>
                      <a:pt x="4412" y="4558"/>
                    </a:lnTo>
                    <a:lnTo>
                      <a:pt x="4412" y="1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29"/>
              <p:cNvSpPr/>
              <p:nvPr/>
            </p:nvSpPr>
            <p:spPr>
              <a:xfrm>
                <a:off x="5982550" y="2049225"/>
                <a:ext cx="110300" cy="113975"/>
              </a:xfrm>
              <a:custGeom>
                <a:avLst/>
                <a:gdLst/>
                <a:ahLst/>
                <a:cxnLst/>
                <a:rect l="l" t="t" r="r" b="b"/>
                <a:pathLst>
                  <a:path w="4412" h="4559" extrusionOk="0">
                    <a:moveTo>
                      <a:pt x="1" y="1"/>
                    </a:moveTo>
                    <a:lnTo>
                      <a:pt x="1" y="4558"/>
                    </a:lnTo>
                    <a:lnTo>
                      <a:pt x="4412" y="4558"/>
                    </a:lnTo>
                    <a:lnTo>
                      <a:pt x="4412" y="1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29"/>
              <p:cNvSpPr/>
              <p:nvPr/>
            </p:nvSpPr>
            <p:spPr>
              <a:xfrm>
                <a:off x="6144325" y="2049225"/>
                <a:ext cx="110700" cy="113975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559" extrusionOk="0">
                    <a:moveTo>
                      <a:pt x="1" y="1"/>
                    </a:moveTo>
                    <a:lnTo>
                      <a:pt x="1" y="4558"/>
                    </a:lnTo>
                    <a:lnTo>
                      <a:pt x="4428" y="4558"/>
                    </a:lnTo>
                    <a:lnTo>
                      <a:pt x="4428" y="1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29"/>
              <p:cNvSpPr/>
              <p:nvPr/>
            </p:nvSpPr>
            <p:spPr>
              <a:xfrm>
                <a:off x="6306500" y="2049225"/>
                <a:ext cx="110300" cy="113975"/>
              </a:xfrm>
              <a:custGeom>
                <a:avLst/>
                <a:gdLst/>
                <a:ahLst/>
                <a:cxnLst/>
                <a:rect l="l" t="t" r="r" b="b"/>
                <a:pathLst>
                  <a:path w="4412" h="4559" extrusionOk="0">
                    <a:moveTo>
                      <a:pt x="1" y="1"/>
                    </a:moveTo>
                    <a:lnTo>
                      <a:pt x="1" y="4558"/>
                    </a:lnTo>
                    <a:lnTo>
                      <a:pt x="4412" y="4558"/>
                    </a:lnTo>
                    <a:lnTo>
                      <a:pt x="4412" y="1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29"/>
              <p:cNvSpPr/>
              <p:nvPr/>
            </p:nvSpPr>
            <p:spPr>
              <a:xfrm>
                <a:off x="6468275" y="2049225"/>
                <a:ext cx="110300" cy="113975"/>
              </a:xfrm>
              <a:custGeom>
                <a:avLst/>
                <a:gdLst/>
                <a:ahLst/>
                <a:cxnLst/>
                <a:rect l="l" t="t" r="r" b="b"/>
                <a:pathLst>
                  <a:path w="4412" h="4559" extrusionOk="0">
                    <a:moveTo>
                      <a:pt x="0" y="1"/>
                    </a:moveTo>
                    <a:lnTo>
                      <a:pt x="0" y="4558"/>
                    </a:lnTo>
                    <a:lnTo>
                      <a:pt x="4412" y="4558"/>
                    </a:lnTo>
                    <a:lnTo>
                      <a:pt x="4412" y="1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29"/>
              <p:cNvSpPr/>
              <p:nvPr/>
            </p:nvSpPr>
            <p:spPr>
              <a:xfrm>
                <a:off x="5820775" y="2221950"/>
                <a:ext cx="110325" cy="114375"/>
              </a:xfrm>
              <a:custGeom>
                <a:avLst/>
                <a:gdLst/>
                <a:ahLst/>
                <a:cxnLst/>
                <a:rect l="l" t="t" r="r" b="b"/>
                <a:pathLst>
                  <a:path w="4413" h="4575" extrusionOk="0">
                    <a:moveTo>
                      <a:pt x="1" y="1"/>
                    </a:moveTo>
                    <a:lnTo>
                      <a:pt x="1" y="4574"/>
                    </a:lnTo>
                    <a:lnTo>
                      <a:pt x="4412" y="4574"/>
                    </a:lnTo>
                    <a:lnTo>
                      <a:pt x="4412" y="1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29"/>
              <p:cNvSpPr/>
              <p:nvPr/>
            </p:nvSpPr>
            <p:spPr>
              <a:xfrm>
                <a:off x="5982550" y="2221950"/>
                <a:ext cx="110300" cy="114375"/>
              </a:xfrm>
              <a:custGeom>
                <a:avLst/>
                <a:gdLst/>
                <a:ahLst/>
                <a:cxnLst/>
                <a:rect l="l" t="t" r="r" b="b"/>
                <a:pathLst>
                  <a:path w="4412" h="4575" extrusionOk="0">
                    <a:moveTo>
                      <a:pt x="1" y="1"/>
                    </a:moveTo>
                    <a:lnTo>
                      <a:pt x="1" y="4574"/>
                    </a:lnTo>
                    <a:lnTo>
                      <a:pt x="4412" y="4574"/>
                    </a:lnTo>
                    <a:lnTo>
                      <a:pt x="4412" y="1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29"/>
              <p:cNvSpPr/>
              <p:nvPr/>
            </p:nvSpPr>
            <p:spPr>
              <a:xfrm>
                <a:off x="6144325" y="2221950"/>
                <a:ext cx="110700" cy="114375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575" extrusionOk="0">
                    <a:moveTo>
                      <a:pt x="1" y="1"/>
                    </a:moveTo>
                    <a:lnTo>
                      <a:pt x="1" y="4574"/>
                    </a:lnTo>
                    <a:lnTo>
                      <a:pt x="4428" y="4574"/>
                    </a:lnTo>
                    <a:lnTo>
                      <a:pt x="4428" y="1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29"/>
              <p:cNvSpPr/>
              <p:nvPr/>
            </p:nvSpPr>
            <p:spPr>
              <a:xfrm>
                <a:off x="6306500" y="2221950"/>
                <a:ext cx="110300" cy="114375"/>
              </a:xfrm>
              <a:custGeom>
                <a:avLst/>
                <a:gdLst/>
                <a:ahLst/>
                <a:cxnLst/>
                <a:rect l="l" t="t" r="r" b="b"/>
                <a:pathLst>
                  <a:path w="4412" h="4575" extrusionOk="0">
                    <a:moveTo>
                      <a:pt x="1" y="1"/>
                    </a:moveTo>
                    <a:lnTo>
                      <a:pt x="1" y="4574"/>
                    </a:lnTo>
                    <a:lnTo>
                      <a:pt x="4412" y="4574"/>
                    </a:lnTo>
                    <a:lnTo>
                      <a:pt x="4412" y="1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29"/>
              <p:cNvSpPr/>
              <p:nvPr/>
            </p:nvSpPr>
            <p:spPr>
              <a:xfrm>
                <a:off x="6468275" y="2221950"/>
                <a:ext cx="110300" cy="114375"/>
              </a:xfrm>
              <a:custGeom>
                <a:avLst/>
                <a:gdLst/>
                <a:ahLst/>
                <a:cxnLst/>
                <a:rect l="l" t="t" r="r" b="b"/>
                <a:pathLst>
                  <a:path w="4412" h="4575" extrusionOk="0">
                    <a:moveTo>
                      <a:pt x="0" y="1"/>
                    </a:moveTo>
                    <a:lnTo>
                      <a:pt x="0" y="4574"/>
                    </a:lnTo>
                    <a:lnTo>
                      <a:pt x="4412" y="4574"/>
                    </a:lnTo>
                    <a:lnTo>
                      <a:pt x="4412" y="1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29"/>
              <p:cNvSpPr/>
              <p:nvPr/>
            </p:nvSpPr>
            <p:spPr>
              <a:xfrm>
                <a:off x="5820775" y="2394675"/>
                <a:ext cx="1103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4413" h="4558" extrusionOk="0">
                    <a:moveTo>
                      <a:pt x="1" y="0"/>
                    </a:moveTo>
                    <a:lnTo>
                      <a:pt x="1" y="4558"/>
                    </a:lnTo>
                    <a:lnTo>
                      <a:pt x="4412" y="4558"/>
                    </a:lnTo>
                    <a:lnTo>
                      <a:pt x="4412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29"/>
              <p:cNvSpPr/>
              <p:nvPr/>
            </p:nvSpPr>
            <p:spPr>
              <a:xfrm>
                <a:off x="5982550" y="2394675"/>
                <a:ext cx="110300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4412" h="4558" extrusionOk="0">
                    <a:moveTo>
                      <a:pt x="1" y="0"/>
                    </a:moveTo>
                    <a:lnTo>
                      <a:pt x="1" y="4558"/>
                    </a:lnTo>
                    <a:lnTo>
                      <a:pt x="4412" y="4558"/>
                    </a:lnTo>
                    <a:lnTo>
                      <a:pt x="4412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29"/>
              <p:cNvSpPr/>
              <p:nvPr/>
            </p:nvSpPr>
            <p:spPr>
              <a:xfrm>
                <a:off x="6144325" y="2394675"/>
                <a:ext cx="110700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558" extrusionOk="0">
                    <a:moveTo>
                      <a:pt x="1" y="0"/>
                    </a:moveTo>
                    <a:lnTo>
                      <a:pt x="1" y="4558"/>
                    </a:lnTo>
                    <a:lnTo>
                      <a:pt x="4428" y="4558"/>
                    </a:lnTo>
                    <a:lnTo>
                      <a:pt x="4428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29"/>
              <p:cNvSpPr/>
              <p:nvPr/>
            </p:nvSpPr>
            <p:spPr>
              <a:xfrm>
                <a:off x="6306500" y="2394675"/>
                <a:ext cx="110300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4412" h="4558" extrusionOk="0">
                    <a:moveTo>
                      <a:pt x="1" y="0"/>
                    </a:moveTo>
                    <a:lnTo>
                      <a:pt x="1" y="4558"/>
                    </a:lnTo>
                    <a:lnTo>
                      <a:pt x="4412" y="4558"/>
                    </a:lnTo>
                    <a:lnTo>
                      <a:pt x="4412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29"/>
              <p:cNvSpPr/>
              <p:nvPr/>
            </p:nvSpPr>
            <p:spPr>
              <a:xfrm>
                <a:off x="6468275" y="2394675"/>
                <a:ext cx="110300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4412" h="4558" extrusionOk="0">
                    <a:moveTo>
                      <a:pt x="0" y="0"/>
                    </a:moveTo>
                    <a:lnTo>
                      <a:pt x="0" y="4558"/>
                    </a:lnTo>
                    <a:lnTo>
                      <a:pt x="4412" y="4558"/>
                    </a:lnTo>
                    <a:lnTo>
                      <a:pt x="4412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29"/>
              <p:cNvSpPr/>
              <p:nvPr/>
            </p:nvSpPr>
            <p:spPr>
              <a:xfrm>
                <a:off x="4929225" y="1761775"/>
                <a:ext cx="104625" cy="108275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4331" extrusionOk="0">
                    <a:moveTo>
                      <a:pt x="0" y="0"/>
                    </a:moveTo>
                    <a:lnTo>
                      <a:pt x="0" y="4331"/>
                    </a:lnTo>
                    <a:lnTo>
                      <a:pt x="4184" y="4331"/>
                    </a:lnTo>
                    <a:lnTo>
                      <a:pt x="4184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29"/>
              <p:cNvSpPr/>
              <p:nvPr/>
            </p:nvSpPr>
            <p:spPr>
              <a:xfrm>
                <a:off x="5082475" y="1761775"/>
                <a:ext cx="104625" cy="108275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4331" extrusionOk="0">
                    <a:moveTo>
                      <a:pt x="0" y="0"/>
                    </a:moveTo>
                    <a:lnTo>
                      <a:pt x="0" y="4331"/>
                    </a:lnTo>
                    <a:lnTo>
                      <a:pt x="4184" y="4331"/>
                    </a:lnTo>
                    <a:lnTo>
                      <a:pt x="4184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29"/>
              <p:cNvSpPr/>
              <p:nvPr/>
            </p:nvSpPr>
            <p:spPr>
              <a:xfrm>
                <a:off x="5236125" y="1761775"/>
                <a:ext cx="104625" cy="108275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4331" extrusionOk="0">
                    <a:moveTo>
                      <a:pt x="1" y="0"/>
                    </a:moveTo>
                    <a:lnTo>
                      <a:pt x="1" y="4331"/>
                    </a:lnTo>
                    <a:lnTo>
                      <a:pt x="4185" y="4331"/>
                    </a:lnTo>
                    <a:lnTo>
                      <a:pt x="4185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29"/>
              <p:cNvSpPr/>
              <p:nvPr/>
            </p:nvSpPr>
            <p:spPr>
              <a:xfrm>
                <a:off x="5389800" y="1761775"/>
                <a:ext cx="104625" cy="108275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4331" extrusionOk="0">
                    <a:moveTo>
                      <a:pt x="0" y="0"/>
                    </a:moveTo>
                    <a:lnTo>
                      <a:pt x="0" y="4331"/>
                    </a:lnTo>
                    <a:lnTo>
                      <a:pt x="4185" y="4331"/>
                    </a:lnTo>
                    <a:lnTo>
                      <a:pt x="4185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29"/>
              <p:cNvSpPr/>
              <p:nvPr/>
            </p:nvSpPr>
            <p:spPr>
              <a:xfrm>
                <a:off x="5543050" y="1761775"/>
                <a:ext cx="104625" cy="108275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4331" extrusionOk="0">
                    <a:moveTo>
                      <a:pt x="1" y="0"/>
                    </a:moveTo>
                    <a:lnTo>
                      <a:pt x="1" y="4331"/>
                    </a:lnTo>
                    <a:lnTo>
                      <a:pt x="4185" y="4331"/>
                    </a:lnTo>
                    <a:lnTo>
                      <a:pt x="4185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29"/>
              <p:cNvSpPr/>
              <p:nvPr/>
            </p:nvSpPr>
            <p:spPr>
              <a:xfrm>
                <a:off x="6125675" y="1779200"/>
                <a:ext cx="486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012" extrusionOk="0">
                    <a:moveTo>
                      <a:pt x="1" y="1"/>
                    </a:moveTo>
                    <a:lnTo>
                      <a:pt x="1" y="2012"/>
                    </a:lnTo>
                    <a:lnTo>
                      <a:pt x="1947" y="2012"/>
                    </a:lnTo>
                    <a:lnTo>
                      <a:pt x="1947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29"/>
              <p:cNvSpPr/>
              <p:nvPr/>
            </p:nvSpPr>
            <p:spPr>
              <a:xfrm>
                <a:off x="6197025" y="1779200"/>
                <a:ext cx="486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012" extrusionOk="0">
                    <a:moveTo>
                      <a:pt x="1" y="1"/>
                    </a:moveTo>
                    <a:lnTo>
                      <a:pt x="1" y="2012"/>
                    </a:lnTo>
                    <a:lnTo>
                      <a:pt x="1947" y="2012"/>
                    </a:lnTo>
                    <a:lnTo>
                      <a:pt x="1947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29"/>
              <p:cNvSpPr/>
              <p:nvPr/>
            </p:nvSpPr>
            <p:spPr>
              <a:xfrm>
                <a:off x="6268400" y="1779200"/>
                <a:ext cx="486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012" extrusionOk="0">
                    <a:moveTo>
                      <a:pt x="0" y="1"/>
                    </a:moveTo>
                    <a:lnTo>
                      <a:pt x="0" y="2012"/>
                    </a:lnTo>
                    <a:lnTo>
                      <a:pt x="1946" y="201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29"/>
              <p:cNvSpPr/>
              <p:nvPr/>
            </p:nvSpPr>
            <p:spPr>
              <a:xfrm>
                <a:off x="6339750" y="1779200"/>
                <a:ext cx="486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012" extrusionOk="0">
                    <a:moveTo>
                      <a:pt x="0" y="1"/>
                    </a:moveTo>
                    <a:lnTo>
                      <a:pt x="0" y="2012"/>
                    </a:lnTo>
                    <a:lnTo>
                      <a:pt x="1947" y="2012"/>
                    </a:lnTo>
                    <a:lnTo>
                      <a:pt x="1947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29"/>
              <p:cNvSpPr/>
              <p:nvPr/>
            </p:nvSpPr>
            <p:spPr>
              <a:xfrm>
                <a:off x="6411100" y="1779200"/>
                <a:ext cx="486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012" extrusionOk="0">
                    <a:moveTo>
                      <a:pt x="1" y="1"/>
                    </a:moveTo>
                    <a:lnTo>
                      <a:pt x="1" y="2012"/>
                    </a:lnTo>
                    <a:lnTo>
                      <a:pt x="1947" y="2012"/>
                    </a:lnTo>
                    <a:lnTo>
                      <a:pt x="1947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29"/>
              <p:cNvSpPr/>
              <p:nvPr/>
            </p:nvSpPr>
            <p:spPr>
              <a:xfrm>
                <a:off x="5762800" y="1779200"/>
                <a:ext cx="490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2012" extrusionOk="0">
                    <a:moveTo>
                      <a:pt x="1" y="1"/>
                    </a:moveTo>
                    <a:lnTo>
                      <a:pt x="1" y="2012"/>
                    </a:lnTo>
                    <a:lnTo>
                      <a:pt x="1963" y="2012"/>
                    </a:lnTo>
                    <a:lnTo>
                      <a:pt x="1963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29"/>
              <p:cNvSpPr/>
              <p:nvPr/>
            </p:nvSpPr>
            <p:spPr>
              <a:xfrm>
                <a:off x="5834150" y="1779200"/>
                <a:ext cx="4910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2012" extrusionOk="0">
                    <a:moveTo>
                      <a:pt x="1" y="1"/>
                    </a:moveTo>
                    <a:lnTo>
                      <a:pt x="1" y="2012"/>
                    </a:lnTo>
                    <a:lnTo>
                      <a:pt x="1963" y="2012"/>
                    </a:lnTo>
                    <a:lnTo>
                      <a:pt x="1963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29"/>
              <p:cNvSpPr/>
              <p:nvPr/>
            </p:nvSpPr>
            <p:spPr>
              <a:xfrm>
                <a:off x="5905925" y="1779200"/>
                <a:ext cx="486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012" extrusionOk="0">
                    <a:moveTo>
                      <a:pt x="1" y="1"/>
                    </a:moveTo>
                    <a:lnTo>
                      <a:pt x="1" y="2012"/>
                    </a:lnTo>
                    <a:lnTo>
                      <a:pt x="1947" y="2012"/>
                    </a:lnTo>
                    <a:lnTo>
                      <a:pt x="1947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29"/>
              <p:cNvSpPr/>
              <p:nvPr/>
            </p:nvSpPr>
            <p:spPr>
              <a:xfrm>
                <a:off x="5977275" y="1779200"/>
                <a:ext cx="486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012" extrusionOk="0">
                    <a:moveTo>
                      <a:pt x="1" y="1"/>
                    </a:moveTo>
                    <a:lnTo>
                      <a:pt x="1" y="2012"/>
                    </a:lnTo>
                    <a:lnTo>
                      <a:pt x="1947" y="2012"/>
                    </a:lnTo>
                    <a:lnTo>
                      <a:pt x="1947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29"/>
              <p:cNvSpPr/>
              <p:nvPr/>
            </p:nvSpPr>
            <p:spPr>
              <a:xfrm>
                <a:off x="6048650" y="1779200"/>
                <a:ext cx="486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012" extrusionOk="0">
                    <a:moveTo>
                      <a:pt x="0" y="1"/>
                    </a:moveTo>
                    <a:lnTo>
                      <a:pt x="0" y="2012"/>
                    </a:lnTo>
                    <a:lnTo>
                      <a:pt x="1946" y="201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29"/>
              <p:cNvSpPr/>
              <p:nvPr/>
            </p:nvSpPr>
            <p:spPr>
              <a:xfrm>
                <a:off x="4813250" y="1541625"/>
                <a:ext cx="1176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4704" extrusionOk="0">
                    <a:moveTo>
                      <a:pt x="1" y="0"/>
                    </a:moveTo>
                    <a:lnTo>
                      <a:pt x="1" y="4703"/>
                    </a:lnTo>
                    <a:lnTo>
                      <a:pt x="4704" y="4703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29"/>
              <p:cNvSpPr/>
              <p:nvPr/>
            </p:nvSpPr>
            <p:spPr>
              <a:xfrm>
                <a:off x="4813250" y="1541625"/>
                <a:ext cx="1176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4704" fill="none" extrusionOk="0">
                    <a:moveTo>
                      <a:pt x="4704" y="0"/>
                    </a:moveTo>
                    <a:lnTo>
                      <a:pt x="1" y="0"/>
                    </a:lnTo>
                    <a:lnTo>
                      <a:pt x="1" y="4703"/>
                    </a:lnTo>
                    <a:lnTo>
                      <a:pt x="4704" y="4703"/>
                    </a:lnTo>
                    <a:lnTo>
                      <a:pt x="47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29"/>
              <p:cNvSpPr/>
              <p:nvPr/>
            </p:nvSpPr>
            <p:spPr>
              <a:xfrm>
                <a:off x="5043550" y="1541625"/>
                <a:ext cx="1176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4704" extrusionOk="0">
                    <a:moveTo>
                      <a:pt x="0" y="0"/>
                    </a:moveTo>
                    <a:lnTo>
                      <a:pt x="0" y="4703"/>
                    </a:lnTo>
                    <a:lnTo>
                      <a:pt x="4704" y="4703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29"/>
              <p:cNvSpPr/>
              <p:nvPr/>
            </p:nvSpPr>
            <p:spPr>
              <a:xfrm>
                <a:off x="5043550" y="1541625"/>
                <a:ext cx="1176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4704" fill="none" extrusionOk="0">
                    <a:moveTo>
                      <a:pt x="4704" y="0"/>
                    </a:moveTo>
                    <a:lnTo>
                      <a:pt x="0" y="0"/>
                    </a:lnTo>
                    <a:lnTo>
                      <a:pt x="0" y="4703"/>
                    </a:lnTo>
                    <a:lnTo>
                      <a:pt x="4704" y="4703"/>
                    </a:lnTo>
                    <a:lnTo>
                      <a:pt x="47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29"/>
              <p:cNvSpPr/>
              <p:nvPr/>
            </p:nvSpPr>
            <p:spPr>
              <a:xfrm>
                <a:off x="5273850" y="1541625"/>
                <a:ext cx="1176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4704" extrusionOk="0">
                    <a:moveTo>
                      <a:pt x="0" y="0"/>
                    </a:moveTo>
                    <a:lnTo>
                      <a:pt x="0" y="4703"/>
                    </a:lnTo>
                    <a:lnTo>
                      <a:pt x="4703" y="4703"/>
                    </a:lnTo>
                    <a:lnTo>
                      <a:pt x="4703" y="0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29"/>
              <p:cNvSpPr/>
              <p:nvPr/>
            </p:nvSpPr>
            <p:spPr>
              <a:xfrm>
                <a:off x="5273850" y="1541625"/>
                <a:ext cx="1176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4704" fill="none" extrusionOk="0">
                    <a:moveTo>
                      <a:pt x="4703" y="0"/>
                    </a:moveTo>
                    <a:lnTo>
                      <a:pt x="0" y="0"/>
                    </a:lnTo>
                    <a:lnTo>
                      <a:pt x="0" y="4703"/>
                    </a:lnTo>
                    <a:lnTo>
                      <a:pt x="4703" y="4703"/>
                    </a:lnTo>
                    <a:lnTo>
                      <a:pt x="47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29"/>
              <p:cNvSpPr/>
              <p:nvPr/>
            </p:nvSpPr>
            <p:spPr>
              <a:xfrm>
                <a:off x="5504125" y="1541625"/>
                <a:ext cx="1176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4704" extrusionOk="0">
                    <a:moveTo>
                      <a:pt x="1" y="0"/>
                    </a:moveTo>
                    <a:lnTo>
                      <a:pt x="1" y="4703"/>
                    </a:lnTo>
                    <a:lnTo>
                      <a:pt x="4704" y="4703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29"/>
              <p:cNvSpPr/>
              <p:nvPr/>
            </p:nvSpPr>
            <p:spPr>
              <a:xfrm>
                <a:off x="5504125" y="1541625"/>
                <a:ext cx="1176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4704" fill="none" extrusionOk="0">
                    <a:moveTo>
                      <a:pt x="4704" y="0"/>
                    </a:moveTo>
                    <a:lnTo>
                      <a:pt x="1" y="0"/>
                    </a:lnTo>
                    <a:lnTo>
                      <a:pt x="1" y="4703"/>
                    </a:lnTo>
                    <a:lnTo>
                      <a:pt x="4704" y="4703"/>
                    </a:lnTo>
                    <a:lnTo>
                      <a:pt x="47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29"/>
              <p:cNvSpPr/>
              <p:nvPr/>
            </p:nvSpPr>
            <p:spPr>
              <a:xfrm>
                <a:off x="5734425" y="1541625"/>
                <a:ext cx="1176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4704" extrusionOk="0">
                    <a:moveTo>
                      <a:pt x="0" y="0"/>
                    </a:moveTo>
                    <a:lnTo>
                      <a:pt x="0" y="4703"/>
                    </a:lnTo>
                    <a:lnTo>
                      <a:pt x="4704" y="4703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29"/>
              <p:cNvSpPr/>
              <p:nvPr/>
            </p:nvSpPr>
            <p:spPr>
              <a:xfrm>
                <a:off x="5734425" y="1541625"/>
                <a:ext cx="1176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4704" fill="none" extrusionOk="0">
                    <a:moveTo>
                      <a:pt x="4704" y="0"/>
                    </a:moveTo>
                    <a:lnTo>
                      <a:pt x="0" y="0"/>
                    </a:lnTo>
                    <a:lnTo>
                      <a:pt x="0" y="4703"/>
                    </a:lnTo>
                    <a:lnTo>
                      <a:pt x="4704" y="4703"/>
                    </a:lnTo>
                    <a:lnTo>
                      <a:pt x="47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29"/>
              <p:cNvSpPr/>
              <p:nvPr/>
            </p:nvSpPr>
            <p:spPr>
              <a:xfrm>
                <a:off x="5964725" y="1541625"/>
                <a:ext cx="1176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4704" extrusionOk="0">
                    <a:moveTo>
                      <a:pt x="0" y="0"/>
                    </a:moveTo>
                    <a:lnTo>
                      <a:pt x="0" y="4703"/>
                    </a:lnTo>
                    <a:lnTo>
                      <a:pt x="4703" y="4703"/>
                    </a:lnTo>
                    <a:lnTo>
                      <a:pt x="4703" y="0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29"/>
              <p:cNvSpPr/>
              <p:nvPr/>
            </p:nvSpPr>
            <p:spPr>
              <a:xfrm>
                <a:off x="5964725" y="1541625"/>
                <a:ext cx="1176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4704" fill="none" extrusionOk="0">
                    <a:moveTo>
                      <a:pt x="4703" y="0"/>
                    </a:moveTo>
                    <a:lnTo>
                      <a:pt x="0" y="0"/>
                    </a:lnTo>
                    <a:lnTo>
                      <a:pt x="0" y="4703"/>
                    </a:lnTo>
                    <a:lnTo>
                      <a:pt x="4703" y="4703"/>
                    </a:lnTo>
                    <a:lnTo>
                      <a:pt x="47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29"/>
              <p:cNvSpPr/>
              <p:nvPr/>
            </p:nvSpPr>
            <p:spPr>
              <a:xfrm>
                <a:off x="6195000" y="1541625"/>
                <a:ext cx="1172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4704" extrusionOk="0">
                    <a:moveTo>
                      <a:pt x="1" y="0"/>
                    </a:moveTo>
                    <a:lnTo>
                      <a:pt x="1" y="4703"/>
                    </a:lnTo>
                    <a:lnTo>
                      <a:pt x="4688" y="4703"/>
                    </a:lnTo>
                    <a:lnTo>
                      <a:pt x="4688" y="0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29"/>
              <p:cNvSpPr/>
              <p:nvPr/>
            </p:nvSpPr>
            <p:spPr>
              <a:xfrm>
                <a:off x="6195000" y="1541625"/>
                <a:ext cx="1172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4704" fill="none" extrusionOk="0">
                    <a:moveTo>
                      <a:pt x="4688" y="0"/>
                    </a:moveTo>
                    <a:lnTo>
                      <a:pt x="1" y="0"/>
                    </a:lnTo>
                    <a:lnTo>
                      <a:pt x="1" y="4703"/>
                    </a:lnTo>
                    <a:lnTo>
                      <a:pt x="4688" y="4703"/>
                    </a:lnTo>
                    <a:lnTo>
                      <a:pt x="468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29"/>
              <p:cNvSpPr/>
              <p:nvPr/>
            </p:nvSpPr>
            <p:spPr>
              <a:xfrm>
                <a:off x="6424900" y="1541625"/>
                <a:ext cx="1176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4704" extrusionOk="0">
                    <a:moveTo>
                      <a:pt x="0" y="0"/>
                    </a:moveTo>
                    <a:lnTo>
                      <a:pt x="0" y="4703"/>
                    </a:lnTo>
                    <a:lnTo>
                      <a:pt x="4703" y="4703"/>
                    </a:lnTo>
                    <a:lnTo>
                      <a:pt x="4703" y="0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29"/>
              <p:cNvSpPr/>
              <p:nvPr/>
            </p:nvSpPr>
            <p:spPr>
              <a:xfrm>
                <a:off x="6424900" y="1541625"/>
                <a:ext cx="1176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4704" fill="none" extrusionOk="0">
                    <a:moveTo>
                      <a:pt x="4703" y="0"/>
                    </a:moveTo>
                    <a:lnTo>
                      <a:pt x="0" y="0"/>
                    </a:lnTo>
                    <a:lnTo>
                      <a:pt x="0" y="4703"/>
                    </a:lnTo>
                    <a:lnTo>
                      <a:pt x="4703" y="4703"/>
                    </a:lnTo>
                    <a:lnTo>
                      <a:pt x="47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29"/>
              <p:cNvSpPr/>
              <p:nvPr/>
            </p:nvSpPr>
            <p:spPr>
              <a:xfrm>
                <a:off x="5631450" y="3497475"/>
                <a:ext cx="92050" cy="92075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3683" extrusionOk="0">
                    <a:moveTo>
                      <a:pt x="0" y="1"/>
                    </a:moveTo>
                    <a:lnTo>
                      <a:pt x="0" y="3682"/>
                    </a:lnTo>
                    <a:lnTo>
                      <a:pt x="3682" y="3682"/>
                    </a:lnTo>
                    <a:lnTo>
                      <a:pt x="3682" y="1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29"/>
              <p:cNvSpPr/>
              <p:nvPr/>
            </p:nvSpPr>
            <p:spPr>
              <a:xfrm>
                <a:off x="5631450" y="3497475"/>
                <a:ext cx="92050" cy="92075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3683" fill="none" extrusionOk="0">
                    <a:moveTo>
                      <a:pt x="3682" y="1"/>
                    </a:moveTo>
                    <a:lnTo>
                      <a:pt x="0" y="1"/>
                    </a:lnTo>
                    <a:lnTo>
                      <a:pt x="0" y="3682"/>
                    </a:lnTo>
                    <a:lnTo>
                      <a:pt x="3682" y="3682"/>
                    </a:lnTo>
                    <a:lnTo>
                      <a:pt x="368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29"/>
              <p:cNvSpPr/>
              <p:nvPr/>
            </p:nvSpPr>
            <p:spPr>
              <a:xfrm>
                <a:off x="5631450" y="3677500"/>
                <a:ext cx="92050" cy="9165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3666" extrusionOk="0">
                    <a:moveTo>
                      <a:pt x="0" y="0"/>
                    </a:moveTo>
                    <a:lnTo>
                      <a:pt x="0" y="3666"/>
                    </a:lnTo>
                    <a:lnTo>
                      <a:pt x="3682" y="3666"/>
                    </a:lnTo>
                    <a:lnTo>
                      <a:pt x="3682" y="0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29"/>
              <p:cNvSpPr/>
              <p:nvPr/>
            </p:nvSpPr>
            <p:spPr>
              <a:xfrm>
                <a:off x="5631450" y="3677500"/>
                <a:ext cx="92050" cy="9165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3666" fill="none" extrusionOk="0">
                    <a:moveTo>
                      <a:pt x="3682" y="0"/>
                    </a:moveTo>
                    <a:lnTo>
                      <a:pt x="0" y="0"/>
                    </a:lnTo>
                    <a:lnTo>
                      <a:pt x="0" y="3666"/>
                    </a:lnTo>
                    <a:lnTo>
                      <a:pt x="3682" y="3666"/>
                    </a:lnTo>
                    <a:lnTo>
                      <a:pt x="368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29"/>
              <p:cNvSpPr/>
              <p:nvPr/>
            </p:nvSpPr>
            <p:spPr>
              <a:xfrm>
                <a:off x="5631450" y="3857525"/>
                <a:ext cx="92050" cy="9165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3666" extrusionOk="0">
                    <a:moveTo>
                      <a:pt x="0" y="0"/>
                    </a:moveTo>
                    <a:lnTo>
                      <a:pt x="0" y="3665"/>
                    </a:lnTo>
                    <a:lnTo>
                      <a:pt x="3682" y="3665"/>
                    </a:lnTo>
                    <a:lnTo>
                      <a:pt x="3682" y="0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29"/>
              <p:cNvSpPr/>
              <p:nvPr/>
            </p:nvSpPr>
            <p:spPr>
              <a:xfrm>
                <a:off x="5631450" y="3857525"/>
                <a:ext cx="92050" cy="9165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3666" fill="none" extrusionOk="0">
                    <a:moveTo>
                      <a:pt x="3682" y="0"/>
                    </a:moveTo>
                    <a:lnTo>
                      <a:pt x="0" y="0"/>
                    </a:lnTo>
                    <a:lnTo>
                      <a:pt x="0" y="3665"/>
                    </a:lnTo>
                    <a:lnTo>
                      <a:pt x="3682" y="3665"/>
                    </a:lnTo>
                    <a:lnTo>
                      <a:pt x="368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29"/>
              <p:cNvSpPr/>
              <p:nvPr/>
            </p:nvSpPr>
            <p:spPr>
              <a:xfrm>
                <a:off x="5631450" y="4037125"/>
                <a:ext cx="92050" cy="92075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3683" extrusionOk="0">
                    <a:moveTo>
                      <a:pt x="0" y="1"/>
                    </a:moveTo>
                    <a:lnTo>
                      <a:pt x="0" y="3682"/>
                    </a:lnTo>
                    <a:lnTo>
                      <a:pt x="3682" y="3682"/>
                    </a:lnTo>
                    <a:lnTo>
                      <a:pt x="3682" y="1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29"/>
              <p:cNvSpPr/>
              <p:nvPr/>
            </p:nvSpPr>
            <p:spPr>
              <a:xfrm>
                <a:off x="5631450" y="4037125"/>
                <a:ext cx="92050" cy="92075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3683" fill="none" extrusionOk="0">
                    <a:moveTo>
                      <a:pt x="3682" y="1"/>
                    </a:moveTo>
                    <a:lnTo>
                      <a:pt x="0" y="1"/>
                    </a:lnTo>
                    <a:lnTo>
                      <a:pt x="0" y="3682"/>
                    </a:lnTo>
                    <a:lnTo>
                      <a:pt x="3682" y="3682"/>
                    </a:lnTo>
                    <a:lnTo>
                      <a:pt x="368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29"/>
              <p:cNvSpPr/>
              <p:nvPr/>
            </p:nvSpPr>
            <p:spPr>
              <a:xfrm>
                <a:off x="5631450" y="4217150"/>
                <a:ext cx="92050" cy="9205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3682" extrusionOk="0">
                    <a:moveTo>
                      <a:pt x="0" y="0"/>
                    </a:moveTo>
                    <a:lnTo>
                      <a:pt x="0" y="3682"/>
                    </a:lnTo>
                    <a:lnTo>
                      <a:pt x="3682" y="3682"/>
                    </a:lnTo>
                    <a:lnTo>
                      <a:pt x="3682" y="0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29"/>
              <p:cNvSpPr/>
              <p:nvPr/>
            </p:nvSpPr>
            <p:spPr>
              <a:xfrm>
                <a:off x="5631450" y="4217150"/>
                <a:ext cx="92050" cy="9205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3682" fill="none" extrusionOk="0">
                    <a:moveTo>
                      <a:pt x="3682" y="0"/>
                    </a:moveTo>
                    <a:lnTo>
                      <a:pt x="0" y="0"/>
                    </a:lnTo>
                    <a:lnTo>
                      <a:pt x="0" y="3682"/>
                    </a:lnTo>
                    <a:lnTo>
                      <a:pt x="3682" y="3682"/>
                    </a:lnTo>
                    <a:lnTo>
                      <a:pt x="368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29"/>
              <p:cNvSpPr/>
              <p:nvPr/>
            </p:nvSpPr>
            <p:spPr>
              <a:xfrm>
                <a:off x="5631450" y="4397175"/>
                <a:ext cx="92050" cy="9205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3682" extrusionOk="0">
                    <a:moveTo>
                      <a:pt x="0" y="0"/>
                    </a:moveTo>
                    <a:lnTo>
                      <a:pt x="0" y="3681"/>
                    </a:lnTo>
                    <a:lnTo>
                      <a:pt x="3682" y="3681"/>
                    </a:lnTo>
                    <a:lnTo>
                      <a:pt x="3682" y="0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29"/>
              <p:cNvSpPr/>
              <p:nvPr/>
            </p:nvSpPr>
            <p:spPr>
              <a:xfrm>
                <a:off x="5631450" y="4397175"/>
                <a:ext cx="92050" cy="9205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3682" fill="none" extrusionOk="0">
                    <a:moveTo>
                      <a:pt x="3682" y="0"/>
                    </a:moveTo>
                    <a:lnTo>
                      <a:pt x="0" y="0"/>
                    </a:lnTo>
                    <a:lnTo>
                      <a:pt x="0" y="3681"/>
                    </a:lnTo>
                    <a:lnTo>
                      <a:pt x="3682" y="3681"/>
                    </a:lnTo>
                    <a:lnTo>
                      <a:pt x="368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29"/>
              <p:cNvSpPr/>
              <p:nvPr/>
            </p:nvSpPr>
            <p:spPr>
              <a:xfrm>
                <a:off x="5631450" y="4577175"/>
                <a:ext cx="92050" cy="9165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3666" extrusionOk="0">
                    <a:moveTo>
                      <a:pt x="0" y="1"/>
                    </a:moveTo>
                    <a:lnTo>
                      <a:pt x="0" y="3666"/>
                    </a:lnTo>
                    <a:lnTo>
                      <a:pt x="3682" y="3666"/>
                    </a:lnTo>
                    <a:lnTo>
                      <a:pt x="3682" y="1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29"/>
              <p:cNvSpPr/>
              <p:nvPr/>
            </p:nvSpPr>
            <p:spPr>
              <a:xfrm>
                <a:off x="5631450" y="4577175"/>
                <a:ext cx="92050" cy="9165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3666" fill="none" extrusionOk="0">
                    <a:moveTo>
                      <a:pt x="3682" y="1"/>
                    </a:moveTo>
                    <a:lnTo>
                      <a:pt x="0" y="1"/>
                    </a:lnTo>
                    <a:lnTo>
                      <a:pt x="0" y="3666"/>
                    </a:lnTo>
                    <a:lnTo>
                      <a:pt x="3682" y="3666"/>
                    </a:lnTo>
                    <a:lnTo>
                      <a:pt x="368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29"/>
              <p:cNvSpPr/>
              <p:nvPr/>
            </p:nvSpPr>
            <p:spPr>
              <a:xfrm>
                <a:off x="5631450" y="4757200"/>
                <a:ext cx="92050" cy="9165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3666" extrusionOk="0">
                    <a:moveTo>
                      <a:pt x="0" y="0"/>
                    </a:moveTo>
                    <a:lnTo>
                      <a:pt x="0" y="3666"/>
                    </a:lnTo>
                    <a:lnTo>
                      <a:pt x="3682" y="3666"/>
                    </a:lnTo>
                    <a:lnTo>
                      <a:pt x="3682" y="0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9"/>
              <p:cNvSpPr/>
              <p:nvPr/>
            </p:nvSpPr>
            <p:spPr>
              <a:xfrm>
                <a:off x="5631450" y="4757200"/>
                <a:ext cx="92050" cy="9165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3666" fill="none" extrusionOk="0">
                    <a:moveTo>
                      <a:pt x="3682" y="0"/>
                    </a:moveTo>
                    <a:lnTo>
                      <a:pt x="0" y="0"/>
                    </a:lnTo>
                    <a:lnTo>
                      <a:pt x="0" y="3666"/>
                    </a:lnTo>
                    <a:lnTo>
                      <a:pt x="3682" y="3666"/>
                    </a:lnTo>
                    <a:lnTo>
                      <a:pt x="368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9"/>
              <p:cNvSpPr/>
              <p:nvPr/>
            </p:nvSpPr>
            <p:spPr>
              <a:xfrm>
                <a:off x="4816100" y="1706225"/>
                <a:ext cx="1726400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69056" h="1071" extrusionOk="0">
                    <a:moveTo>
                      <a:pt x="0" y="1"/>
                    </a:moveTo>
                    <a:lnTo>
                      <a:pt x="0" y="1071"/>
                    </a:lnTo>
                    <a:lnTo>
                      <a:pt x="69055" y="1071"/>
                    </a:lnTo>
                    <a:lnTo>
                      <a:pt x="69055" y="1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9"/>
              <p:cNvSpPr/>
              <p:nvPr/>
            </p:nvSpPr>
            <p:spPr>
              <a:xfrm>
                <a:off x="4816100" y="1706225"/>
                <a:ext cx="1726400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69056" h="1071" fill="none" extrusionOk="0">
                    <a:moveTo>
                      <a:pt x="69055" y="1"/>
                    </a:moveTo>
                    <a:lnTo>
                      <a:pt x="0" y="1"/>
                    </a:lnTo>
                    <a:lnTo>
                      <a:pt x="0" y="1071"/>
                    </a:lnTo>
                    <a:lnTo>
                      <a:pt x="69055" y="1071"/>
                    </a:lnTo>
                    <a:lnTo>
                      <a:pt x="6905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9"/>
              <p:cNvSpPr/>
              <p:nvPr/>
            </p:nvSpPr>
            <p:spPr>
              <a:xfrm>
                <a:off x="4783250" y="2021675"/>
                <a:ext cx="950375" cy="1417050"/>
              </a:xfrm>
              <a:custGeom>
                <a:avLst/>
                <a:gdLst/>
                <a:ahLst/>
                <a:cxnLst/>
                <a:rect l="l" t="t" r="r" b="b"/>
                <a:pathLst>
                  <a:path w="38015" h="56682" extrusionOk="0">
                    <a:moveTo>
                      <a:pt x="31950" y="4038"/>
                    </a:moveTo>
                    <a:lnTo>
                      <a:pt x="32225" y="4054"/>
                    </a:lnTo>
                    <a:lnTo>
                      <a:pt x="32485" y="4087"/>
                    </a:lnTo>
                    <a:lnTo>
                      <a:pt x="32728" y="4152"/>
                    </a:lnTo>
                    <a:lnTo>
                      <a:pt x="32971" y="4249"/>
                    </a:lnTo>
                    <a:lnTo>
                      <a:pt x="33215" y="4346"/>
                    </a:lnTo>
                    <a:lnTo>
                      <a:pt x="33425" y="4492"/>
                    </a:lnTo>
                    <a:lnTo>
                      <a:pt x="33620" y="4638"/>
                    </a:lnTo>
                    <a:lnTo>
                      <a:pt x="33815" y="4801"/>
                    </a:lnTo>
                    <a:lnTo>
                      <a:pt x="33977" y="4995"/>
                    </a:lnTo>
                    <a:lnTo>
                      <a:pt x="34139" y="5190"/>
                    </a:lnTo>
                    <a:lnTo>
                      <a:pt x="34269" y="5417"/>
                    </a:lnTo>
                    <a:lnTo>
                      <a:pt x="34382" y="5644"/>
                    </a:lnTo>
                    <a:lnTo>
                      <a:pt x="34463" y="5887"/>
                    </a:lnTo>
                    <a:lnTo>
                      <a:pt x="34528" y="6130"/>
                    </a:lnTo>
                    <a:lnTo>
                      <a:pt x="34577" y="6390"/>
                    </a:lnTo>
                    <a:lnTo>
                      <a:pt x="34577" y="6666"/>
                    </a:lnTo>
                    <a:lnTo>
                      <a:pt x="34577" y="12585"/>
                    </a:lnTo>
                    <a:lnTo>
                      <a:pt x="34577" y="12845"/>
                    </a:lnTo>
                    <a:lnTo>
                      <a:pt x="34528" y="13104"/>
                    </a:lnTo>
                    <a:lnTo>
                      <a:pt x="34463" y="13363"/>
                    </a:lnTo>
                    <a:lnTo>
                      <a:pt x="34382" y="13607"/>
                    </a:lnTo>
                    <a:lnTo>
                      <a:pt x="34269" y="13834"/>
                    </a:lnTo>
                    <a:lnTo>
                      <a:pt x="34139" y="14045"/>
                    </a:lnTo>
                    <a:lnTo>
                      <a:pt x="33977" y="14255"/>
                    </a:lnTo>
                    <a:lnTo>
                      <a:pt x="33815" y="14434"/>
                    </a:lnTo>
                    <a:lnTo>
                      <a:pt x="33620" y="14612"/>
                    </a:lnTo>
                    <a:lnTo>
                      <a:pt x="33425" y="14758"/>
                    </a:lnTo>
                    <a:lnTo>
                      <a:pt x="33215" y="14888"/>
                    </a:lnTo>
                    <a:lnTo>
                      <a:pt x="32971" y="15001"/>
                    </a:lnTo>
                    <a:lnTo>
                      <a:pt x="32728" y="15099"/>
                    </a:lnTo>
                    <a:lnTo>
                      <a:pt x="32485" y="15164"/>
                    </a:lnTo>
                    <a:lnTo>
                      <a:pt x="32225" y="15196"/>
                    </a:lnTo>
                    <a:lnTo>
                      <a:pt x="31950" y="15212"/>
                    </a:lnTo>
                    <a:lnTo>
                      <a:pt x="20565" y="15212"/>
                    </a:lnTo>
                    <a:lnTo>
                      <a:pt x="20289" y="15196"/>
                    </a:lnTo>
                    <a:lnTo>
                      <a:pt x="20030" y="15164"/>
                    </a:lnTo>
                    <a:lnTo>
                      <a:pt x="19770" y="15099"/>
                    </a:lnTo>
                    <a:lnTo>
                      <a:pt x="19543" y="15001"/>
                    </a:lnTo>
                    <a:lnTo>
                      <a:pt x="19300" y="14888"/>
                    </a:lnTo>
                    <a:lnTo>
                      <a:pt x="19089" y="14758"/>
                    </a:lnTo>
                    <a:lnTo>
                      <a:pt x="18894" y="14612"/>
                    </a:lnTo>
                    <a:lnTo>
                      <a:pt x="18700" y="14434"/>
                    </a:lnTo>
                    <a:lnTo>
                      <a:pt x="18538" y="14255"/>
                    </a:lnTo>
                    <a:lnTo>
                      <a:pt x="18375" y="14045"/>
                    </a:lnTo>
                    <a:lnTo>
                      <a:pt x="18246" y="13834"/>
                    </a:lnTo>
                    <a:lnTo>
                      <a:pt x="18132" y="13607"/>
                    </a:lnTo>
                    <a:lnTo>
                      <a:pt x="18051" y="13363"/>
                    </a:lnTo>
                    <a:lnTo>
                      <a:pt x="17986" y="13104"/>
                    </a:lnTo>
                    <a:lnTo>
                      <a:pt x="17937" y="12845"/>
                    </a:lnTo>
                    <a:lnTo>
                      <a:pt x="17921" y="12585"/>
                    </a:lnTo>
                    <a:lnTo>
                      <a:pt x="17921" y="6666"/>
                    </a:lnTo>
                    <a:lnTo>
                      <a:pt x="17937" y="6390"/>
                    </a:lnTo>
                    <a:lnTo>
                      <a:pt x="17986" y="6130"/>
                    </a:lnTo>
                    <a:lnTo>
                      <a:pt x="18051" y="5887"/>
                    </a:lnTo>
                    <a:lnTo>
                      <a:pt x="18132" y="5644"/>
                    </a:lnTo>
                    <a:lnTo>
                      <a:pt x="18246" y="5417"/>
                    </a:lnTo>
                    <a:lnTo>
                      <a:pt x="18375" y="5190"/>
                    </a:lnTo>
                    <a:lnTo>
                      <a:pt x="18538" y="4995"/>
                    </a:lnTo>
                    <a:lnTo>
                      <a:pt x="18700" y="4801"/>
                    </a:lnTo>
                    <a:lnTo>
                      <a:pt x="18894" y="4638"/>
                    </a:lnTo>
                    <a:lnTo>
                      <a:pt x="19089" y="4492"/>
                    </a:lnTo>
                    <a:lnTo>
                      <a:pt x="19300" y="4346"/>
                    </a:lnTo>
                    <a:lnTo>
                      <a:pt x="19543" y="4249"/>
                    </a:lnTo>
                    <a:lnTo>
                      <a:pt x="19770" y="4152"/>
                    </a:lnTo>
                    <a:lnTo>
                      <a:pt x="20030" y="4087"/>
                    </a:lnTo>
                    <a:lnTo>
                      <a:pt x="20289" y="4054"/>
                    </a:lnTo>
                    <a:lnTo>
                      <a:pt x="20565" y="4038"/>
                    </a:lnTo>
                    <a:close/>
                    <a:moveTo>
                      <a:pt x="9180" y="4038"/>
                    </a:moveTo>
                    <a:lnTo>
                      <a:pt x="9537" y="4071"/>
                    </a:lnTo>
                    <a:lnTo>
                      <a:pt x="9877" y="4119"/>
                    </a:lnTo>
                    <a:lnTo>
                      <a:pt x="10218" y="4184"/>
                    </a:lnTo>
                    <a:lnTo>
                      <a:pt x="10558" y="4249"/>
                    </a:lnTo>
                    <a:lnTo>
                      <a:pt x="10883" y="4346"/>
                    </a:lnTo>
                    <a:lnTo>
                      <a:pt x="11207" y="4460"/>
                    </a:lnTo>
                    <a:lnTo>
                      <a:pt x="11515" y="4573"/>
                    </a:lnTo>
                    <a:lnTo>
                      <a:pt x="11823" y="4719"/>
                    </a:lnTo>
                    <a:lnTo>
                      <a:pt x="12132" y="4865"/>
                    </a:lnTo>
                    <a:lnTo>
                      <a:pt x="12423" y="5044"/>
                    </a:lnTo>
                    <a:lnTo>
                      <a:pt x="12699" y="5222"/>
                    </a:lnTo>
                    <a:lnTo>
                      <a:pt x="12975" y="5417"/>
                    </a:lnTo>
                    <a:lnTo>
                      <a:pt x="13234" y="5611"/>
                    </a:lnTo>
                    <a:lnTo>
                      <a:pt x="13478" y="5838"/>
                    </a:lnTo>
                    <a:lnTo>
                      <a:pt x="13721" y="6065"/>
                    </a:lnTo>
                    <a:lnTo>
                      <a:pt x="13948" y="6309"/>
                    </a:lnTo>
                    <a:lnTo>
                      <a:pt x="14175" y="6552"/>
                    </a:lnTo>
                    <a:lnTo>
                      <a:pt x="14370" y="6812"/>
                    </a:lnTo>
                    <a:lnTo>
                      <a:pt x="14564" y="7087"/>
                    </a:lnTo>
                    <a:lnTo>
                      <a:pt x="14743" y="7363"/>
                    </a:lnTo>
                    <a:lnTo>
                      <a:pt x="14905" y="7655"/>
                    </a:lnTo>
                    <a:lnTo>
                      <a:pt x="15067" y="7947"/>
                    </a:lnTo>
                    <a:lnTo>
                      <a:pt x="15197" y="8255"/>
                    </a:lnTo>
                    <a:lnTo>
                      <a:pt x="15326" y="8579"/>
                    </a:lnTo>
                    <a:lnTo>
                      <a:pt x="15440" y="8904"/>
                    </a:lnTo>
                    <a:lnTo>
                      <a:pt x="15521" y="9228"/>
                    </a:lnTo>
                    <a:lnTo>
                      <a:pt x="15602" y="9552"/>
                    </a:lnTo>
                    <a:lnTo>
                      <a:pt x="15667" y="9893"/>
                    </a:lnTo>
                    <a:lnTo>
                      <a:pt x="15716" y="10250"/>
                    </a:lnTo>
                    <a:lnTo>
                      <a:pt x="15732" y="10590"/>
                    </a:lnTo>
                    <a:lnTo>
                      <a:pt x="15748" y="10947"/>
                    </a:lnTo>
                    <a:lnTo>
                      <a:pt x="15732" y="11304"/>
                    </a:lnTo>
                    <a:lnTo>
                      <a:pt x="15716" y="11661"/>
                    </a:lnTo>
                    <a:lnTo>
                      <a:pt x="15667" y="12001"/>
                    </a:lnTo>
                    <a:lnTo>
                      <a:pt x="15602" y="12342"/>
                    </a:lnTo>
                    <a:lnTo>
                      <a:pt x="15521" y="12682"/>
                    </a:lnTo>
                    <a:lnTo>
                      <a:pt x="15440" y="13007"/>
                    </a:lnTo>
                    <a:lnTo>
                      <a:pt x="15326" y="13331"/>
                    </a:lnTo>
                    <a:lnTo>
                      <a:pt x="15197" y="13639"/>
                    </a:lnTo>
                    <a:lnTo>
                      <a:pt x="15067" y="13947"/>
                    </a:lnTo>
                    <a:lnTo>
                      <a:pt x="14905" y="14255"/>
                    </a:lnTo>
                    <a:lnTo>
                      <a:pt x="14743" y="14531"/>
                    </a:lnTo>
                    <a:lnTo>
                      <a:pt x="14564" y="14823"/>
                    </a:lnTo>
                    <a:lnTo>
                      <a:pt x="14370" y="15099"/>
                    </a:lnTo>
                    <a:lnTo>
                      <a:pt x="14175" y="15358"/>
                    </a:lnTo>
                    <a:lnTo>
                      <a:pt x="13948" y="15602"/>
                    </a:lnTo>
                    <a:lnTo>
                      <a:pt x="13721" y="15845"/>
                    </a:lnTo>
                    <a:lnTo>
                      <a:pt x="13478" y="16072"/>
                    </a:lnTo>
                    <a:lnTo>
                      <a:pt x="13234" y="16283"/>
                    </a:lnTo>
                    <a:lnTo>
                      <a:pt x="12975" y="16494"/>
                    </a:lnTo>
                    <a:lnTo>
                      <a:pt x="12699" y="16688"/>
                    </a:lnTo>
                    <a:lnTo>
                      <a:pt x="12423" y="16867"/>
                    </a:lnTo>
                    <a:lnTo>
                      <a:pt x="12132" y="17029"/>
                    </a:lnTo>
                    <a:lnTo>
                      <a:pt x="11823" y="17191"/>
                    </a:lnTo>
                    <a:lnTo>
                      <a:pt x="11515" y="17321"/>
                    </a:lnTo>
                    <a:lnTo>
                      <a:pt x="11207" y="17450"/>
                    </a:lnTo>
                    <a:lnTo>
                      <a:pt x="10883" y="17564"/>
                    </a:lnTo>
                    <a:lnTo>
                      <a:pt x="10558" y="17645"/>
                    </a:lnTo>
                    <a:lnTo>
                      <a:pt x="10218" y="17726"/>
                    </a:lnTo>
                    <a:lnTo>
                      <a:pt x="9877" y="17791"/>
                    </a:lnTo>
                    <a:lnTo>
                      <a:pt x="9537" y="17840"/>
                    </a:lnTo>
                    <a:lnTo>
                      <a:pt x="9180" y="17856"/>
                    </a:lnTo>
                    <a:lnTo>
                      <a:pt x="8823" y="17872"/>
                    </a:lnTo>
                    <a:lnTo>
                      <a:pt x="8483" y="17856"/>
                    </a:lnTo>
                    <a:lnTo>
                      <a:pt x="8126" y="17840"/>
                    </a:lnTo>
                    <a:lnTo>
                      <a:pt x="7785" y="17791"/>
                    </a:lnTo>
                    <a:lnTo>
                      <a:pt x="7445" y="17726"/>
                    </a:lnTo>
                    <a:lnTo>
                      <a:pt x="7104" y="17645"/>
                    </a:lnTo>
                    <a:lnTo>
                      <a:pt x="6780" y="17564"/>
                    </a:lnTo>
                    <a:lnTo>
                      <a:pt x="6455" y="17450"/>
                    </a:lnTo>
                    <a:lnTo>
                      <a:pt x="6131" y="17321"/>
                    </a:lnTo>
                    <a:lnTo>
                      <a:pt x="5839" y="17191"/>
                    </a:lnTo>
                    <a:lnTo>
                      <a:pt x="5531" y="17029"/>
                    </a:lnTo>
                    <a:lnTo>
                      <a:pt x="5239" y="16867"/>
                    </a:lnTo>
                    <a:lnTo>
                      <a:pt x="4963" y="16688"/>
                    </a:lnTo>
                    <a:lnTo>
                      <a:pt x="4688" y="16494"/>
                    </a:lnTo>
                    <a:lnTo>
                      <a:pt x="4428" y="16283"/>
                    </a:lnTo>
                    <a:lnTo>
                      <a:pt x="4185" y="16072"/>
                    </a:lnTo>
                    <a:lnTo>
                      <a:pt x="3942" y="15845"/>
                    </a:lnTo>
                    <a:lnTo>
                      <a:pt x="3715" y="15602"/>
                    </a:lnTo>
                    <a:lnTo>
                      <a:pt x="3487" y="15358"/>
                    </a:lnTo>
                    <a:lnTo>
                      <a:pt x="3293" y="15099"/>
                    </a:lnTo>
                    <a:lnTo>
                      <a:pt x="3098" y="14823"/>
                    </a:lnTo>
                    <a:lnTo>
                      <a:pt x="2920" y="14531"/>
                    </a:lnTo>
                    <a:lnTo>
                      <a:pt x="2741" y="14255"/>
                    </a:lnTo>
                    <a:lnTo>
                      <a:pt x="2595" y="13947"/>
                    </a:lnTo>
                    <a:lnTo>
                      <a:pt x="2466" y="13639"/>
                    </a:lnTo>
                    <a:lnTo>
                      <a:pt x="2336" y="13331"/>
                    </a:lnTo>
                    <a:lnTo>
                      <a:pt x="2222" y="13007"/>
                    </a:lnTo>
                    <a:lnTo>
                      <a:pt x="2125" y="12682"/>
                    </a:lnTo>
                    <a:lnTo>
                      <a:pt x="2060" y="12342"/>
                    </a:lnTo>
                    <a:lnTo>
                      <a:pt x="1995" y="12001"/>
                    </a:lnTo>
                    <a:lnTo>
                      <a:pt x="1947" y="11661"/>
                    </a:lnTo>
                    <a:lnTo>
                      <a:pt x="1931" y="11304"/>
                    </a:lnTo>
                    <a:lnTo>
                      <a:pt x="1914" y="10947"/>
                    </a:lnTo>
                    <a:lnTo>
                      <a:pt x="1931" y="10590"/>
                    </a:lnTo>
                    <a:lnTo>
                      <a:pt x="1947" y="10250"/>
                    </a:lnTo>
                    <a:lnTo>
                      <a:pt x="1995" y="9893"/>
                    </a:lnTo>
                    <a:lnTo>
                      <a:pt x="2060" y="9552"/>
                    </a:lnTo>
                    <a:lnTo>
                      <a:pt x="2125" y="9228"/>
                    </a:lnTo>
                    <a:lnTo>
                      <a:pt x="2222" y="8904"/>
                    </a:lnTo>
                    <a:lnTo>
                      <a:pt x="2336" y="8579"/>
                    </a:lnTo>
                    <a:lnTo>
                      <a:pt x="2466" y="8255"/>
                    </a:lnTo>
                    <a:lnTo>
                      <a:pt x="2595" y="7947"/>
                    </a:lnTo>
                    <a:lnTo>
                      <a:pt x="2741" y="7655"/>
                    </a:lnTo>
                    <a:lnTo>
                      <a:pt x="2920" y="7363"/>
                    </a:lnTo>
                    <a:lnTo>
                      <a:pt x="3098" y="7087"/>
                    </a:lnTo>
                    <a:lnTo>
                      <a:pt x="3293" y="6812"/>
                    </a:lnTo>
                    <a:lnTo>
                      <a:pt x="3487" y="6552"/>
                    </a:lnTo>
                    <a:lnTo>
                      <a:pt x="3715" y="6309"/>
                    </a:lnTo>
                    <a:lnTo>
                      <a:pt x="3942" y="6065"/>
                    </a:lnTo>
                    <a:lnTo>
                      <a:pt x="4185" y="5838"/>
                    </a:lnTo>
                    <a:lnTo>
                      <a:pt x="4428" y="5611"/>
                    </a:lnTo>
                    <a:lnTo>
                      <a:pt x="4688" y="5417"/>
                    </a:lnTo>
                    <a:lnTo>
                      <a:pt x="4963" y="5222"/>
                    </a:lnTo>
                    <a:lnTo>
                      <a:pt x="5239" y="5044"/>
                    </a:lnTo>
                    <a:lnTo>
                      <a:pt x="5531" y="4865"/>
                    </a:lnTo>
                    <a:lnTo>
                      <a:pt x="5839" y="4719"/>
                    </a:lnTo>
                    <a:lnTo>
                      <a:pt x="6131" y="4573"/>
                    </a:lnTo>
                    <a:lnTo>
                      <a:pt x="6455" y="4460"/>
                    </a:lnTo>
                    <a:lnTo>
                      <a:pt x="6780" y="4346"/>
                    </a:lnTo>
                    <a:lnTo>
                      <a:pt x="7104" y="4249"/>
                    </a:lnTo>
                    <a:lnTo>
                      <a:pt x="7445" y="4184"/>
                    </a:lnTo>
                    <a:lnTo>
                      <a:pt x="7785" y="4119"/>
                    </a:lnTo>
                    <a:lnTo>
                      <a:pt x="8126" y="4071"/>
                    </a:lnTo>
                    <a:lnTo>
                      <a:pt x="8483" y="4038"/>
                    </a:lnTo>
                    <a:close/>
                    <a:moveTo>
                      <a:pt x="31950" y="19348"/>
                    </a:moveTo>
                    <a:lnTo>
                      <a:pt x="32225" y="19364"/>
                    </a:lnTo>
                    <a:lnTo>
                      <a:pt x="32485" y="19397"/>
                    </a:lnTo>
                    <a:lnTo>
                      <a:pt x="32728" y="19461"/>
                    </a:lnTo>
                    <a:lnTo>
                      <a:pt x="32971" y="19559"/>
                    </a:lnTo>
                    <a:lnTo>
                      <a:pt x="33215" y="19656"/>
                    </a:lnTo>
                    <a:lnTo>
                      <a:pt x="33425" y="19802"/>
                    </a:lnTo>
                    <a:lnTo>
                      <a:pt x="33620" y="19948"/>
                    </a:lnTo>
                    <a:lnTo>
                      <a:pt x="33815" y="20110"/>
                    </a:lnTo>
                    <a:lnTo>
                      <a:pt x="33977" y="20305"/>
                    </a:lnTo>
                    <a:lnTo>
                      <a:pt x="34139" y="20499"/>
                    </a:lnTo>
                    <a:lnTo>
                      <a:pt x="34269" y="20726"/>
                    </a:lnTo>
                    <a:lnTo>
                      <a:pt x="34382" y="20953"/>
                    </a:lnTo>
                    <a:lnTo>
                      <a:pt x="34463" y="21197"/>
                    </a:lnTo>
                    <a:lnTo>
                      <a:pt x="34528" y="21440"/>
                    </a:lnTo>
                    <a:lnTo>
                      <a:pt x="34577" y="21699"/>
                    </a:lnTo>
                    <a:lnTo>
                      <a:pt x="34577" y="21975"/>
                    </a:lnTo>
                    <a:lnTo>
                      <a:pt x="34577" y="27895"/>
                    </a:lnTo>
                    <a:lnTo>
                      <a:pt x="34577" y="28154"/>
                    </a:lnTo>
                    <a:lnTo>
                      <a:pt x="34528" y="28414"/>
                    </a:lnTo>
                    <a:lnTo>
                      <a:pt x="34463" y="28673"/>
                    </a:lnTo>
                    <a:lnTo>
                      <a:pt x="34382" y="28916"/>
                    </a:lnTo>
                    <a:lnTo>
                      <a:pt x="34269" y="29143"/>
                    </a:lnTo>
                    <a:lnTo>
                      <a:pt x="34139" y="29354"/>
                    </a:lnTo>
                    <a:lnTo>
                      <a:pt x="33977" y="29565"/>
                    </a:lnTo>
                    <a:lnTo>
                      <a:pt x="33815" y="29743"/>
                    </a:lnTo>
                    <a:lnTo>
                      <a:pt x="33620" y="29922"/>
                    </a:lnTo>
                    <a:lnTo>
                      <a:pt x="33425" y="30068"/>
                    </a:lnTo>
                    <a:lnTo>
                      <a:pt x="33215" y="30198"/>
                    </a:lnTo>
                    <a:lnTo>
                      <a:pt x="32971" y="30311"/>
                    </a:lnTo>
                    <a:lnTo>
                      <a:pt x="32728" y="30408"/>
                    </a:lnTo>
                    <a:lnTo>
                      <a:pt x="32485" y="30473"/>
                    </a:lnTo>
                    <a:lnTo>
                      <a:pt x="32225" y="30506"/>
                    </a:lnTo>
                    <a:lnTo>
                      <a:pt x="31950" y="30522"/>
                    </a:lnTo>
                    <a:lnTo>
                      <a:pt x="20565" y="30522"/>
                    </a:lnTo>
                    <a:lnTo>
                      <a:pt x="20289" y="30506"/>
                    </a:lnTo>
                    <a:lnTo>
                      <a:pt x="20030" y="30473"/>
                    </a:lnTo>
                    <a:lnTo>
                      <a:pt x="19770" y="30408"/>
                    </a:lnTo>
                    <a:lnTo>
                      <a:pt x="19543" y="30311"/>
                    </a:lnTo>
                    <a:lnTo>
                      <a:pt x="19300" y="30198"/>
                    </a:lnTo>
                    <a:lnTo>
                      <a:pt x="19089" y="30068"/>
                    </a:lnTo>
                    <a:lnTo>
                      <a:pt x="18894" y="29922"/>
                    </a:lnTo>
                    <a:lnTo>
                      <a:pt x="18700" y="29743"/>
                    </a:lnTo>
                    <a:lnTo>
                      <a:pt x="18538" y="29565"/>
                    </a:lnTo>
                    <a:lnTo>
                      <a:pt x="18375" y="29354"/>
                    </a:lnTo>
                    <a:lnTo>
                      <a:pt x="18246" y="29143"/>
                    </a:lnTo>
                    <a:lnTo>
                      <a:pt x="18132" y="28916"/>
                    </a:lnTo>
                    <a:lnTo>
                      <a:pt x="18051" y="28673"/>
                    </a:lnTo>
                    <a:lnTo>
                      <a:pt x="17986" y="28414"/>
                    </a:lnTo>
                    <a:lnTo>
                      <a:pt x="17937" y="28154"/>
                    </a:lnTo>
                    <a:lnTo>
                      <a:pt x="17921" y="27895"/>
                    </a:lnTo>
                    <a:lnTo>
                      <a:pt x="17921" y="21975"/>
                    </a:lnTo>
                    <a:lnTo>
                      <a:pt x="17937" y="21699"/>
                    </a:lnTo>
                    <a:lnTo>
                      <a:pt x="17986" y="21440"/>
                    </a:lnTo>
                    <a:lnTo>
                      <a:pt x="18051" y="21197"/>
                    </a:lnTo>
                    <a:lnTo>
                      <a:pt x="18132" y="20953"/>
                    </a:lnTo>
                    <a:lnTo>
                      <a:pt x="18246" y="20726"/>
                    </a:lnTo>
                    <a:lnTo>
                      <a:pt x="18375" y="20499"/>
                    </a:lnTo>
                    <a:lnTo>
                      <a:pt x="18538" y="20305"/>
                    </a:lnTo>
                    <a:lnTo>
                      <a:pt x="18700" y="20110"/>
                    </a:lnTo>
                    <a:lnTo>
                      <a:pt x="18894" y="19948"/>
                    </a:lnTo>
                    <a:lnTo>
                      <a:pt x="19089" y="19802"/>
                    </a:lnTo>
                    <a:lnTo>
                      <a:pt x="19300" y="19656"/>
                    </a:lnTo>
                    <a:lnTo>
                      <a:pt x="19543" y="19559"/>
                    </a:lnTo>
                    <a:lnTo>
                      <a:pt x="19770" y="19461"/>
                    </a:lnTo>
                    <a:lnTo>
                      <a:pt x="20030" y="19397"/>
                    </a:lnTo>
                    <a:lnTo>
                      <a:pt x="20289" y="19364"/>
                    </a:lnTo>
                    <a:lnTo>
                      <a:pt x="20565" y="19348"/>
                    </a:lnTo>
                    <a:close/>
                    <a:moveTo>
                      <a:pt x="9585" y="19218"/>
                    </a:moveTo>
                    <a:lnTo>
                      <a:pt x="9942" y="19251"/>
                    </a:lnTo>
                    <a:lnTo>
                      <a:pt x="10283" y="19299"/>
                    </a:lnTo>
                    <a:lnTo>
                      <a:pt x="10623" y="19348"/>
                    </a:lnTo>
                    <a:lnTo>
                      <a:pt x="10964" y="19429"/>
                    </a:lnTo>
                    <a:lnTo>
                      <a:pt x="11288" y="19526"/>
                    </a:lnTo>
                    <a:lnTo>
                      <a:pt x="11613" y="19640"/>
                    </a:lnTo>
                    <a:lnTo>
                      <a:pt x="11921" y="19753"/>
                    </a:lnTo>
                    <a:lnTo>
                      <a:pt x="12229" y="19899"/>
                    </a:lnTo>
                    <a:lnTo>
                      <a:pt x="12537" y="20045"/>
                    </a:lnTo>
                    <a:lnTo>
                      <a:pt x="12813" y="20207"/>
                    </a:lnTo>
                    <a:lnTo>
                      <a:pt x="13105" y="20386"/>
                    </a:lnTo>
                    <a:lnTo>
                      <a:pt x="13364" y="20580"/>
                    </a:lnTo>
                    <a:lnTo>
                      <a:pt x="13640" y="20791"/>
                    </a:lnTo>
                    <a:lnTo>
                      <a:pt x="13883" y="21002"/>
                    </a:lnTo>
                    <a:lnTo>
                      <a:pt x="14126" y="21245"/>
                    </a:lnTo>
                    <a:lnTo>
                      <a:pt x="14353" y="21472"/>
                    </a:lnTo>
                    <a:lnTo>
                      <a:pt x="14564" y="21732"/>
                    </a:lnTo>
                    <a:lnTo>
                      <a:pt x="14775" y="21991"/>
                    </a:lnTo>
                    <a:lnTo>
                      <a:pt x="14970" y="22267"/>
                    </a:lnTo>
                    <a:lnTo>
                      <a:pt x="15148" y="22543"/>
                    </a:lnTo>
                    <a:lnTo>
                      <a:pt x="15310" y="22835"/>
                    </a:lnTo>
                    <a:lnTo>
                      <a:pt x="15472" y="23127"/>
                    </a:lnTo>
                    <a:lnTo>
                      <a:pt x="15602" y="23435"/>
                    </a:lnTo>
                    <a:lnTo>
                      <a:pt x="15732" y="23743"/>
                    </a:lnTo>
                    <a:lnTo>
                      <a:pt x="15845" y="24067"/>
                    </a:lnTo>
                    <a:lnTo>
                      <a:pt x="15926" y="24408"/>
                    </a:lnTo>
                    <a:lnTo>
                      <a:pt x="16008" y="24732"/>
                    </a:lnTo>
                    <a:lnTo>
                      <a:pt x="16072" y="25073"/>
                    </a:lnTo>
                    <a:lnTo>
                      <a:pt x="16121" y="25413"/>
                    </a:lnTo>
                    <a:lnTo>
                      <a:pt x="16137" y="25770"/>
                    </a:lnTo>
                    <a:lnTo>
                      <a:pt x="16153" y="26127"/>
                    </a:lnTo>
                    <a:lnTo>
                      <a:pt x="16137" y="26484"/>
                    </a:lnTo>
                    <a:lnTo>
                      <a:pt x="16121" y="26840"/>
                    </a:lnTo>
                    <a:lnTo>
                      <a:pt x="16072" y="27181"/>
                    </a:lnTo>
                    <a:lnTo>
                      <a:pt x="16008" y="27522"/>
                    </a:lnTo>
                    <a:lnTo>
                      <a:pt x="15926" y="27862"/>
                    </a:lnTo>
                    <a:lnTo>
                      <a:pt x="15845" y="28187"/>
                    </a:lnTo>
                    <a:lnTo>
                      <a:pt x="15732" y="28511"/>
                    </a:lnTo>
                    <a:lnTo>
                      <a:pt x="15602" y="28819"/>
                    </a:lnTo>
                    <a:lnTo>
                      <a:pt x="15472" y="29127"/>
                    </a:lnTo>
                    <a:lnTo>
                      <a:pt x="15310" y="29419"/>
                    </a:lnTo>
                    <a:lnTo>
                      <a:pt x="15148" y="29711"/>
                    </a:lnTo>
                    <a:lnTo>
                      <a:pt x="14970" y="30003"/>
                    </a:lnTo>
                    <a:lnTo>
                      <a:pt x="14775" y="30262"/>
                    </a:lnTo>
                    <a:lnTo>
                      <a:pt x="14564" y="30522"/>
                    </a:lnTo>
                    <a:lnTo>
                      <a:pt x="14353" y="30781"/>
                    </a:lnTo>
                    <a:lnTo>
                      <a:pt x="14126" y="31025"/>
                    </a:lnTo>
                    <a:lnTo>
                      <a:pt x="13883" y="31252"/>
                    </a:lnTo>
                    <a:lnTo>
                      <a:pt x="13640" y="31463"/>
                    </a:lnTo>
                    <a:lnTo>
                      <a:pt x="13364" y="31673"/>
                    </a:lnTo>
                    <a:lnTo>
                      <a:pt x="13105" y="31868"/>
                    </a:lnTo>
                    <a:lnTo>
                      <a:pt x="12813" y="32046"/>
                    </a:lnTo>
                    <a:lnTo>
                      <a:pt x="12537" y="32209"/>
                    </a:lnTo>
                    <a:lnTo>
                      <a:pt x="12229" y="32371"/>
                    </a:lnTo>
                    <a:lnTo>
                      <a:pt x="11921" y="32500"/>
                    </a:lnTo>
                    <a:lnTo>
                      <a:pt x="11613" y="32630"/>
                    </a:lnTo>
                    <a:lnTo>
                      <a:pt x="11288" y="32728"/>
                    </a:lnTo>
                    <a:lnTo>
                      <a:pt x="10964" y="32825"/>
                    </a:lnTo>
                    <a:lnTo>
                      <a:pt x="10623" y="32906"/>
                    </a:lnTo>
                    <a:lnTo>
                      <a:pt x="10283" y="32971"/>
                    </a:lnTo>
                    <a:lnTo>
                      <a:pt x="9942" y="33003"/>
                    </a:lnTo>
                    <a:lnTo>
                      <a:pt x="9585" y="33036"/>
                    </a:lnTo>
                    <a:lnTo>
                      <a:pt x="9229" y="33052"/>
                    </a:lnTo>
                    <a:lnTo>
                      <a:pt x="8872" y="33036"/>
                    </a:lnTo>
                    <a:lnTo>
                      <a:pt x="8531" y="33003"/>
                    </a:lnTo>
                    <a:lnTo>
                      <a:pt x="8174" y="32971"/>
                    </a:lnTo>
                    <a:lnTo>
                      <a:pt x="7834" y="32906"/>
                    </a:lnTo>
                    <a:lnTo>
                      <a:pt x="7509" y="32825"/>
                    </a:lnTo>
                    <a:lnTo>
                      <a:pt x="7185" y="32728"/>
                    </a:lnTo>
                    <a:lnTo>
                      <a:pt x="6861" y="32630"/>
                    </a:lnTo>
                    <a:lnTo>
                      <a:pt x="6536" y="32500"/>
                    </a:lnTo>
                    <a:lnTo>
                      <a:pt x="6228" y="32371"/>
                    </a:lnTo>
                    <a:lnTo>
                      <a:pt x="5936" y="32209"/>
                    </a:lnTo>
                    <a:lnTo>
                      <a:pt x="5644" y="32046"/>
                    </a:lnTo>
                    <a:lnTo>
                      <a:pt x="5369" y="31868"/>
                    </a:lnTo>
                    <a:lnTo>
                      <a:pt x="5093" y="31673"/>
                    </a:lnTo>
                    <a:lnTo>
                      <a:pt x="4834" y="31463"/>
                    </a:lnTo>
                    <a:lnTo>
                      <a:pt x="4590" y="31252"/>
                    </a:lnTo>
                    <a:lnTo>
                      <a:pt x="4347" y="31025"/>
                    </a:lnTo>
                    <a:lnTo>
                      <a:pt x="4120" y="30781"/>
                    </a:lnTo>
                    <a:lnTo>
                      <a:pt x="3893" y="30522"/>
                    </a:lnTo>
                    <a:lnTo>
                      <a:pt x="3698" y="30262"/>
                    </a:lnTo>
                    <a:lnTo>
                      <a:pt x="3504" y="30003"/>
                    </a:lnTo>
                    <a:lnTo>
                      <a:pt x="3325" y="29711"/>
                    </a:lnTo>
                    <a:lnTo>
                      <a:pt x="3147" y="29419"/>
                    </a:lnTo>
                    <a:lnTo>
                      <a:pt x="3001" y="29127"/>
                    </a:lnTo>
                    <a:lnTo>
                      <a:pt x="2855" y="28819"/>
                    </a:lnTo>
                    <a:lnTo>
                      <a:pt x="2741" y="28511"/>
                    </a:lnTo>
                    <a:lnTo>
                      <a:pt x="2628" y="28187"/>
                    </a:lnTo>
                    <a:lnTo>
                      <a:pt x="2531" y="27862"/>
                    </a:lnTo>
                    <a:lnTo>
                      <a:pt x="2466" y="27522"/>
                    </a:lnTo>
                    <a:lnTo>
                      <a:pt x="2401" y="27181"/>
                    </a:lnTo>
                    <a:lnTo>
                      <a:pt x="2352" y="26840"/>
                    </a:lnTo>
                    <a:lnTo>
                      <a:pt x="2320" y="26484"/>
                    </a:lnTo>
                    <a:lnTo>
                      <a:pt x="2320" y="26127"/>
                    </a:lnTo>
                    <a:lnTo>
                      <a:pt x="2320" y="25770"/>
                    </a:lnTo>
                    <a:lnTo>
                      <a:pt x="2352" y="25413"/>
                    </a:lnTo>
                    <a:lnTo>
                      <a:pt x="2401" y="25073"/>
                    </a:lnTo>
                    <a:lnTo>
                      <a:pt x="2466" y="24732"/>
                    </a:lnTo>
                    <a:lnTo>
                      <a:pt x="2531" y="24408"/>
                    </a:lnTo>
                    <a:lnTo>
                      <a:pt x="2628" y="24067"/>
                    </a:lnTo>
                    <a:lnTo>
                      <a:pt x="2741" y="23743"/>
                    </a:lnTo>
                    <a:lnTo>
                      <a:pt x="2855" y="23435"/>
                    </a:lnTo>
                    <a:lnTo>
                      <a:pt x="3001" y="23127"/>
                    </a:lnTo>
                    <a:lnTo>
                      <a:pt x="3147" y="22835"/>
                    </a:lnTo>
                    <a:lnTo>
                      <a:pt x="3325" y="22543"/>
                    </a:lnTo>
                    <a:lnTo>
                      <a:pt x="3504" y="22267"/>
                    </a:lnTo>
                    <a:lnTo>
                      <a:pt x="3698" y="21991"/>
                    </a:lnTo>
                    <a:lnTo>
                      <a:pt x="3893" y="21732"/>
                    </a:lnTo>
                    <a:lnTo>
                      <a:pt x="4120" y="21472"/>
                    </a:lnTo>
                    <a:lnTo>
                      <a:pt x="4347" y="21245"/>
                    </a:lnTo>
                    <a:lnTo>
                      <a:pt x="4590" y="21002"/>
                    </a:lnTo>
                    <a:lnTo>
                      <a:pt x="4834" y="20791"/>
                    </a:lnTo>
                    <a:lnTo>
                      <a:pt x="5093" y="20580"/>
                    </a:lnTo>
                    <a:lnTo>
                      <a:pt x="5369" y="20386"/>
                    </a:lnTo>
                    <a:lnTo>
                      <a:pt x="5644" y="20207"/>
                    </a:lnTo>
                    <a:lnTo>
                      <a:pt x="5936" y="20045"/>
                    </a:lnTo>
                    <a:lnTo>
                      <a:pt x="6228" y="19899"/>
                    </a:lnTo>
                    <a:lnTo>
                      <a:pt x="6536" y="19753"/>
                    </a:lnTo>
                    <a:lnTo>
                      <a:pt x="6861" y="19640"/>
                    </a:lnTo>
                    <a:lnTo>
                      <a:pt x="7185" y="19526"/>
                    </a:lnTo>
                    <a:lnTo>
                      <a:pt x="7509" y="19429"/>
                    </a:lnTo>
                    <a:lnTo>
                      <a:pt x="7834" y="19348"/>
                    </a:lnTo>
                    <a:lnTo>
                      <a:pt x="8174" y="19299"/>
                    </a:lnTo>
                    <a:lnTo>
                      <a:pt x="8531" y="19251"/>
                    </a:lnTo>
                    <a:lnTo>
                      <a:pt x="8872" y="19218"/>
                    </a:lnTo>
                    <a:close/>
                    <a:moveTo>
                      <a:pt x="7688" y="35160"/>
                    </a:moveTo>
                    <a:lnTo>
                      <a:pt x="7882" y="35176"/>
                    </a:lnTo>
                    <a:lnTo>
                      <a:pt x="8077" y="35209"/>
                    </a:lnTo>
                    <a:lnTo>
                      <a:pt x="8255" y="35241"/>
                    </a:lnTo>
                    <a:lnTo>
                      <a:pt x="8628" y="35339"/>
                    </a:lnTo>
                    <a:lnTo>
                      <a:pt x="8985" y="35468"/>
                    </a:lnTo>
                    <a:lnTo>
                      <a:pt x="9310" y="35631"/>
                    </a:lnTo>
                    <a:lnTo>
                      <a:pt x="9634" y="35809"/>
                    </a:lnTo>
                    <a:lnTo>
                      <a:pt x="9926" y="36036"/>
                    </a:lnTo>
                    <a:lnTo>
                      <a:pt x="10202" y="36279"/>
                    </a:lnTo>
                    <a:lnTo>
                      <a:pt x="10445" y="36555"/>
                    </a:lnTo>
                    <a:lnTo>
                      <a:pt x="10656" y="36847"/>
                    </a:lnTo>
                    <a:lnTo>
                      <a:pt x="10850" y="37171"/>
                    </a:lnTo>
                    <a:lnTo>
                      <a:pt x="11012" y="37496"/>
                    </a:lnTo>
                    <a:lnTo>
                      <a:pt x="11142" y="37852"/>
                    </a:lnTo>
                    <a:lnTo>
                      <a:pt x="11240" y="38209"/>
                    </a:lnTo>
                    <a:lnTo>
                      <a:pt x="11272" y="38404"/>
                    </a:lnTo>
                    <a:lnTo>
                      <a:pt x="11288" y="38598"/>
                    </a:lnTo>
                    <a:lnTo>
                      <a:pt x="11304" y="38793"/>
                    </a:lnTo>
                    <a:lnTo>
                      <a:pt x="11321" y="38988"/>
                    </a:lnTo>
                    <a:lnTo>
                      <a:pt x="11304" y="39182"/>
                    </a:lnTo>
                    <a:lnTo>
                      <a:pt x="11288" y="39377"/>
                    </a:lnTo>
                    <a:lnTo>
                      <a:pt x="11272" y="39571"/>
                    </a:lnTo>
                    <a:lnTo>
                      <a:pt x="11240" y="39766"/>
                    </a:lnTo>
                    <a:lnTo>
                      <a:pt x="11142" y="40123"/>
                    </a:lnTo>
                    <a:lnTo>
                      <a:pt x="11012" y="40480"/>
                    </a:lnTo>
                    <a:lnTo>
                      <a:pt x="10850" y="40820"/>
                    </a:lnTo>
                    <a:lnTo>
                      <a:pt x="10656" y="41128"/>
                    </a:lnTo>
                    <a:lnTo>
                      <a:pt x="10445" y="41420"/>
                    </a:lnTo>
                    <a:lnTo>
                      <a:pt x="10202" y="41696"/>
                    </a:lnTo>
                    <a:lnTo>
                      <a:pt x="9926" y="41939"/>
                    </a:lnTo>
                    <a:lnTo>
                      <a:pt x="9634" y="42166"/>
                    </a:lnTo>
                    <a:lnTo>
                      <a:pt x="9310" y="42361"/>
                    </a:lnTo>
                    <a:lnTo>
                      <a:pt x="8985" y="42523"/>
                    </a:lnTo>
                    <a:lnTo>
                      <a:pt x="8628" y="42637"/>
                    </a:lnTo>
                    <a:lnTo>
                      <a:pt x="8255" y="42734"/>
                    </a:lnTo>
                    <a:lnTo>
                      <a:pt x="8077" y="42766"/>
                    </a:lnTo>
                    <a:lnTo>
                      <a:pt x="7882" y="42799"/>
                    </a:lnTo>
                    <a:lnTo>
                      <a:pt x="7688" y="42815"/>
                    </a:lnTo>
                    <a:lnTo>
                      <a:pt x="7299" y="42815"/>
                    </a:lnTo>
                    <a:lnTo>
                      <a:pt x="7104" y="42799"/>
                    </a:lnTo>
                    <a:lnTo>
                      <a:pt x="6909" y="42766"/>
                    </a:lnTo>
                    <a:lnTo>
                      <a:pt x="6715" y="42734"/>
                    </a:lnTo>
                    <a:lnTo>
                      <a:pt x="6358" y="42637"/>
                    </a:lnTo>
                    <a:lnTo>
                      <a:pt x="6001" y="42523"/>
                    </a:lnTo>
                    <a:lnTo>
                      <a:pt x="5661" y="42361"/>
                    </a:lnTo>
                    <a:lnTo>
                      <a:pt x="5352" y="42166"/>
                    </a:lnTo>
                    <a:lnTo>
                      <a:pt x="5061" y="41939"/>
                    </a:lnTo>
                    <a:lnTo>
                      <a:pt x="4785" y="41696"/>
                    </a:lnTo>
                    <a:lnTo>
                      <a:pt x="4542" y="41420"/>
                    </a:lnTo>
                    <a:lnTo>
                      <a:pt x="4315" y="41128"/>
                    </a:lnTo>
                    <a:lnTo>
                      <a:pt x="4120" y="40820"/>
                    </a:lnTo>
                    <a:lnTo>
                      <a:pt x="3958" y="40480"/>
                    </a:lnTo>
                    <a:lnTo>
                      <a:pt x="3828" y="40123"/>
                    </a:lnTo>
                    <a:lnTo>
                      <a:pt x="3731" y="39766"/>
                    </a:lnTo>
                    <a:lnTo>
                      <a:pt x="3698" y="39571"/>
                    </a:lnTo>
                    <a:lnTo>
                      <a:pt x="3682" y="39377"/>
                    </a:lnTo>
                    <a:lnTo>
                      <a:pt x="3666" y="39182"/>
                    </a:lnTo>
                    <a:lnTo>
                      <a:pt x="3666" y="38988"/>
                    </a:lnTo>
                    <a:lnTo>
                      <a:pt x="3666" y="38793"/>
                    </a:lnTo>
                    <a:lnTo>
                      <a:pt x="3682" y="38598"/>
                    </a:lnTo>
                    <a:lnTo>
                      <a:pt x="3698" y="38404"/>
                    </a:lnTo>
                    <a:lnTo>
                      <a:pt x="3731" y="38209"/>
                    </a:lnTo>
                    <a:lnTo>
                      <a:pt x="3828" y="37852"/>
                    </a:lnTo>
                    <a:lnTo>
                      <a:pt x="3958" y="37496"/>
                    </a:lnTo>
                    <a:lnTo>
                      <a:pt x="4120" y="37171"/>
                    </a:lnTo>
                    <a:lnTo>
                      <a:pt x="4315" y="36847"/>
                    </a:lnTo>
                    <a:lnTo>
                      <a:pt x="4542" y="36555"/>
                    </a:lnTo>
                    <a:lnTo>
                      <a:pt x="4785" y="36279"/>
                    </a:lnTo>
                    <a:lnTo>
                      <a:pt x="5061" y="36036"/>
                    </a:lnTo>
                    <a:lnTo>
                      <a:pt x="5352" y="35809"/>
                    </a:lnTo>
                    <a:lnTo>
                      <a:pt x="5661" y="35631"/>
                    </a:lnTo>
                    <a:lnTo>
                      <a:pt x="6001" y="35468"/>
                    </a:lnTo>
                    <a:lnTo>
                      <a:pt x="6358" y="35339"/>
                    </a:lnTo>
                    <a:lnTo>
                      <a:pt x="6715" y="35241"/>
                    </a:lnTo>
                    <a:lnTo>
                      <a:pt x="6909" y="35209"/>
                    </a:lnTo>
                    <a:lnTo>
                      <a:pt x="7104" y="35176"/>
                    </a:lnTo>
                    <a:lnTo>
                      <a:pt x="7299" y="35160"/>
                    </a:lnTo>
                    <a:close/>
                    <a:moveTo>
                      <a:pt x="31950" y="35193"/>
                    </a:moveTo>
                    <a:lnTo>
                      <a:pt x="32225" y="35209"/>
                    </a:lnTo>
                    <a:lnTo>
                      <a:pt x="32485" y="35241"/>
                    </a:lnTo>
                    <a:lnTo>
                      <a:pt x="32728" y="35306"/>
                    </a:lnTo>
                    <a:lnTo>
                      <a:pt x="32971" y="35403"/>
                    </a:lnTo>
                    <a:lnTo>
                      <a:pt x="33215" y="35517"/>
                    </a:lnTo>
                    <a:lnTo>
                      <a:pt x="33425" y="35647"/>
                    </a:lnTo>
                    <a:lnTo>
                      <a:pt x="33620" y="35793"/>
                    </a:lnTo>
                    <a:lnTo>
                      <a:pt x="33815" y="35971"/>
                    </a:lnTo>
                    <a:lnTo>
                      <a:pt x="33977" y="36149"/>
                    </a:lnTo>
                    <a:lnTo>
                      <a:pt x="34139" y="36360"/>
                    </a:lnTo>
                    <a:lnTo>
                      <a:pt x="34269" y="36571"/>
                    </a:lnTo>
                    <a:lnTo>
                      <a:pt x="34382" y="36798"/>
                    </a:lnTo>
                    <a:lnTo>
                      <a:pt x="34463" y="37041"/>
                    </a:lnTo>
                    <a:lnTo>
                      <a:pt x="34528" y="37301"/>
                    </a:lnTo>
                    <a:lnTo>
                      <a:pt x="34577" y="37560"/>
                    </a:lnTo>
                    <a:lnTo>
                      <a:pt x="34577" y="37820"/>
                    </a:lnTo>
                    <a:lnTo>
                      <a:pt x="34577" y="43739"/>
                    </a:lnTo>
                    <a:lnTo>
                      <a:pt x="34577" y="44015"/>
                    </a:lnTo>
                    <a:lnTo>
                      <a:pt x="34528" y="44275"/>
                    </a:lnTo>
                    <a:lnTo>
                      <a:pt x="34463" y="44518"/>
                    </a:lnTo>
                    <a:lnTo>
                      <a:pt x="34382" y="44761"/>
                    </a:lnTo>
                    <a:lnTo>
                      <a:pt x="34269" y="44988"/>
                    </a:lnTo>
                    <a:lnTo>
                      <a:pt x="34139" y="45215"/>
                    </a:lnTo>
                    <a:lnTo>
                      <a:pt x="33977" y="45410"/>
                    </a:lnTo>
                    <a:lnTo>
                      <a:pt x="33815" y="45604"/>
                    </a:lnTo>
                    <a:lnTo>
                      <a:pt x="33620" y="45767"/>
                    </a:lnTo>
                    <a:lnTo>
                      <a:pt x="33425" y="45913"/>
                    </a:lnTo>
                    <a:lnTo>
                      <a:pt x="33215" y="46059"/>
                    </a:lnTo>
                    <a:lnTo>
                      <a:pt x="32971" y="46156"/>
                    </a:lnTo>
                    <a:lnTo>
                      <a:pt x="32728" y="46253"/>
                    </a:lnTo>
                    <a:lnTo>
                      <a:pt x="32485" y="46318"/>
                    </a:lnTo>
                    <a:lnTo>
                      <a:pt x="32225" y="46350"/>
                    </a:lnTo>
                    <a:lnTo>
                      <a:pt x="31950" y="46367"/>
                    </a:lnTo>
                    <a:lnTo>
                      <a:pt x="20565" y="46367"/>
                    </a:lnTo>
                    <a:lnTo>
                      <a:pt x="20289" y="46350"/>
                    </a:lnTo>
                    <a:lnTo>
                      <a:pt x="20030" y="46318"/>
                    </a:lnTo>
                    <a:lnTo>
                      <a:pt x="19770" y="46253"/>
                    </a:lnTo>
                    <a:lnTo>
                      <a:pt x="19543" y="46156"/>
                    </a:lnTo>
                    <a:lnTo>
                      <a:pt x="19300" y="46059"/>
                    </a:lnTo>
                    <a:lnTo>
                      <a:pt x="19089" y="45913"/>
                    </a:lnTo>
                    <a:lnTo>
                      <a:pt x="18894" y="45767"/>
                    </a:lnTo>
                    <a:lnTo>
                      <a:pt x="18700" y="45604"/>
                    </a:lnTo>
                    <a:lnTo>
                      <a:pt x="18538" y="45410"/>
                    </a:lnTo>
                    <a:lnTo>
                      <a:pt x="18375" y="45215"/>
                    </a:lnTo>
                    <a:lnTo>
                      <a:pt x="18246" y="44988"/>
                    </a:lnTo>
                    <a:lnTo>
                      <a:pt x="18132" y="44761"/>
                    </a:lnTo>
                    <a:lnTo>
                      <a:pt x="18051" y="44518"/>
                    </a:lnTo>
                    <a:lnTo>
                      <a:pt x="17986" y="44275"/>
                    </a:lnTo>
                    <a:lnTo>
                      <a:pt x="17937" y="44015"/>
                    </a:lnTo>
                    <a:lnTo>
                      <a:pt x="17921" y="43739"/>
                    </a:lnTo>
                    <a:lnTo>
                      <a:pt x="17921" y="37820"/>
                    </a:lnTo>
                    <a:lnTo>
                      <a:pt x="17937" y="37560"/>
                    </a:lnTo>
                    <a:lnTo>
                      <a:pt x="17986" y="37301"/>
                    </a:lnTo>
                    <a:lnTo>
                      <a:pt x="18051" y="37041"/>
                    </a:lnTo>
                    <a:lnTo>
                      <a:pt x="18132" y="36798"/>
                    </a:lnTo>
                    <a:lnTo>
                      <a:pt x="18246" y="36571"/>
                    </a:lnTo>
                    <a:lnTo>
                      <a:pt x="18375" y="36360"/>
                    </a:lnTo>
                    <a:lnTo>
                      <a:pt x="18538" y="36149"/>
                    </a:lnTo>
                    <a:lnTo>
                      <a:pt x="18700" y="35971"/>
                    </a:lnTo>
                    <a:lnTo>
                      <a:pt x="18894" y="35793"/>
                    </a:lnTo>
                    <a:lnTo>
                      <a:pt x="19089" y="35647"/>
                    </a:lnTo>
                    <a:lnTo>
                      <a:pt x="19300" y="35517"/>
                    </a:lnTo>
                    <a:lnTo>
                      <a:pt x="19543" y="35403"/>
                    </a:lnTo>
                    <a:lnTo>
                      <a:pt x="19770" y="35306"/>
                    </a:lnTo>
                    <a:lnTo>
                      <a:pt x="20030" y="35241"/>
                    </a:lnTo>
                    <a:lnTo>
                      <a:pt x="20289" y="35209"/>
                    </a:lnTo>
                    <a:lnTo>
                      <a:pt x="20565" y="35193"/>
                    </a:lnTo>
                    <a:close/>
                    <a:moveTo>
                      <a:pt x="7882" y="44631"/>
                    </a:moveTo>
                    <a:lnTo>
                      <a:pt x="8077" y="44648"/>
                    </a:lnTo>
                    <a:lnTo>
                      <a:pt x="8272" y="44680"/>
                    </a:lnTo>
                    <a:lnTo>
                      <a:pt x="8466" y="44712"/>
                    </a:lnTo>
                    <a:lnTo>
                      <a:pt x="8823" y="44794"/>
                    </a:lnTo>
                    <a:lnTo>
                      <a:pt x="9180" y="44923"/>
                    </a:lnTo>
                    <a:lnTo>
                      <a:pt x="9520" y="45085"/>
                    </a:lnTo>
                    <a:lnTo>
                      <a:pt x="9829" y="45280"/>
                    </a:lnTo>
                    <a:lnTo>
                      <a:pt x="10121" y="45507"/>
                    </a:lnTo>
                    <a:lnTo>
                      <a:pt x="10396" y="45750"/>
                    </a:lnTo>
                    <a:lnTo>
                      <a:pt x="10639" y="46026"/>
                    </a:lnTo>
                    <a:lnTo>
                      <a:pt x="10867" y="46318"/>
                    </a:lnTo>
                    <a:lnTo>
                      <a:pt x="11061" y="46626"/>
                    </a:lnTo>
                    <a:lnTo>
                      <a:pt x="11223" y="46967"/>
                    </a:lnTo>
                    <a:lnTo>
                      <a:pt x="11337" y="47324"/>
                    </a:lnTo>
                    <a:lnTo>
                      <a:pt x="11434" y="47680"/>
                    </a:lnTo>
                    <a:lnTo>
                      <a:pt x="11467" y="47875"/>
                    </a:lnTo>
                    <a:lnTo>
                      <a:pt x="11499" y="48070"/>
                    </a:lnTo>
                    <a:lnTo>
                      <a:pt x="11515" y="48264"/>
                    </a:lnTo>
                    <a:lnTo>
                      <a:pt x="11515" y="48459"/>
                    </a:lnTo>
                    <a:lnTo>
                      <a:pt x="11515" y="48653"/>
                    </a:lnTo>
                    <a:lnTo>
                      <a:pt x="11499" y="48848"/>
                    </a:lnTo>
                    <a:lnTo>
                      <a:pt x="11467" y="49043"/>
                    </a:lnTo>
                    <a:lnTo>
                      <a:pt x="11434" y="49221"/>
                    </a:lnTo>
                    <a:lnTo>
                      <a:pt x="11337" y="49594"/>
                    </a:lnTo>
                    <a:lnTo>
                      <a:pt x="11223" y="49951"/>
                    </a:lnTo>
                    <a:lnTo>
                      <a:pt x="11061" y="50275"/>
                    </a:lnTo>
                    <a:lnTo>
                      <a:pt x="10867" y="50600"/>
                    </a:lnTo>
                    <a:lnTo>
                      <a:pt x="10639" y="50891"/>
                    </a:lnTo>
                    <a:lnTo>
                      <a:pt x="10396" y="51167"/>
                    </a:lnTo>
                    <a:lnTo>
                      <a:pt x="10121" y="51410"/>
                    </a:lnTo>
                    <a:lnTo>
                      <a:pt x="9829" y="51637"/>
                    </a:lnTo>
                    <a:lnTo>
                      <a:pt x="9520" y="51816"/>
                    </a:lnTo>
                    <a:lnTo>
                      <a:pt x="9180" y="51978"/>
                    </a:lnTo>
                    <a:lnTo>
                      <a:pt x="8823" y="52108"/>
                    </a:lnTo>
                    <a:lnTo>
                      <a:pt x="8466" y="52205"/>
                    </a:lnTo>
                    <a:lnTo>
                      <a:pt x="8272" y="52238"/>
                    </a:lnTo>
                    <a:lnTo>
                      <a:pt x="8077" y="52270"/>
                    </a:lnTo>
                    <a:lnTo>
                      <a:pt x="7882" y="52286"/>
                    </a:lnTo>
                    <a:lnTo>
                      <a:pt x="7493" y="52286"/>
                    </a:lnTo>
                    <a:lnTo>
                      <a:pt x="7299" y="52270"/>
                    </a:lnTo>
                    <a:lnTo>
                      <a:pt x="7104" y="52238"/>
                    </a:lnTo>
                    <a:lnTo>
                      <a:pt x="6926" y="52205"/>
                    </a:lnTo>
                    <a:lnTo>
                      <a:pt x="6553" y="52108"/>
                    </a:lnTo>
                    <a:lnTo>
                      <a:pt x="6196" y="51978"/>
                    </a:lnTo>
                    <a:lnTo>
                      <a:pt x="5871" y="51816"/>
                    </a:lnTo>
                    <a:lnTo>
                      <a:pt x="5547" y="51637"/>
                    </a:lnTo>
                    <a:lnTo>
                      <a:pt x="5255" y="51410"/>
                    </a:lnTo>
                    <a:lnTo>
                      <a:pt x="4979" y="51167"/>
                    </a:lnTo>
                    <a:lnTo>
                      <a:pt x="4736" y="50891"/>
                    </a:lnTo>
                    <a:lnTo>
                      <a:pt x="4509" y="50600"/>
                    </a:lnTo>
                    <a:lnTo>
                      <a:pt x="4331" y="50275"/>
                    </a:lnTo>
                    <a:lnTo>
                      <a:pt x="4169" y="49951"/>
                    </a:lnTo>
                    <a:lnTo>
                      <a:pt x="4039" y="49594"/>
                    </a:lnTo>
                    <a:lnTo>
                      <a:pt x="3942" y="49221"/>
                    </a:lnTo>
                    <a:lnTo>
                      <a:pt x="3909" y="49043"/>
                    </a:lnTo>
                    <a:lnTo>
                      <a:pt x="3877" y="48848"/>
                    </a:lnTo>
                    <a:lnTo>
                      <a:pt x="3860" y="48653"/>
                    </a:lnTo>
                    <a:lnTo>
                      <a:pt x="3860" y="48459"/>
                    </a:lnTo>
                    <a:lnTo>
                      <a:pt x="3860" y="48264"/>
                    </a:lnTo>
                    <a:lnTo>
                      <a:pt x="3877" y="48070"/>
                    </a:lnTo>
                    <a:lnTo>
                      <a:pt x="3909" y="47875"/>
                    </a:lnTo>
                    <a:lnTo>
                      <a:pt x="3942" y="47680"/>
                    </a:lnTo>
                    <a:lnTo>
                      <a:pt x="4039" y="47324"/>
                    </a:lnTo>
                    <a:lnTo>
                      <a:pt x="4169" y="46967"/>
                    </a:lnTo>
                    <a:lnTo>
                      <a:pt x="4331" y="46626"/>
                    </a:lnTo>
                    <a:lnTo>
                      <a:pt x="4509" y="46318"/>
                    </a:lnTo>
                    <a:lnTo>
                      <a:pt x="4736" y="46026"/>
                    </a:lnTo>
                    <a:lnTo>
                      <a:pt x="4979" y="45750"/>
                    </a:lnTo>
                    <a:lnTo>
                      <a:pt x="5255" y="45507"/>
                    </a:lnTo>
                    <a:lnTo>
                      <a:pt x="5547" y="45280"/>
                    </a:lnTo>
                    <a:lnTo>
                      <a:pt x="5871" y="45085"/>
                    </a:lnTo>
                    <a:lnTo>
                      <a:pt x="6196" y="44923"/>
                    </a:lnTo>
                    <a:lnTo>
                      <a:pt x="6553" y="44794"/>
                    </a:lnTo>
                    <a:lnTo>
                      <a:pt x="6926" y="44712"/>
                    </a:lnTo>
                    <a:lnTo>
                      <a:pt x="7104" y="44680"/>
                    </a:lnTo>
                    <a:lnTo>
                      <a:pt x="7299" y="44648"/>
                    </a:lnTo>
                    <a:lnTo>
                      <a:pt x="7493" y="44631"/>
                    </a:lnTo>
                    <a:close/>
                    <a:moveTo>
                      <a:pt x="1" y="0"/>
                    </a:moveTo>
                    <a:lnTo>
                      <a:pt x="1" y="26727"/>
                    </a:lnTo>
                    <a:lnTo>
                      <a:pt x="357" y="27749"/>
                    </a:lnTo>
                    <a:lnTo>
                      <a:pt x="682" y="28787"/>
                    </a:lnTo>
                    <a:lnTo>
                      <a:pt x="990" y="29825"/>
                    </a:lnTo>
                    <a:lnTo>
                      <a:pt x="1266" y="30862"/>
                    </a:lnTo>
                    <a:lnTo>
                      <a:pt x="1525" y="31917"/>
                    </a:lnTo>
                    <a:lnTo>
                      <a:pt x="1736" y="32955"/>
                    </a:lnTo>
                    <a:lnTo>
                      <a:pt x="1914" y="34009"/>
                    </a:lnTo>
                    <a:lnTo>
                      <a:pt x="2077" y="35063"/>
                    </a:lnTo>
                    <a:lnTo>
                      <a:pt x="1541" y="35112"/>
                    </a:lnTo>
                    <a:lnTo>
                      <a:pt x="893" y="35176"/>
                    </a:lnTo>
                    <a:lnTo>
                      <a:pt x="1" y="35258"/>
                    </a:lnTo>
                    <a:lnTo>
                      <a:pt x="1" y="35339"/>
                    </a:lnTo>
                    <a:lnTo>
                      <a:pt x="2287" y="35339"/>
                    </a:lnTo>
                    <a:lnTo>
                      <a:pt x="2287" y="56681"/>
                    </a:lnTo>
                    <a:lnTo>
                      <a:pt x="38015" y="56681"/>
                    </a:lnTo>
                    <a:lnTo>
                      <a:pt x="38015" y="0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9"/>
              <p:cNvSpPr/>
              <p:nvPr/>
            </p:nvSpPr>
            <p:spPr>
              <a:xfrm>
                <a:off x="4879750" y="3137450"/>
                <a:ext cx="191400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6" h="7656" fill="none" extrusionOk="0">
                    <a:moveTo>
                      <a:pt x="3828" y="7655"/>
                    </a:moveTo>
                    <a:lnTo>
                      <a:pt x="3828" y="7655"/>
                    </a:lnTo>
                    <a:lnTo>
                      <a:pt x="3633" y="7655"/>
                    </a:lnTo>
                    <a:lnTo>
                      <a:pt x="3439" y="7639"/>
                    </a:lnTo>
                    <a:lnTo>
                      <a:pt x="3244" y="7607"/>
                    </a:lnTo>
                    <a:lnTo>
                      <a:pt x="3066" y="7574"/>
                    </a:lnTo>
                    <a:lnTo>
                      <a:pt x="2693" y="7477"/>
                    </a:lnTo>
                    <a:lnTo>
                      <a:pt x="2336" y="7347"/>
                    </a:lnTo>
                    <a:lnTo>
                      <a:pt x="2011" y="7185"/>
                    </a:lnTo>
                    <a:lnTo>
                      <a:pt x="1687" y="7006"/>
                    </a:lnTo>
                    <a:lnTo>
                      <a:pt x="1395" y="6779"/>
                    </a:lnTo>
                    <a:lnTo>
                      <a:pt x="1119" y="6536"/>
                    </a:lnTo>
                    <a:lnTo>
                      <a:pt x="876" y="6260"/>
                    </a:lnTo>
                    <a:lnTo>
                      <a:pt x="649" y="5969"/>
                    </a:lnTo>
                    <a:lnTo>
                      <a:pt x="471" y="5644"/>
                    </a:lnTo>
                    <a:lnTo>
                      <a:pt x="309" y="5320"/>
                    </a:lnTo>
                    <a:lnTo>
                      <a:pt x="179" y="4963"/>
                    </a:lnTo>
                    <a:lnTo>
                      <a:pt x="82" y="4590"/>
                    </a:lnTo>
                    <a:lnTo>
                      <a:pt x="49" y="4412"/>
                    </a:lnTo>
                    <a:lnTo>
                      <a:pt x="17" y="4217"/>
                    </a:lnTo>
                    <a:lnTo>
                      <a:pt x="0" y="4022"/>
                    </a:lnTo>
                    <a:lnTo>
                      <a:pt x="0" y="3828"/>
                    </a:lnTo>
                    <a:lnTo>
                      <a:pt x="0" y="3828"/>
                    </a:lnTo>
                    <a:lnTo>
                      <a:pt x="0" y="3633"/>
                    </a:lnTo>
                    <a:lnTo>
                      <a:pt x="17" y="3439"/>
                    </a:lnTo>
                    <a:lnTo>
                      <a:pt x="49" y="3244"/>
                    </a:lnTo>
                    <a:lnTo>
                      <a:pt x="82" y="3049"/>
                    </a:lnTo>
                    <a:lnTo>
                      <a:pt x="179" y="2693"/>
                    </a:lnTo>
                    <a:lnTo>
                      <a:pt x="309" y="2336"/>
                    </a:lnTo>
                    <a:lnTo>
                      <a:pt x="471" y="1995"/>
                    </a:lnTo>
                    <a:lnTo>
                      <a:pt x="649" y="1687"/>
                    </a:lnTo>
                    <a:lnTo>
                      <a:pt x="876" y="1395"/>
                    </a:lnTo>
                    <a:lnTo>
                      <a:pt x="1119" y="1119"/>
                    </a:lnTo>
                    <a:lnTo>
                      <a:pt x="1395" y="876"/>
                    </a:lnTo>
                    <a:lnTo>
                      <a:pt x="1687" y="649"/>
                    </a:lnTo>
                    <a:lnTo>
                      <a:pt x="2011" y="454"/>
                    </a:lnTo>
                    <a:lnTo>
                      <a:pt x="2336" y="292"/>
                    </a:lnTo>
                    <a:lnTo>
                      <a:pt x="2693" y="163"/>
                    </a:lnTo>
                    <a:lnTo>
                      <a:pt x="3066" y="81"/>
                    </a:lnTo>
                    <a:lnTo>
                      <a:pt x="3244" y="49"/>
                    </a:lnTo>
                    <a:lnTo>
                      <a:pt x="3439" y="17"/>
                    </a:lnTo>
                    <a:lnTo>
                      <a:pt x="3633" y="0"/>
                    </a:lnTo>
                    <a:lnTo>
                      <a:pt x="3828" y="0"/>
                    </a:lnTo>
                    <a:lnTo>
                      <a:pt x="3828" y="0"/>
                    </a:lnTo>
                    <a:lnTo>
                      <a:pt x="4022" y="0"/>
                    </a:lnTo>
                    <a:lnTo>
                      <a:pt x="4217" y="17"/>
                    </a:lnTo>
                    <a:lnTo>
                      <a:pt x="4412" y="49"/>
                    </a:lnTo>
                    <a:lnTo>
                      <a:pt x="4606" y="81"/>
                    </a:lnTo>
                    <a:lnTo>
                      <a:pt x="4963" y="163"/>
                    </a:lnTo>
                    <a:lnTo>
                      <a:pt x="5320" y="292"/>
                    </a:lnTo>
                    <a:lnTo>
                      <a:pt x="5660" y="454"/>
                    </a:lnTo>
                    <a:lnTo>
                      <a:pt x="5969" y="649"/>
                    </a:lnTo>
                    <a:lnTo>
                      <a:pt x="6261" y="876"/>
                    </a:lnTo>
                    <a:lnTo>
                      <a:pt x="6536" y="1119"/>
                    </a:lnTo>
                    <a:lnTo>
                      <a:pt x="6779" y="1395"/>
                    </a:lnTo>
                    <a:lnTo>
                      <a:pt x="7007" y="1687"/>
                    </a:lnTo>
                    <a:lnTo>
                      <a:pt x="7201" y="1995"/>
                    </a:lnTo>
                    <a:lnTo>
                      <a:pt x="7363" y="2336"/>
                    </a:lnTo>
                    <a:lnTo>
                      <a:pt x="7477" y="2693"/>
                    </a:lnTo>
                    <a:lnTo>
                      <a:pt x="7574" y="3049"/>
                    </a:lnTo>
                    <a:lnTo>
                      <a:pt x="7607" y="3244"/>
                    </a:lnTo>
                    <a:lnTo>
                      <a:pt x="7639" y="3439"/>
                    </a:lnTo>
                    <a:lnTo>
                      <a:pt x="7655" y="3633"/>
                    </a:lnTo>
                    <a:lnTo>
                      <a:pt x="7655" y="3828"/>
                    </a:lnTo>
                    <a:lnTo>
                      <a:pt x="7655" y="3828"/>
                    </a:lnTo>
                    <a:lnTo>
                      <a:pt x="7655" y="4022"/>
                    </a:lnTo>
                    <a:lnTo>
                      <a:pt x="7639" y="4217"/>
                    </a:lnTo>
                    <a:lnTo>
                      <a:pt x="7607" y="4412"/>
                    </a:lnTo>
                    <a:lnTo>
                      <a:pt x="7574" y="4590"/>
                    </a:lnTo>
                    <a:lnTo>
                      <a:pt x="7477" y="4963"/>
                    </a:lnTo>
                    <a:lnTo>
                      <a:pt x="7363" y="5320"/>
                    </a:lnTo>
                    <a:lnTo>
                      <a:pt x="7201" y="5644"/>
                    </a:lnTo>
                    <a:lnTo>
                      <a:pt x="7007" y="5969"/>
                    </a:lnTo>
                    <a:lnTo>
                      <a:pt x="6779" y="6260"/>
                    </a:lnTo>
                    <a:lnTo>
                      <a:pt x="6536" y="6536"/>
                    </a:lnTo>
                    <a:lnTo>
                      <a:pt x="6261" y="6779"/>
                    </a:lnTo>
                    <a:lnTo>
                      <a:pt x="5969" y="7006"/>
                    </a:lnTo>
                    <a:lnTo>
                      <a:pt x="5660" y="7185"/>
                    </a:lnTo>
                    <a:lnTo>
                      <a:pt x="5320" y="7347"/>
                    </a:lnTo>
                    <a:lnTo>
                      <a:pt x="4963" y="7477"/>
                    </a:lnTo>
                    <a:lnTo>
                      <a:pt x="4606" y="7574"/>
                    </a:lnTo>
                    <a:lnTo>
                      <a:pt x="4412" y="7607"/>
                    </a:lnTo>
                    <a:lnTo>
                      <a:pt x="4217" y="7639"/>
                    </a:lnTo>
                    <a:lnTo>
                      <a:pt x="4022" y="7655"/>
                    </a:lnTo>
                    <a:lnTo>
                      <a:pt x="3828" y="76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9"/>
              <p:cNvSpPr/>
              <p:nvPr/>
            </p:nvSpPr>
            <p:spPr>
              <a:xfrm>
                <a:off x="5231275" y="2901475"/>
                <a:ext cx="416400" cy="279375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11175" fill="none" extrusionOk="0">
                    <a:moveTo>
                      <a:pt x="2644" y="11175"/>
                    </a:moveTo>
                    <a:lnTo>
                      <a:pt x="2644" y="11175"/>
                    </a:lnTo>
                    <a:lnTo>
                      <a:pt x="2368" y="11158"/>
                    </a:lnTo>
                    <a:lnTo>
                      <a:pt x="2109" y="11126"/>
                    </a:lnTo>
                    <a:lnTo>
                      <a:pt x="1849" y="11061"/>
                    </a:lnTo>
                    <a:lnTo>
                      <a:pt x="1622" y="10964"/>
                    </a:lnTo>
                    <a:lnTo>
                      <a:pt x="1379" y="10867"/>
                    </a:lnTo>
                    <a:lnTo>
                      <a:pt x="1168" y="10721"/>
                    </a:lnTo>
                    <a:lnTo>
                      <a:pt x="973" y="10575"/>
                    </a:lnTo>
                    <a:lnTo>
                      <a:pt x="779" y="10412"/>
                    </a:lnTo>
                    <a:lnTo>
                      <a:pt x="617" y="10218"/>
                    </a:lnTo>
                    <a:lnTo>
                      <a:pt x="454" y="10023"/>
                    </a:lnTo>
                    <a:lnTo>
                      <a:pt x="325" y="9796"/>
                    </a:lnTo>
                    <a:lnTo>
                      <a:pt x="211" y="9569"/>
                    </a:lnTo>
                    <a:lnTo>
                      <a:pt x="130" y="9326"/>
                    </a:lnTo>
                    <a:lnTo>
                      <a:pt x="65" y="9083"/>
                    </a:lnTo>
                    <a:lnTo>
                      <a:pt x="16" y="8823"/>
                    </a:lnTo>
                    <a:lnTo>
                      <a:pt x="0" y="8547"/>
                    </a:lnTo>
                    <a:lnTo>
                      <a:pt x="0" y="2628"/>
                    </a:lnTo>
                    <a:lnTo>
                      <a:pt x="0" y="2628"/>
                    </a:lnTo>
                    <a:lnTo>
                      <a:pt x="16" y="2368"/>
                    </a:lnTo>
                    <a:lnTo>
                      <a:pt x="65" y="2109"/>
                    </a:lnTo>
                    <a:lnTo>
                      <a:pt x="130" y="1849"/>
                    </a:lnTo>
                    <a:lnTo>
                      <a:pt x="211" y="1606"/>
                    </a:lnTo>
                    <a:lnTo>
                      <a:pt x="325" y="1379"/>
                    </a:lnTo>
                    <a:lnTo>
                      <a:pt x="454" y="1168"/>
                    </a:lnTo>
                    <a:lnTo>
                      <a:pt x="617" y="957"/>
                    </a:lnTo>
                    <a:lnTo>
                      <a:pt x="779" y="779"/>
                    </a:lnTo>
                    <a:lnTo>
                      <a:pt x="973" y="601"/>
                    </a:lnTo>
                    <a:lnTo>
                      <a:pt x="1168" y="455"/>
                    </a:lnTo>
                    <a:lnTo>
                      <a:pt x="1379" y="325"/>
                    </a:lnTo>
                    <a:lnTo>
                      <a:pt x="1622" y="211"/>
                    </a:lnTo>
                    <a:lnTo>
                      <a:pt x="1849" y="114"/>
                    </a:lnTo>
                    <a:lnTo>
                      <a:pt x="2109" y="49"/>
                    </a:lnTo>
                    <a:lnTo>
                      <a:pt x="2368" y="17"/>
                    </a:lnTo>
                    <a:lnTo>
                      <a:pt x="2644" y="1"/>
                    </a:lnTo>
                    <a:lnTo>
                      <a:pt x="14029" y="1"/>
                    </a:lnTo>
                    <a:lnTo>
                      <a:pt x="14029" y="1"/>
                    </a:lnTo>
                    <a:lnTo>
                      <a:pt x="14304" y="17"/>
                    </a:lnTo>
                    <a:lnTo>
                      <a:pt x="14564" y="49"/>
                    </a:lnTo>
                    <a:lnTo>
                      <a:pt x="14807" y="114"/>
                    </a:lnTo>
                    <a:lnTo>
                      <a:pt x="15050" y="211"/>
                    </a:lnTo>
                    <a:lnTo>
                      <a:pt x="15294" y="325"/>
                    </a:lnTo>
                    <a:lnTo>
                      <a:pt x="15504" y="455"/>
                    </a:lnTo>
                    <a:lnTo>
                      <a:pt x="15699" y="601"/>
                    </a:lnTo>
                    <a:lnTo>
                      <a:pt x="15894" y="779"/>
                    </a:lnTo>
                    <a:lnTo>
                      <a:pt x="16056" y="957"/>
                    </a:lnTo>
                    <a:lnTo>
                      <a:pt x="16218" y="1168"/>
                    </a:lnTo>
                    <a:lnTo>
                      <a:pt x="16348" y="1379"/>
                    </a:lnTo>
                    <a:lnTo>
                      <a:pt x="16461" y="1606"/>
                    </a:lnTo>
                    <a:lnTo>
                      <a:pt x="16542" y="1849"/>
                    </a:lnTo>
                    <a:lnTo>
                      <a:pt x="16607" y="2109"/>
                    </a:lnTo>
                    <a:lnTo>
                      <a:pt x="16656" y="2368"/>
                    </a:lnTo>
                    <a:lnTo>
                      <a:pt x="16656" y="2628"/>
                    </a:lnTo>
                    <a:lnTo>
                      <a:pt x="16656" y="8547"/>
                    </a:lnTo>
                    <a:lnTo>
                      <a:pt x="16656" y="8547"/>
                    </a:lnTo>
                    <a:lnTo>
                      <a:pt x="16656" y="8823"/>
                    </a:lnTo>
                    <a:lnTo>
                      <a:pt x="16607" y="9083"/>
                    </a:lnTo>
                    <a:lnTo>
                      <a:pt x="16542" y="9326"/>
                    </a:lnTo>
                    <a:lnTo>
                      <a:pt x="16461" y="9569"/>
                    </a:lnTo>
                    <a:lnTo>
                      <a:pt x="16348" y="9796"/>
                    </a:lnTo>
                    <a:lnTo>
                      <a:pt x="16218" y="10023"/>
                    </a:lnTo>
                    <a:lnTo>
                      <a:pt x="16056" y="10218"/>
                    </a:lnTo>
                    <a:lnTo>
                      <a:pt x="15894" y="10412"/>
                    </a:lnTo>
                    <a:lnTo>
                      <a:pt x="15699" y="10575"/>
                    </a:lnTo>
                    <a:lnTo>
                      <a:pt x="15504" y="10721"/>
                    </a:lnTo>
                    <a:lnTo>
                      <a:pt x="15294" y="10867"/>
                    </a:lnTo>
                    <a:lnTo>
                      <a:pt x="15050" y="10964"/>
                    </a:lnTo>
                    <a:lnTo>
                      <a:pt x="14807" y="11061"/>
                    </a:lnTo>
                    <a:lnTo>
                      <a:pt x="14564" y="11126"/>
                    </a:lnTo>
                    <a:lnTo>
                      <a:pt x="14304" y="11158"/>
                    </a:lnTo>
                    <a:lnTo>
                      <a:pt x="14029" y="11175"/>
                    </a:lnTo>
                    <a:lnTo>
                      <a:pt x="2644" y="111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9"/>
              <p:cNvSpPr/>
              <p:nvPr/>
            </p:nvSpPr>
            <p:spPr>
              <a:xfrm>
                <a:off x="4874875" y="2900675"/>
                <a:ext cx="191400" cy="191375"/>
              </a:xfrm>
              <a:custGeom>
                <a:avLst/>
                <a:gdLst/>
                <a:ahLst/>
                <a:cxnLst/>
                <a:rect l="l" t="t" r="r" b="b"/>
                <a:pathLst>
                  <a:path w="7656" h="7655" fill="none" extrusionOk="0">
                    <a:moveTo>
                      <a:pt x="3828" y="7655"/>
                    </a:moveTo>
                    <a:lnTo>
                      <a:pt x="3828" y="7655"/>
                    </a:lnTo>
                    <a:lnTo>
                      <a:pt x="3634" y="7655"/>
                    </a:lnTo>
                    <a:lnTo>
                      <a:pt x="3439" y="7639"/>
                    </a:lnTo>
                    <a:lnTo>
                      <a:pt x="3244" y="7606"/>
                    </a:lnTo>
                    <a:lnTo>
                      <a:pt x="3050" y="7574"/>
                    </a:lnTo>
                    <a:lnTo>
                      <a:pt x="2693" y="7477"/>
                    </a:lnTo>
                    <a:lnTo>
                      <a:pt x="2336" y="7363"/>
                    </a:lnTo>
                    <a:lnTo>
                      <a:pt x="1996" y="7201"/>
                    </a:lnTo>
                    <a:lnTo>
                      <a:pt x="1687" y="7006"/>
                    </a:lnTo>
                    <a:lnTo>
                      <a:pt x="1396" y="6779"/>
                    </a:lnTo>
                    <a:lnTo>
                      <a:pt x="1120" y="6536"/>
                    </a:lnTo>
                    <a:lnTo>
                      <a:pt x="877" y="6260"/>
                    </a:lnTo>
                    <a:lnTo>
                      <a:pt x="650" y="5968"/>
                    </a:lnTo>
                    <a:lnTo>
                      <a:pt x="455" y="5660"/>
                    </a:lnTo>
                    <a:lnTo>
                      <a:pt x="293" y="5320"/>
                    </a:lnTo>
                    <a:lnTo>
                      <a:pt x="163" y="4963"/>
                    </a:lnTo>
                    <a:lnTo>
                      <a:pt x="66" y="4606"/>
                    </a:lnTo>
                    <a:lnTo>
                      <a:pt x="33" y="4411"/>
                    </a:lnTo>
                    <a:lnTo>
                      <a:pt x="17" y="4217"/>
                    </a:lnTo>
                    <a:lnTo>
                      <a:pt x="1" y="4022"/>
                    </a:lnTo>
                    <a:lnTo>
                      <a:pt x="1" y="3828"/>
                    </a:lnTo>
                    <a:lnTo>
                      <a:pt x="1" y="3828"/>
                    </a:lnTo>
                    <a:lnTo>
                      <a:pt x="1" y="3633"/>
                    </a:lnTo>
                    <a:lnTo>
                      <a:pt x="17" y="3438"/>
                    </a:lnTo>
                    <a:lnTo>
                      <a:pt x="33" y="3244"/>
                    </a:lnTo>
                    <a:lnTo>
                      <a:pt x="66" y="3049"/>
                    </a:lnTo>
                    <a:lnTo>
                      <a:pt x="163" y="2692"/>
                    </a:lnTo>
                    <a:lnTo>
                      <a:pt x="293" y="2336"/>
                    </a:lnTo>
                    <a:lnTo>
                      <a:pt x="455" y="2011"/>
                    </a:lnTo>
                    <a:lnTo>
                      <a:pt x="650" y="1687"/>
                    </a:lnTo>
                    <a:lnTo>
                      <a:pt x="877" y="1395"/>
                    </a:lnTo>
                    <a:lnTo>
                      <a:pt x="1120" y="1119"/>
                    </a:lnTo>
                    <a:lnTo>
                      <a:pt x="1396" y="876"/>
                    </a:lnTo>
                    <a:lnTo>
                      <a:pt x="1687" y="649"/>
                    </a:lnTo>
                    <a:lnTo>
                      <a:pt x="1996" y="471"/>
                    </a:lnTo>
                    <a:lnTo>
                      <a:pt x="2336" y="308"/>
                    </a:lnTo>
                    <a:lnTo>
                      <a:pt x="2693" y="179"/>
                    </a:lnTo>
                    <a:lnTo>
                      <a:pt x="3050" y="81"/>
                    </a:lnTo>
                    <a:lnTo>
                      <a:pt x="3244" y="49"/>
                    </a:lnTo>
                    <a:lnTo>
                      <a:pt x="3439" y="16"/>
                    </a:lnTo>
                    <a:lnTo>
                      <a:pt x="3634" y="0"/>
                    </a:lnTo>
                    <a:lnTo>
                      <a:pt x="3828" y="0"/>
                    </a:lnTo>
                    <a:lnTo>
                      <a:pt x="3828" y="0"/>
                    </a:lnTo>
                    <a:lnTo>
                      <a:pt x="4023" y="0"/>
                    </a:lnTo>
                    <a:lnTo>
                      <a:pt x="4217" y="16"/>
                    </a:lnTo>
                    <a:lnTo>
                      <a:pt x="4412" y="49"/>
                    </a:lnTo>
                    <a:lnTo>
                      <a:pt x="4590" y="81"/>
                    </a:lnTo>
                    <a:lnTo>
                      <a:pt x="4963" y="179"/>
                    </a:lnTo>
                    <a:lnTo>
                      <a:pt x="5320" y="308"/>
                    </a:lnTo>
                    <a:lnTo>
                      <a:pt x="5645" y="471"/>
                    </a:lnTo>
                    <a:lnTo>
                      <a:pt x="5969" y="649"/>
                    </a:lnTo>
                    <a:lnTo>
                      <a:pt x="6261" y="876"/>
                    </a:lnTo>
                    <a:lnTo>
                      <a:pt x="6537" y="1119"/>
                    </a:lnTo>
                    <a:lnTo>
                      <a:pt x="6780" y="1395"/>
                    </a:lnTo>
                    <a:lnTo>
                      <a:pt x="6991" y="1687"/>
                    </a:lnTo>
                    <a:lnTo>
                      <a:pt x="7185" y="2011"/>
                    </a:lnTo>
                    <a:lnTo>
                      <a:pt x="7347" y="2336"/>
                    </a:lnTo>
                    <a:lnTo>
                      <a:pt x="7477" y="2692"/>
                    </a:lnTo>
                    <a:lnTo>
                      <a:pt x="7575" y="3049"/>
                    </a:lnTo>
                    <a:lnTo>
                      <a:pt x="7607" y="3244"/>
                    </a:lnTo>
                    <a:lnTo>
                      <a:pt x="7623" y="3438"/>
                    </a:lnTo>
                    <a:lnTo>
                      <a:pt x="7639" y="3633"/>
                    </a:lnTo>
                    <a:lnTo>
                      <a:pt x="7656" y="3828"/>
                    </a:lnTo>
                    <a:lnTo>
                      <a:pt x="7656" y="3828"/>
                    </a:lnTo>
                    <a:lnTo>
                      <a:pt x="7639" y="4022"/>
                    </a:lnTo>
                    <a:lnTo>
                      <a:pt x="7623" y="4217"/>
                    </a:lnTo>
                    <a:lnTo>
                      <a:pt x="7607" y="4411"/>
                    </a:lnTo>
                    <a:lnTo>
                      <a:pt x="7575" y="4606"/>
                    </a:lnTo>
                    <a:lnTo>
                      <a:pt x="7477" y="4963"/>
                    </a:lnTo>
                    <a:lnTo>
                      <a:pt x="7347" y="5320"/>
                    </a:lnTo>
                    <a:lnTo>
                      <a:pt x="7185" y="5660"/>
                    </a:lnTo>
                    <a:lnTo>
                      <a:pt x="6991" y="5968"/>
                    </a:lnTo>
                    <a:lnTo>
                      <a:pt x="6780" y="6260"/>
                    </a:lnTo>
                    <a:lnTo>
                      <a:pt x="6537" y="6536"/>
                    </a:lnTo>
                    <a:lnTo>
                      <a:pt x="6261" y="6779"/>
                    </a:lnTo>
                    <a:lnTo>
                      <a:pt x="5969" y="7006"/>
                    </a:lnTo>
                    <a:lnTo>
                      <a:pt x="5645" y="7201"/>
                    </a:lnTo>
                    <a:lnTo>
                      <a:pt x="5320" y="7363"/>
                    </a:lnTo>
                    <a:lnTo>
                      <a:pt x="4963" y="7477"/>
                    </a:lnTo>
                    <a:lnTo>
                      <a:pt x="4590" y="7574"/>
                    </a:lnTo>
                    <a:lnTo>
                      <a:pt x="4412" y="7606"/>
                    </a:lnTo>
                    <a:lnTo>
                      <a:pt x="4217" y="7639"/>
                    </a:lnTo>
                    <a:lnTo>
                      <a:pt x="4023" y="7655"/>
                    </a:lnTo>
                    <a:lnTo>
                      <a:pt x="3828" y="76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9"/>
              <p:cNvSpPr/>
              <p:nvPr/>
            </p:nvSpPr>
            <p:spPr>
              <a:xfrm>
                <a:off x="5231275" y="2505350"/>
                <a:ext cx="416400" cy="279375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11175" fill="none" extrusionOk="0">
                    <a:moveTo>
                      <a:pt x="2644" y="11175"/>
                    </a:moveTo>
                    <a:lnTo>
                      <a:pt x="2644" y="11175"/>
                    </a:lnTo>
                    <a:lnTo>
                      <a:pt x="2368" y="11159"/>
                    </a:lnTo>
                    <a:lnTo>
                      <a:pt x="2109" y="11126"/>
                    </a:lnTo>
                    <a:lnTo>
                      <a:pt x="1849" y="11061"/>
                    </a:lnTo>
                    <a:lnTo>
                      <a:pt x="1622" y="10964"/>
                    </a:lnTo>
                    <a:lnTo>
                      <a:pt x="1379" y="10851"/>
                    </a:lnTo>
                    <a:lnTo>
                      <a:pt x="1168" y="10721"/>
                    </a:lnTo>
                    <a:lnTo>
                      <a:pt x="973" y="10575"/>
                    </a:lnTo>
                    <a:lnTo>
                      <a:pt x="779" y="10396"/>
                    </a:lnTo>
                    <a:lnTo>
                      <a:pt x="617" y="10218"/>
                    </a:lnTo>
                    <a:lnTo>
                      <a:pt x="454" y="10007"/>
                    </a:lnTo>
                    <a:lnTo>
                      <a:pt x="325" y="9796"/>
                    </a:lnTo>
                    <a:lnTo>
                      <a:pt x="211" y="9569"/>
                    </a:lnTo>
                    <a:lnTo>
                      <a:pt x="130" y="9326"/>
                    </a:lnTo>
                    <a:lnTo>
                      <a:pt x="65" y="9067"/>
                    </a:lnTo>
                    <a:lnTo>
                      <a:pt x="16" y="8807"/>
                    </a:lnTo>
                    <a:lnTo>
                      <a:pt x="0" y="8548"/>
                    </a:lnTo>
                    <a:lnTo>
                      <a:pt x="0" y="2628"/>
                    </a:lnTo>
                    <a:lnTo>
                      <a:pt x="0" y="2628"/>
                    </a:lnTo>
                    <a:lnTo>
                      <a:pt x="16" y="2352"/>
                    </a:lnTo>
                    <a:lnTo>
                      <a:pt x="65" y="2093"/>
                    </a:lnTo>
                    <a:lnTo>
                      <a:pt x="130" y="1850"/>
                    </a:lnTo>
                    <a:lnTo>
                      <a:pt x="211" y="1606"/>
                    </a:lnTo>
                    <a:lnTo>
                      <a:pt x="325" y="1379"/>
                    </a:lnTo>
                    <a:lnTo>
                      <a:pt x="454" y="1152"/>
                    </a:lnTo>
                    <a:lnTo>
                      <a:pt x="617" y="958"/>
                    </a:lnTo>
                    <a:lnTo>
                      <a:pt x="779" y="763"/>
                    </a:lnTo>
                    <a:lnTo>
                      <a:pt x="973" y="601"/>
                    </a:lnTo>
                    <a:lnTo>
                      <a:pt x="1168" y="455"/>
                    </a:lnTo>
                    <a:lnTo>
                      <a:pt x="1379" y="309"/>
                    </a:lnTo>
                    <a:lnTo>
                      <a:pt x="1622" y="212"/>
                    </a:lnTo>
                    <a:lnTo>
                      <a:pt x="1849" y="114"/>
                    </a:lnTo>
                    <a:lnTo>
                      <a:pt x="2109" y="50"/>
                    </a:lnTo>
                    <a:lnTo>
                      <a:pt x="2368" y="17"/>
                    </a:lnTo>
                    <a:lnTo>
                      <a:pt x="2644" y="1"/>
                    </a:lnTo>
                    <a:lnTo>
                      <a:pt x="14029" y="1"/>
                    </a:lnTo>
                    <a:lnTo>
                      <a:pt x="14029" y="1"/>
                    </a:lnTo>
                    <a:lnTo>
                      <a:pt x="14304" y="17"/>
                    </a:lnTo>
                    <a:lnTo>
                      <a:pt x="14564" y="50"/>
                    </a:lnTo>
                    <a:lnTo>
                      <a:pt x="14807" y="114"/>
                    </a:lnTo>
                    <a:lnTo>
                      <a:pt x="15050" y="212"/>
                    </a:lnTo>
                    <a:lnTo>
                      <a:pt x="15294" y="309"/>
                    </a:lnTo>
                    <a:lnTo>
                      <a:pt x="15504" y="455"/>
                    </a:lnTo>
                    <a:lnTo>
                      <a:pt x="15699" y="601"/>
                    </a:lnTo>
                    <a:lnTo>
                      <a:pt x="15894" y="763"/>
                    </a:lnTo>
                    <a:lnTo>
                      <a:pt x="16056" y="958"/>
                    </a:lnTo>
                    <a:lnTo>
                      <a:pt x="16218" y="1152"/>
                    </a:lnTo>
                    <a:lnTo>
                      <a:pt x="16348" y="1379"/>
                    </a:lnTo>
                    <a:lnTo>
                      <a:pt x="16461" y="1606"/>
                    </a:lnTo>
                    <a:lnTo>
                      <a:pt x="16542" y="1850"/>
                    </a:lnTo>
                    <a:lnTo>
                      <a:pt x="16607" y="2093"/>
                    </a:lnTo>
                    <a:lnTo>
                      <a:pt x="16656" y="2352"/>
                    </a:lnTo>
                    <a:lnTo>
                      <a:pt x="16656" y="2628"/>
                    </a:lnTo>
                    <a:lnTo>
                      <a:pt x="16656" y="8548"/>
                    </a:lnTo>
                    <a:lnTo>
                      <a:pt x="16656" y="8548"/>
                    </a:lnTo>
                    <a:lnTo>
                      <a:pt x="16656" y="8807"/>
                    </a:lnTo>
                    <a:lnTo>
                      <a:pt x="16607" y="9067"/>
                    </a:lnTo>
                    <a:lnTo>
                      <a:pt x="16542" y="9326"/>
                    </a:lnTo>
                    <a:lnTo>
                      <a:pt x="16461" y="9569"/>
                    </a:lnTo>
                    <a:lnTo>
                      <a:pt x="16348" y="9796"/>
                    </a:lnTo>
                    <a:lnTo>
                      <a:pt x="16218" y="10007"/>
                    </a:lnTo>
                    <a:lnTo>
                      <a:pt x="16056" y="10218"/>
                    </a:lnTo>
                    <a:lnTo>
                      <a:pt x="15894" y="10396"/>
                    </a:lnTo>
                    <a:lnTo>
                      <a:pt x="15699" y="10575"/>
                    </a:lnTo>
                    <a:lnTo>
                      <a:pt x="15504" y="10721"/>
                    </a:lnTo>
                    <a:lnTo>
                      <a:pt x="15294" y="10851"/>
                    </a:lnTo>
                    <a:lnTo>
                      <a:pt x="15050" y="10964"/>
                    </a:lnTo>
                    <a:lnTo>
                      <a:pt x="14807" y="11061"/>
                    </a:lnTo>
                    <a:lnTo>
                      <a:pt x="14564" y="11126"/>
                    </a:lnTo>
                    <a:lnTo>
                      <a:pt x="14304" y="11159"/>
                    </a:lnTo>
                    <a:lnTo>
                      <a:pt x="14029" y="11175"/>
                    </a:lnTo>
                    <a:lnTo>
                      <a:pt x="2644" y="111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9"/>
              <p:cNvSpPr/>
              <p:nvPr/>
            </p:nvSpPr>
            <p:spPr>
              <a:xfrm>
                <a:off x="4841225" y="2502125"/>
                <a:ext cx="345875" cy="345850"/>
              </a:xfrm>
              <a:custGeom>
                <a:avLst/>
                <a:gdLst/>
                <a:ahLst/>
                <a:cxnLst/>
                <a:rect l="l" t="t" r="r" b="b"/>
                <a:pathLst>
                  <a:path w="13835" h="13834" fill="none" extrusionOk="0">
                    <a:moveTo>
                      <a:pt x="6910" y="13834"/>
                    </a:moveTo>
                    <a:lnTo>
                      <a:pt x="6910" y="13834"/>
                    </a:lnTo>
                    <a:lnTo>
                      <a:pt x="6553" y="13818"/>
                    </a:lnTo>
                    <a:lnTo>
                      <a:pt x="6212" y="13785"/>
                    </a:lnTo>
                    <a:lnTo>
                      <a:pt x="5855" y="13753"/>
                    </a:lnTo>
                    <a:lnTo>
                      <a:pt x="5515" y="13688"/>
                    </a:lnTo>
                    <a:lnTo>
                      <a:pt x="5190" y="13607"/>
                    </a:lnTo>
                    <a:lnTo>
                      <a:pt x="4866" y="13510"/>
                    </a:lnTo>
                    <a:lnTo>
                      <a:pt x="4542" y="13412"/>
                    </a:lnTo>
                    <a:lnTo>
                      <a:pt x="4217" y="13282"/>
                    </a:lnTo>
                    <a:lnTo>
                      <a:pt x="3909" y="13153"/>
                    </a:lnTo>
                    <a:lnTo>
                      <a:pt x="3617" y="12991"/>
                    </a:lnTo>
                    <a:lnTo>
                      <a:pt x="3325" y="12828"/>
                    </a:lnTo>
                    <a:lnTo>
                      <a:pt x="3050" y="12650"/>
                    </a:lnTo>
                    <a:lnTo>
                      <a:pt x="2774" y="12455"/>
                    </a:lnTo>
                    <a:lnTo>
                      <a:pt x="2515" y="12245"/>
                    </a:lnTo>
                    <a:lnTo>
                      <a:pt x="2271" y="12034"/>
                    </a:lnTo>
                    <a:lnTo>
                      <a:pt x="2028" y="11807"/>
                    </a:lnTo>
                    <a:lnTo>
                      <a:pt x="1801" y="11563"/>
                    </a:lnTo>
                    <a:lnTo>
                      <a:pt x="1574" y="11304"/>
                    </a:lnTo>
                    <a:lnTo>
                      <a:pt x="1379" y="11044"/>
                    </a:lnTo>
                    <a:lnTo>
                      <a:pt x="1185" y="10785"/>
                    </a:lnTo>
                    <a:lnTo>
                      <a:pt x="1006" y="10493"/>
                    </a:lnTo>
                    <a:lnTo>
                      <a:pt x="828" y="10201"/>
                    </a:lnTo>
                    <a:lnTo>
                      <a:pt x="682" y="9909"/>
                    </a:lnTo>
                    <a:lnTo>
                      <a:pt x="536" y="9601"/>
                    </a:lnTo>
                    <a:lnTo>
                      <a:pt x="422" y="9293"/>
                    </a:lnTo>
                    <a:lnTo>
                      <a:pt x="309" y="8969"/>
                    </a:lnTo>
                    <a:lnTo>
                      <a:pt x="212" y="8644"/>
                    </a:lnTo>
                    <a:lnTo>
                      <a:pt x="147" y="8304"/>
                    </a:lnTo>
                    <a:lnTo>
                      <a:pt x="82" y="7963"/>
                    </a:lnTo>
                    <a:lnTo>
                      <a:pt x="33" y="7622"/>
                    </a:lnTo>
                    <a:lnTo>
                      <a:pt x="1" y="7266"/>
                    </a:lnTo>
                    <a:lnTo>
                      <a:pt x="1" y="6909"/>
                    </a:lnTo>
                    <a:lnTo>
                      <a:pt x="1" y="6909"/>
                    </a:lnTo>
                    <a:lnTo>
                      <a:pt x="1" y="6552"/>
                    </a:lnTo>
                    <a:lnTo>
                      <a:pt x="33" y="6195"/>
                    </a:lnTo>
                    <a:lnTo>
                      <a:pt x="82" y="5855"/>
                    </a:lnTo>
                    <a:lnTo>
                      <a:pt x="147" y="5514"/>
                    </a:lnTo>
                    <a:lnTo>
                      <a:pt x="212" y="5190"/>
                    </a:lnTo>
                    <a:lnTo>
                      <a:pt x="309" y="4849"/>
                    </a:lnTo>
                    <a:lnTo>
                      <a:pt x="422" y="4525"/>
                    </a:lnTo>
                    <a:lnTo>
                      <a:pt x="536" y="4217"/>
                    </a:lnTo>
                    <a:lnTo>
                      <a:pt x="682" y="3909"/>
                    </a:lnTo>
                    <a:lnTo>
                      <a:pt x="828" y="3617"/>
                    </a:lnTo>
                    <a:lnTo>
                      <a:pt x="1006" y="3325"/>
                    </a:lnTo>
                    <a:lnTo>
                      <a:pt x="1185" y="3049"/>
                    </a:lnTo>
                    <a:lnTo>
                      <a:pt x="1379" y="2773"/>
                    </a:lnTo>
                    <a:lnTo>
                      <a:pt x="1574" y="2514"/>
                    </a:lnTo>
                    <a:lnTo>
                      <a:pt x="1801" y="2254"/>
                    </a:lnTo>
                    <a:lnTo>
                      <a:pt x="2028" y="2027"/>
                    </a:lnTo>
                    <a:lnTo>
                      <a:pt x="2271" y="1784"/>
                    </a:lnTo>
                    <a:lnTo>
                      <a:pt x="2515" y="1573"/>
                    </a:lnTo>
                    <a:lnTo>
                      <a:pt x="2774" y="1362"/>
                    </a:lnTo>
                    <a:lnTo>
                      <a:pt x="3050" y="1168"/>
                    </a:lnTo>
                    <a:lnTo>
                      <a:pt x="3325" y="989"/>
                    </a:lnTo>
                    <a:lnTo>
                      <a:pt x="3617" y="827"/>
                    </a:lnTo>
                    <a:lnTo>
                      <a:pt x="3909" y="681"/>
                    </a:lnTo>
                    <a:lnTo>
                      <a:pt x="4217" y="535"/>
                    </a:lnTo>
                    <a:lnTo>
                      <a:pt x="4542" y="422"/>
                    </a:lnTo>
                    <a:lnTo>
                      <a:pt x="4866" y="308"/>
                    </a:lnTo>
                    <a:lnTo>
                      <a:pt x="5190" y="211"/>
                    </a:lnTo>
                    <a:lnTo>
                      <a:pt x="5515" y="130"/>
                    </a:lnTo>
                    <a:lnTo>
                      <a:pt x="5855" y="81"/>
                    </a:lnTo>
                    <a:lnTo>
                      <a:pt x="6212" y="33"/>
                    </a:lnTo>
                    <a:lnTo>
                      <a:pt x="6553" y="0"/>
                    </a:lnTo>
                    <a:lnTo>
                      <a:pt x="6910" y="0"/>
                    </a:lnTo>
                    <a:lnTo>
                      <a:pt x="6910" y="0"/>
                    </a:lnTo>
                    <a:lnTo>
                      <a:pt x="7266" y="0"/>
                    </a:lnTo>
                    <a:lnTo>
                      <a:pt x="7623" y="33"/>
                    </a:lnTo>
                    <a:lnTo>
                      <a:pt x="7964" y="81"/>
                    </a:lnTo>
                    <a:lnTo>
                      <a:pt x="8304" y="130"/>
                    </a:lnTo>
                    <a:lnTo>
                      <a:pt x="8645" y="211"/>
                    </a:lnTo>
                    <a:lnTo>
                      <a:pt x="8969" y="308"/>
                    </a:lnTo>
                    <a:lnTo>
                      <a:pt x="9294" y="422"/>
                    </a:lnTo>
                    <a:lnTo>
                      <a:pt x="9602" y="535"/>
                    </a:lnTo>
                    <a:lnTo>
                      <a:pt x="9910" y="681"/>
                    </a:lnTo>
                    <a:lnTo>
                      <a:pt x="10218" y="827"/>
                    </a:lnTo>
                    <a:lnTo>
                      <a:pt x="10494" y="989"/>
                    </a:lnTo>
                    <a:lnTo>
                      <a:pt x="10786" y="1168"/>
                    </a:lnTo>
                    <a:lnTo>
                      <a:pt x="11045" y="1362"/>
                    </a:lnTo>
                    <a:lnTo>
                      <a:pt x="11321" y="1573"/>
                    </a:lnTo>
                    <a:lnTo>
                      <a:pt x="11564" y="1784"/>
                    </a:lnTo>
                    <a:lnTo>
                      <a:pt x="11807" y="2027"/>
                    </a:lnTo>
                    <a:lnTo>
                      <a:pt x="12034" y="2254"/>
                    </a:lnTo>
                    <a:lnTo>
                      <a:pt x="12245" y="2514"/>
                    </a:lnTo>
                    <a:lnTo>
                      <a:pt x="12456" y="2773"/>
                    </a:lnTo>
                    <a:lnTo>
                      <a:pt x="12651" y="3049"/>
                    </a:lnTo>
                    <a:lnTo>
                      <a:pt x="12829" y="3325"/>
                    </a:lnTo>
                    <a:lnTo>
                      <a:pt x="12991" y="3617"/>
                    </a:lnTo>
                    <a:lnTo>
                      <a:pt x="13153" y="3909"/>
                    </a:lnTo>
                    <a:lnTo>
                      <a:pt x="13283" y="4217"/>
                    </a:lnTo>
                    <a:lnTo>
                      <a:pt x="13413" y="4525"/>
                    </a:lnTo>
                    <a:lnTo>
                      <a:pt x="13526" y="4849"/>
                    </a:lnTo>
                    <a:lnTo>
                      <a:pt x="13607" y="5190"/>
                    </a:lnTo>
                    <a:lnTo>
                      <a:pt x="13689" y="5514"/>
                    </a:lnTo>
                    <a:lnTo>
                      <a:pt x="13753" y="5855"/>
                    </a:lnTo>
                    <a:lnTo>
                      <a:pt x="13802" y="6195"/>
                    </a:lnTo>
                    <a:lnTo>
                      <a:pt x="13818" y="6552"/>
                    </a:lnTo>
                    <a:lnTo>
                      <a:pt x="13834" y="6909"/>
                    </a:lnTo>
                    <a:lnTo>
                      <a:pt x="13834" y="6909"/>
                    </a:lnTo>
                    <a:lnTo>
                      <a:pt x="13818" y="7266"/>
                    </a:lnTo>
                    <a:lnTo>
                      <a:pt x="13802" y="7622"/>
                    </a:lnTo>
                    <a:lnTo>
                      <a:pt x="13753" y="7963"/>
                    </a:lnTo>
                    <a:lnTo>
                      <a:pt x="13689" y="8304"/>
                    </a:lnTo>
                    <a:lnTo>
                      <a:pt x="13607" y="8644"/>
                    </a:lnTo>
                    <a:lnTo>
                      <a:pt x="13526" y="8969"/>
                    </a:lnTo>
                    <a:lnTo>
                      <a:pt x="13413" y="9293"/>
                    </a:lnTo>
                    <a:lnTo>
                      <a:pt x="13283" y="9601"/>
                    </a:lnTo>
                    <a:lnTo>
                      <a:pt x="13153" y="9909"/>
                    </a:lnTo>
                    <a:lnTo>
                      <a:pt x="12991" y="10201"/>
                    </a:lnTo>
                    <a:lnTo>
                      <a:pt x="12829" y="10493"/>
                    </a:lnTo>
                    <a:lnTo>
                      <a:pt x="12651" y="10785"/>
                    </a:lnTo>
                    <a:lnTo>
                      <a:pt x="12456" y="11044"/>
                    </a:lnTo>
                    <a:lnTo>
                      <a:pt x="12245" y="11304"/>
                    </a:lnTo>
                    <a:lnTo>
                      <a:pt x="12034" y="11563"/>
                    </a:lnTo>
                    <a:lnTo>
                      <a:pt x="11807" y="11807"/>
                    </a:lnTo>
                    <a:lnTo>
                      <a:pt x="11564" y="12034"/>
                    </a:lnTo>
                    <a:lnTo>
                      <a:pt x="11321" y="12245"/>
                    </a:lnTo>
                    <a:lnTo>
                      <a:pt x="11045" y="12455"/>
                    </a:lnTo>
                    <a:lnTo>
                      <a:pt x="10786" y="12650"/>
                    </a:lnTo>
                    <a:lnTo>
                      <a:pt x="10494" y="12828"/>
                    </a:lnTo>
                    <a:lnTo>
                      <a:pt x="10218" y="12991"/>
                    </a:lnTo>
                    <a:lnTo>
                      <a:pt x="9910" y="13153"/>
                    </a:lnTo>
                    <a:lnTo>
                      <a:pt x="9602" y="13282"/>
                    </a:lnTo>
                    <a:lnTo>
                      <a:pt x="9294" y="13412"/>
                    </a:lnTo>
                    <a:lnTo>
                      <a:pt x="8969" y="13510"/>
                    </a:lnTo>
                    <a:lnTo>
                      <a:pt x="8645" y="13607"/>
                    </a:lnTo>
                    <a:lnTo>
                      <a:pt x="8304" y="13688"/>
                    </a:lnTo>
                    <a:lnTo>
                      <a:pt x="7964" y="13753"/>
                    </a:lnTo>
                    <a:lnTo>
                      <a:pt x="7623" y="13785"/>
                    </a:lnTo>
                    <a:lnTo>
                      <a:pt x="7266" y="13818"/>
                    </a:lnTo>
                    <a:lnTo>
                      <a:pt x="6910" y="1383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29"/>
              <p:cNvSpPr/>
              <p:nvPr/>
            </p:nvSpPr>
            <p:spPr>
              <a:xfrm>
                <a:off x="4831100" y="2122625"/>
                <a:ext cx="345875" cy="345875"/>
              </a:xfrm>
              <a:custGeom>
                <a:avLst/>
                <a:gdLst/>
                <a:ahLst/>
                <a:cxnLst/>
                <a:rect l="l" t="t" r="r" b="b"/>
                <a:pathLst>
                  <a:path w="13835" h="13835" fill="none" extrusionOk="0">
                    <a:moveTo>
                      <a:pt x="6909" y="13834"/>
                    </a:moveTo>
                    <a:lnTo>
                      <a:pt x="6909" y="13834"/>
                    </a:lnTo>
                    <a:lnTo>
                      <a:pt x="6569" y="13818"/>
                    </a:lnTo>
                    <a:lnTo>
                      <a:pt x="6212" y="13802"/>
                    </a:lnTo>
                    <a:lnTo>
                      <a:pt x="5871" y="13753"/>
                    </a:lnTo>
                    <a:lnTo>
                      <a:pt x="5531" y="13688"/>
                    </a:lnTo>
                    <a:lnTo>
                      <a:pt x="5190" y="13607"/>
                    </a:lnTo>
                    <a:lnTo>
                      <a:pt x="4866" y="13526"/>
                    </a:lnTo>
                    <a:lnTo>
                      <a:pt x="4541" y="13412"/>
                    </a:lnTo>
                    <a:lnTo>
                      <a:pt x="4217" y="13283"/>
                    </a:lnTo>
                    <a:lnTo>
                      <a:pt x="3925" y="13153"/>
                    </a:lnTo>
                    <a:lnTo>
                      <a:pt x="3617" y="12991"/>
                    </a:lnTo>
                    <a:lnTo>
                      <a:pt x="3325" y="12829"/>
                    </a:lnTo>
                    <a:lnTo>
                      <a:pt x="3049" y="12650"/>
                    </a:lnTo>
                    <a:lnTo>
                      <a:pt x="2774" y="12456"/>
                    </a:lnTo>
                    <a:lnTo>
                      <a:pt x="2514" y="12245"/>
                    </a:lnTo>
                    <a:lnTo>
                      <a:pt x="2271" y="12034"/>
                    </a:lnTo>
                    <a:lnTo>
                      <a:pt x="2028" y="11807"/>
                    </a:lnTo>
                    <a:lnTo>
                      <a:pt x="1801" y="11564"/>
                    </a:lnTo>
                    <a:lnTo>
                      <a:pt x="1573" y="11320"/>
                    </a:lnTo>
                    <a:lnTo>
                      <a:pt x="1379" y="11061"/>
                    </a:lnTo>
                    <a:lnTo>
                      <a:pt x="1184" y="10785"/>
                    </a:lnTo>
                    <a:lnTo>
                      <a:pt x="1006" y="10493"/>
                    </a:lnTo>
                    <a:lnTo>
                      <a:pt x="827" y="10217"/>
                    </a:lnTo>
                    <a:lnTo>
                      <a:pt x="681" y="9909"/>
                    </a:lnTo>
                    <a:lnTo>
                      <a:pt x="552" y="9601"/>
                    </a:lnTo>
                    <a:lnTo>
                      <a:pt x="422" y="9293"/>
                    </a:lnTo>
                    <a:lnTo>
                      <a:pt x="308" y="8969"/>
                    </a:lnTo>
                    <a:lnTo>
                      <a:pt x="211" y="8644"/>
                    </a:lnTo>
                    <a:lnTo>
                      <a:pt x="146" y="8304"/>
                    </a:lnTo>
                    <a:lnTo>
                      <a:pt x="81" y="7963"/>
                    </a:lnTo>
                    <a:lnTo>
                      <a:pt x="33" y="7623"/>
                    </a:lnTo>
                    <a:lnTo>
                      <a:pt x="17" y="7266"/>
                    </a:lnTo>
                    <a:lnTo>
                      <a:pt x="0" y="6909"/>
                    </a:lnTo>
                    <a:lnTo>
                      <a:pt x="0" y="6909"/>
                    </a:lnTo>
                    <a:lnTo>
                      <a:pt x="17" y="6552"/>
                    </a:lnTo>
                    <a:lnTo>
                      <a:pt x="33" y="6212"/>
                    </a:lnTo>
                    <a:lnTo>
                      <a:pt x="81" y="5855"/>
                    </a:lnTo>
                    <a:lnTo>
                      <a:pt x="146" y="5514"/>
                    </a:lnTo>
                    <a:lnTo>
                      <a:pt x="211" y="5190"/>
                    </a:lnTo>
                    <a:lnTo>
                      <a:pt x="308" y="4866"/>
                    </a:lnTo>
                    <a:lnTo>
                      <a:pt x="422" y="4541"/>
                    </a:lnTo>
                    <a:lnTo>
                      <a:pt x="552" y="4217"/>
                    </a:lnTo>
                    <a:lnTo>
                      <a:pt x="681" y="3909"/>
                    </a:lnTo>
                    <a:lnTo>
                      <a:pt x="827" y="3617"/>
                    </a:lnTo>
                    <a:lnTo>
                      <a:pt x="1006" y="3325"/>
                    </a:lnTo>
                    <a:lnTo>
                      <a:pt x="1184" y="3049"/>
                    </a:lnTo>
                    <a:lnTo>
                      <a:pt x="1379" y="2774"/>
                    </a:lnTo>
                    <a:lnTo>
                      <a:pt x="1573" y="2514"/>
                    </a:lnTo>
                    <a:lnTo>
                      <a:pt x="1801" y="2271"/>
                    </a:lnTo>
                    <a:lnTo>
                      <a:pt x="2028" y="2027"/>
                    </a:lnTo>
                    <a:lnTo>
                      <a:pt x="2271" y="1800"/>
                    </a:lnTo>
                    <a:lnTo>
                      <a:pt x="2514" y="1573"/>
                    </a:lnTo>
                    <a:lnTo>
                      <a:pt x="2774" y="1379"/>
                    </a:lnTo>
                    <a:lnTo>
                      <a:pt x="3049" y="1184"/>
                    </a:lnTo>
                    <a:lnTo>
                      <a:pt x="3325" y="1006"/>
                    </a:lnTo>
                    <a:lnTo>
                      <a:pt x="3617" y="827"/>
                    </a:lnTo>
                    <a:lnTo>
                      <a:pt x="3925" y="681"/>
                    </a:lnTo>
                    <a:lnTo>
                      <a:pt x="4217" y="535"/>
                    </a:lnTo>
                    <a:lnTo>
                      <a:pt x="4541" y="422"/>
                    </a:lnTo>
                    <a:lnTo>
                      <a:pt x="4866" y="308"/>
                    </a:lnTo>
                    <a:lnTo>
                      <a:pt x="5190" y="211"/>
                    </a:lnTo>
                    <a:lnTo>
                      <a:pt x="5531" y="146"/>
                    </a:lnTo>
                    <a:lnTo>
                      <a:pt x="5871" y="81"/>
                    </a:lnTo>
                    <a:lnTo>
                      <a:pt x="6212" y="33"/>
                    </a:lnTo>
                    <a:lnTo>
                      <a:pt x="6569" y="0"/>
                    </a:lnTo>
                    <a:lnTo>
                      <a:pt x="6909" y="0"/>
                    </a:lnTo>
                    <a:lnTo>
                      <a:pt x="6909" y="0"/>
                    </a:lnTo>
                    <a:lnTo>
                      <a:pt x="7266" y="0"/>
                    </a:lnTo>
                    <a:lnTo>
                      <a:pt x="7623" y="33"/>
                    </a:lnTo>
                    <a:lnTo>
                      <a:pt x="7963" y="81"/>
                    </a:lnTo>
                    <a:lnTo>
                      <a:pt x="8304" y="146"/>
                    </a:lnTo>
                    <a:lnTo>
                      <a:pt x="8644" y="211"/>
                    </a:lnTo>
                    <a:lnTo>
                      <a:pt x="8969" y="308"/>
                    </a:lnTo>
                    <a:lnTo>
                      <a:pt x="9293" y="422"/>
                    </a:lnTo>
                    <a:lnTo>
                      <a:pt x="9601" y="535"/>
                    </a:lnTo>
                    <a:lnTo>
                      <a:pt x="9909" y="681"/>
                    </a:lnTo>
                    <a:lnTo>
                      <a:pt x="10218" y="827"/>
                    </a:lnTo>
                    <a:lnTo>
                      <a:pt x="10509" y="1006"/>
                    </a:lnTo>
                    <a:lnTo>
                      <a:pt x="10785" y="1184"/>
                    </a:lnTo>
                    <a:lnTo>
                      <a:pt x="11061" y="1379"/>
                    </a:lnTo>
                    <a:lnTo>
                      <a:pt x="11320" y="1573"/>
                    </a:lnTo>
                    <a:lnTo>
                      <a:pt x="11564" y="1800"/>
                    </a:lnTo>
                    <a:lnTo>
                      <a:pt x="11807" y="2027"/>
                    </a:lnTo>
                    <a:lnTo>
                      <a:pt x="12034" y="2271"/>
                    </a:lnTo>
                    <a:lnTo>
                      <a:pt x="12261" y="2514"/>
                    </a:lnTo>
                    <a:lnTo>
                      <a:pt x="12456" y="2774"/>
                    </a:lnTo>
                    <a:lnTo>
                      <a:pt x="12650" y="3049"/>
                    </a:lnTo>
                    <a:lnTo>
                      <a:pt x="12829" y="3325"/>
                    </a:lnTo>
                    <a:lnTo>
                      <a:pt x="12991" y="3617"/>
                    </a:lnTo>
                    <a:lnTo>
                      <a:pt x="13153" y="3909"/>
                    </a:lnTo>
                    <a:lnTo>
                      <a:pt x="13283" y="4217"/>
                    </a:lnTo>
                    <a:lnTo>
                      <a:pt x="13412" y="4541"/>
                    </a:lnTo>
                    <a:lnTo>
                      <a:pt x="13526" y="4866"/>
                    </a:lnTo>
                    <a:lnTo>
                      <a:pt x="13607" y="5190"/>
                    </a:lnTo>
                    <a:lnTo>
                      <a:pt x="13688" y="5514"/>
                    </a:lnTo>
                    <a:lnTo>
                      <a:pt x="13753" y="5855"/>
                    </a:lnTo>
                    <a:lnTo>
                      <a:pt x="13802" y="6212"/>
                    </a:lnTo>
                    <a:lnTo>
                      <a:pt x="13818" y="6552"/>
                    </a:lnTo>
                    <a:lnTo>
                      <a:pt x="13834" y="6909"/>
                    </a:lnTo>
                    <a:lnTo>
                      <a:pt x="13834" y="6909"/>
                    </a:lnTo>
                    <a:lnTo>
                      <a:pt x="13818" y="7266"/>
                    </a:lnTo>
                    <a:lnTo>
                      <a:pt x="13802" y="7623"/>
                    </a:lnTo>
                    <a:lnTo>
                      <a:pt x="13753" y="7963"/>
                    </a:lnTo>
                    <a:lnTo>
                      <a:pt x="13688" y="8304"/>
                    </a:lnTo>
                    <a:lnTo>
                      <a:pt x="13607" y="8644"/>
                    </a:lnTo>
                    <a:lnTo>
                      <a:pt x="13526" y="8969"/>
                    </a:lnTo>
                    <a:lnTo>
                      <a:pt x="13412" y="9293"/>
                    </a:lnTo>
                    <a:lnTo>
                      <a:pt x="13283" y="9601"/>
                    </a:lnTo>
                    <a:lnTo>
                      <a:pt x="13153" y="9909"/>
                    </a:lnTo>
                    <a:lnTo>
                      <a:pt x="12991" y="10217"/>
                    </a:lnTo>
                    <a:lnTo>
                      <a:pt x="12829" y="10493"/>
                    </a:lnTo>
                    <a:lnTo>
                      <a:pt x="12650" y="10785"/>
                    </a:lnTo>
                    <a:lnTo>
                      <a:pt x="12456" y="11061"/>
                    </a:lnTo>
                    <a:lnTo>
                      <a:pt x="12261" y="11320"/>
                    </a:lnTo>
                    <a:lnTo>
                      <a:pt x="12034" y="11564"/>
                    </a:lnTo>
                    <a:lnTo>
                      <a:pt x="11807" y="11807"/>
                    </a:lnTo>
                    <a:lnTo>
                      <a:pt x="11564" y="12034"/>
                    </a:lnTo>
                    <a:lnTo>
                      <a:pt x="11320" y="12245"/>
                    </a:lnTo>
                    <a:lnTo>
                      <a:pt x="11061" y="12456"/>
                    </a:lnTo>
                    <a:lnTo>
                      <a:pt x="10785" y="12650"/>
                    </a:lnTo>
                    <a:lnTo>
                      <a:pt x="10509" y="12829"/>
                    </a:lnTo>
                    <a:lnTo>
                      <a:pt x="10218" y="12991"/>
                    </a:lnTo>
                    <a:lnTo>
                      <a:pt x="9909" y="13153"/>
                    </a:lnTo>
                    <a:lnTo>
                      <a:pt x="9601" y="13283"/>
                    </a:lnTo>
                    <a:lnTo>
                      <a:pt x="9293" y="13412"/>
                    </a:lnTo>
                    <a:lnTo>
                      <a:pt x="8969" y="13526"/>
                    </a:lnTo>
                    <a:lnTo>
                      <a:pt x="8644" y="13607"/>
                    </a:lnTo>
                    <a:lnTo>
                      <a:pt x="8304" y="13688"/>
                    </a:lnTo>
                    <a:lnTo>
                      <a:pt x="7963" y="13753"/>
                    </a:lnTo>
                    <a:lnTo>
                      <a:pt x="7623" y="13802"/>
                    </a:lnTo>
                    <a:lnTo>
                      <a:pt x="7266" y="13818"/>
                    </a:lnTo>
                    <a:lnTo>
                      <a:pt x="6909" y="1383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29"/>
              <p:cNvSpPr/>
              <p:nvPr/>
            </p:nvSpPr>
            <p:spPr>
              <a:xfrm>
                <a:off x="5231275" y="2122625"/>
                <a:ext cx="416400" cy="279375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11175" fill="none" extrusionOk="0">
                    <a:moveTo>
                      <a:pt x="2644" y="11174"/>
                    </a:moveTo>
                    <a:lnTo>
                      <a:pt x="2644" y="11174"/>
                    </a:lnTo>
                    <a:lnTo>
                      <a:pt x="2368" y="11158"/>
                    </a:lnTo>
                    <a:lnTo>
                      <a:pt x="2109" y="11126"/>
                    </a:lnTo>
                    <a:lnTo>
                      <a:pt x="1849" y="11061"/>
                    </a:lnTo>
                    <a:lnTo>
                      <a:pt x="1622" y="10963"/>
                    </a:lnTo>
                    <a:lnTo>
                      <a:pt x="1379" y="10850"/>
                    </a:lnTo>
                    <a:lnTo>
                      <a:pt x="1168" y="10720"/>
                    </a:lnTo>
                    <a:lnTo>
                      <a:pt x="973" y="10574"/>
                    </a:lnTo>
                    <a:lnTo>
                      <a:pt x="779" y="10396"/>
                    </a:lnTo>
                    <a:lnTo>
                      <a:pt x="617" y="10217"/>
                    </a:lnTo>
                    <a:lnTo>
                      <a:pt x="454" y="10007"/>
                    </a:lnTo>
                    <a:lnTo>
                      <a:pt x="325" y="9796"/>
                    </a:lnTo>
                    <a:lnTo>
                      <a:pt x="211" y="9569"/>
                    </a:lnTo>
                    <a:lnTo>
                      <a:pt x="130" y="9325"/>
                    </a:lnTo>
                    <a:lnTo>
                      <a:pt x="65" y="9066"/>
                    </a:lnTo>
                    <a:lnTo>
                      <a:pt x="16" y="8807"/>
                    </a:lnTo>
                    <a:lnTo>
                      <a:pt x="0" y="8547"/>
                    </a:lnTo>
                    <a:lnTo>
                      <a:pt x="0" y="2628"/>
                    </a:lnTo>
                    <a:lnTo>
                      <a:pt x="0" y="2628"/>
                    </a:lnTo>
                    <a:lnTo>
                      <a:pt x="16" y="2352"/>
                    </a:lnTo>
                    <a:lnTo>
                      <a:pt x="65" y="2092"/>
                    </a:lnTo>
                    <a:lnTo>
                      <a:pt x="130" y="1849"/>
                    </a:lnTo>
                    <a:lnTo>
                      <a:pt x="211" y="1606"/>
                    </a:lnTo>
                    <a:lnTo>
                      <a:pt x="325" y="1379"/>
                    </a:lnTo>
                    <a:lnTo>
                      <a:pt x="454" y="1152"/>
                    </a:lnTo>
                    <a:lnTo>
                      <a:pt x="617" y="957"/>
                    </a:lnTo>
                    <a:lnTo>
                      <a:pt x="779" y="763"/>
                    </a:lnTo>
                    <a:lnTo>
                      <a:pt x="973" y="600"/>
                    </a:lnTo>
                    <a:lnTo>
                      <a:pt x="1168" y="454"/>
                    </a:lnTo>
                    <a:lnTo>
                      <a:pt x="1379" y="308"/>
                    </a:lnTo>
                    <a:lnTo>
                      <a:pt x="1622" y="211"/>
                    </a:lnTo>
                    <a:lnTo>
                      <a:pt x="1849" y="114"/>
                    </a:lnTo>
                    <a:lnTo>
                      <a:pt x="2109" y="49"/>
                    </a:lnTo>
                    <a:lnTo>
                      <a:pt x="2368" y="16"/>
                    </a:lnTo>
                    <a:lnTo>
                      <a:pt x="2644" y="0"/>
                    </a:lnTo>
                    <a:lnTo>
                      <a:pt x="14029" y="0"/>
                    </a:lnTo>
                    <a:lnTo>
                      <a:pt x="14029" y="0"/>
                    </a:lnTo>
                    <a:lnTo>
                      <a:pt x="14304" y="16"/>
                    </a:lnTo>
                    <a:lnTo>
                      <a:pt x="14564" y="49"/>
                    </a:lnTo>
                    <a:lnTo>
                      <a:pt x="14807" y="114"/>
                    </a:lnTo>
                    <a:lnTo>
                      <a:pt x="15050" y="211"/>
                    </a:lnTo>
                    <a:lnTo>
                      <a:pt x="15294" y="308"/>
                    </a:lnTo>
                    <a:lnTo>
                      <a:pt x="15504" y="454"/>
                    </a:lnTo>
                    <a:lnTo>
                      <a:pt x="15699" y="600"/>
                    </a:lnTo>
                    <a:lnTo>
                      <a:pt x="15894" y="763"/>
                    </a:lnTo>
                    <a:lnTo>
                      <a:pt x="16056" y="957"/>
                    </a:lnTo>
                    <a:lnTo>
                      <a:pt x="16218" y="1152"/>
                    </a:lnTo>
                    <a:lnTo>
                      <a:pt x="16348" y="1379"/>
                    </a:lnTo>
                    <a:lnTo>
                      <a:pt x="16461" y="1606"/>
                    </a:lnTo>
                    <a:lnTo>
                      <a:pt x="16542" y="1849"/>
                    </a:lnTo>
                    <a:lnTo>
                      <a:pt x="16607" y="2092"/>
                    </a:lnTo>
                    <a:lnTo>
                      <a:pt x="16656" y="2352"/>
                    </a:lnTo>
                    <a:lnTo>
                      <a:pt x="16656" y="2628"/>
                    </a:lnTo>
                    <a:lnTo>
                      <a:pt x="16656" y="8547"/>
                    </a:lnTo>
                    <a:lnTo>
                      <a:pt x="16656" y="8547"/>
                    </a:lnTo>
                    <a:lnTo>
                      <a:pt x="16656" y="8807"/>
                    </a:lnTo>
                    <a:lnTo>
                      <a:pt x="16607" y="9066"/>
                    </a:lnTo>
                    <a:lnTo>
                      <a:pt x="16542" y="9325"/>
                    </a:lnTo>
                    <a:lnTo>
                      <a:pt x="16461" y="9569"/>
                    </a:lnTo>
                    <a:lnTo>
                      <a:pt x="16348" y="9796"/>
                    </a:lnTo>
                    <a:lnTo>
                      <a:pt x="16218" y="10007"/>
                    </a:lnTo>
                    <a:lnTo>
                      <a:pt x="16056" y="10217"/>
                    </a:lnTo>
                    <a:lnTo>
                      <a:pt x="15894" y="10396"/>
                    </a:lnTo>
                    <a:lnTo>
                      <a:pt x="15699" y="10574"/>
                    </a:lnTo>
                    <a:lnTo>
                      <a:pt x="15504" y="10720"/>
                    </a:lnTo>
                    <a:lnTo>
                      <a:pt x="15294" y="10850"/>
                    </a:lnTo>
                    <a:lnTo>
                      <a:pt x="15050" y="10963"/>
                    </a:lnTo>
                    <a:lnTo>
                      <a:pt x="14807" y="11061"/>
                    </a:lnTo>
                    <a:lnTo>
                      <a:pt x="14564" y="11126"/>
                    </a:lnTo>
                    <a:lnTo>
                      <a:pt x="14304" y="11158"/>
                    </a:lnTo>
                    <a:lnTo>
                      <a:pt x="14029" y="11174"/>
                    </a:lnTo>
                    <a:lnTo>
                      <a:pt x="2644" y="1117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9"/>
              <p:cNvSpPr/>
              <p:nvPr/>
            </p:nvSpPr>
            <p:spPr>
              <a:xfrm>
                <a:off x="4783250" y="2021675"/>
                <a:ext cx="950375" cy="1417050"/>
              </a:xfrm>
              <a:custGeom>
                <a:avLst/>
                <a:gdLst/>
                <a:ahLst/>
                <a:cxnLst/>
                <a:rect l="l" t="t" r="r" b="b"/>
                <a:pathLst>
                  <a:path w="38015" h="56682" fill="none" extrusionOk="0">
                    <a:moveTo>
                      <a:pt x="38015" y="0"/>
                    </a:moveTo>
                    <a:lnTo>
                      <a:pt x="1" y="0"/>
                    </a:lnTo>
                    <a:lnTo>
                      <a:pt x="1" y="26727"/>
                    </a:lnTo>
                    <a:lnTo>
                      <a:pt x="1" y="26727"/>
                    </a:lnTo>
                    <a:lnTo>
                      <a:pt x="357" y="27749"/>
                    </a:lnTo>
                    <a:lnTo>
                      <a:pt x="682" y="28787"/>
                    </a:lnTo>
                    <a:lnTo>
                      <a:pt x="990" y="29825"/>
                    </a:lnTo>
                    <a:lnTo>
                      <a:pt x="1266" y="30862"/>
                    </a:lnTo>
                    <a:lnTo>
                      <a:pt x="1525" y="31917"/>
                    </a:lnTo>
                    <a:lnTo>
                      <a:pt x="1736" y="32955"/>
                    </a:lnTo>
                    <a:lnTo>
                      <a:pt x="1914" y="34009"/>
                    </a:lnTo>
                    <a:lnTo>
                      <a:pt x="2077" y="35063"/>
                    </a:lnTo>
                    <a:lnTo>
                      <a:pt x="2077" y="35063"/>
                    </a:lnTo>
                    <a:lnTo>
                      <a:pt x="1541" y="35112"/>
                    </a:lnTo>
                    <a:lnTo>
                      <a:pt x="893" y="35176"/>
                    </a:lnTo>
                    <a:lnTo>
                      <a:pt x="1" y="35258"/>
                    </a:lnTo>
                    <a:lnTo>
                      <a:pt x="1" y="35339"/>
                    </a:lnTo>
                    <a:lnTo>
                      <a:pt x="2287" y="35339"/>
                    </a:lnTo>
                    <a:lnTo>
                      <a:pt x="2287" y="56681"/>
                    </a:lnTo>
                    <a:lnTo>
                      <a:pt x="38015" y="56681"/>
                    </a:lnTo>
                    <a:lnTo>
                      <a:pt x="3801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9"/>
              <p:cNvSpPr/>
              <p:nvPr/>
            </p:nvSpPr>
            <p:spPr>
              <a:xfrm>
                <a:off x="930325" y="1100500"/>
                <a:ext cx="1998450" cy="1436100"/>
              </a:xfrm>
              <a:custGeom>
                <a:avLst/>
                <a:gdLst/>
                <a:ahLst/>
                <a:cxnLst/>
                <a:rect l="l" t="t" r="r" b="b"/>
                <a:pathLst>
                  <a:path w="79938" h="57444" extrusionOk="0">
                    <a:moveTo>
                      <a:pt x="1" y="0"/>
                    </a:moveTo>
                    <a:lnTo>
                      <a:pt x="1" y="57444"/>
                    </a:lnTo>
                    <a:lnTo>
                      <a:pt x="79938" y="57444"/>
                    </a:lnTo>
                    <a:lnTo>
                      <a:pt x="79938" y="0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9"/>
              <p:cNvSpPr/>
              <p:nvPr/>
            </p:nvSpPr>
            <p:spPr>
              <a:xfrm>
                <a:off x="871550" y="1100500"/>
                <a:ext cx="1998450" cy="1436100"/>
              </a:xfrm>
              <a:custGeom>
                <a:avLst/>
                <a:gdLst/>
                <a:ahLst/>
                <a:cxnLst/>
                <a:rect l="l" t="t" r="r" b="b"/>
                <a:pathLst>
                  <a:path w="79938" h="57444" extrusionOk="0">
                    <a:moveTo>
                      <a:pt x="0" y="0"/>
                    </a:moveTo>
                    <a:lnTo>
                      <a:pt x="0" y="57444"/>
                    </a:lnTo>
                    <a:lnTo>
                      <a:pt x="79937" y="57444"/>
                    </a:lnTo>
                    <a:lnTo>
                      <a:pt x="79937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9"/>
              <p:cNvSpPr/>
              <p:nvPr/>
            </p:nvSpPr>
            <p:spPr>
              <a:xfrm>
                <a:off x="933575" y="1147525"/>
                <a:ext cx="1878025" cy="1335550"/>
              </a:xfrm>
              <a:custGeom>
                <a:avLst/>
                <a:gdLst/>
                <a:ahLst/>
                <a:cxnLst/>
                <a:rect l="l" t="t" r="r" b="b"/>
                <a:pathLst>
                  <a:path w="75121" h="53422" extrusionOk="0">
                    <a:moveTo>
                      <a:pt x="0" y="0"/>
                    </a:moveTo>
                    <a:lnTo>
                      <a:pt x="0" y="53422"/>
                    </a:lnTo>
                    <a:lnTo>
                      <a:pt x="75121" y="53422"/>
                    </a:lnTo>
                    <a:lnTo>
                      <a:pt x="75121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9"/>
              <p:cNvSpPr/>
              <p:nvPr/>
            </p:nvSpPr>
            <p:spPr>
              <a:xfrm>
                <a:off x="1249400" y="2413325"/>
                <a:ext cx="1561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1736" extrusionOk="0">
                    <a:moveTo>
                      <a:pt x="861" y="0"/>
                    </a:moveTo>
                    <a:lnTo>
                      <a:pt x="698" y="17"/>
                    </a:lnTo>
                    <a:lnTo>
                      <a:pt x="536" y="65"/>
                    </a:lnTo>
                    <a:lnTo>
                      <a:pt x="390" y="146"/>
                    </a:lnTo>
                    <a:lnTo>
                      <a:pt x="260" y="260"/>
                    </a:lnTo>
                    <a:lnTo>
                      <a:pt x="147" y="373"/>
                    </a:lnTo>
                    <a:lnTo>
                      <a:pt x="66" y="536"/>
                    </a:lnTo>
                    <a:lnTo>
                      <a:pt x="17" y="698"/>
                    </a:lnTo>
                    <a:lnTo>
                      <a:pt x="1" y="860"/>
                    </a:lnTo>
                    <a:lnTo>
                      <a:pt x="17" y="1038"/>
                    </a:lnTo>
                    <a:lnTo>
                      <a:pt x="66" y="1201"/>
                    </a:lnTo>
                    <a:lnTo>
                      <a:pt x="147" y="1346"/>
                    </a:lnTo>
                    <a:lnTo>
                      <a:pt x="260" y="1476"/>
                    </a:lnTo>
                    <a:lnTo>
                      <a:pt x="390" y="1590"/>
                    </a:lnTo>
                    <a:lnTo>
                      <a:pt x="536" y="1671"/>
                    </a:lnTo>
                    <a:lnTo>
                      <a:pt x="698" y="1720"/>
                    </a:lnTo>
                    <a:lnTo>
                      <a:pt x="861" y="1736"/>
                    </a:lnTo>
                    <a:lnTo>
                      <a:pt x="5385" y="1736"/>
                    </a:lnTo>
                    <a:lnTo>
                      <a:pt x="5564" y="1720"/>
                    </a:lnTo>
                    <a:lnTo>
                      <a:pt x="5726" y="1671"/>
                    </a:lnTo>
                    <a:lnTo>
                      <a:pt x="5872" y="1590"/>
                    </a:lnTo>
                    <a:lnTo>
                      <a:pt x="6002" y="1476"/>
                    </a:lnTo>
                    <a:lnTo>
                      <a:pt x="6099" y="1346"/>
                    </a:lnTo>
                    <a:lnTo>
                      <a:pt x="6180" y="1201"/>
                    </a:lnTo>
                    <a:lnTo>
                      <a:pt x="6229" y="1038"/>
                    </a:lnTo>
                    <a:lnTo>
                      <a:pt x="6245" y="860"/>
                    </a:lnTo>
                    <a:lnTo>
                      <a:pt x="6229" y="698"/>
                    </a:lnTo>
                    <a:lnTo>
                      <a:pt x="6180" y="536"/>
                    </a:lnTo>
                    <a:lnTo>
                      <a:pt x="6099" y="373"/>
                    </a:lnTo>
                    <a:lnTo>
                      <a:pt x="6002" y="260"/>
                    </a:lnTo>
                    <a:lnTo>
                      <a:pt x="5872" y="146"/>
                    </a:lnTo>
                    <a:lnTo>
                      <a:pt x="5726" y="65"/>
                    </a:lnTo>
                    <a:lnTo>
                      <a:pt x="5564" y="17"/>
                    </a:lnTo>
                    <a:lnTo>
                      <a:pt x="5385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9"/>
              <p:cNvSpPr/>
              <p:nvPr/>
            </p:nvSpPr>
            <p:spPr>
              <a:xfrm>
                <a:off x="1035350" y="2410900"/>
                <a:ext cx="156100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1736" extrusionOk="0">
                    <a:moveTo>
                      <a:pt x="860" y="0"/>
                    </a:moveTo>
                    <a:lnTo>
                      <a:pt x="681" y="16"/>
                    </a:lnTo>
                    <a:lnTo>
                      <a:pt x="519" y="65"/>
                    </a:lnTo>
                    <a:lnTo>
                      <a:pt x="373" y="146"/>
                    </a:lnTo>
                    <a:lnTo>
                      <a:pt x="243" y="260"/>
                    </a:lnTo>
                    <a:lnTo>
                      <a:pt x="146" y="389"/>
                    </a:lnTo>
                    <a:lnTo>
                      <a:pt x="65" y="535"/>
                    </a:lnTo>
                    <a:lnTo>
                      <a:pt x="16" y="697"/>
                    </a:lnTo>
                    <a:lnTo>
                      <a:pt x="0" y="876"/>
                    </a:lnTo>
                    <a:lnTo>
                      <a:pt x="16" y="1038"/>
                    </a:lnTo>
                    <a:lnTo>
                      <a:pt x="65" y="1200"/>
                    </a:lnTo>
                    <a:lnTo>
                      <a:pt x="146" y="1346"/>
                    </a:lnTo>
                    <a:lnTo>
                      <a:pt x="243" y="1476"/>
                    </a:lnTo>
                    <a:lnTo>
                      <a:pt x="373" y="1589"/>
                    </a:lnTo>
                    <a:lnTo>
                      <a:pt x="519" y="1671"/>
                    </a:lnTo>
                    <a:lnTo>
                      <a:pt x="681" y="1719"/>
                    </a:lnTo>
                    <a:lnTo>
                      <a:pt x="860" y="1735"/>
                    </a:lnTo>
                    <a:lnTo>
                      <a:pt x="5368" y="1735"/>
                    </a:lnTo>
                    <a:lnTo>
                      <a:pt x="5546" y="1719"/>
                    </a:lnTo>
                    <a:lnTo>
                      <a:pt x="5709" y="1671"/>
                    </a:lnTo>
                    <a:lnTo>
                      <a:pt x="5855" y="1589"/>
                    </a:lnTo>
                    <a:lnTo>
                      <a:pt x="5984" y="1476"/>
                    </a:lnTo>
                    <a:lnTo>
                      <a:pt x="6098" y="1346"/>
                    </a:lnTo>
                    <a:lnTo>
                      <a:pt x="6179" y="1200"/>
                    </a:lnTo>
                    <a:lnTo>
                      <a:pt x="6228" y="1038"/>
                    </a:lnTo>
                    <a:lnTo>
                      <a:pt x="6244" y="876"/>
                    </a:lnTo>
                    <a:lnTo>
                      <a:pt x="6228" y="697"/>
                    </a:lnTo>
                    <a:lnTo>
                      <a:pt x="6179" y="535"/>
                    </a:lnTo>
                    <a:lnTo>
                      <a:pt x="6098" y="389"/>
                    </a:lnTo>
                    <a:lnTo>
                      <a:pt x="5984" y="260"/>
                    </a:lnTo>
                    <a:lnTo>
                      <a:pt x="5855" y="146"/>
                    </a:lnTo>
                    <a:lnTo>
                      <a:pt x="5709" y="65"/>
                    </a:lnTo>
                    <a:lnTo>
                      <a:pt x="5546" y="16"/>
                    </a:lnTo>
                    <a:lnTo>
                      <a:pt x="5368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9"/>
              <p:cNvSpPr/>
              <p:nvPr/>
            </p:nvSpPr>
            <p:spPr>
              <a:xfrm>
                <a:off x="955475" y="1185225"/>
                <a:ext cx="1832625" cy="1285300"/>
              </a:xfrm>
              <a:custGeom>
                <a:avLst/>
                <a:gdLst/>
                <a:ahLst/>
                <a:cxnLst/>
                <a:rect l="l" t="t" r="r" b="b"/>
                <a:pathLst>
                  <a:path w="73305" h="51412" extrusionOk="0">
                    <a:moveTo>
                      <a:pt x="0" y="1"/>
                    </a:moveTo>
                    <a:lnTo>
                      <a:pt x="0" y="51411"/>
                    </a:lnTo>
                    <a:lnTo>
                      <a:pt x="73304" y="51411"/>
                    </a:lnTo>
                    <a:lnTo>
                      <a:pt x="73304" y="32923"/>
                    </a:lnTo>
                    <a:lnTo>
                      <a:pt x="72656" y="33393"/>
                    </a:lnTo>
                    <a:lnTo>
                      <a:pt x="71974" y="33863"/>
                    </a:lnTo>
                    <a:lnTo>
                      <a:pt x="71277" y="34318"/>
                    </a:lnTo>
                    <a:lnTo>
                      <a:pt x="70563" y="34755"/>
                    </a:lnTo>
                    <a:lnTo>
                      <a:pt x="69850" y="35193"/>
                    </a:lnTo>
                    <a:lnTo>
                      <a:pt x="69104" y="35599"/>
                    </a:lnTo>
                    <a:lnTo>
                      <a:pt x="68342" y="36004"/>
                    </a:lnTo>
                    <a:lnTo>
                      <a:pt x="67579" y="36410"/>
                    </a:lnTo>
                    <a:lnTo>
                      <a:pt x="66801" y="36783"/>
                    </a:lnTo>
                    <a:lnTo>
                      <a:pt x="66006" y="37139"/>
                    </a:lnTo>
                    <a:lnTo>
                      <a:pt x="65195" y="37496"/>
                    </a:lnTo>
                    <a:lnTo>
                      <a:pt x="64368" y="37837"/>
                    </a:lnTo>
                    <a:lnTo>
                      <a:pt x="63525" y="38161"/>
                    </a:lnTo>
                    <a:lnTo>
                      <a:pt x="62682" y="38469"/>
                    </a:lnTo>
                    <a:lnTo>
                      <a:pt x="61822" y="38761"/>
                    </a:lnTo>
                    <a:lnTo>
                      <a:pt x="60946" y="39037"/>
                    </a:lnTo>
                    <a:lnTo>
                      <a:pt x="60071" y="39296"/>
                    </a:lnTo>
                    <a:lnTo>
                      <a:pt x="59179" y="39556"/>
                    </a:lnTo>
                    <a:lnTo>
                      <a:pt x="58270" y="39783"/>
                    </a:lnTo>
                    <a:lnTo>
                      <a:pt x="57346" y="39994"/>
                    </a:lnTo>
                    <a:lnTo>
                      <a:pt x="56422" y="40205"/>
                    </a:lnTo>
                    <a:lnTo>
                      <a:pt x="55497" y="40383"/>
                    </a:lnTo>
                    <a:lnTo>
                      <a:pt x="54540" y="40561"/>
                    </a:lnTo>
                    <a:lnTo>
                      <a:pt x="53583" y="40707"/>
                    </a:lnTo>
                    <a:lnTo>
                      <a:pt x="52627" y="40837"/>
                    </a:lnTo>
                    <a:lnTo>
                      <a:pt x="51654" y="40951"/>
                    </a:lnTo>
                    <a:lnTo>
                      <a:pt x="50681" y="41064"/>
                    </a:lnTo>
                    <a:lnTo>
                      <a:pt x="49691" y="41145"/>
                    </a:lnTo>
                    <a:lnTo>
                      <a:pt x="48686" y="41210"/>
                    </a:lnTo>
                    <a:lnTo>
                      <a:pt x="47696" y="41243"/>
                    </a:lnTo>
                    <a:lnTo>
                      <a:pt x="46675" y="41275"/>
                    </a:lnTo>
                    <a:lnTo>
                      <a:pt x="45669" y="41291"/>
                    </a:lnTo>
                    <a:lnTo>
                      <a:pt x="44680" y="41275"/>
                    </a:lnTo>
                    <a:lnTo>
                      <a:pt x="43691" y="41259"/>
                    </a:lnTo>
                    <a:lnTo>
                      <a:pt x="42718" y="41210"/>
                    </a:lnTo>
                    <a:lnTo>
                      <a:pt x="41745" y="41145"/>
                    </a:lnTo>
                    <a:lnTo>
                      <a:pt x="40788" y="41064"/>
                    </a:lnTo>
                    <a:lnTo>
                      <a:pt x="39831" y="40967"/>
                    </a:lnTo>
                    <a:lnTo>
                      <a:pt x="38890" y="40870"/>
                    </a:lnTo>
                    <a:lnTo>
                      <a:pt x="37950" y="40740"/>
                    </a:lnTo>
                    <a:lnTo>
                      <a:pt x="37025" y="40594"/>
                    </a:lnTo>
                    <a:lnTo>
                      <a:pt x="36101" y="40432"/>
                    </a:lnTo>
                    <a:lnTo>
                      <a:pt x="35193" y="40253"/>
                    </a:lnTo>
                    <a:lnTo>
                      <a:pt x="34284" y="40059"/>
                    </a:lnTo>
                    <a:lnTo>
                      <a:pt x="33392" y="39864"/>
                    </a:lnTo>
                    <a:lnTo>
                      <a:pt x="32500" y="39637"/>
                    </a:lnTo>
                    <a:lnTo>
                      <a:pt x="31625" y="39410"/>
                    </a:lnTo>
                    <a:lnTo>
                      <a:pt x="30765" y="39150"/>
                    </a:lnTo>
                    <a:lnTo>
                      <a:pt x="29906" y="38891"/>
                    </a:lnTo>
                    <a:lnTo>
                      <a:pt x="29062" y="38615"/>
                    </a:lnTo>
                    <a:lnTo>
                      <a:pt x="28235" y="38323"/>
                    </a:lnTo>
                    <a:lnTo>
                      <a:pt x="27424" y="38015"/>
                    </a:lnTo>
                    <a:lnTo>
                      <a:pt x="26613" y="37691"/>
                    </a:lnTo>
                    <a:lnTo>
                      <a:pt x="25819" y="37350"/>
                    </a:lnTo>
                    <a:lnTo>
                      <a:pt x="25024" y="37010"/>
                    </a:lnTo>
                    <a:lnTo>
                      <a:pt x="24262" y="36653"/>
                    </a:lnTo>
                    <a:lnTo>
                      <a:pt x="23500" y="36280"/>
                    </a:lnTo>
                    <a:lnTo>
                      <a:pt x="22754" y="35891"/>
                    </a:lnTo>
                    <a:lnTo>
                      <a:pt x="22024" y="35501"/>
                    </a:lnTo>
                    <a:lnTo>
                      <a:pt x="21310" y="35080"/>
                    </a:lnTo>
                    <a:lnTo>
                      <a:pt x="20613" y="34658"/>
                    </a:lnTo>
                    <a:lnTo>
                      <a:pt x="19915" y="34236"/>
                    </a:lnTo>
                    <a:lnTo>
                      <a:pt x="19251" y="33782"/>
                    </a:lnTo>
                    <a:lnTo>
                      <a:pt x="18586" y="33328"/>
                    </a:lnTo>
                    <a:lnTo>
                      <a:pt x="17953" y="32874"/>
                    </a:lnTo>
                    <a:lnTo>
                      <a:pt x="17321" y="32388"/>
                    </a:lnTo>
                    <a:lnTo>
                      <a:pt x="16721" y="31901"/>
                    </a:lnTo>
                    <a:lnTo>
                      <a:pt x="16121" y="31398"/>
                    </a:lnTo>
                    <a:lnTo>
                      <a:pt x="15553" y="30896"/>
                    </a:lnTo>
                    <a:lnTo>
                      <a:pt x="14985" y="30377"/>
                    </a:lnTo>
                    <a:lnTo>
                      <a:pt x="14450" y="29858"/>
                    </a:lnTo>
                    <a:lnTo>
                      <a:pt x="13915" y="29306"/>
                    </a:lnTo>
                    <a:lnTo>
                      <a:pt x="13412" y="28771"/>
                    </a:lnTo>
                    <a:lnTo>
                      <a:pt x="12926" y="28220"/>
                    </a:lnTo>
                    <a:lnTo>
                      <a:pt x="12455" y="27652"/>
                    </a:lnTo>
                    <a:lnTo>
                      <a:pt x="12001" y="27068"/>
                    </a:lnTo>
                    <a:lnTo>
                      <a:pt x="11563" y="26501"/>
                    </a:lnTo>
                    <a:lnTo>
                      <a:pt x="11158" y="25901"/>
                    </a:lnTo>
                    <a:lnTo>
                      <a:pt x="10769" y="25300"/>
                    </a:lnTo>
                    <a:lnTo>
                      <a:pt x="10396" y="24700"/>
                    </a:lnTo>
                    <a:lnTo>
                      <a:pt x="10039" y="24084"/>
                    </a:lnTo>
                    <a:lnTo>
                      <a:pt x="9698" y="23468"/>
                    </a:lnTo>
                    <a:lnTo>
                      <a:pt x="9390" y="22835"/>
                    </a:lnTo>
                    <a:lnTo>
                      <a:pt x="9098" y="22203"/>
                    </a:lnTo>
                    <a:lnTo>
                      <a:pt x="8839" y="21570"/>
                    </a:lnTo>
                    <a:lnTo>
                      <a:pt x="8579" y="20922"/>
                    </a:lnTo>
                    <a:lnTo>
                      <a:pt x="8352" y="20257"/>
                    </a:lnTo>
                    <a:lnTo>
                      <a:pt x="8158" y="19608"/>
                    </a:lnTo>
                    <a:lnTo>
                      <a:pt x="7979" y="18943"/>
                    </a:lnTo>
                    <a:lnTo>
                      <a:pt x="7817" y="18262"/>
                    </a:lnTo>
                    <a:lnTo>
                      <a:pt x="7687" y="17597"/>
                    </a:lnTo>
                    <a:lnTo>
                      <a:pt x="7574" y="16900"/>
                    </a:lnTo>
                    <a:lnTo>
                      <a:pt x="7493" y="16219"/>
                    </a:lnTo>
                    <a:lnTo>
                      <a:pt x="7428" y="15521"/>
                    </a:lnTo>
                    <a:lnTo>
                      <a:pt x="7395" y="14824"/>
                    </a:lnTo>
                    <a:lnTo>
                      <a:pt x="7379" y="14126"/>
                    </a:lnTo>
                    <a:lnTo>
                      <a:pt x="7379" y="13640"/>
                    </a:lnTo>
                    <a:lnTo>
                      <a:pt x="7395" y="13170"/>
                    </a:lnTo>
                    <a:lnTo>
                      <a:pt x="7428" y="12683"/>
                    </a:lnTo>
                    <a:lnTo>
                      <a:pt x="7477" y="12213"/>
                    </a:lnTo>
                    <a:lnTo>
                      <a:pt x="7525" y="11726"/>
                    </a:lnTo>
                    <a:lnTo>
                      <a:pt x="7590" y="11256"/>
                    </a:lnTo>
                    <a:lnTo>
                      <a:pt x="7671" y="10786"/>
                    </a:lnTo>
                    <a:lnTo>
                      <a:pt x="7752" y="10315"/>
                    </a:lnTo>
                    <a:lnTo>
                      <a:pt x="7850" y="9861"/>
                    </a:lnTo>
                    <a:lnTo>
                      <a:pt x="7963" y="9391"/>
                    </a:lnTo>
                    <a:lnTo>
                      <a:pt x="8077" y="8937"/>
                    </a:lnTo>
                    <a:lnTo>
                      <a:pt x="8206" y="8466"/>
                    </a:lnTo>
                    <a:lnTo>
                      <a:pt x="8352" y="8012"/>
                    </a:lnTo>
                    <a:lnTo>
                      <a:pt x="8498" y="7558"/>
                    </a:lnTo>
                    <a:lnTo>
                      <a:pt x="8660" y="7120"/>
                    </a:lnTo>
                    <a:lnTo>
                      <a:pt x="8839" y="6666"/>
                    </a:lnTo>
                    <a:lnTo>
                      <a:pt x="9017" y="6228"/>
                    </a:lnTo>
                    <a:lnTo>
                      <a:pt x="9212" y="5790"/>
                    </a:lnTo>
                    <a:lnTo>
                      <a:pt x="9423" y="5353"/>
                    </a:lnTo>
                    <a:lnTo>
                      <a:pt x="9633" y="4915"/>
                    </a:lnTo>
                    <a:lnTo>
                      <a:pt x="9861" y="4493"/>
                    </a:lnTo>
                    <a:lnTo>
                      <a:pt x="10104" y="4055"/>
                    </a:lnTo>
                    <a:lnTo>
                      <a:pt x="10347" y="3634"/>
                    </a:lnTo>
                    <a:lnTo>
                      <a:pt x="10590" y="3228"/>
                    </a:lnTo>
                    <a:lnTo>
                      <a:pt x="10850" y="2806"/>
                    </a:lnTo>
                    <a:lnTo>
                      <a:pt x="11125" y="2401"/>
                    </a:lnTo>
                    <a:lnTo>
                      <a:pt x="11417" y="1979"/>
                    </a:lnTo>
                    <a:lnTo>
                      <a:pt x="11709" y="1574"/>
                    </a:lnTo>
                    <a:lnTo>
                      <a:pt x="12309" y="779"/>
                    </a:lnTo>
                    <a:lnTo>
                      <a:pt x="12958" y="1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9"/>
              <p:cNvSpPr/>
              <p:nvPr/>
            </p:nvSpPr>
            <p:spPr>
              <a:xfrm>
                <a:off x="1006150" y="1185625"/>
                <a:ext cx="1748300" cy="1255700"/>
              </a:xfrm>
              <a:custGeom>
                <a:avLst/>
                <a:gdLst/>
                <a:ahLst/>
                <a:cxnLst/>
                <a:rect l="l" t="t" r="r" b="b"/>
                <a:pathLst>
                  <a:path w="69932" h="50228" extrusionOk="0">
                    <a:moveTo>
                      <a:pt x="0" y="1"/>
                    </a:moveTo>
                    <a:lnTo>
                      <a:pt x="0" y="5142"/>
                    </a:lnTo>
                    <a:lnTo>
                      <a:pt x="58206" y="5142"/>
                    </a:lnTo>
                    <a:lnTo>
                      <a:pt x="58206" y="50227"/>
                    </a:lnTo>
                    <a:lnTo>
                      <a:pt x="69931" y="50227"/>
                    </a:lnTo>
                    <a:lnTo>
                      <a:pt x="69931" y="5142"/>
                    </a:lnTo>
                    <a:lnTo>
                      <a:pt x="69931" y="212"/>
                    </a:lnTo>
                    <a:lnTo>
                      <a:pt x="69931" y="1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9"/>
              <p:cNvSpPr/>
              <p:nvPr/>
            </p:nvSpPr>
            <p:spPr>
              <a:xfrm>
                <a:off x="2921875" y="2830925"/>
                <a:ext cx="609400" cy="74625"/>
              </a:xfrm>
              <a:custGeom>
                <a:avLst/>
                <a:gdLst/>
                <a:ahLst/>
                <a:cxnLst/>
                <a:rect l="l" t="t" r="r" b="b"/>
                <a:pathLst>
                  <a:path w="24376" h="2985" extrusionOk="0">
                    <a:moveTo>
                      <a:pt x="0" y="1"/>
                    </a:moveTo>
                    <a:lnTo>
                      <a:pt x="0" y="2985"/>
                    </a:lnTo>
                    <a:lnTo>
                      <a:pt x="24375" y="2985"/>
                    </a:lnTo>
                    <a:lnTo>
                      <a:pt x="24375" y="1"/>
                    </a:lnTo>
                    <a:close/>
                  </a:path>
                </a:pathLst>
              </a:custGeom>
              <a:solidFill>
                <a:srgbClr val="3C3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29"/>
              <p:cNvSpPr/>
              <p:nvPr/>
            </p:nvSpPr>
            <p:spPr>
              <a:xfrm>
                <a:off x="2921875" y="2830925"/>
                <a:ext cx="609400" cy="74625"/>
              </a:xfrm>
              <a:custGeom>
                <a:avLst/>
                <a:gdLst/>
                <a:ahLst/>
                <a:cxnLst/>
                <a:rect l="l" t="t" r="r" b="b"/>
                <a:pathLst>
                  <a:path w="24376" h="2985" fill="none" extrusionOk="0">
                    <a:moveTo>
                      <a:pt x="0" y="2985"/>
                    </a:moveTo>
                    <a:lnTo>
                      <a:pt x="24375" y="2985"/>
                    </a:lnTo>
                    <a:lnTo>
                      <a:pt x="24375" y="1"/>
                    </a:lnTo>
                    <a:lnTo>
                      <a:pt x="0" y="1"/>
                    </a:lnTo>
                    <a:lnTo>
                      <a:pt x="0" y="298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29"/>
              <p:cNvSpPr/>
              <p:nvPr/>
            </p:nvSpPr>
            <p:spPr>
              <a:xfrm>
                <a:off x="3643150" y="2017600"/>
                <a:ext cx="818600" cy="72200"/>
              </a:xfrm>
              <a:custGeom>
                <a:avLst/>
                <a:gdLst/>
                <a:ahLst/>
                <a:cxnLst/>
                <a:rect l="l" t="t" r="r" b="b"/>
                <a:pathLst>
                  <a:path w="32744" h="2888" extrusionOk="0">
                    <a:moveTo>
                      <a:pt x="0" y="1"/>
                    </a:moveTo>
                    <a:lnTo>
                      <a:pt x="0" y="2888"/>
                    </a:lnTo>
                    <a:lnTo>
                      <a:pt x="32744" y="2888"/>
                    </a:lnTo>
                    <a:lnTo>
                      <a:pt x="327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29"/>
              <p:cNvSpPr/>
              <p:nvPr/>
            </p:nvSpPr>
            <p:spPr>
              <a:xfrm>
                <a:off x="3643150" y="2017600"/>
                <a:ext cx="818600" cy="72200"/>
              </a:xfrm>
              <a:custGeom>
                <a:avLst/>
                <a:gdLst/>
                <a:ahLst/>
                <a:cxnLst/>
                <a:rect l="l" t="t" r="r" b="b"/>
                <a:pathLst>
                  <a:path w="32744" h="2888" fill="none" extrusionOk="0">
                    <a:moveTo>
                      <a:pt x="0" y="2888"/>
                    </a:moveTo>
                    <a:lnTo>
                      <a:pt x="32744" y="2888"/>
                    </a:lnTo>
                    <a:lnTo>
                      <a:pt x="32744" y="1"/>
                    </a:lnTo>
                    <a:lnTo>
                      <a:pt x="0" y="1"/>
                    </a:lnTo>
                    <a:lnTo>
                      <a:pt x="0" y="288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9"/>
              <p:cNvSpPr/>
              <p:nvPr/>
            </p:nvSpPr>
            <p:spPr>
              <a:xfrm>
                <a:off x="4322275" y="2081275"/>
                <a:ext cx="138675" cy="3376550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135062" extrusionOk="0">
                    <a:moveTo>
                      <a:pt x="0" y="0"/>
                    </a:moveTo>
                    <a:lnTo>
                      <a:pt x="0" y="135062"/>
                    </a:lnTo>
                    <a:lnTo>
                      <a:pt x="5547" y="135062"/>
                    </a:lnTo>
                    <a:lnTo>
                      <a:pt x="55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29"/>
              <p:cNvSpPr/>
              <p:nvPr/>
            </p:nvSpPr>
            <p:spPr>
              <a:xfrm>
                <a:off x="4322275" y="2081275"/>
                <a:ext cx="138675" cy="3376550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135062" fill="none" extrusionOk="0">
                    <a:moveTo>
                      <a:pt x="0" y="135062"/>
                    </a:moveTo>
                    <a:lnTo>
                      <a:pt x="5547" y="135062"/>
                    </a:lnTo>
                    <a:lnTo>
                      <a:pt x="5547" y="0"/>
                    </a:lnTo>
                    <a:lnTo>
                      <a:pt x="0" y="0"/>
                    </a:lnTo>
                    <a:lnTo>
                      <a:pt x="0" y="13506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29"/>
              <p:cNvSpPr/>
              <p:nvPr/>
            </p:nvSpPr>
            <p:spPr>
              <a:xfrm>
                <a:off x="4099275" y="2080850"/>
                <a:ext cx="138675" cy="1851300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74052" extrusionOk="0">
                    <a:moveTo>
                      <a:pt x="0" y="1"/>
                    </a:moveTo>
                    <a:lnTo>
                      <a:pt x="0" y="74051"/>
                    </a:lnTo>
                    <a:lnTo>
                      <a:pt x="5547" y="74051"/>
                    </a:lnTo>
                    <a:lnTo>
                      <a:pt x="55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29"/>
              <p:cNvSpPr/>
              <p:nvPr/>
            </p:nvSpPr>
            <p:spPr>
              <a:xfrm>
                <a:off x="4099275" y="2080850"/>
                <a:ext cx="138675" cy="1851300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74052" fill="none" extrusionOk="0">
                    <a:moveTo>
                      <a:pt x="0" y="74051"/>
                    </a:moveTo>
                    <a:lnTo>
                      <a:pt x="5547" y="74051"/>
                    </a:lnTo>
                    <a:lnTo>
                      <a:pt x="5547" y="1"/>
                    </a:lnTo>
                    <a:lnTo>
                      <a:pt x="0" y="1"/>
                    </a:lnTo>
                    <a:lnTo>
                      <a:pt x="0" y="7405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29"/>
              <p:cNvSpPr/>
              <p:nvPr/>
            </p:nvSpPr>
            <p:spPr>
              <a:xfrm>
                <a:off x="3870200" y="2086950"/>
                <a:ext cx="138675" cy="1851275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74051" extrusionOk="0">
                    <a:moveTo>
                      <a:pt x="0" y="0"/>
                    </a:moveTo>
                    <a:lnTo>
                      <a:pt x="0" y="74051"/>
                    </a:lnTo>
                    <a:lnTo>
                      <a:pt x="5547" y="74051"/>
                    </a:ln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784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29"/>
              <p:cNvSpPr/>
              <p:nvPr/>
            </p:nvSpPr>
            <p:spPr>
              <a:xfrm>
                <a:off x="3870200" y="2086950"/>
                <a:ext cx="138675" cy="1851275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74051" fill="none" extrusionOk="0">
                    <a:moveTo>
                      <a:pt x="0" y="74051"/>
                    </a:moveTo>
                    <a:lnTo>
                      <a:pt x="5547" y="74051"/>
                    </a:lnTo>
                    <a:lnTo>
                      <a:pt x="5547" y="0"/>
                    </a:lnTo>
                    <a:lnTo>
                      <a:pt x="0" y="0"/>
                    </a:lnTo>
                    <a:lnTo>
                      <a:pt x="0" y="740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29"/>
              <p:cNvSpPr/>
              <p:nvPr/>
            </p:nvSpPr>
            <p:spPr>
              <a:xfrm>
                <a:off x="3870200" y="3546550"/>
                <a:ext cx="60025" cy="36167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4467" extrusionOk="0">
                    <a:moveTo>
                      <a:pt x="0" y="0"/>
                    </a:moveTo>
                    <a:lnTo>
                      <a:pt x="0" y="14466"/>
                    </a:lnTo>
                    <a:lnTo>
                      <a:pt x="2401" y="14466"/>
                    </a:lnTo>
                    <a:lnTo>
                      <a:pt x="2401" y="292"/>
                    </a:lnTo>
                    <a:lnTo>
                      <a:pt x="1801" y="243"/>
                    </a:lnTo>
                    <a:lnTo>
                      <a:pt x="1184" y="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2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29"/>
              <p:cNvSpPr/>
              <p:nvPr/>
            </p:nvSpPr>
            <p:spPr>
              <a:xfrm>
                <a:off x="3870200" y="3546550"/>
                <a:ext cx="60025" cy="36167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4467" fill="none" extrusionOk="0">
                    <a:moveTo>
                      <a:pt x="0" y="0"/>
                    </a:moveTo>
                    <a:lnTo>
                      <a:pt x="0" y="14466"/>
                    </a:lnTo>
                    <a:lnTo>
                      <a:pt x="2401" y="14466"/>
                    </a:lnTo>
                    <a:lnTo>
                      <a:pt x="2401" y="292"/>
                    </a:lnTo>
                    <a:lnTo>
                      <a:pt x="2401" y="292"/>
                    </a:lnTo>
                    <a:lnTo>
                      <a:pt x="1801" y="243"/>
                    </a:lnTo>
                    <a:lnTo>
                      <a:pt x="1184" y="16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29"/>
              <p:cNvSpPr/>
              <p:nvPr/>
            </p:nvSpPr>
            <p:spPr>
              <a:xfrm>
                <a:off x="3643950" y="2081275"/>
                <a:ext cx="138700" cy="3376550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135062" extrusionOk="0">
                    <a:moveTo>
                      <a:pt x="1" y="0"/>
                    </a:moveTo>
                    <a:lnTo>
                      <a:pt x="1" y="135062"/>
                    </a:lnTo>
                    <a:lnTo>
                      <a:pt x="5547" y="135062"/>
                    </a:lnTo>
                    <a:lnTo>
                      <a:pt x="55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29"/>
              <p:cNvSpPr/>
              <p:nvPr/>
            </p:nvSpPr>
            <p:spPr>
              <a:xfrm>
                <a:off x="3643950" y="2081275"/>
                <a:ext cx="138700" cy="3376550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135062" fill="none" extrusionOk="0">
                    <a:moveTo>
                      <a:pt x="1" y="135062"/>
                    </a:moveTo>
                    <a:lnTo>
                      <a:pt x="5547" y="135062"/>
                    </a:lnTo>
                    <a:lnTo>
                      <a:pt x="5547" y="0"/>
                    </a:lnTo>
                    <a:lnTo>
                      <a:pt x="1" y="0"/>
                    </a:lnTo>
                    <a:lnTo>
                      <a:pt x="1" y="13506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29"/>
              <p:cNvSpPr/>
              <p:nvPr/>
            </p:nvSpPr>
            <p:spPr>
              <a:xfrm>
                <a:off x="3266900" y="3944275"/>
                <a:ext cx="138675" cy="1513550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60542" extrusionOk="0">
                    <a:moveTo>
                      <a:pt x="0" y="1"/>
                    </a:moveTo>
                    <a:lnTo>
                      <a:pt x="0" y="60542"/>
                    </a:lnTo>
                    <a:lnTo>
                      <a:pt x="5547" y="60542"/>
                    </a:lnTo>
                    <a:lnTo>
                      <a:pt x="55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9"/>
              <p:cNvSpPr/>
              <p:nvPr/>
            </p:nvSpPr>
            <p:spPr>
              <a:xfrm>
                <a:off x="3266900" y="3944275"/>
                <a:ext cx="138675" cy="1513550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60542" fill="none" extrusionOk="0">
                    <a:moveTo>
                      <a:pt x="0" y="60542"/>
                    </a:moveTo>
                    <a:lnTo>
                      <a:pt x="5547" y="60542"/>
                    </a:lnTo>
                    <a:lnTo>
                      <a:pt x="5547" y="1"/>
                    </a:lnTo>
                    <a:lnTo>
                      <a:pt x="0" y="1"/>
                    </a:lnTo>
                    <a:lnTo>
                      <a:pt x="0" y="6054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29"/>
              <p:cNvSpPr/>
              <p:nvPr/>
            </p:nvSpPr>
            <p:spPr>
              <a:xfrm>
                <a:off x="3236900" y="3908200"/>
                <a:ext cx="1266225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50649" h="4104" extrusionOk="0">
                    <a:moveTo>
                      <a:pt x="0" y="0"/>
                    </a:moveTo>
                    <a:lnTo>
                      <a:pt x="0" y="4103"/>
                    </a:lnTo>
                    <a:lnTo>
                      <a:pt x="50648" y="4103"/>
                    </a:lnTo>
                    <a:lnTo>
                      <a:pt x="506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29"/>
              <p:cNvSpPr/>
              <p:nvPr/>
            </p:nvSpPr>
            <p:spPr>
              <a:xfrm>
                <a:off x="3236900" y="3908200"/>
                <a:ext cx="1266225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50649" h="4104" fill="none" extrusionOk="0">
                    <a:moveTo>
                      <a:pt x="0" y="4103"/>
                    </a:moveTo>
                    <a:lnTo>
                      <a:pt x="50648" y="4103"/>
                    </a:lnTo>
                    <a:lnTo>
                      <a:pt x="50648" y="0"/>
                    </a:lnTo>
                    <a:lnTo>
                      <a:pt x="0" y="0"/>
                    </a:lnTo>
                    <a:lnTo>
                      <a:pt x="0" y="4103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29"/>
              <p:cNvSpPr/>
              <p:nvPr/>
            </p:nvSpPr>
            <p:spPr>
              <a:xfrm>
                <a:off x="3267700" y="4009550"/>
                <a:ext cx="1193650" cy="82350"/>
              </a:xfrm>
              <a:custGeom>
                <a:avLst/>
                <a:gdLst/>
                <a:ahLst/>
                <a:cxnLst/>
                <a:rect l="l" t="t" r="r" b="b"/>
                <a:pathLst>
                  <a:path w="47746" h="3294" extrusionOk="0">
                    <a:moveTo>
                      <a:pt x="1" y="1"/>
                    </a:moveTo>
                    <a:lnTo>
                      <a:pt x="1" y="3293"/>
                    </a:lnTo>
                    <a:lnTo>
                      <a:pt x="47746" y="3293"/>
                    </a:lnTo>
                    <a:lnTo>
                      <a:pt x="477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29"/>
              <p:cNvSpPr/>
              <p:nvPr/>
            </p:nvSpPr>
            <p:spPr>
              <a:xfrm>
                <a:off x="3267700" y="4009550"/>
                <a:ext cx="1193650" cy="82350"/>
              </a:xfrm>
              <a:custGeom>
                <a:avLst/>
                <a:gdLst/>
                <a:ahLst/>
                <a:cxnLst/>
                <a:rect l="l" t="t" r="r" b="b"/>
                <a:pathLst>
                  <a:path w="47746" h="3294" fill="none" extrusionOk="0">
                    <a:moveTo>
                      <a:pt x="1" y="3293"/>
                    </a:moveTo>
                    <a:lnTo>
                      <a:pt x="47746" y="3293"/>
                    </a:lnTo>
                    <a:lnTo>
                      <a:pt x="47746" y="1"/>
                    </a:lnTo>
                    <a:lnTo>
                      <a:pt x="1" y="1"/>
                    </a:lnTo>
                    <a:lnTo>
                      <a:pt x="1" y="3293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29"/>
              <p:cNvSpPr/>
              <p:nvPr/>
            </p:nvSpPr>
            <p:spPr>
              <a:xfrm>
                <a:off x="3266500" y="4010775"/>
                <a:ext cx="425" cy="580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320" extrusionOk="0">
                    <a:moveTo>
                      <a:pt x="0" y="0"/>
                    </a:moveTo>
                    <a:lnTo>
                      <a:pt x="0" y="2320"/>
                    </a:lnTo>
                    <a:lnTo>
                      <a:pt x="16" y="232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BA4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29"/>
              <p:cNvSpPr/>
              <p:nvPr/>
            </p:nvSpPr>
            <p:spPr>
              <a:xfrm>
                <a:off x="3266500" y="4010775"/>
                <a:ext cx="425" cy="580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320" fill="none" extrusionOk="0">
                    <a:moveTo>
                      <a:pt x="16" y="0"/>
                    </a:moveTo>
                    <a:lnTo>
                      <a:pt x="0" y="0"/>
                    </a:lnTo>
                    <a:lnTo>
                      <a:pt x="0" y="2320"/>
                    </a:lnTo>
                    <a:lnTo>
                      <a:pt x="16" y="2320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29"/>
              <p:cNvSpPr/>
              <p:nvPr/>
            </p:nvSpPr>
            <p:spPr>
              <a:xfrm>
                <a:off x="3266900" y="4010775"/>
                <a:ext cx="825" cy="580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2320" extrusionOk="0">
                    <a:moveTo>
                      <a:pt x="0" y="0"/>
                    </a:moveTo>
                    <a:lnTo>
                      <a:pt x="0" y="2320"/>
                    </a:lnTo>
                    <a:lnTo>
                      <a:pt x="33" y="232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582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29"/>
              <p:cNvSpPr/>
              <p:nvPr/>
            </p:nvSpPr>
            <p:spPr>
              <a:xfrm>
                <a:off x="3266900" y="4010775"/>
                <a:ext cx="825" cy="580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2320" fill="none" extrusionOk="0">
                    <a:moveTo>
                      <a:pt x="33" y="0"/>
                    </a:moveTo>
                    <a:lnTo>
                      <a:pt x="0" y="0"/>
                    </a:lnTo>
                    <a:lnTo>
                      <a:pt x="0" y="2320"/>
                    </a:lnTo>
                    <a:lnTo>
                      <a:pt x="33" y="2320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29"/>
              <p:cNvSpPr/>
              <p:nvPr/>
            </p:nvSpPr>
            <p:spPr>
              <a:xfrm>
                <a:off x="3266500" y="4008750"/>
                <a:ext cx="6165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82" extrusionOk="0">
                    <a:moveTo>
                      <a:pt x="0" y="0"/>
                    </a:moveTo>
                    <a:lnTo>
                      <a:pt x="0" y="81"/>
                    </a:lnTo>
                    <a:lnTo>
                      <a:pt x="49" y="81"/>
                    </a:lnTo>
                    <a:lnTo>
                      <a:pt x="49" y="33"/>
                    </a:lnTo>
                    <a:lnTo>
                      <a:pt x="2465" y="33"/>
                    </a:lnTo>
                    <a:lnTo>
                      <a:pt x="2465" y="0"/>
                    </a:lnTo>
                    <a:close/>
                  </a:path>
                </a:pathLst>
              </a:custGeom>
              <a:solidFill>
                <a:srgbClr val="582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29"/>
              <p:cNvSpPr/>
              <p:nvPr/>
            </p:nvSpPr>
            <p:spPr>
              <a:xfrm>
                <a:off x="3266500" y="4008750"/>
                <a:ext cx="6165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82" fill="none" extrusionOk="0">
                    <a:moveTo>
                      <a:pt x="2465" y="0"/>
                    </a:moveTo>
                    <a:lnTo>
                      <a:pt x="0" y="0"/>
                    </a:lnTo>
                    <a:lnTo>
                      <a:pt x="0" y="81"/>
                    </a:lnTo>
                    <a:lnTo>
                      <a:pt x="16" y="81"/>
                    </a:lnTo>
                    <a:lnTo>
                      <a:pt x="49" y="81"/>
                    </a:lnTo>
                    <a:lnTo>
                      <a:pt x="49" y="33"/>
                    </a:lnTo>
                    <a:lnTo>
                      <a:pt x="2465" y="33"/>
                    </a:lnTo>
                    <a:lnTo>
                      <a:pt x="246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29"/>
              <p:cNvSpPr/>
              <p:nvPr/>
            </p:nvSpPr>
            <p:spPr>
              <a:xfrm>
                <a:off x="3267700" y="4009550"/>
                <a:ext cx="6045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369" extrusionOk="0">
                    <a:moveTo>
                      <a:pt x="1" y="1"/>
                    </a:moveTo>
                    <a:lnTo>
                      <a:pt x="1" y="49"/>
                    </a:lnTo>
                    <a:lnTo>
                      <a:pt x="1" y="2369"/>
                    </a:lnTo>
                    <a:lnTo>
                      <a:pt x="2417" y="236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582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29"/>
              <p:cNvSpPr/>
              <p:nvPr/>
            </p:nvSpPr>
            <p:spPr>
              <a:xfrm>
                <a:off x="3267700" y="4009550"/>
                <a:ext cx="6045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369" fill="none" extrusionOk="0">
                    <a:moveTo>
                      <a:pt x="2417" y="1"/>
                    </a:moveTo>
                    <a:lnTo>
                      <a:pt x="1" y="1"/>
                    </a:lnTo>
                    <a:lnTo>
                      <a:pt x="1" y="49"/>
                    </a:lnTo>
                    <a:lnTo>
                      <a:pt x="1" y="2369"/>
                    </a:lnTo>
                    <a:lnTo>
                      <a:pt x="2417" y="2369"/>
                    </a:lnTo>
                    <a:lnTo>
                      <a:pt x="241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29"/>
              <p:cNvSpPr/>
              <p:nvPr/>
            </p:nvSpPr>
            <p:spPr>
              <a:xfrm>
                <a:off x="2591425" y="3318275"/>
                <a:ext cx="1084600" cy="2117650"/>
              </a:xfrm>
              <a:custGeom>
                <a:avLst/>
                <a:gdLst/>
                <a:ahLst/>
                <a:cxnLst/>
                <a:rect l="l" t="t" r="r" b="b"/>
                <a:pathLst>
                  <a:path w="43384" h="84706" extrusionOk="0">
                    <a:moveTo>
                      <a:pt x="35323" y="1"/>
                    </a:moveTo>
                    <a:lnTo>
                      <a:pt x="35161" y="33"/>
                    </a:lnTo>
                    <a:lnTo>
                      <a:pt x="34966" y="82"/>
                    </a:lnTo>
                    <a:lnTo>
                      <a:pt x="34723" y="163"/>
                    </a:lnTo>
                    <a:lnTo>
                      <a:pt x="34431" y="260"/>
                    </a:lnTo>
                    <a:lnTo>
                      <a:pt x="34107" y="406"/>
                    </a:lnTo>
                    <a:lnTo>
                      <a:pt x="33766" y="568"/>
                    </a:lnTo>
                    <a:lnTo>
                      <a:pt x="33409" y="779"/>
                    </a:lnTo>
                    <a:lnTo>
                      <a:pt x="33052" y="1006"/>
                    </a:lnTo>
                    <a:lnTo>
                      <a:pt x="32874" y="1152"/>
                    </a:lnTo>
                    <a:lnTo>
                      <a:pt x="32696" y="1298"/>
                    </a:lnTo>
                    <a:lnTo>
                      <a:pt x="32533" y="1444"/>
                    </a:lnTo>
                    <a:lnTo>
                      <a:pt x="32371" y="1606"/>
                    </a:lnTo>
                    <a:lnTo>
                      <a:pt x="32225" y="1784"/>
                    </a:lnTo>
                    <a:lnTo>
                      <a:pt x="32079" y="1979"/>
                    </a:lnTo>
                    <a:lnTo>
                      <a:pt x="31950" y="2174"/>
                    </a:lnTo>
                    <a:lnTo>
                      <a:pt x="31836" y="2385"/>
                    </a:lnTo>
                    <a:lnTo>
                      <a:pt x="31723" y="2612"/>
                    </a:lnTo>
                    <a:lnTo>
                      <a:pt x="31641" y="2855"/>
                    </a:lnTo>
                    <a:lnTo>
                      <a:pt x="31560" y="3098"/>
                    </a:lnTo>
                    <a:lnTo>
                      <a:pt x="31512" y="3358"/>
                    </a:lnTo>
                    <a:lnTo>
                      <a:pt x="31479" y="3633"/>
                    </a:lnTo>
                    <a:lnTo>
                      <a:pt x="31463" y="3925"/>
                    </a:lnTo>
                    <a:lnTo>
                      <a:pt x="30603" y="4282"/>
                    </a:lnTo>
                    <a:lnTo>
                      <a:pt x="29582" y="4687"/>
                    </a:lnTo>
                    <a:lnTo>
                      <a:pt x="28236" y="5271"/>
                    </a:lnTo>
                    <a:lnTo>
                      <a:pt x="26614" y="5985"/>
                    </a:lnTo>
                    <a:lnTo>
                      <a:pt x="24749" y="6844"/>
                    </a:lnTo>
                    <a:lnTo>
                      <a:pt x="23743" y="7331"/>
                    </a:lnTo>
                    <a:lnTo>
                      <a:pt x="22689" y="7834"/>
                    </a:lnTo>
                    <a:lnTo>
                      <a:pt x="21603" y="8385"/>
                    </a:lnTo>
                    <a:lnTo>
                      <a:pt x="20484" y="8953"/>
                    </a:lnTo>
                    <a:lnTo>
                      <a:pt x="19332" y="9553"/>
                    </a:lnTo>
                    <a:lnTo>
                      <a:pt x="18164" y="10185"/>
                    </a:lnTo>
                    <a:lnTo>
                      <a:pt x="16981" y="10850"/>
                    </a:lnTo>
                    <a:lnTo>
                      <a:pt x="15780" y="11531"/>
                    </a:lnTo>
                    <a:lnTo>
                      <a:pt x="14580" y="12229"/>
                    </a:lnTo>
                    <a:lnTo>
                      <a:pt x="13380" y="12975"/>
                    </a:lnTo>
                    <a:lnTo>
                      <a:pt x="12180" y="13721"/>
                    </a:lnTo>
                    <a:lnTo>
                      <a:pt x="10996" y="14499"/>
                    </a:lnTo>
                    <a:lnTo>
                      <a:pt x="9829" y="15310"/>
                    </a:lnTo>
                    <a:lnTo>
                      <a:pt x="8677" y="16121"/>
                    </a:lnTo>
                    <a:lnTo>
                      <a:pt x="7574" y="16964"/>
                    </a:lnTo>
                    <a:lnTo>
                      <a:pt x="6488" y="17824"/>
                    </a:lnTo>
                    <a:lnTo>
                      <a:pt x="5953" y="18262"/>
                    </a:lnTo>
                    <a:lnTo>
                      <a:pt x="5450" y="18700"/>
                    </a:lnTo>
                    <a:lnTo>
                      <a:pt x="4931" y="19138"/>
                    </a:lnTo>
                    <a:lnTo>
                      <a:pt x="4444" y="19592"/>
                    </a:lnTo>
                    <a:lnTo>
                      <a:pt x="3958" y="20046"/>
                    </a:lnTo>
                    <a:lnTo>
                      <a:pt x="3504" y="20500"/>
                    </a:lnTo>
                    <a:lnTo>
                      <a:pt x="3050" y="20954"/>
                    </a:lnTo>
                    <a:lnTo>
                      <a:pt x="2612" y="21424"/>
                    </a:lnTo>
                    <a:lnTo>
                      <a:pt x="17" y="23241"/>
                    </a:lnTo>
                    <a:lnTo>
                      <a:pt x="17" y="23370"/>
                    </a:lnTo>
                    <a:lnTo>
                      <a:pt x="1" y="23727"/>
                    </a:lnTo>
                    <a:lnTo>
                      <a:pt x="1" y="23987"/>
                    </a:lnTo>
                    <a:lnTo>
                      <a:pt x="17" y="24295"/>
                    </a:lnTo>
                    <a:lnTo>
                      <a:pt x="66" y="24652"/>
                    </a:lnTo>
                    <a:lnTo>
                      <a:pt x="130" y="25057"/>
                    </a:lnTo>
                    <a:lnTo>
                      <a:pt x="244" y="25495"/>
                    </a:lnTo>
                    <a:lnTo>
                      <a:pt x="390" y="25965"/>
                    </a:lnTo>
                    <a:lnTo>
                      <a:pt x="584" y="26468"/>
                    </a:lnTo>
                    <a:lnTo>
                      <a:pt x="812" y="27003"/>
                    </a:lnTo>
                    <a:lnTo>
                      <a:pt x="957" y="27279"/>
                    </a:lnTo>
                    <a:lnTo>
                      <a:pt x="1120" y="27555"/>
                    </a:lnTo>
                    <a:lnTo>
                      <a:pt x="1282" y="27846"/>
                    </a:lnTo>
                    <a:lnTo>
                      <a:pt x="1476" y="28155"/>
                    </a:lnTo>
                    <a:lnTo>
                      <a:pt x="1671" y="28447"/>
                    </a:lnTo>
                    <a:lnTo>
                      <a:pt x="1898" y="28755"/>
                    </a:lnTo>
                    <a:lnTo>
                      <a:pt x="2141" y="29063"/>
                    </a:lnTo>
                    <a:lnTo>
                      <a:pt x="2401" y="29371"/>
                    </a:lnTo>
                    <a:lnTo>
                      <a:pt x="2514" y="29695"/>
                    </a:lnTo>
                    <a:lnTo>
                      <a:pt x="2855" y="30620"/>
                    </a:lnTo>
                    <a:lnTo>
                      <a:pt x="3374" y="32128"/>
                    </a:lnTo>
                    <a:lnTo>
                      <a:pt x="3698" y="33069"/>
                    </a:lnTo>
                    <a:lnTo>
                      <a:pt x="4039" y="34155"/>
                    </a:lnTo>
                    <a:lnTo>
                      <a:pt x="4412" y="35355"/>
                    </a:lnTo>
                    <a:lnTo>
                      <a:pt x="4817" y="36669"/>
                    </a:lnTo>
                    <a:lnTo>
                      <a:pt x="5223" y="38096"/>
                    </a:lnTo>
                    <a:lnTo>
                      <a:pt x="5661" y="39637"/>
                    </a:lnTo>
                    <a:lnTo>
                      <a:pt x="6099" y="41275"/>
                    </a:lnTo>
                    <a:lnTo>
                      <a:pt x="6536" y="42994"/>
                    </a:lnTo>
                    <a:lnTo>
                      <a:pt x="6974" y="44826"/>
                    </a:lnTo>
                    <a:lnTo>
                      <a:pt x="7412" y="46724"/>
                    </a:lnTo>
                    <a:lnTo>
                      <a:pt x="7834" y="48719"/>
                    </a:lnTo>
                    <a:lnTo>
                      <a:pt x="8255" y="50778"/>
                    </a:lnTo>
                    <a:lnTo>
                      <a:pt x="8645" y="52903"/>
                    </a:lnTo>
                    <a:lnTo>
                      <a:pt x="9018" y="55092"/>
                    </a:lnTo>
                    <a:lnTo>
                      <a:pt x="9180" y="56228"/>
                    </a:lnTo>
                    <a:lnTo>
                      <a:pt x="9358" y="57347"/>
                    </a:lnTo>
                    <a:lnTo>
                      <a:pt x="9504" y="58498"/>
                    </a:lnTo>
                    <a:lnTo>
                      <a:pt x="9666" y="59666"/>
                    </a:lnTo>
                    <a:lnTo>
                      <a:pt x="9796" y="60833"/>
                    </a:lnTo>
                    <a:lnTo>
                      <a:pt x="9926" y="62017"/>
                    </a:lnTo>
                    <a:lnTo>
                      <a:pt x="10056" y="63217"/>
                    </a:lnTo>
                    <a:lnTo>
                      <a:pt x="10153" y="64418"/>
                    </a:lnTo>
                    <a:lnTo>
                      <a:pt x="10250" y="65634"/>
                    </a:lnTo>
                    <a:lnTo>
                      <a:pt x="10331" y="66866"/>
                    </a:lnTo>
                    <a:lnTo>
                      <a:pt x="10412" y="68099"/>
                    </a:lnTo>
                    <a:lnTo>
                      <a:pt x="10477" y="69332"/>
                    </a:lnTo>
                    <a:lnTo>
                      <a:pt x="10510" y="70580"/>
                    </a:lnTo>
                    <a:lnTo>
                      <a:pt x="10542" y="71829"/>
                    </a:lnTo>
                    <a:lnTo>
                      <a:pt x="10558" y="73094"/>
                    </a:lnTo>
                    <a:lnTo>
                      <a:pt x="10558" y="74359"/>
                    </a:lnTo>
                    <a:lnTo>
                      <a:pt x="10542" y="75624"/>
                    </a:lnTo>
                    <a:lnTo>
                      <a:pt x="10510" y="76905"/>
                    </a:lnTo>
                    <a:lnTo>
                      <a:pt x="10461" y="78170"/>
                    </a:lnTo>
                    <a:lnTo>
                      <a:pt x="10396" y="79451"/>
                    </a:lnTo>
                    <a:lnTo>
                      <a:pt x="10299" y="80733"/>
                    </a:lnTo>
                    <a:lnTo>
                      <a:pt x="10202" y="82014"/>
                    </a:lnTo>
                    <a:lnTo>
                      <a:pt x="10072" y="83295"/>
                    </a:lnTo>
                    <a:lnTo>
                      <a:pt x="9926" y="84576"/>
                    </a:lnTo>
                    <a:lnTo>
                      <a:pt x="13413" y="84706"/>
                    </a:lnTo>
                    <a:lnTo>
                      <a:pt x="13478" y="84155"/>
                    </a:lnTo>
                    <a:lnTo>
                      <a:pt x="13640" y="82581"/>
                    </a:lnTo>
                    <a:lnTo>
                      <a:pt x="13899" y="80116"/>
                    </a:lnTo>
                    <a:lnTo>
                      <a:pt x="14029" y="78608"/>
                    </a:lnTo>
                    <a:lnTo>
                      <a:pt x="14175" y="76921"/>
                    </a:lnTo>
                    <a:lnTo>
                      <a:pt x="14321" y="75089"/>
                    </a:lnTo>
                    <a:lnTo>
                      <a:pt x="14451" y="73127"/>
                    </a:lnTo>
                    <a:lnTo>
                      <a:pt x="14580" y="71067"/>
                    </a:lnTo>
                    <a:lnTo>
                      <a:pt x="14694" y="68894"/>
                    </a:lnTo>
                    <a:lnTo>
                      <a:pt x="14807" y="66639"/>
                    </a:lnTo>
                    <a:lnTo>
                      <a:pt x="14872" y="64336"/>
                    </a:lnTo>
                    <a:lnTo>
                      <a:pt x="14921" y="62001"/>
                    </a:lnTo>
                    <a:lnTo>
                      <a:pt x="14937" y="59617"/>
                    </a:lnTo>
                    <a:lnTo>
                      <a:pt x="15002" y="59471"/>
                    </a:lnTo>
                    <a:lnTo>
                      <a:pt x="15180" y="59017"/>
                    </a:lnTo>
                    <a:lnTo>
                      <a:pt x="15440" y="58287"/>
                    </a:lnTo>
                    <a:lnTo>
                      <a:pt x="15570" y="57817"/>
                    </a:lnTo>
                    <a:lnTo>
                      <a:pt x="15732" y="57298"/>
                    </a:lnTo>
                    <a:lnTo>
                      <a:pt x="15878" y="56698"/>
                    </a:lnTo>
                    <a:lnTo>
                      <a:pt x="16024" y="56065"/>
                    </a:lnTo>
                    <a:lnTo>
                      <a:pt x="16170" y="55352"/>
                    </a:lnTo>
                    <a:lnTo>
                      <a:pt x="16299" y="54590"/>
                    </a:lnTo>
                    <a:lnTo>
                      <a:pt x="16413" y="53779"/>
                    </a:lnTo>
                    <a:lnTo>
                      <a:pt x="16494" y="52919"/>
                    </a:lnTo>
                    <a:lnTo>
                      <a:pt x="16575" y="52011"/>
                    </a:lnTo>
                    <a:lnTo>
                      <a:pt x="16608" y="51054"/>
                    </a:lnTo>
                    <a:lnTo>
                      <a:pt x="16624" y="50049"/>
                    </a:lnTo>
                    <a:lnTo>
                      <a:pt x="16591" y="48994"/>
                    </a:lnTo>
                    <a:lnTo>
                      <a:pt x="16559" y="48459"/>
                    </a:lnTo>
                    <a:lnTo>
                      <a:pt x="16527" y="47924"/>
                    </a:lnTo>
                    <a:lnTo>
                      <a:pt x="16478" y="47356"/>
                    </a:lnTo>
                    <a:lnTo>
                      <a:pt x="16413" y="46805"/>
                    </a:lnTo>
                    <a:lnTo>
                      <a:pt x="16332" y="46221"/>
                    </a:lnTo>
                    <a:lnTo>
                      <a:pt x="16251" y="45637"/>
                    </a:lnTo>
                    <a:lnTo>
                      <a:pt x="16137" y="45054"/>
                    </a:lnTo>
                    <a:lnTo>
                      <a:pt x="16024" y="44453"/>
                    </a:lnTo>
                    <a:lnTo>
                      <a:pt x="15894" y="43837"/>
                    </a:lnTo>
                    <a:lnTo>
                      <a:pt x="15748" y="43221"/>
                    </a:lnTo>
                    <a:lnTo>
                      <a:pt x="15586" y="42605"/>
                    </a:lnTo>
                    <a:lnTo>
                      <a:pt x="15407" y="41972"/>
                    </a:lnTo>
                    <a:lnTo>
                      <a:pt x="15213" y="41340"/>
                    </a:lnTo>
                    <a:lnTo>
                      <a:pt x="15002" y="40707"/>
                    </a:lnTo>
                    <a:lnTo>
                      <a:pt x="14775" y="40058"/>
                    </a:lnTo>
                    <a:lnTo>
                      <a:pt x="14532" y="39394"/>
                    </a:lnTo>
                    <a:lnTo>
                      <a:pt x="14256" y="38745"/>
                    </a:lnTo>
                    <a:lnTo>
                      <a:pt x="13980" y="38080"/>
                    </a:lnTo>
                    <a:lnTo>
                      <a:pt x="13672" y="37399"/>
                    </a:lnTo>
                    <a:lnTo>
                      <a:pt x="13332" y="36734"/>
                    </a:lnTo>
                    <a:lnTo>
                      <a:pt x="12991" y="36053"/>
                    </a:lnTo>
                    <a:lnTo>
                      <a:pt x="12618" y="35372"/>
                    </a:lnTo>
                    <a:lnTo>
                      <a:pt x="12229" y="34674"/>
                    </a:lnTo>
                    <a:lnTo>
                      <a:pt x="11823" y="33977"/>
                    </a:lnTo>
                    <a:lnTo>
                      <a:pt x="11385" y="33296"/>
                    </a:lnTo>
                    <a:lnTo>
                      <a:pt x="10915" y="32582"/>
                    </a:lnTo>
                    <a:lnTo>
                      <a:pt x="10429" y="31885"/>
                    </a:lnTo>
                    <a:lnTo>
                      <a:pt x="9926" y="31187"/>
                    </a:lnTo>
                    <a:lnTo>
                      <a:pt x="43383" y="13202"/>
                    </a:lnTo>
                    <a:lnTo>
                      <a:pt x="353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29"/>
              <p:cNvSpPr/>
              <p:nvPr/>
            </p:nvSpPr>
            <p:spPr>
              <a:xfrm>
                <a:off x="2793750" y="3574925"/>
                <a:ext cx="882275" cy="1530575"/>
              </a:xfrm>
              <a:custGeom>
                <a:avLst/>
                <a:gdLst/>
                <a:ahLst/>
                <a:cxnLst/>
                <a:rect l="l" t="t" r="r" b="b"/>
                <a:pathLst>
                  <a:path w="35291" h="61223" extrusionOk="0">
                    <a:moveTo>
                      <a:pt x="33490" y="0"/>
                    </a:moveTo>
                    <a:lnTo>
                      <a:pt x="9698" y="10428"/>
                    </a:lnTo>
                    <a:lnTo>
                      <a:pt x="0" y="18099"/>
                    </a:lnTo>
                    <a:lnTo>
                      <a:pt x="6471" y="61223"/>
                    </a:lnTo>
                    <a:lnTo>
                      <a:pt x="6617" y="58417"/>
                    </a:lnTo>
                    <a:lnTo>
                      <a:pt x="6682" y="56957"/>
                    </a:lnTo>
                    <a:lnTo>
                      <a:pt x="6747" y="55465"/>
                    </a:lnTo>
                    <a:lnTo>
                      <a:pt x="6796" y="53957"/>
                    </a:lnTo>
                    <a:lnTo>
                      <a:pt x="6828" y="52449"/>
                    </a:lnTo>
                    <a:lnTo>
                      <a:pt x="6844" y="50908"/>
                    </a:lnTo>
                    <a:lnTo>
                      <a:pt x="6844" y="49367"/>
                    </a:lnTo>
                    <a:lnTo>
                      <a:pt x="6909" y="49205"/>
                    </a:lnTo>
                    <a:lnTo>
                      <a:pt x="7087" y="48751"/>
                    </a:lnTo>
                    <a:lnTo>
                      <a:pt x="7347" y="48021"/>
                    </a:lnTo>
                    <a:lnTo>
                      <a:pt x="7493" y="47567"/>
                    </a:lnTo>
                    <a:lnTo>
                      <a:pt x="7639" y="47032"/>
                    </a:lnTo>
                    <a:lnTo>
                      <a:pt x="7785" y="46448"/>
                    </a:lnTo>
                    <a:lnTo>
                      <a:pt x="7931" y="45799"/>
                    </a:lnTo>
                    <a:lnTo>
                      <a:pt x="8077" y="45102"/>
                    </a:lnTo>
                    <a:lnTo>
                      <a:pt x="8206" y="44340"/>
                    </a:lnTo>
                    <a:lnTo>
                      <a:pt x="8320" y="43529"/>
                    </a:lnTo>
                    <a:lnTo>
                      <a:pt x="8417" y="42653"/>
                    </a:lnTo>
                    <a:lnTo>
                      <a:pt x="8482" y="41745"/>
                    </a:lnTo>
                    <a:lnTo>
                      <a:pt x="8531" y="40788"/>
                    </a:lnTo>
                    <a:lnTo>
                      <a:pt x="8531" y="39783"/>
                    </a:lnTo>
                    <a:lnTo>
                      <a:pt x="8498" y="38745"/>
                    </a:lnTo>
                    <a:lnTo>
                      <a:pt x="8482" y="38209"/>
                    </a:lnTo>
                    <a:lnTo>
                      <a:pt x="8434" y="37658"/>
                    </a:lnTo>
                    <a:lnTo>
                      <a:pt x="8385" y="37107"/>
                    </a:lnTo>
                    <a:lnTo>
                      <a:pt x="8320" y="36539"/>
                    </a:lnTo>
                    <a:lnTo>
                      <a:pt x="8239" y="35971"/>
                    </a:lnTo>
                    <a:lnTo>
                      <a:pt x="8158" y="35388"/>
                    </a:lnTo>
                    <a:lnTo>
                      <a:pt x="8060" y="34788"/>
                    </a:lnTo>
                    <a:lnTo>
                      <a:pt x="7931" y="34187"/>
                    </a:lnTo>
                    <a:lnTo>
                      <a:pt x="7801" y="33587"/>
                    </a:lnTo>
                    <a:lnTo>
                      <a:pt x="7655" y="32971"/>
                    </a:lnTo>
                    <a:lnTo>
                      <a:pt x="7493" y="32355"/>
                    </a:lnTo>
                    <a:lnTo>
                      <a:pt x="7314" y="31722"/>
                    </a:lnTo>
                    <a:lnTo>
                      <a:pt x="7120" y="31090"/>
                    </a:lnTo>
                    <a:lnTo>
                      <a:pt x="6909" y="30441"/>
                    </a:lnTo>
                    <a:lnTo>
                      <a:pt x="6682" y="29792"/>
                    </a:lnTo>
                    <a:lnTo>
                      <a:pt x="6439" y="29144"/>
                    </a:lnTo>
                    <a:lnTo>
                      <a:pt x="6163" y="28479"/>
                    </a:lnTo>
                    <a:lnTo>
                      <a:pt x="5887" y="27814"/>
                    </a:lnTo>
                    <a:lnTo>
                      <a:pt x="5579" y="27149"/>
                    </a:lnTo>
                    <a:lnTo>
                      <a:pt x="5255" y="26468"/>
                    </a:lnTo>
                    <a:lnTo>
                      <a:pt x="4898" y="25787"/>
                    </a:lnTo>
                    <a:lnTo>
                      <a:pt x="4525" y="25106"/>
                    </a:lnTo>
                    <a:lnTo>
                      <a:pt x="4136" y="24424"/>
                    </a:lnTo>
                    <a:lnTo>
                      <a:pt x="3730" y="23727"/>
                    </a:lnTo>
                    <a:lnTo>
                      <a:pt x="3292" y="23030"/>
                    </a:lnTo>
                    <a:lnTo>
                      <a:pt x="2822" y="22332"/>
                    </a:lnTo>
                    <a:lnTo>
                      <a:pt x="2336" y="21635"/>
                    </a:lnTo>
                    <a:lnTo>
                      <a:pt x="1833" y="20921"/>
                    </a:lnTo>
                    <a:lnTo>
                      <a:pt x="35290" y="2952"/>
                    </a:lnTo>
                    <a:lnTo>
                      <a:pt x="334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29"/>
              <p:cNvSpPr/>
              <p:nvPr/>
            </p:nvSpPr>
            <p:spPr>
              <a:xfrm>
                <a:off x="2559800" y="3320700"/>
                <a:ext cx="1653425" cy="2119700"/>
              </a:xfrm>
              <a:custGeom>
                <a:avLst/>
                <a:gdLst/>
                <a:ahLst/>
                <a:cxnLst/>
                <a:rect l="l" t="t" r="r" b="b"/>
                <a:pathLst>
                  <a:path w="66137" h="84788" extrusionOk="0">
                    <a:moveTo>
                      <a:pt x="65553" y="1"/>
                    </a:moveTo>
                    <a:lnTo>
                      <a:pt x="34885" y="974"/>
                    </a:lnTo>
                    <a:lnTo>
                      <a:pt x="42686" y="12553"/>
                    </a:lnTo>
                    <a:lnTo>
                      <a:pt x="16672" y="26712"/>
                    </a:lnTo>
                    <a:lnTo>
                      <a:pt x="16608" y="27198"/>
                    </a:lnTo>
                    <a:lnTo>
                      <a:pt x="16575" y="27685"/>
                    </a:lnTo>
                    <a:lnTo>
                      <a:pt x="16559" y="28171"/>
                    </a:lnTo>
                    <a:lnTo>
                      <a:pt x="16575" y="28674"/>
                    </a:lnTo>
                    <a:lnTo>
                      <a:pt x="16608" y="29160"/>
                    </a:lnTo>
                    <a:lnTo>
                      <a:pt x="16656" y="29647"/>
                    </a:lnTo>
                    <a:lnTo>
                      <a:pt x="16705" y="30101"/>
                    </a:lnTo>
                    <a:lnTo>
                      <a:pt x="16770" y="30539"/>
                    </a:lnTo>
                    <a:lnTo>
                      <a:pt x="16916" y="31317"/>
                    </a:lnTo>
                    <a:lnTo>
                      <a:pt x="17045" y="31934"/>
                    </a:lnTo>
                    <a:lnTo>
                      <a:pt x="17175" y="32485"/>
                    </a:lnTo>
                    <a:lnTo>
                      <a:pt x="17094" y="33799"/>
                    </a:lnTo>
                    <a:lnTo>
                      <a:pt x="16997" y="35112"/>
                    </a:lnTo>
                    <a:lnTo>
                      <a:pt x="16883" y="36410"/>
                    </a:lnTo>
                    <a:lnTo>
                      <a:pt x="16737" y="37707"/>
                    </a:lnTo>
                    <a:lnTo>
                      <a:pt x="16575" y="38972"/>
                    </a:lnTo>
                    <a:lnTo>
                      <a:pt x="16397" y="40237"/>
                    </a:lnTo>
                    <a:lnTo>
                      <a:pt x="16218" y="41502"/>
                    </a:lnTo>
                    <a:lnTo>
                      <a:pt x="16008" y="42735"/>
                    </a:lnTo>
                    <a:lnTo>
                      <a:pt x="15781" y="43967"/>
                    </a:lnTo>
                    <a:lnTo>
                      <a:pt x="15537" y="45184"/>
                    </a:lnTo>
                    <a:lnTo>
                      <a:pt x="15294" y="46384"/>
                    </a:lnTo>
                    <a:lnTo>
                      <a:pt x="15034" y="47568"/>
                    </a:lnTo>
                    <a:lnTo>
                      <a:pt x="14743" y="48735"/>
                    </a:lnTo>
                    <a:lnTo>
                      <a:pt x="14467" y="49903"/>
                    </a:lnTo>
                    <a:lnTo>
                      <a:pt x="14159" y="51038"/>
                    </a:lnTo>
                    <a:lnTo>
                      <a:pt x="13851" y="52173"/>
                    </a:lnTo>
                    <a:lnTo>
                      <a:pt x="13526" y="53276"/>
                    </a:lnTo>
                    <a:lnTo>
                      <a:pt x="13202" y="54379"/>
                    </a:lnTo>
                    <a:lnTo>
                      <a:pt x="12861" y="55449"/>
                    </a:lnTo>
                    <a:lnTo>
                      <a:pt x="12521" y="56520"/>
                    </a:lnTo>
                    <a:lnTo>
                      <a:pt x="12164" y="57574"/>
                    </a:lnTo>
                    <a:lnTo>
                      <a:pt x="11807" y="58596"/>
                    </a:lnTo>
                    <a:lnTo>
                      <a:pt x="11434" y="59617"/>
                    </a:lnTo>
                    <a:lnTo>
                      <a:pt x="11077" y="60607"/>
                    </a:lnTo>
                    <a:lnTo>
                      <a:pt x="10704" y="61580"/>
                    </a:lnTo>
                    <a:lnTo>
                      <a:pt x="10315" y="62537"/>
                    </a:lnTo>
                    <a:lnTo>
                      <a:pt x="9553" y="64402"/>
                    </a:lnTo>
                    <a:lnTo>
                      <a:pt x="8791" y="66186"/>
                    </a:lnTo>
                    <a:lnTo>
                      <a:pt x="8012" y="67888"/>
                    </a:lnTo>
                    <a:lnTo>
                      <a:pt x="7250" y="69510"/>
                    </a:lnTo>
                    <a:lnTo>
                      <a:pt x="6488" y="71035"/>
                    </a:lnTo>
                    <a:lnTo>
                      <a:pt x="5758" y="72478"/>
                    </a:lnTo>
                    <a:lnTo>
                      <a:pt x="5028" y="73840"/>
                    </a:lnTo>
                    <a:lnTo>
                      <a:pt x="4347" y="75105"/>
                    </a:lnTo>
                    <a:lnTo>
                      <a:pt x="3682" y="76273"/>
                    </a:lnTo>
                    <a:lnTo>
                      <a:pt x="3050" y="77343"/>
                    </a:lnTo>
                    <a:lnTo>
                      <a:pt x="2466" y="78300"/>
                    </a:lnTo>
                    <a:lnTo>
                      <a:pt x="1931" y="79160"/>
                    </a:lnTo>
                    <a:lnTo>
                      <a:pt x="1460" y="79922"/>
                    </a:lnTo>
                    <a:lnTo>
                      <a:pt x="682" y="81106"/>
                    </a:lnTo>
                    <a:lnTo>
                      <a:pt x="179" y="81820"/>
                    </a:lnTo>
                    <a:lnTo>
                      <a:pt x="1" y="82063"/>
                    </a:lnTo>
                    <a:lnTo>
                      <a:pt x="2612" y="84787"/>
                    </a:lnTo>
                    <a:lnTo>
                      <a:pt x="3244" y="83977"/>
                    </a:lnTo>
                    <a:lnTo>
                      <a:pt x="3877" y="83133"/>
                    </a:lnTo>
                    <a:lnTo>
                      <a:pt x="4525" y="82274"/>
                    </a:lnTo>
                    <a:lnTo>
                      <a:pt x="5158" y="81382"/>
                    </a:lnTo>
                    <a:lnTo>
                      <a:pt x="5807" y="80473"/>
                    </a:lnTo>
                    <a:lnTo>
                      <a:pt x="6455" y="79549"/>
                    </a:lnTo>
                    <a:lnTo>
                      <a:pt x="7720" y="77668"/>
                    </a:lnTo>
                    <a:lnTo>
                      <a:pt x="8969" y="75770"/>
                    </a:lnTo>
                    <a:lnTo>
                      <a:pt x="10185" y="73889"/>
                    </a:lnTo>
                    <a:lnTo>
                      <a:pt x="11353" y="72040"/>
                    </a:lnTo>
                    <a:lnTo>
                      <a:pt x="12440" y="70272"/>
                    </a:lnTo>
                    <a:lnTo>
                      <a:pt x="13461" y="68602"/>
                    </a:lnTo>
                    <a:lnTo>
                      <a:pt x="14386" y="67045"/>
                    </a:lnTo>
                    <a:lnTo>
                      <a:pt x="15910" y="64450"/>
                    </a:lnTo>
                    <a:lnTo>
                      <a:pt x="16900" y="62731"/>
                    </a:lnTo>
                    <a:lnTo>
                      <a:pt x="17256" y="62099"/>
                    </a:lnTo>
                    <a:lnTo>
                      <a:pt x="17500" y="62018"/>
                    </a:lnTo>
                    <a:lnTo>
                      <a:pt x="17727" y="61904"/>
                    </a:lnTo>
                    <a:lnTo>
                      <a:pt x="18181" y="61693"/>
                    </a:lnTo>
                    <a:lnTo>
                      <a:pt x="18586" y="61466"/>
                    </a:lnTo>
                    <a:lnTo>
                      <a:pt x="18943" y="61239"/>
                    </a:lnTo>
                    <a:lnTo>
                      <a:pt x="19235" y="61045"/>
                    </a:lnTo>
                    <a:lnTo>
                      <a:pt x="19462" y="60882"/>
                    </a:lnTo>
                    <a:lnTo>
                      <a:pt x="19657" y="60736"/>
                    </a:lnTo>
                    <a:lnTo>
                      <a:pt x="19997" y="60347"/>
                    </a:lnTo>
                    <a:lnTo>
                      <a:pt x="20321" y="59926"/>
                    </a:lnTo>
                    <a:lnTo>
                      <a:pt x="20630" y="59504"/>
                    </a:lnTo>
                    <a:lnTo>
                      <a:pt x="20938" y="59066"/>
                    </a:lnTo>
                    <a:lnTo>
                      <a:pt x="21230" y="58596"/>
                    </a:lnTo>
                    <a:lnTo>
                      <a:pt x="21522" y="58142"/>
                    </a:lnTo>
                    <a:lnTo>
                      <a:pt x="21797" y="57655"/>
                    </a:lnTo>
                    <a:lnTo>
                      <a:pt x="22057" y="57169"/>
                    </a:lnTo>
                    <a:lnTo>
                      <a:pt x="22316" y="56666"/>
                    </a:lnTo>
                    <a:lnTo>
                      <a:pt x="22560" y="56163"/>
                    </a:lnTo>
                    <a:lnTo>
                      <a:pt x="22803" y="55644"/>
                    </a:lnTo>
                    <a:lnTo>
                      <a:pt x="23030" y="55125"/>
                    </a:lnTo>
                    <a:lnTo>
                      <a:pt x="23257" y="54590"/>
                    </a:lnTo>
                    <a:lnTo>
                      <a:pt x="23468" y="54055"/>
                    </a:lnTo>
                    <a:lnTo>
                      <a:pt x="23662" y="53503"/>
                    </a:lnTo>
                    <a:lnTo>
                      <a:pt x="23857" y="52952"/>
                    </a:lnTo>
                    <a:lnTo>
                      <a:pt x="24230" y="51833"/>
                    </a:lnTo>
                    <a:lnTo>
                      <a:pt x="24554" y="50714"/>
                    </a:lnTo>
                    <a:lnTo>
                      <a:pt x="24862" y="49579"/>
                    </a:lnTo>
                    <a:lnTo>
                      <a:pt x="25138" y="48427"/>
                    </a:lnTo>
                    <a:lnTo>
                      <a:pt x="25381" y="47292"/>
                    </a:lnTo>
                    <a:lnTo>
                      <a:pt x="25592" y="46173"/>
                    </a:lnTo>
                    <a:lnTo>
                      <a:pt x="25803" y="45054"/>
                    </a:lnTo>
                    <a:lnTo>
                      <a:pt x="25965" y="43967"/>
                    </a:lnTo>
                    <a:lnTo>
                      <a:pt x="26127" y="42897"/>
                    </a:lnTo>
                    <a:lnTo>
                      <a:pt x="26257" y="41859"/>
                    </a:lnTo>
                    <a:lnTo>
                      <a:pt x="26371" y="40853"/>
                    </a:lnTo>
                    <a:lnTo>
                      <a:pt x="26468" y="39880"/>
                    </a:lnTo>
                    <a:lnTo>
                      <a:pt x="26549" y="38972"/>
                    </a:lnTo>
                    <a:lnTo>
                      <a:pt x="26614" y="38096"/>
                    </a:lnTo>
                    <a:lnTo>
                      <a:pt x="26711" y="36539"/>
                    </a:lnTo>
                    <a:lnTo>
                      <a:pt x="26760" y="35258"/>
                    </a:lnTo>
                    <a:lnTo>
                      <a:pt x="26792" y="34285"/>
                    </a:lnTo>
                    <a:lnTo>
                      <a:pt x="26792" y="33458"/>
                    </a:lnTo>
                    <a:lnTo>
                      <a:pt x="29452" y="32761"/>
                    </a:lnTo>
                    <a:lnTo>
                      <a:pt x="30749" y="32582"/>
                    </a:lnTo>
                    <a:lnTo>
                      <a:pt x="32047" y="32372"/>
                    </a:lnTo>
                    <a:lnTo>
                      <a:pt x="33344" y="32144"/>
                    </a:lnTo>
                    <a:lnTo>
                      <a:pt x="34625" y="31885"/>
                    </a:lnTo>
                    <a:lnTo>
                      <a:pt x="35907" y="31593"/>
                    </a:lnTo>
                    <a:lnTo>
                      <a:pt x="37172" y="31269"/>
                    </a:lnTo>
                    <a:lnTo>
                      <a:pt x="38404" y="30944"/>
                    </a:lnTo>
                    <a:lnTo>
                      <a:pt x="39637" y="30588"/>
                    </a:lnTo>
                    <a:lnTo>
                      <a:pt x="40837" y="30231"/>
                    </a:lnTo>
                    <a:lnTo>
                      <a:pt x="42005" y="29858"/>
                    </a:lnTo>
                    <a:lnTo>
                      <a:pt x="43156" y="29469"/>
                    </a:lnTo>
                    <a:lnTo>
                      <a:pt x="44291" y="29063"/>
                    </a:lnTo>
                    <a:lnTo>
                      <a:pt x="45378" y="28674"/>
                    </a:lnTo>
                    <a:lnTo>
                      <a:pt x="46432" y="28268"/>
                    </a:lnTo>
                    <a:lnTo>
                      <a:pt x="47454" y="27863"/>
                    </a:lnTo>
                    <a:lnTo>
                      <a:pt x="48443" y="27458"/>
                    </a:lnTo>
                    <a:lnTo>
                      <a:pt x="49384" y="27068"/>
                    </a:lnTo>
                    <a:lnTo>
                      <a:pt x="50276" y="26679"/>
                    </a:lnTo>
                    <a:lnTo>
                      <a:pt x="51946" y="25933"/>
                    </a:lnTo>
                    <a:lnTo>
                      <a:pt x="53406" y="25252"/>
                    </a:lnTo>
                    <a:lnTo>
                      <a:pt x="54638" y="24652"/>
                    </a:lnTo>
                    <a:lnTo>
                      <a:pt x="55627" y="24133"/>
                    </a:lnTo>
                    <a:lnTo>
                      <a:pt x="56373" y="23760"/>
                    </a:lnTo>
                    <a:lnTo>
                      <a:pt x="56974" y="23419"/>
                    </a:lnTo>
                    <a:lnTo>
                      <a:pt x="57233" y="23468"/>
                    </a:lnTo>
                    <a:lnTo>
                      <a:pt x="57509" y="23500"/>
                    </a:lnTo>
                    <a:lnTo>
                      <a:pt x="57784" y="23517"/>
                    </a:lnTo>
                    <a:lnTo>
                      <a:pt x="58060" y="23533"/>
                    </a:lnTo>
                    <a:lnTo>
                      <a:pt x="58336" y="23517"/>
                    </a:lnTo>
                    <a:lnTo>
                      <a:pt x="58628" y="23500"/>
                    </a:lnTo>
                    <a:lnTo>
                      <a:pt x="58920" y="23468"/>
                    </a:lnTo>
                    <a:lnTo>
                      <a:pt x="59195" y="23419"/>
                    </a:lnTo>
                    <a:lnTo>
                      <a:pt x="59779" y="23306"/>
                    </a:lnTo>
                    <a:lnTo>
                      <a:pt x="60363" y="23160"/>
                    </a:lnTo>
                    <a:lnTo>
                      <a:pt x="60914" y="22998"/>
                    </a:lnTo>
                    <a:lnTo>
                      <a:pt x="61450" y="22819"/>
                    </a:lnTo>
                    <a:lnTo>
                      <a:pt x="61952" y="22625"/>
                    </a:lnTo>
                    <a:lnTo>
                      <a:pt x="62406" y="22446"/>
                    </a:lnTo>
                    <a:lnTo>
                      <a:pt x="62828" y="22268"/>
                    </a:lnTo>
                    <a:lnTo>
                      <a:pt x="63185" y="22089"/>
                    </a:lnTo>
                    <a:lnTo>
                      <a:pt x="63688" y="21846"/>
                    </a:lnTo>
                    <a:lnTo>
                      <a:pt x="63882" y="21749"/>
                    </a:lnTo>
                    <a:lnTo>
                      <a:pt x="64223" y="20824"/>
                    </a:lnTo>
                    <a:lnTo>
                      <a:pt x="64515" y="19884"/>
                    </a:lnTo>
                    <a:lnTo>
                      <a:pt x="64790" y="18943"/>
                    </a:lnTo>
                    <a:lnTo>
                      <a:pt x="65034" y="17986"/>
                    </a:lnTo>
                    <a:lnTo>
                      <a:pt x="65245" y="17046"/>
                    </a:lnTo>
                    <a:lnTo>
                      <a:pt x="65439" y="16089"/>
                    </a:lnTo>
                    <a:lnTo>
                      <a:pt x="65585" y="15148"/>
                    </a:lnTo>
                    <a:lnTo>
                      <a:pt x="65731" y="14208"/>
                    </a:lnTo>
                    <a:lnTo>
                      <a:pt x="65845" y="13267"/>
                    </a:lnTo>
                    <a:lnTo>
                      <a:pt x="65942" y="12343"/>
                    </a:lnTo>
                    <a:lnTo>
                      <a:pt x="66007" y="11434"/>
                    </a:lnTo>
                    <a:lnTo>
                      <a:pt x="66055" y="10542"/>
                    </a:lnTo>
                    <a:lnTo>
                      <a:pt x="66104" y="9667"/>
                    </a:lnTo>
                    <a:lnTo>
                      <a:pt x="66120" y="8823"/>
                    </a:lnTo>
                    <a:lnTo>
                      <a:pt x="66137" y="7996"/>
                    </a:lnTo>
                    <a:lnTo>
                      <a:pt x="66120" y="7185"/>
                    </a:lnTo>
                    <a:lnTo>
                      <a:pt x="66104" y="6407"/>
                    </a:lnTo>
                    <a:lnTo>
                      <a:pt x="66088" y="5677"/>
                    </a:lnTo>
                    <a:lnTo>
                      <a:pt x="66007" y="4299"/>
                    </a:lnTo>
                    <a:lnTo>
                      <a:pt x="65926" y="3066"/>
                    </a:lnTo>
                    <a:lnTo>
                      <a:pt x="65812" y="2012"/>
                    </a:lnTo>
                    <a:lnTo>
                      <a:pt x="65715" y="1169"/>
                    </a:lnTo>
                    <a:lnTo>
                      <a:pt x="65634" y="536"/>
                    </a:lnTo>
                    <a:lnTo>
                      <a:pt x="655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29"/>
              <p:cNvSpPr/>
              <p:nvPr/>
            </p:nvSpPr>
            <p:spPr>
              <a:xfrm>
                <a:off x="2673725" y="3320700"/>
                <a:ext cx="1537875" cy="2054025"/>
              </a:xfrm>
              <a:custGeom>
                <a:avLst/>
                <a:gdLst/>
                <a:ahLst/>
                <a:cxnLst/>
                <a:rect l="l" t="t" r="r" b="b"/>
                <a:pathLst>
                  <a:path w="61515" h="82161" extrusionOk="0">
                    <a:moveTo>
                      <a:pt x="60931" y="1"/>
                    </a:moveTo>
                    <a:lnTo>
                      <a:pt x="35420" y="812"/>
                    </a:lnTo>
                    <a:lnTo>
                      <a:pt x="35437" y="1055"/>
                    </a:lnTo>
                    <a:lnTo>
                      <a:pt x="35453" y="1298"/>
                    </a:lnTo>
                    <a:lnTo>
                      <a:pt x="35437" y="1542"/>
                    </a:lnTo>
                    <a:lnTo>
                      <a:pt x="35420" y="1769"/>
                    </a:lnTo>
                    <a:lnTo>
                      <a:pt x="35388" y="1996"/>
                    </a:lnTo>
                    <a:lnTo>
                      <a:pt x="35339" y="2223"/>
                    </a:lnTo>
                    <a:lnTo>
                      <a:pt x="36620" y="2125"/>
                    </a:lnTo>
                    <a:lnTo>
                      <a:pt x="37967" y="2060"/>
                    </a:lnTo>
                    <a:lnTo>
                      <a:pt x="39394" y="2012"/>
                    </a:lnTo>
                    <a:lnTo>
                      <a:pt x="40853" y="1996"/>
                    </a:lnTo>
                    <a:lnTo>
                      <a:pt x="42053" y="2012"/>
                    </a:lnTo>
                    <a:lnTo>
                      <a:pt x="43205" y="2028"/>
                    </a:lnTo>
                    <a:lnTo>
                      <a:pt x="44324" y="2077"/>
                    </a:lnTo>
                    <a:lnTo>
                      <a:pt x="45394" y="2142"/>
                    </a:lnTo>
                    <a:lnTo>
                      <a:pt x="46400" y="2223"/>
                    </a:lnTo>
                    <a:lnTo>
                      <a:pt x="47357" y="2320"/>
                    </a:lnTo>
                    <a:lnTo>
                      <a:pt x="48265" y="2433"/>
                    </a:lnTo>
                    <a:lnTo>
                      <a:pt x="49092" y="2547"/>
                    </a:lnTo>
                    <a:lnTo>
                      <a:pt x="49838" y="2693"/>
                    </a:lnTo>
                    <a:lnTo>
                      <a:pt x="50503" y="2839"/>
                    </a:lnTo>
                    <a:lnTo>
                      <a:pt x="51087" y="3001"/>
                    </a:lnTo>
                    <a:lnTo>
                      <a:pt x="51346" y="3082"/>
                    </a:lnTo>
                    <a:lnTo>
                      <a:pt x="51573" y="3163"/>
                    </a:lnTo>
                    <a:lnTo>
                      <a:pt x="51784" y="3244"/>
                    </a:lnTo>
                    <a:lnTo>
                      <a:pt x="51962" y="3342"/>
                    </a:lnTo>
                    <a:lnTo>
                      <a:pt x="52125" y="3423"/>
                    </a:lnTo>
                    <a:lnTo>
                      <a:pt x="52254" y="3520"/>
                    </a:lnTo>
                    <a:lnTo>
                      <a:pt x="52352" y="3617"/>
                    </a:lnTo>
                    <a:lnTo>
                      <a:pt x="52433" y="3715"/>
                    </a:lnTo>
                    <a:lnTo>
                      <a:pt x="52481" y="3812"/>
                    </a:lnTo>
                    <a:lnTo>
                      <a:pt x="52498" y="3909"/>
                    </a:lnTo>
                    <a:lnTo>
                      <a:pt x="52481" y="4007"/>
                    </a:lnTo>
                    <a:lnTo>
                      <a:pt x="52433" y="4104"/>
                    </a:lnTo>
                    <a:lnTo>
                      <a:pt x="52352" y="4185"/>
                    </a:lnTo>
                    <a:lnTo>
                      <a:pt x="52254" y="4282"/>
                    </a:lnTo>
                    <a:lnTo>
                      <a:pt x="52125" y="4380"/>
                    </a:lnTo>
                    <a:lnTo>
                      <a:pt x="51962" y="4477"/>
                    </a:lnTo>
                    <a:lnTo>
                      <a:pt x="51784" y="4558"/>
                    </a:lnTo>
                    <a:lnTo>
                      <a:pt x="51573" y="4639"/>
                    </a:lnTo>
                    <a:lnTo>
                      <a:pt x="51346" y="4736"/>
                    </a:lnTo>
                    <a:lnTo>
                      <a:pt x="51087" y="4818"/>
                    </a:lnTo>
                    <a:lnTo>
                      <a:pt x="50503" y="4963"/>
                    </a:lnTo>
                    <a:lnTo>
                      <a:pt x="49838" y="5109"/>
                    </a:lnTo>
                    <a:lnTo>
                      <a:pt x="49092" y="5255"/>
                    </a:lnTo>
                    <a:lnTo>
                      <a:pt x="48265" y="5369"/>
                    </a:lnTo>
                    <a:lnTo>
                      <a:pt x="47357" y="5482"/>
                    </a:lnTo>
                    <a:lnTo>
                      <a:pt x="46400" y="5580"/>
                    </a:lnTo>
                    <a:lnTo>
                      <a:pt x="45394" y="5661"/>
                    </a:lnTo>
                    <a:lnTo>
                      <a:pt x="44324" y="5726"/>
                    </a:lnTo>
                    <a:lnTo>
                      <a:pt x="43205" y="5774"/>
                    </a:lnTo>
                    <a:lnTo>
                      <a:pt x="42053" y="5807"/>
                    </a:lnTo>
                    <a:lnTo>
                      <a:pt x="39783" y="5807"/>
                    </a:lnTo>
                    <a:lnTo>
                      <a:pt x="38729" y="5774"/>
                    </a:lnTo>
                    <a:lnTo>
                      <a:pt x="37707" y="5742"/>
                    </a:lnTo>
                    <a:lnTo>
                      <a:pt x="36718" y="5693"/>
                    </a:lnTo>
                    <a:lnTo>
                      <a:pt x="35777" y="5612"/>
                    </a:lnTo>
                    <a:lnTo>
                      <a:pt x="34885" y="5531"/>
                    </a:lnTo>
                    <a:lnTo>
                      <a:pt x="34026" y="5450"/>
                    </a:lnTo>
                    <a:lnTo>
                      <a:pt x="33231" y="5336"/>
                    </a:lnTo>
                    <a:lnTo>
                      <a:pt x="38129" y="12553"/>
                    </a:lnTo>
                    <a:lnTo>
                      <a:pt x="47989" y="15067"/>
                    </a:lnTo>
                    <a:lnTo>
                      <a:pt x="20192" y="29225"/>
                    </a:lnTo>
                    <a:lnTo>
                      <a:pt x="1" y="82160"/>
                    </a:lnTo>
                    <a:lnTo>
                      <a:pt x="1152" y="80522"/>
                    </a:lnTo>
                    <a:lnTo>
                      <a:pt x="2304" y="78852"/>
                    </a:lnTo>
                    <a:lnTo>
                      <a:pt x="3455" y="77149"/>
                    </a:lnTo>
                    <a:lnTo>
                      <a:pt x="4574" y="75446"/>
                    </a:lnTo>
                    <a:lnTo>
                      <a:pt x="5661" y="73743"/>
                    </a:lnTo>
                    <a:lnTo>
                      <a:pt x="6715" y="72089"/>
                    </a:lnTo>
                    <a:lnTo>
                      <a:pt x="7704" y="70483"/>
                    </a:lnTo>
                    <a:lnTo>
                      <a:pt x="8629" y="68943"/>
                    </a:lnTo>
                    <a:lnTo>
                      <a:pt x="10267" y="66218"/>
                    </a:lnTo>
                    <a:lnTo>
                      <a:pt x="11532" y="64045"/>
                    </a:lnTo>
                    <a:lnTo>
                      <a:pt x="12343" y="62618"/>
                    </a:lnTo>
                    <a:lnTo>
                      <a:pt x="12634" y="62099"/>
                    </a:lnTo>
                    <a:lnTo>
                      <a:pt x="12878" y="62018"/>
                    </a:lnTo>
                    <a:lnTo>
                      <a:pt x="13121" y="61904"/>
                    </a:lnTo>
                    <a:lnTo>
                      <a:pt x="13559" y="61693"/>
                    </a:lnTo>
                    <a:lnTo>
                      <a:pt x="13981" y="61466"/>
                    </a:lnTo>
                    <a:lnTo>
                      <a:pt x="14337" y="61239"/>
                    </a:lnTo>
                    <a:lnTo>
                      <a:pt x="14629" y="61045"/>
                    </a:lnTo>
                    <a:lnTo>
                      <a:pt x="14856" y="60882"/>
                    </a:lnTo>
                    <a:lnTo>
                      <a:pt x="15035" y="60736"/>
                    </a:lnTo>
                    <a:lnTo>
                      <a:pt x="15375" y="60347"/>
                    </a:lnTo>
                    <a:lnTo>
                      <a:pt x="15700" y="59926"/>
                    </a:lnTo>
                    <a:lnTo>
                      <a:pt x="16024" y="59504"/>
                    </a:lnTo>
                    <a:lnTo>
                      <a:pt x="16332" y="59066"/>
                    </a:lnTo>
                    <a:lnTo>
                      <a:pt x="16624" y="58596"/>
                    </a:lnTo>
                    <a:lnTo>
                      <a:pt x="16916" y="58142"/>
                    </a:lnTo>
                    <a:lnTo>
                      <a:pt x="17192" y="57655"/>
                    </a:lnTo>
                    <a:lnTo>
                      <a:pt x="17451" y="57169"/>
                    </a:lnTo>
                    <a:lnTo>
                      <a:pt x="17711" y="56666"/>
                    </a:lnTo>
                    <a:lnTo>
                      <a:pt x="17954" y="56163"/>
                    </a:lnTo>
                    <a:lnTo>
                      <a:pt x="18197" y="55644"/>
                    </a:lnTo>
                    <a:lnTo>
                      <a:pt x="18424" y="55125"/>
                    </a:lnTo>
                    <a:lnTo>
                      <a:pt x="18635" y="54590"/>
                    </a:lnTo>
                    <a:lnTo>
                      <a:pt x="18846" y="54055"/>
                    </a:lnTo>
                    <a:lnTo>
                      <a:pt x="19057" y="53503"/>
                    </a:lnTo>
                    <a:lnTo>
                      <a:pt x="19251" y="52952"/>
                    </a:lnTo>
                    <a:lnTo>
                      <a:pt x="19608" y="51833"/>
                    </a:lnTo>
                    <a:lnTo>
                      <a:pt x="19949" y="50714"/>
                    </a:lnTo>
                    <a:lnTo>
                      <a:pt x="20241" y="49579"/>
                    </a:lnTo>
                    <a:lnTo>
                      <a:pt x="20516" y="48427"/>
                    </a:lnTo>
                    <a:lnTo>
                      <a:pt x="20760" y="47292"/>
                    </a:lnTo>
                    <a:lnTo>
                      <a:pt x="20987" y="46173"/>
                    </a:lnTo>
                    <a:lnTo>
                      <a:pt x="21181" y="45054"/>
                    </a:lnTo>
                    <a:lnTo>
                      <a:pt x="21360" y="43967"/>
                    </a:lnTo>
                    <a:lnTo>
                      <a:pt x="21506" y="42897"/>
                    </a:lnTo>
                    <a:lnTo>
                      <a:pt x="21651" y="41859"/>
                    </a:lnTo>
                    <a:lnTo>
                      <a:pt x="21765" y="40853"/>
                    </a:lnTo>
                    <a:lnTo>
                      <a:pt x="21862" y="39880"/>
                    </a:lnTo>
                    <a:lnTo>
                      <a:pt x="21943" y="38972"/>
                    </a:lnTo>
                    <a:lnTo>
                      <a:pt x="22008" y="38096"/>
                    </a:lnTo>
                    <a:lnTo>
                      <a:pt x="22106" y="36539"/>
                    </a:lnTo>
                    <a:lnTo>
                      <a:pt x="22154" y="35258"/>
                    </a:lnTo>
                    <a:lnTo>
                      <a:pt x="22187" y="34285"/>
                    </a:lnTo>
                    <a:lnTo>
                      <a:pt x="22187" y="33458"/>
                    </a:lnTo>
                    <a:lnTo>
                      <a:pt x="24830" y="32761"/>
                    </a:lnTo>
                    <a:lnTo>
                      <a:pt x="26144" y="32582"/>
                    </a:lnTo>
                    <a:lnTo>
                      <a:pt x="27441" y="32372"/>
                    </a:lnTo>
                    <a:lnTo>
                      <a:pt x="28739" y="32144"/>
                    </a:lnTo>
                    <a:lnTo>
                      <a:pt x="30020" y="31885"/>
                    </a:lnTo>
                    <a:lnTo>
                      <a:pt x="31285" y="31593"/>
                    </a:lnTo>
                    <a:lnTo>
                      <a:pt x="32550" y="31269"/>
                    </a:lnTo>
                    <a:lnTo>
                      <a:pt x="33799" y="30944"/>
                    </a:lnTo>
                    <a:lnTo>
                      <a:pt x="35015" y="30588"/>
                    </a:lnTo>
                    <a:lnTo>
                      <a:pt x="36215" y="30231"/>
                    </a:lnTo>
                    <a:lnTo>
                      <a:pt x="37399" y="29858"/>
                    </a:lnTo>
                    <a:lnTo>
                      <a:pt x="38550" y="29469"/>
                    </a:lnTo>
                    <a:lnTo>
                      <a:pt x="39669" y="29063"/>
                    </a:lnTo>
                    <a:lnTo>
                      <a:pt x="40756" y="28674"/>
                    </a:lnTo>
                    <a:lnTo>
                      <a:pt x="41826" y="28268"/>
                    </a:lnTo>
                    <a:lnTo>
                      <a:pt x="42848" y="27863"/>
                    </a:lnTo>
                    <a:lnTo>
                      <a:pt x="43821" y="27458"/>
                    </a:lnTo>
                    <a:lnTo>
                      <a:pt x="44778" y="27068"/>
                    </a:lnTo>
                    <a:lnTo>
                      <a:pt x="45670" y="26679"/>
                    </a:lnTo>
                    <a:lnTo>
                      <a:pt x="47324" y="25933"/>
                    </a:lnTo>
                    <a:lnTo>
                      <a:pt x="48784" y="25252"/>
                    </a:lnTo>
                    <a:lnTo>
                      <a:pt x="50016" y="24652"/>
                    </a:lnTo>
                    <a:lnTo>
                      <a:pt x="51022" y="24133"/>
                    </a:lnTo>
                    <a:lnTo>
                      <a:pt x="51752" y="23760"/>
                    </a:lnTo>
                    <a:lnTo>
                      <a:pt x="52368" y="23419"/>
                    </a:lnTo>
                    <a:lnTo>
                      <a:pt x="52627" y="23468"/>
                    </a:lnTo>
                    <a:lnTo>
                      <a:pt x="52887" y="23500"/>
                    </a:lnTo>
                    <a:lnTo>
                      <a:pt x="53163" y="23517"/>
                    </a:lnTo>
                    <a:lnTo>
                      <a:pt x="53438" y="23533"/>
                    </a:lnTo>
                    <a:lnTo>
                      <a:pt x="53730" y="23517"/>
                    </a:lnTo>
                    <a:lnTo>
                      <a:pt x="54006" y="23500"/>
                    </a:lnTo>
                    <a:lnTo>
                      <a:pt x="54298" y="23468"/>
                    </a:lnTo>
                    <a:lnTo>
                      <a:pt x="54590" y="23419"/>
                    </a:lnTo>
                    <a:lnTo>
                      <a:pt x="55174" y="23306"/>
                    </a:lnTo>
                    <a:lnTo>
                      <a:pt x="55741" y="23160"/>
                    </a:lnTo>
                    <a:lnTo>
                      <a:pt x="56293" y="22998"/>
                    </a:lnTo>
                    <a:lnTo>
                      <a:pt x="56828" y="22819"/>
                    </a:lnTo>
                    <a:lnTo>
                      <a:pt x="57330" y="22625"/>
                    </a:lnTo>
                    <a:lnTo>
                      <a:pt x="57801" y="22446"/>
                    </a:lnTo>
                    <a:lnTo>
                      <a:pt x="58206" y="22268"/>
                    </a:lnTo>
                    <a:lnTo>
                      <a:pt x="58563" y="22089"/>
                    </a:lnTo>
                    <a:lnTo>
                      <a:pt x="59082" y="21846"/>
                    </a:lnTo>
                    <a:lnTo>
                      <a:pt x="59260" y="21749"/>
                    </a:lnTo>
                    <a:lnTo>
                      <a:pt x="59601" y="20824"/>
                    </a:lnTo>
                    <a:lnTo>
                      <a:pt x="59909" y="19884"/>
                    </a:lnTo>
                    <a:lnTo>
                      <a:pt x="60169" y="18943"/>
                    </a:lnTo>
                    <a:lnTo>
                      <a:pt x="60412" y="17986"/>
                    </a:lnTo>
                    <a:lnTo>
                      <a:pt x="60623" y="17046"/>
                    </a:lnTo>
                    <a:lnTo>
                      <a:pt x="60817" y="16089"/>
                    </a:lnTo>
                    <a:lnTo>
                      <a:pt x="60979" y="15148"/>
                    </a:lnTo>
                    <a:lnTo>
                      <a:pt x="61109" y="14208"/>
                    </a:lnTo>
                    <a:lnTo>
                      <a:pt x="61223" y="13267"/>
                    </a:lnTo>
                    <a:lnTo>
                      <a:pt x="61320" y="12343"/>
                    </a:lnTo>
                    <a:lnTo>
                      <a:pt x="61385" y="11434"/>
                    </a:lnTo>
                    <a:lnTo>
                      <a:pt x="61450" y="10542"/>
                    </a:lnTo>
                    <a:lnTo>
                      <a:pt x="61482" y="9667"/>
                    </a:lnTo>
                    <a:lnTo>
                      <a:pt x="61515" y="8823"/>
                    </a:lnTo>
                    <a:lnTo>
                      <a:pt x="61515" y="7996"/>
                    </a:lnTo>
                    <a:lnTo>
                      <a:pt x="61515" y="7185"/>
                    </a:lnTo>
                    <a:lnTo>
                      <a:pt x="61498" y="6407"/>
                    </a:lnTo>
                    <a:lnTo>
                      <a:pt x="61466" y="5677"/>
                    </a:lnTo>
                    <a:lnTo>
                      <a:pt x="61401" y="4299"/>
                    </a:lnTo>
                    <a:lnTo>
                      <a:pt x="61304" y="3066"/>
                    </a:lnTo>
                    <a:lnTo>
                      <a:pt x="61207" y="2012"/>
                    </a:lnTo>
                    <a:lnTo>
                      <a:pt x="61109" y="1169"/>
                    </a:lnTo>
                    <a:lnTo>
                      <a:pt x="61028" y="536"/>
                    </a:lnTo>
                    <a:lnTo>
                      <a:pt x="609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29"/>
              <p:cNvSpPr/>
              <p:nvPr/>
            </p:nvSpPr>
            <p:spPr>
              <a:xfrm>
                <a:off x="3866950" y="3461000"/>
                <a:ext cx="339800" cy="283425"/>
              </a:xfrm>
              <a:custGeom>
                <a:avLst/>
                <a:gdLst/>
                <a:ahLst/>
                <a:cxnLst/>
                <a:rect l="l" t="t" r="r" b="b"/>
                <a:pathLst>
                  <a:path w="13592" h="11337" extrusionOk="0">
                    <a:moveTo>
                      <a:pt x="406" y="0"/>
                    </a:moveTo>
                    <a:lnTo>
                      <a:pt x="1" y="779"/>
                    </a:lnTo>
                    <a:lnTo>
                      <a:pt x="12975" y="11336"/>
                    </a:lnTo>
                    <a:lnTo>
                      <a:pt x="13591" y="715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29"/>
              <p:cNvSpPr/>
              <p:nvPr/>
            </p:nvSpPr>
            <p:spPr>
              <a:xfrm>
                <a:off x="3384475" y="1827450"/>
                <a:ext cx="957675" cy="1729650"/>
              </a:xfrm>
              <a:custGeom>
                <a:avLst/>
                <a:gdLst/>
                <a:ahLst/>
                <a:cxnLst/>
                <a:rect l="l" t="t" r="r" b="b"/>
                <a:pathLst>
                  <a:path w="38307" h="69186" extrusionOk="0">
                    <a:moveTo>
                      <a:pt x="21700" y="1"/>
                    </a:moveTo>
                    <a:lnTo>
                      <a:pt x="20808" y="17"/>
                    </a:lnTo>
                    <a:lnTo>
                      <a:pt x="19883" y="66"/>
                    </a:lnTo>
                    <a:lnTo>
                      <a:pt x="18943" y="114"/>
                    </a:lnTo>
                    <a:lnTo>
                      <a:pt x="17954" y="195"/>
                    </a:lnTo>
                    <a:lnTo>
                      <a:pt x="16932" y="309"/>
                    </a:lnTo>
                    <a:lnTo>
                      <a:pt x="15894" y="422"/>
                    </a:lnTo>
                    <a:lnTo>
                      <a:pt x="14807" y="568"/>
                    </a:lnTo>
                    <a:lnTo>
                      <a:pt x="13688" y="747"/>
                    </a:lnTo>
                    <a:lnTo>
                      <a:pt x="12537" y="941"/>
                    </a:lnTo>
                    <a:lnTo>
                      <a:pt x="11353" y="1152"/>
                    </a:lnTo>
                    <a:lnTo>
                      <a:pt x="10137" y="1395"/>
                    </a:lnTo>
                    <a:lnTo>
                      <a:pt x="8872" y="1671"/>
                    </a:lnTo>
                    <a:lnTo>
                      <a:pt x="7590" y="1963"/>
                    </a:lnTo>
                    <a:lnTo>
                      <a:pt x="1849" y="34901"/>
                    </a:lnTo>
                    <a:lnTo>
                      <a:pt x="1866" y="35145"/>
                    </a:lnTo>
                    <a:lnTo>
                      <a:pt x="1882" y="35420"/>
                    </a:lnTo>
                    <a:lnTo>
                      <a:pt x="1930" y="35793"/>
                    </a:lnTo>
                    <a:lnTo>
                      <a:pt x="1995" y="36231"/>
                    </a:lnTo>
                    <a:lnTo>
                      <a:pt x="2076" y="36734"/>
                    </a:lnTo>
                    <a:lnTo>
                      <a:pt x="2190" y="37302"/>
                    </a:lnTo>
                    <a:lnTo>
                      <a:pt x="2352" y="37902"/>
                    </a:lnTo>
                    <a:lnTo>
                      <a:pt x="2547" y="38518"/>
                    </a:lnTo>
                    <a:lnTo>
                      <a:pt x="2676" y="38842"/>
                    </a:lnTo>
                    <a:lnTo>
                      <a:pt x="2806" y="39167"/>
                    </a:lnTo>
                    <a:lnTo>
                      <a:pt x="2936" y="39475"/>
                    </a:lnTo>
                    <a:lnTo>
                      <a:pt x="3098" y="39799"/>
                    </a:lnTo>
                    <a:lnTo>
                      <a:pt x="3260" y="40107"/>
                    </a:lnTo>
                    <a:lnTo>
                      <a:pt x="3455" y="40415"/>
                    </a:lnTo>
                    <a:lnTo>
                      <a:pt x="3649" y="40724"/>
                    </a:lnTo>
                    <a:lnTo>
                      <a:pt x="3860" y="41015"/>
                    </a:lnTo>
                    <a:lnTo>
                      <a:pt x="4087" y="41291"/>
                    </a:lnTo>
                    <a:lnTo>
                      <a:pt x="4347" y="41567"/>
                    </a:lnTo>
                    <a:lnTo>
                      <a:pt x="4606" y="41826"/>
                    </a:lnTo>
                    <a:lnTo>
                      <a:pt x="4898" y="42070"/>
                    </a:lnTo>
                    <a:lnTo>
                      <a:pt x="5190" y="42313"/>
                    </a:lnTo>
                    <a:lnTo>
                      <a:pt x="5515" y="42524"/>
                    </a:lnTo>
                    <a:lnTo>
                      <a:pt x="1509" y="53941"/>
                    </a:lnTo>
                    <a:lnTo>
                      <a:pt x="1347" y="54265"/>
                    </a:lnTo>
                    <a:lnTo>
                      <a:pt x="1168" y="54638"/>
                    </a:lnTo>
                    <a:lnTo>
                      <a:pt x="957" y="55125"/>
                    </a:lnTo>
                    <a:lnTo>
                      <a:pt x="714" y="55709"/>
                    </a:lnTo>
                    <a:lnTo>
                      <a:pt x="487" y="56374"/>
                    </a:lnTo>
                    <a:lnTo>
                      <a:pt x="390" y="56731"/>
                    </a:lnTo>
                    <a:lnTo>
                      <a:pt x="276" y="57087"/>
                    </a:lnTo>
                    <a:lnTo>
                      <a:pt x="195" y="57460"/>
                    </a:lnTo>
                    <a:lnTo>
                      <a:pt x="114" y="57850"/>
                    </a:lnTo>
                    <a:lnTo>
                      <a:pt x="65" y="58223"/>
                    </a:lnTo>
                    <a:lnTo>
                      <a:pt x="17" y="58612"/>
                    </a:lnTo>
                    <a:lnTo>
                      <a:pt x="1" y="59001"/>
                    </a:lnTo>
                    <a:lnTo>
                      <a:pt x="1" y="59390"/>
                    </a:lnTo>
                    <a:lnTo>
                      <a:pt x="33" y="59763"/>
                    </a:lnTo>
                    <a:lnTo>
                      <a:pt x="98" y="60136"/>
                    </a:lnTo>
                    <a:lnTo>
                      <a:pt x="179" y="60509"/>
                    </a:lnTo>
                    <a:lnTo>
                      <a:pt x="309" y="60850"/>
                    </a:lnTo>
                    <a:lnTo>
                      <a:pt x="374" y="61012"/>
                    </a:lnTo>
                    <a:lnTo>
                      <a:pt x="455" y="61190"/>
                    </a:lnTo>
                    <a:lnTo>
                      <a:pt x="552" y="61353"/>
                    </a:lnTo>
                    <a:lnTo>
                      <a:pt x="649" y="61499"/>
                    </a:lnTo>
                    <a:lnTo>
                      <a:pt x="763" y="61661"/>
                    </a:lnTo>
                    <a:lnTo>
                      <a:pt x="892" y="61807"/>
                    </a:lnTo>
                    <a:lnTo>
                      <a:pt x="1022" y="61936"/>
                    </a:lnTo>
                    <a:lnTo>
                      <a:pt x="1168" y="62066"/>
                    </a:lnTo>
                    <a:lnTo>
                      <a:pt x="1330" y="62196"/>
                    </a:lnTo>
                    <a:lnTo>
                      <a:pt x="1493" y="62326"/>
                    </a:lnTo>
                    <a:lnTo>
                      <a:pt x="1671" y="62439"/>
                    </a:lnTo>
                    <a:lnTo>
                      <a:pt x="1866" y="62553"/>
                    </a:lnTo>
                    <a:lnTo>
                      <a:pt x="2076" y="62650"/>
                    </a:lnTo>
                    <a:lnTo>
                      <a:pt x="2287" y="62747"/>
                    </a:lnTo>
                    <a:lnTo>
                      <a:pt x="2530" y="62828"/>
                    </a:lnTo>
                    <a:lnTo>
                      <a:pt x="2774" y="62910"/>
                    </a:lnTo>
                    <a:lnTo>
                      <a:pt x="2952" y="63007"/>
                    </a:lnTo>
                    <a:lnTo>
                      <a:pt x="3487" y="63315"/>
                    </a:lnTo>
                    <a:lnTo>
                      <a:pt x="4347" y="63769"/>
                    </a:lnTo>
                    <a:lnTo>
                      <a:pt x="4898" y="64045"/>
                    </a:lnTo>
                    <a:lnTo>
                      <a:pt x="5515" y="64353"/>
                    </a:lnTo>
                    <a:lnTo>
                      <a:pt x="6196" y="64677"/>
                    </a:lnTo>
                    <a:lnTo>
                      <a:pt x="6942" y="65018"/>
                    </a:lnTo>
                    <a:lnTo>
                      <a:pt x="7753" y="65375"/>
                    </a:lnTo>
                    <a:lnTo>
                      <a:pt x="8628" y="65748"/>
                    </a:lnTo>
                    <a:lnTo>
                      <a:pt x="9553" y="66104"/>
                    </a:lnTo>
                    <a:lnTo>
                      <a:pt x="10542" y="66477"/>
                    </a:lnTo>
                    <a:lnTo>
                      <a:pt x="11564" y="66834"/>
                    </a:lnTo>
                    <a:lnTo>
                      <a:pt x="12650" y="67191"/>
                    </a:lnTo>
                    <a:lnTo>
                      <a:pt x="13769" y="67532"/>
                    </a:lnTo>
                    <a:lnTo>
                      <a:pt x="14921" y="67840"/>
                    </a:lnTo>
                    <a:lnTo>
                      <a:pt x="16121" y="68132"/>
                    </a:lnTo>
                    <a:lnTo>
                      <a:pt x="17353" y="68407"/>
                    </a:lnTo>
                    <a:lnTo>
                      <a:pt x="17986" y="68521"/>
                    </a:lnTo>
                    <a:lnTo>
                      <a:pt x="18618" y="68634"/>
                    </a:lnTo>
                    <a:lnTo>
                      <a:pt x="19251" y="68748"/>
                    </a:lnTo>
                    <a:lnTo>
                      <a:pt x="19900" y="68845"/>
                    </a:lnTo>
                    <a:lnTo>
                      <a:pt x="20548" y="68926"/>
                    </a:lnTo>
                    <a:lnTo>
                      <a:pt x="21213" y="68991"/>
                    </a:lnTo>
                    <a:lnTo>
                      <a:pt x="21878" y="69056"/>
                    </a:lnTo>
                    <a:lnTo>
                      <a:pt x="22543" y="69105"/>
                    </a:lnTo>
                    <a:lnTo>
                      <a:pt x="23224" y="69153"/>
                    </a:lnTo>
                    <a:lnTo>
                      <a:pt x="23905" y="69170"/>
                    </a:lnTo>
                    <a:lnTo>
                      <a:pt x="24587" y="69186"/>
                    </a:lnTo>
                    <a:lnTo>
                      <a:pt x="25268" y="69186"/>
                    </a:lnTo>
                    <a:lnTo>
                      <a:pt x="25965" y="69170"/>
                    </a:lnTo>
                    <a:lnTo>
                      <a:pt x="26646" y="69137"/>
                    </a:lnTo>
                    <a:lnTo>
                      <a:pt x="27344" y="69088"/>
                    </a:lnTo>
                    <a:lnTo>
                      <a:pt x="28041" y="69024"/>
                    </a:lnTo>
                    <a:lnTo>
                      <a:pt x="28738" y="68943"/>
                    </a:lnTo>
                    <a:lnTo>
                      <a:pt x="29436" y="68845"/>
                    </a:lnTo>
                    <a:lnTo>
                      <a:pt x="30133" y="68715"/>
                    </a:lnTo>
                    <a:lnTo>
                      <a:pt x="30830" y="68586"/>
                    </a:lnTo>
                    <a:lnTo>
                      <a:pt x="31528" y="68424"/>
                    </a:lnTo>
                    <a:lnTo>
                      <a:pt x="32225" y="68261"/>
                    </a:lnTo>
                    <a:lnTo>
                      <a:pt x="32906" y="68051"/>
                    </a:lnTo>
                    <a:lnTo>
                      <a:pt x="33604" y="67840"/>
                    </a:lnTo>
                    <a:lnTo>
                      <a:pt x="33766" y="67678"/>
                    </a:lnTo>
                    <a:lnTo>
                      <a:pt x="33944" y="67450"/>
                    </a:lnTo>
                    <a:lnTo>
                      <a:pt x="34155" y="67159"/>
                    </a:lnTo>
                    <a:lnTo>
                      <a:pt x="34415" y="66769"/>
                    </a:lnTo>
                    <a:lnTo>
                      <a:pt x="34690" y="66283"/>
                    </a:lnTo>
                    <a:lnTo>
                      <a:pt x="34820" y="66007"/>
                    </a:lnTo>
                    <a:lnTo>
                      <a:pt x="34950" y="65715"/>
                    </a:lnTo>
                    <a:lnTo>
                      <a:pt x="35079" y="65391"/>
                    </a:lnTo>
                    <a:lnTo>
                      <a:pt x="35209" y="65050"/>
                    </a:lnTo>
                    <a:lnTo>
                      <a:pt x="35339" y="64677"/>
                    </a:lnTo>
                    <a:lnTo>
                      <a:pt x="35436" y="64288"/>
                    </a:lnTo>
                    <a:lnTo>
                      <a:pt x="35550" y="63883"/>
                    </a:lnTo>
                    <a:lnTo>
                      <a:pt x="35631" y="63445"/>
                    </a:lnTo>
                    <a:lnTo>
                      <a:pt x="35712" y="62991"/>
                    </a:lnTo>
                    <a:lnTo>
                      <a:pt x="35761" y="62504"/>
                    </a:lnTo>
                    <a:lnTo>
                      <a:pt x="35809" y="61985"/>
                    </a:lnTo>
                    <a:lnTo>
                      <a:pt x="35825" y="61466"/>
                    </a:lnTo>
                    <a:lnTo>
                      <a:pt x="35825" y="60899"/>
                    </a:lnTo>
                    <a:lnTo>
                      <a:pt x="35809" y="60315"/>
                    </a:lnTo>
                    <a:lnTo>
                      <a:pt x="35761" y="59715"/>
                    </a:lnTo>
                    <a:lnTo>
                      <a:pt x="35696" y="59082"/>
                    </a:lnTo>
                    <a:lnTo>
                      <a:pt x="35582" y="58433"/>
                    </a:lnTo>
                    <a:lnTo>
                      <a:pt x="35452" y="57752"/>
                    </a:lnTo>
                    <a:lnTo>
                      <a:pt x="35290" y="57039"/>
                    </a:lnTo>
                    <a:lnTo>
                      <a:pt x="35096" y="56309"/>
                    </a:lnTo>
                    <a:lnTo>
                      <a:pt x="38307" y="7445"/>
                    </a:lnTo>
                    <a:lnTo>
                      <a:pt x="38274" y="7315"/>
                    </a:lnTo>
                    <a:lnTo>
                      <a:pt x="38209" y="7153"/>
                    </a:lnTo>
                    <a:lnTo>
                      <a:pt x="38128" y="6942"/>
                    </a:lnTo>
                    <a:lnTo>
                      <a:pt x="38015" y="6682"/>
                    </a:lnTo>
                    <a:lnTo>
                      <a:pt x="37869" y="6374"/>
                    </a:lnTo>
                    <a:lnTo>
                      <a:pt x="37674" y="6034"/>
                    </a:lnTo>
                    <a:lnTo>
                      <a:pt x="37431" y="5661"/>
                    </a:lnTo>
                    <a:lnTo>
                      <a:pt x="37155" y="5272"/>
                    </a:lnTo>
                    <a:lnTo>
                      <a:pt x="36815" y="4850"/>
                    </a:lnTo>
                    <a:lnTo>
                      <a:pt x="36426" y="4412"/>
                    </a:lnTo>
                    <a:lnTo>
                      <a:pt x="36198" y="4201"/>
                    </a:lnTo>
                    <a:lnTo>
                      <a:pt x="35955" y="3974"/>
                    </a:lnTo>
                    <a:lnTo>
                      <a:pt x="35712" y="3747"/>
                    </a:lnTo>
                    <a:lnTo>
                      <a:pt x="35436" y="3536"/>
                    </a:lnTo>
                    <a:lnTo>
                      <a:pt x="35144" y="3309"/>
                    </a:lnTo>
                    <a:lnTo>
                      <a:pt x="34852" y="3082"/>
                    </a:lnTo>
                    <a:lnTo>
                      <a:pt x="34528" y="2871"/>
                    </a:lnTo>
                    <a:lnTo>
                      <a:pt x="34171" y="2660"/>
                    </a:lnTo>
                    <a:lnTo>
                      <a:pt x="33814" y="2450"/>
                    </a:lnTo>
                    <a:lnTo>
                      <a:pt x="33441" y="2239"/>
                    </a:lnTo>
                    <a:lnTo>
                      <a:pt x="33036" y="2028"/>
                    </a:lnTo>
                    <a:lnTo>
                      <a:pt x="32614" y="1833"/>
                    </a:lnTo>
                    <a:lnTo>
                      <a:pt x="32160" y="1639"/>
                    </a:lnTo>
                    <a:lnTo>
                      <a:pt x="31690" y="1460"/>
                    </a:lnTo>
                    <a:lnTo>
                      <a:pt x="31203" y="1282"/>
                    </a:lnTo>
                    <a:lnTo>
                      <a:pt x="30701" y="1104"/>
                    </a:lnTo>
                    <a:lnTo>
                      <a:pt x="30165" y="958"/>
                    </a:lnTo>
                    <a:lnTo>
                      <a:pt x="29598" y="795"/>
                    </a:lnTo>
                    <a:lnTo>
                      <a:pt x="29014" y="666"/>
                    </a:lnTo>
                    <a:lnTo>
                      <a:pt x="28398" y="536"/>
                    </a:lnTo>
                    <a:lnTo>
                      <a:pt x="27765" y="422"/>
                    </a:lnTo>
                    <a:lnTo>
                      <a:pt x="27100" y="309"/>
                    </a:lnTo>
                    <a:lnTo>
                      <a:pt x="26419" y="228"/>
                    </a:lnTo>
                    <a:lnTo>
                      <a:pt x="25706" y="147"/>
                    </a:lnTo>
                    <a:lnTo>
                      <a:pt x="24960" y="82"/>
                    </a:lnTo>
                    <a:lnTo>
                      <a:pt x="24181" y="33"/>
                    </a:lnTo>
                    <a:lnTo>
                      <a:pt x="233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29"/>
              <p:cNvSpPr/>
              <p:nvPr/>
            </p:nvSpPr>
            <p:spPr>
              <a:xfrm>
                <a:off x="3384475" y="1827450"/>
                <a:ext cx="957675" cy="1729650"/>
              </a:xfrm>
              <a:custGeom>
                <a:avLst/>
                <a:gdLst/>
                <a:ahLst/>
                <a:cxnLst/>
                <a:rect l="l" t="t" r="r" b="b"/>
                <a:pathLst>
                  <a:path w="38307" h="69186" fill="none" extrusionOk="0">
                    <a:moveTo>
                      <a:pt x="7590" y="1963"/>
                    </a:moveTo>
                    <a:lnTo>
                      <a:pt x="1849" y="34901"/>
                    </a:lnTo>
                    <a:lnTo>
                      <a:pt x="1849" y="34901"/>
                    </a:lnTo>
                    <a:lnTo>
                      <a:pt x="1866" y="35145"/>
                    </a:lnTo>
                    <a:lnTo>
                      <a:pt x="1882" y="35420"/>
                    </a:lnTo>
                    <a:lnTo>
                      <a:pt x="1930" y="35793"/>
                    </a:lnTo>
                    <a:lnTo>
                      <a:pt x="1995" y="36231"/>
                    </a:lnTo>
                    <a:lnTo>
                      <a:pt x="2076" y="36734"/>
                    </a:lnTo>
                    <a:lnTo>
                      <a:pt x="2190" y="37302"/>
                    </a:lnTo>
                    <a:lnTo>
                      <a:pt x="2352" y="37902"/>
                    </a:lnTo>
                    <a:lnTo>
                      <a:pt x="2547" y="38518"/>
                    </a:lnTo>
                    <a:lnTo>
                      <a:pt x="2676" y="38842"/>
                    </a:lnTo>
                    <a:lnTo>
                      <a:pt x="2806" y="39167"/>
                    </a:lnTo>
                    <a:lnTo>
                      <a:pt x="2936" y="39475"/>
                    </a:lnTo>
                    <a:lnTo>
                      <a:pt x="3098" y="39799"/>
                    </a:lnTo>
                    <a:lnTo>
                      <a:pt x="3260" y="40107"/>
                    </a:lnTo>
                    <a:lnTo>
                      <a:pt x="3455" y="40415"/>
                    </a:lnTo>
                    <a:lnTo>
                      <a:pt x="3649" y="40724"/>
                    </a:lnTo>
                    <a:lnTo>
                      <a:pt x="3860" y="41015"/>
                    </a:lnTo>
                    <a:lnTo>
                      <a:pt x="4087" y="41291"/>
                    </a:lnTo>
                    <a:lnTo>
                      <a:pt x="4347" y="41567"/>
                    </a:lnTo>
                    <a:lnTo>
                      <a:pt x="4606" y="41826"/>
                    </a:lnTo>
                    <a:lnTo>
                      <a:pt x="4898" y="42070"/>
                    </a:lnTo>
                    <a:lnTo>
                      <a:pt x="5190" y="42313"/>
                    </a:lnTo>
                    <a:lnTo>
                      <a:pt x="5515" y="42524"/>
                    </a:lnTo>
                    <a:lnTo>
                      <a:pt x="1509" y="53941"/>
                    </a:lnTo>
                    <a:lnTo>
                      <a:pt x="1509" y="53941"/>
                    </a:lnTo>
                    <a:lnTo>
                      <a:pt x="1347" y="54265"/>
                    </a:lnTo>
                    <a:lnTo>
                      <a:pt x="1168" y="54638"/>
                    </a:lnTo>
                    <a:lnTo>
                      <a:pt x="957" y="55125"/>
                    </a:lnTo>
                    <a:lnTo>
                      <a:pt x="714" y="55709"/>
                    </a:lnTo>
                    <a:lnTo>
                      <a:pt x="487" y="56374"/>
                    </a:lnTo>
                    <a:lnTo>
                      <a:pt x="390" y="56731"/>
                    </a:lnTo>
                    <a:lnTo>
                      <a:pt x="276" y="57087"/>
                    </a:lnTo>
                    <a:lnTo>
                      <a:pt x="195" y="57460"/>
                    </a:lnTo>
                    <a:lnTo>
                      <a:pt x="114" y="57850"/>
                    </a:lnTo>
                    <a:lnTo>
                      <a:pt x="65" y="58223"/>
                    </a:lnTo>
                    <a:lnTo>
                      <a:pt x="17" y="58612"/>
                    </a:lnTo>
                    <a:lnTo>
                      <a:pt x="1" y="59001"/>
                    </a:lnTo>
                    <a:lnTo>
                      <a:pt x="1" y="59390"/>
                    </a:lnTo>
                    <a:lnTo>
                      <a:pt x="33" y="59763"/>
                    </a:lnTo>
                    <a:lnTo>
                      <a:pt x="98" y="60136"/>
                    </a:lnTo>
                    <a:lnTo>
                      <a:pt x="179" y="60509"/>
                    </a:lnTo>
                    <a:lnTo>
                      <a:pt x="309" y="60850"/>
                    </a:lnTo>
                    <a:lnTo>
                      <a:pt x="374" y="61012"/>
                    </a:lnTo>
                    <a:lnTo>
                      <a:pt x="455" y="61190"/>
                    </a:lnTo>
                    <a:lnTo>
                      <a:pt x="552" y="61353"/>
                    </a:lnTo>
                    <a:lnTo>
                      <a:pt x="649" y="61499"/>
                    </a:lnTo>
                    <a:lnTo>
                      <a:pt x="763" y="61661"/>
                    </a:lnTo>
                    <a:lnTo>
                      <a:pt x="892" y="61807"/>
                    </a:lnTo>
                    <a:lnTo>
                      <a:pt x="1022" y="61936"/>
                    </a:lnTo>
                    <a:lnTo>
                      <a:pt x="1168" y="62066"/>
                    </a:lnTo>
                    <a:lnTo>
                      <a:pt x="1330" y="62196"/>
                    </a:lnTo>
                    <a:lnTo>
                      <a:pt x="1493" y="62326"/>
                    </a:lnTo>
                    <a:lnTo>
                      <a:pt x="1671" y="62439"/>
                    </a:lnTo>
                    <a:lnTo>
                      <a:pt x="1866" y="62553"/>
                    </a:lnTo>
                    <a:lnTo>
                      <a:pt x="2076" y="62650"/>
                    </a:lnTo>
                    <a:lnTo>
                      <a:pt x="2287" y="62747"/>
                    </a:lnTo>
                    <a:lnTo>
                      <a:pt x="2530" y="62828"/>
                    </a:lnTo>
                    <a:lnTo>
                      <a:pt x="2774" y="62910"/>
                    </a:lnTo>
                    <a:lnTo>
                      <a:pt x="2774" y="62910"/>
                    </a:lnTo>
                    <a:lnTo>
                      <a:pt x="2952" y="63007"/>
                    </a:lnTo>
                    <a:lnTo>
                      <a:pt x="3487" y="63315"/>
                    </a:lnTo>
                    <a:lnTo>
                      <a:pt x="4347" y="63769"/>
                    </a:lnTo>
                    <a:lnTo>
                      <a:pt x="4898" y="64045"/>
                    </a:lnTo>
                    <a:lnTo>
                      <a:pt x="5515" y="64353"/>
                    </a:lnTo>
                    <a:lnTo>
                      <a:pt x="6196" y="64677"/>
                    </a:lnTo>
                    <a:lnTo>
                      <a:pt x="6942" y="65018"/>
                    </a:lnTo>
                    <a:lnTo>
                      <a:pt x="7753" y="65375"/>
                    </a:lnTo>
                    <a:lnTo>
                      <a:pt x="8628" y="65748"/>
                    </a:lnTo>
                    <a:lnTo>
                      <a:pt x="9553" y="66104"/>
                    </a:lnTo>
                    <a:lnTo>
                      <a:pt x="10542" y="66477"/>
                    </a:lnTo>
                    <a:lnTo>
                      <a:pt x="11564" y="66834"/>
                    </a:lnTo>
                    <a:lnTo>
                      <a:pt x="12650" y="67191"/>
                    </a:lnTo>
                    <a:lnTo>
                      <a:pt x="13769" y="67532"/>
                    </a:lnTo>
                    <a:lnTo>
                      <a:pt x="14921" y="67840"/>
                    </a:lnTo>
                    <a:lnTo>
                      <a:pt x="16121" y="68132"/>
                    </a:lnTo>
                    <a:lnTo>
                      <a:pt x="17353" y="68407"/>
                    </a:lnTo>
                    <a:lnTo>
                      <a:pt x="17986" y="68521"/>
                    </a:lnTo>
                    <a:lnTo>
                      <a:pt x="18618" y="68634"/>
                    </a:lnTo>
                    <a:lnTo>
                      <a:pt x="19251" y="68748"/>
                    </a:lnTo>
                    <a:lnTo>
                      <a:pt x="19900" y="68845"/>
                    </a:lnTo>
                    <a:lnTo>
                      <a:pt x="20548" y="68926"/>
                    </a:lnTo>
                    <a:lnTo>
                      <a:pt x="21213" y="68991"/>
                    </a:lnTo>
                    <a:lnTo>
                      <a:pt x="21878" y="69056"/>
                    </a:lnTo>
                    <a:lnTo>
                      <a:pt x="22543" y="69105"/>
                    </a:lnTo>
                    <a:lnTo>
                      <a:pt x="23224" y="69153"/>
                    </a:lnTo>
                    <a:lnTo>
                      <a:pt x="23905" y="69170"/>
                    </a:lnTo>
                    <a:lnTo>
                      <a:pt x="24587" y="69186"/>
                    </a:lnTo>
                    <a:lnTo>
                      <a:pt x="25268" y="69186"/>
                    </a:lnTo>
                    <a:lnTo>
                      <a:pt x="25965" y="69170"/>
                    </a:lnTo>
                    <a:lnTo>
                      <a:pt x="26646" y="69137"/>
                    </a:lnTo>
                    <a:lnTo>
                      <a:pt x="27344" y="69088"/>
                    </a:lnTo>
                    <a:lnTo>
                      <a:pt x="28041" y="69024"/>
                    </a:lnTo>
                    <a:lnTo>
                      <a:pt x="28738" y="68943"/>
                    </a:lnTo>
                    <a:lnTo>
                      <a:pt x="29436" y="68845"/>
                    </a:lnTo>
                    <a:lnTo>
                      <a:pt x="30133" y="68715"/>
                    </a:lnTo>
                    <a:lnTo>
                      <a:pt x="30830" y="68586"/>
                    </a:lnTo>
                    <a:lnTo>
                      <a:pt x="31528" y="68424"/>
                    </a:lnTo>
                    <a:lnTo>
                      <a:pt x="32225" y="68261"/>
                    </a:lnTo>
                    <a:lnTo>
                      <a:pt x="32906" y="68051"/>
                    </a:lnTo>
                    <a:lnTo>
                      <a:pt x="33604" y="67840"/>
                    </a:lnTo>
                    <a:lnTo>
                      <a:pt x="33604" y="67840"/>
                    </a:lnTo>
                    <a:lnTo>
                      <a:pt x="33766" y="67678"/>
                    </a:lnTo>
                    <a:lnTo>
                      <a:pt x="33944" y="67450"/>
                    </a:lnTo>
                    <a:lnTo>
                      <a:pt x="34155" y="67159"/>
                    </a:lnTo>
                    <a:lnTo>
                      <a:pt x="34415" y="66769"/>
                    </a:lnTo>
                    <a:lnTo>
                      <a:pt x="34690" y="66283"/>
                    </a:lnTo>
                    <a:lnTo>
                      <a:pt x="34820" y="66007"/>
                    </a:lnTo>
                    <a:lnTo>
                      <a:pt x="34950" y="65715"/>
                    </a:lnTo>
                    <a:lnTo>
                      <a:pt x="35079" y="65391"/>
                    </a:lnTo>
                    <a:lnTo>
                      <a:pt x="35209" y="65050"/>
                    </a:lnTo>
                    <a:lnTo>
                      <a:pt x="35339" y="64677"/>
                    </a:lnTo>
                    <a:lnTo>
                      <a:pt x="35436" y="64288"/>
                    </a:lnTo>
                    <a:lnTo>
                      <a:pt x="35550" y="63883"/>
                    </a:lnTo>
                    <a:lnTo>
                      <a:pt x="35631" y="63445"/>
                    </a:lnTo>
                    <a:lnTo>
                      <a:pt x="35712" y="62991"/>
                    </a:lnTo>
                    <a:lnTo>
                      <a:pt x="35761" y="62504"/>
                    </a:lnTo>
                    <a:lnTo>
                      <a:pt x="35809" y="61985"/>
                    </a:lnTo>
                    <a:lnTo>
                      <a:pt x="35825" y="61466"/>
                    </a:lnTo>
                    <a:lnTo>
                      <a:pt x="35825" y="60899"/>
                    </a:lnTo>
                    <a:lnTo>
                      <a:pt x="35809" y="60315"/>
                    </a:lnTo>
                    <a:lnTo>
                      <a:pt x="35761" y="59715"/>
                    </a:lnTo>
                    <a:lnTo>
                      <a:pt x="35696" y="59082"/>
                    </a:lnTo>
                    <a:lnTo>
                      <a:pt x="35582" y="58433"/>
                    </a:lnTo>
                    <a:lnTo>
                      <a:pt x="35452" y="57752"/>
                    </a:lnTo>
                    <a:lnTo>
                      <a:pt x="35290" y="57039"/>
                    </a:lnTo>
                    <a:lnTo>
                      <a:pt x="35096" y="56309"/>
                    </a:lnTo>
                    <a:lnTo>
                      <a:pt x="38307" y="7445"/>
                    </a:lnTo>
                    <a:lnTo>
                      <a:pt x="38307" y="7445"/>
                    </a:lnTo>
                    <a:lnTo>
                      <a:pt x="38274" y="7315"/>
                    </a:lnTo>
                    <a:lnTo>
                      <a:pt x="38209" y="7153"/>
                    </a:lnTo>
                    <a:lnTo>
                      <a:pt x="38128" y="6942"/>
                    </a:lnTo>
                    <a:lnTo>
                      <a:pt x="38015" y="6682"/>
                    </a:lnTo>
                    <a:lnTo>
                      <a:pt x="37869" y="6374"/>
                    </a:lnTo>
                    <a:lnTo>
                      <a:pt x="37674" y="6034"/>
                    </a:lnTo>
                    <a:lnTo>
                      <a:pt x="37431" y="5661"/>
                    </a:lnTo>
                    <a:lnTo>
                      <a:pt x="37155" y="5272"/>
                    </a:lnTo>
                    <a:lnTo>
                      <a:pt x="36815" y="4850"/>
                    </a:lnTo>
                    <a:lnTo>
                      <a:pt x="36426" y="4412"/>
                    </a:lnTo>
                    <a:lnTo>
                      <a:pt x="36198" y="4201"/>
                    </a:lnTo>
                    <a:lnTo>
                      <a:pt x="35955" y="3974"/>
                    </a:lnTo>
                    <a:lnTo>
                      <a:pt x="35712" y="3747"/>
                    </a:lnTo>
                    <a:lnTo>
                      <a:pt x="35436" y="3536"/>
                    </a:lnTo>
                    <a:lnTo>
                      <a:pt x="35144" y="3309"/>
                    </a:lnTo>
                    <a:lnTo>
                      <a:pt x="34852" y="3082"/>
                    </a:lnTo>
                    <a:lnTo>
                      <a:pt x="34528" y="2871"/>
                    </a:lnTo>
                    <a:lnTo>
                      <a:pt x="34171" y="2660"/>
                    </a:lnTo>
                    <a:lnTo>
                      <a:pt x="33814" y="2450"/>
                    </a:lnTo>
                    <a:lnTo>
                      <a:pt x="33441" y="2239"/>
                    </a:lnTo>
                    <a:lnTo>
                      <a:pt x="33036" y="2028"/>
                    </a:lnTo>
                    <a:lnTo>
                      <a:pt x="32614" y="1833"/>
                    </a:lnTo>
                    <a:lnTo>
                      <a:pt x="32160" y="1639"/>
                    </a:lnTo>
                    <a:lnTo>
                      <a:pt x="31690" y="1460"/>
                    </a:lnTo>
                    <a:lnTo>
                      <a:pt x="31203" y="1282"/>
                    </a:lnTo>
                    <a:lnTo>
                      <a:pt x="30701" y="1104"/>
                    </a:lnTo>
                    <a:lnTo>
                      <a:pt x="30165" y="958"/>
                    </a:lnTo>
                    <a:lnTo>
                      <a:pt x="29598" y="795"/>
                    </a:lnTo>
                    <a:lnTo>
                      <a:pt x="29014" y="666"/>
                    </a:lnTo>
                    <a:lnTo>
                      <a:pt x="28398" y="536"/>
                    </a:lnTo>
                    <a:lnTo>
                      <a:pt x="27765" y="422"/>
                    </a:lnTo>
                    <a:lnTo>
                      <a:pt x="27100" y="309"/>
                    </a:lnTo>
                    <a:lnTo>
                      <a:pt x="26419" y="228"/>
                    </a:lnTo>
                    <a:lnTo>
                      <a:pt x="25706" y="147"/>
                    </a:lnTo>
                    <a:lnTo>
                      <a:pt x="24960" y="82"/>
                    </a:lnTo>
                    <a:lnTo>
                      <a:pt x="24181" y="33"/>
                    </a:lnTo>
                    <a:lnTo>
                      <a:pt x="23386" y="1"/>
                    </a:lnTo>
                    <a:lnTo>
                      <a:pt x="22559" y="1"/>
                    </a:lnTo>
                    <a:lnTo>
                      <a:pt x="21700" y="1"/>
                    </a:lnTo>
                    <a:lnTo>
                      <a:pt x="20808" y="17"/>
                    </a:lnTo>
                    <a:lnTo>
                      <a:pt x="19883" y="66"/>
                    </a:lnTo>
                    <a:lnTo>
                      <a:pt x="18943" y="114"/>
                    </a:lnTo>
                    <a:lnTo>
                      <a:pt x="17954" y="195"/>
                    </a:lnTo>
                    <a:lnTo>
                      <a:pt x="16932" y="309"/>
                    </a:lnTo>
                    <a:lnTo>
                      <a:pt x="15894" y="422"/>
                    </a:lnTo>
                    <a:lnTo>
                      <a:pt x="14807" y="568"/>
                    </a:lnTo>
                    <a:lnTo>
                      <a:pt x="13688" y="747"/>
                    </a:lnTo>
                    <a:lnTo>
                      <a:pt x="12537" y="941"/>
                    </a:lnTo>
                    <a:lnTo>
                      <a:pt x="11353" y="1152"/>
                    </a:lnTo>
                    <a:lnTo>
                      <a:pt x="10137" y="1395"/>
                    </a:lnTo>
                    <a:lnTo>
                      <a:pt x="8872" y="1671"/>
                    </a:lnTo>
                    <a:lnTo>
                      <a:pt x="7590" y="196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29"/>
              <p:cNvSpPr/>
              <p:nvPr/>
            </p:nvSpPr>
            <p:spPr>
              <a:xfrm>
                <a:off x="4081825" y="1992075"/>
                <a:ext cx="753350" cy="919575"/>
              </a:xfrm>
              <a:custGeom>
                <a:avLst/>
                <a:gdLst/>
                <a:ahLst/>
                <a:cxnLst/>
                <a:rect l="l" t="t" r="r" b="b"/>
                <a:pathLst>
                  <a:path w="30134" h="36783" extrusionOk="0">
                    <a:moveTo>
                      <a:pt x="9959" y="0"/>
                    </a:moveTo>
                    <a:lnTo>
                      <a:pt x="9748" y="308"/>
                    </a:lnTo>
                    <a:lnTo>
                      <a:pt x="9553" y="616"/>
                    </a:lnTo>
                    <a:lnTo>
                      <a:pt x="9359" y="941"/>
                    </a:lnTo>
                    <a:lnTo>
                      <a:pt x="9196" y="1249"/>
                    </a:lnTo>
                    <a:lnTo>
                      <a:pt x="9034" y="1557"/>
                    </a:lnTo>
                    <a:lnTo>
                      <a:pt x="8888" y="1865"/>
                    </a:lnTo>
                    <a:lnTo>
                      <a:pt x="8742" y="2173"/>
                    </a:lnTo>
                    <a:lnTo>
                      <a:pt x="8629" y="2481"/>
                    </a:lnTo>
                    <a:lnTo>
                      <a:pt x="8402" y="3082"/>
                    </a:lnTo>
                    <a:lnTo>
                      <a:pt x="8223" y="3698"/>
                    </a:lnTo>
                    <a:lnTo>
                      <a:pt x="8077" y="4298"/>
                    </a:lnTo>
                    <a:lnTo>
                      <a:pt x="7964" y="4898"/>
                    </a:lnTo>
                    <a:lnTo>
                      <a:pt x="7883" y="5482"/>
                    </a:lnTo>
                    <a:lnTo>
                      <a:pt x="7834" y="6049"/>
                    </a:lnTo>
                    <a:lnTo>
                      <a:pt x="7818" y="6617"/>
                    </a:lnTo>
                    <a:lnTo>
                      <a:pt x="7834" y="7168"/>
                    </a:lnTo>
                    <a:lnTo>
                      <a:pt x="7867" y="7704"/>
                    </a:lnTo>
                    <a:lnTo>
                      <a:pt x="7915" y="8223"/>
                    </a:lnTo>
                    <a:lnTo>
                      <a:pt x="7980" y="8725"/>
                    </a:lnTo>
                    <a:lnTo>
                      <a:pt x="8061" y="9212"/>
                    </a:lnTo>
                    <a:lnTo>
                      <a:pt x="8159" y="9682"/>
                    </a:lnTo>
                    <a:lnTo>
                      <a:pt x="8272" y="10136"/>
                    </a:lnTo>
                    <a:lnTo>
                      <a:pt x="8386" y="10558"/>
                    </a:lnTo>
                    <a:lnTo>
                      <a:pt x="8515" y="10963"/>
                    </a:lnTo>
                    <a:lnTo>
                      <a:pt x="8645" y="11336"/>
                    </a:lnTo>
                    <a:lnTo>
                      <a:pt x="8759" y="11693"/>
                    </a:lnTo>
                    <a:lnTo>
                      <a:pt x="9018" y="12309"/>
                    </a:lnTo>
                    <a:lnTo>
                      <a:pt x="9245" y="12812"/>
                    </a:lnTo>
                    <a:lnTo>
                      <a:pt x="9440" y="13185"/>
                    </a:lnTo>
                    <a:lnTo>
                      <a:pt x="9618" y="13493"/>
                    </a:lnTo>
                    <a:lnTo>
                      <a:pt x="10040" y="13753"/>
                    </a:lnTo>
                    <a:lnTo>
                      <a:pt x="10461" y="14012"/>
                    </a:lnTo>
                    <a:lnTo>
                      <a:pt x="11289" y="14580"/>
                    </a:lnTo>
                    <a:lnTo>
                      <a:pt x="12083" y="15164"/>
                    </a:lnTo>
                    <a:lnTo>
                      <a:pt x="12862" y="15780"/>
                    </a:lnTo>
                    <a:lnTo>
                      <a:pt x="13608" y="16413"/>
                    </a:lnTo>
                    <a:lnTo>
                      <a:pt x="14337" y="17061"/>
                    </a:lnTo>
                    <a:lnTo>
                      <a:pt x="15035" y="17742"/>
                    </a:lnTo>
                    <a:lnTo>
                      <a:pt x="15716" y="18407"/>
                    </a:lnTo>
                    <a:lnTo>
                      <a:pt x="16365" y="19105"/>
                    </a:lnTo>
                    <a:lnTo>
                      <a:pt x="16997" y="19802"/>
                    </a:lnTo>
                    <a:lnTo>
                      <a:pt x="17597" y="20499"/>
                    </a:lnTo>
                    <a:lnTo>
                      <a:pt x="18181" y="21197"/>
                    </a:lnTo>
                    <a:lnTo>
                      <a:pt x="18716" y="21894"/>
                    </a:lnTo>
                    <a:lnTo>
                      <a:pt x="19251" y="22575"/>
                    </a:lnTo>
                    <a:lnTo>
                      <a:pt x="19738" y="23256"/>
                    </a:lnTo>
                    <a:lnTo>
                      <a:pt x="20208" y="23921"/>
                    </a:lnTo>
                    <a:lnTo>
                      <a:pt x="20662" y="24570"/>
                    </a:lnTo>
                    <a:lnTo>
                      <a:pt x="21068" y="25203"/>
                    </a:lnTo>
                    <a:lnTo>
                      <a:pt x="21457" y="25819"/>
                    </a:lnTo>
                    <a:lnTo>
                      <a:pt x="21830" y="26403"/>
                    </a:lnTo>
                    <a:lnTo>
                      <a:pt x="22463" y="27473"/>
                    </a:lnTo>
                    <a:lnTo>
                      <a:pt x="22998" y="28414"/>
                    </a:lnTo>
                    <a:lnTo>
                      <a:pt x="23403" y="29192"/>
                    </a:lnTo>
                    <a:lnTo>
                      <a:pt x="23695" y="29776"/>
                    </a:lnTo>
                    <a:lnTo>
                      <a:pt x="23938" y="30263"/>
                    </a:lnTo>
                    <a:lnTo>
                      <a:pt x="23338" y="30619"/>
                    </a:lnTo>
                    <a:lnTo>
                      <a:pt x="22722" y="30944"/>
                    </a:lnTo>
                    <a:lnTo>
                      <a:pt x="22090" y="31236"/>
                    </a:lnTo>
                    <a:lnTo>
                      <a:pt x="21425" y="31511"/>
                    </a:lnTo>
                    <a:lnTo>
                      <a:pt x="20760" y="31755"/>
                    </a:lnTo>
                    <a:lnTo>
                      <a:pt x="20062" y="31982"/>
                    </a:lnTo>
                    <a:lnTo>
                      <a:pt x="19365" y="32192"/>
                    </a:lnTo>
                    <a:lnTo>
                      <a:pt x="18635" y="32371"/>
                    </a:lnTo>
                    <a:lnTo>
                      <a:pt x="17905" y="32549"/>
                    </a:lnTo>
                    <a:lnTo>
                      <a:pt x="17159" y="32695"/>
                    </a:lnTo>
                    <a:lnTo>
                      <a:pt x="16413" y="32825"/>
                    </a:lnTo>
                    <a:lnTo>
                      <a:pt x="15651" y="32938"/>
                    </a:lnTo>
                    <a:lnTo>
                      <a:pt x="14889" y="33020"/>
                    </a:lnTo>
                    <a:lnTo>
                      <a:pt x="14110" y="33101"/>
                    </a:lnTo>
                    <a:lnTo>
                      <a:pt x="13332" y="33166"/>
                    </a:lnTo>
                    <a:lnTo>
                      <a:pt x="12554" y="33214"/>
                    </a:lnTo>
                    <a:lnTo>
                      <a:pt x="11759" y="33247"/>
                    </a:lnTo>
                    <a:lnTo>
                      <a:pt x="10980" y="33263"/>
                    </a:lnTo>
                    <a:lnTo>
                      <a:pt x="10202" y="33279"/>
                    </a:lnTo>
                    <a:lnTo>
                      <a:pt x="9407" y="33279"/>
                    </a:lnTo>
                    <a:lnTo>
                      <a:pt x="8629" y="33263"/>
                    </a:lnTo>
                    <a:lnTo>
                      <a:pt x="7867" y="33230"/>
                    </a:lnTo>
                    <a:lnTo>
                      <a:pt x="6326" y="33149"/>
                    </a:lnTo>
                    <a:lnTo>
                      <a:pt x="4834" y="33052"/>
                    </a:lnTo>
                    <a:lnTo>
                      <a:pt x="3390" y="32906"/>
                    </a:lnTo>
                    <a:lnTo>
                      <a:pt x="2012" y="32744"/>
                    </a:lnTo>
                    <a:lnTo>
                      <a:pt x="682" y="32565"/>
                    </a:lnTo>
                    <a:lnTo>
                      <a:pt x="650" y="32906"/>
                    </a:lnTo>
                    <a:lnTo>
                      <a:pt x="601" y="33247"/>
                    </a:lnTo>
                    <a:lnTo>
                      <a:pt x="536" y="33571"/>
                    </a:lnTo>
                    <a:lnTo>
                      <a:pt x="471" y="33895"/>
                    </a:lnTo>
                    <a:lnTo>
                      <a:pt x="374" y="34220"/>
                    </a:lnTo>
                    <a:lnTo>
                      <a:pt x="260" y="34528"/>
                    </a:lnTo>
                    <a:lnTo>
                      <a:pt x="147" y="34836"/>
                    </a:lnTo>
                    <a:lnTo>
                      <a:pt x="1" y="35144"/>
                    </a:lnTo>
                    <a:lnTo>
                      <a:pt x="1525" y="35387"/>
                    </a:lnTo>
                    <a:lnTo>
                      <a:pt x="3034" y="35614"/>
                    </a:lnTo>
                    <a:lnTo>
                      <a:pt x="4510" y="35825"/>
                    </a:lnTo>
                    <a:lnTo>
                      <a:pt x="5969" y="36004"/>
                    </a:lnTo>
                    <a:lnTo>
                      <a:pt x="7412" y="36166"/>
                    </a:lnTo>
                    <a:lnTo>
                      <a:pt x="8823" y="36296"/>
                    </a:lnTo>
                    <a:lnTo>
                      <a:pt x="10218" y="36425"/>
                    </a:lnTo>
                    <a:lnTo>
                      <a:pt x="11580" y="36523"/>
                    </a:lnTo>
                    <a:lnTo>
                      <a:pt x="12910" y="36604"/>
                    </a:lnTo>
                    <a:lnTo>
                      <a:pt x="14208" y="36669"/>
                    </a:lnTo>
                    <a:lnTo>
                      <a:pt x="15473" y="36717"/>
                    </a:lnTo>
                    <a:lnTo>
                      <a:pt x="16689" y="36750"/>
                    </a:lnTo>
                    <a:lnTo>
                      <a:pt x="17873" y="36766"/>
                    </a:lnTo>
                    <a:lnTo>
                      <a:pt x="19024" y="36782"/>
                    </a:lnTo>
                    <a:lnTo>
                      <a:pt x="20127" y="36766"/>
                    </a:lnTo>
                    <a:lnTo>
                      <a:pt x="21165" y="36766"/>
                    </a:lnTo>
                    <a:lnTo>
                      <a:pt x="23144" y="36717"/>
                    </a:lnTo>
                    <a:lnTo>
                      <a:pt x="24895" y="36652"/>
                    </a:lnTo>
                    <a:lnTo>
                      <a:pt x="26420" y="36555"/>
                    </a:lnTo>
                    <a:lnTo>
                      <a:pt x="27717" y="36474"/>
                    </a:lnTo>
                    <a:lnTo>
                      <a:pt x="28739" y="36393"/>
                    </a:lnTo>
                    <a:lnTo>
                      <a:pt x="29501" y="36312"/>
                    </a:lnTo>
                    <a:lnTo>
                      <a:pt x="30134" y="36247"/>
                    </a:lnTo>
                    <a:lnTo>
                      <a:pt x="30004" y="35404"/>
                    </a:lnTo>
                    <a:lnTo>
                      <a:pt x="29874" y="34560"/>
                    </a:lnTo>
                    <a:lnTo>
                      <a:pt x="29712" y="33717"/>
                    </a:lnTo>
                    <a:lnTo>
                      <a:pt x="29517" y="32874"/>
                    </a:lnTo>
                    <a:lnTo>
                      <a:pt x="29323" y="32030"/>
                    </a:lnTo>
                    <a:lnTo>
                      <a:pt x="29096" y="31187"/>
                    </a:lnTo>
                    <a:lnTo>
                      <a:pt x="28869" y="30344"/>
                    </a:lnTo>
                    <a:lnTo>
                      <a:pt x="28609" y="29517"/>
                    </a:lnTo>
                    <a:lnTo>
                      <a:pt x="28333" y="28689"/>
                    </a:lnTo>
                    <a:lnTo>
                      <a:pt x="28041" y="27846"/>
                    </a:lnTo>
                    <a:lnTo>
                      <a:pt x="27733" y="27035"/>
                    </a:lnTo>
                    <a:lnTo>
                      <a:pt x="27409" y="26208"/>
                    </a:lnTo>
                    <a:lnTo>
                      <a:pt x="27085" y="25397"/>
                    </a:lnTo>
                    <a:lnTo>
                      <a:pt x="26744" y="24586"/>
                    </a:lnTo>
                    <a:lnTo>
                      <a:pt x="26387" y="23775"/>
                    </a:lnTo>
                    <a:lnTo>
                      <a:pt x="26014" y="22981"/>
                    </a:lnTo>
                    <a:lnTo>
                      <a:pt x="25625" y="22186"/>
                    </a:lnTo>
                    <a:lnTo>
                      <a:pt x="25236" y="21408"/>
                    </a:lnTo>
                    <a:lnTo>
                      <a:pt x="24847" y="20629"/>
                    </a:lnTo>
                    <a:lnTo>
                      <a:pt x="24441" y="19851"/>
                    </a:lnTo>
                    <a:lnTo>
                      <a:pt x="24019" y="19088"/>
                    </a:lnTo>
                    <a:lnTo>
                      <a:pt x="23598" y="18342"/>
                    </a:lnTo>
                    <a:lnTo>
                      <a:pt x="22738" y="16867"/>
                    </a:lnTo>
                    <a:lnTo>
                      <a:pt x="21862" y="15423"/>
                    </a:lnTo>
                    <a:lnTo>
                      <a:pt x="20971" y="14029"/>
                    </a:lnTo>
                    <a:lnTo>
                      <a:pt x="20079" y="12666"/>
                    </a:lnTo>
                    <a:lnTo>
                      <a:pt x="19187" y="11369"/>
                    </a:lnTo>
                    <a:lnTo>
                      <a:pt x="18295" y="10120"/>
                    </a:lnTo>
                    <a:lnTo>
                      <a:pt x="17419" y="8920"/>
                    </a:lnTo>
                    <a:lnTo>
                      <a:pt x="16559" y="7785"/>
                    </a:lnTo>
                    <a:lnTo>
                      <a:pt x="15732" y="6714"/>
                    </a:lnTo>
                    <a:lnTo>
                      <a:pt x="14938" y="5709"/>
                    </a:lnTo>
                    <a:lnTo>
                      <a:pt x="14175" y="4784"/>
                    </a:lnTo>
                    <a:lnTo>
                      <a:pt x="13445" y="3925"/>
                    </a:lnTo>
                    <a:lnTo>
                      <a:pt x="12781" y="3130"/>
                    </a:lnTo>
                    <a:lnTo>
                      <a:pt x="11613" y="1800"/>
                    </a:lnTo>
                    <a:lnTo>
                      <a:pt x="10721" y="827"/>
                    </a:lnTo>
                    <a:lnTo>
                      <a:pt x="10153" y="211"/>
                    </a:lnTo>
                    <a:lnTo>
                      <a:pt x="99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29"/>
              <p:cNvSpPr/>
              <p:nvPr/>
            </p:nvSpPr>
            <p:spPr>
              <a:xfrm>
                <a:off x="4081825" y="1992075"/>
                <a:ext cx="753350" cy="919575"/>
              </a:xfrm>
              <a:custGeom>
                <a:avLst/>
                <a:gdLst/>
                <a:ahLst/>
                <a:cxnLst/>
                <a:rect l="l" t="t" r="r" b="b"/>
                <a:pathLst>
                  <a:path w="30134" h="36783" fill="none" extrusionOk="0">
                    <a:moveTo>
                      <a:pt x="682" y="32565"/>
                    </a:moveTo>
                    <a:lnTo>
                      <a:pt x="682" y="32565"/>
                    </a:lnTo>
                    <a:lnTo>
                      <a:pt x="2012" y="32744"/>
                    </a:lnTo>
                    <a:lnTo>
                      <a:pt x="3390" y="32906"/>
                    </a:lnTo>
                    <a:lnTo>
                      <a:pt x="4834" y="33052"/>
                    </a:lnTo>
                    <a:lnTo>
                      <a:pt x="6326" y="33149"/>
                    </a:lnTo>
                    <a:lnTo>
                      <a:pt x="7867" y="33230"/>
                    </a:lnTo>
                    <a:lnTo>
                      <a:pt x="8629" y="33263"/>
                    </a:lnTo>
                    <a:lnTo>
                      <a:pt x="9407" y="33279"/>
                    </a:lnTo>
                    <a:lnTo>
                      <a:pt x="10202" y="33279"/>
                    </a:lnTo>
                    <a:lnTo>
                      <a:pt x="10980" y="33263"/>
                    </a:lnTo>
                    <a:lnTo>
                      <a:pt x="11759" y="33247"/>
                    </a:lnTo>
                    <a:lnTo>
                      <a:pt x="12554" y="33214"/>
                    </a:lnTo>
                    <a:lnTo>
                      <a:pt x="13332" y="33166"/>
                    </a:lnTo>
                    <a:lnTo>
                      <a:pt x="14110" y="33101"/>
                    </a:lnTo>
                    <a:lnTo>
                      <a:pt x="14889" y="33020"/>
                    </a:lnTo>
                    <a:lnTo>
                      <a:pt x="15651" y="32938"/>
                    </a:lnTo>
                    <a:lnTo>
                      <a:pt x="16413" y="32825"/>
                    </a:lnTo>
                    <a:lnTo>
                      <a:pt x="17159" y="32695"/>
                    </a:lnTo>
                    <a:lnTo>
                      <a:pt x="17905" y="32549"/>
                    </a:lnTo>
                    <a:lnTo>
                      <a:pt x="18635" y="32371"/>
                    </a:lnTo>
                    <a:lnTo>
                      <a:pt x="19365" y="32192"/>
                    </a:lnTo>
                    <a:lnTo>
                      <a:pt x="20062" y="31982"/>
                    </a:lnTo>
                    <a:lnTo>
                      <a:pt x="20760" y="31755"/>
                    </a:lnTo>
                    <a:lnTo>
                      <a:pt x="21425" y="31511"/>
                    </a:lnTo>
                    <a:lnTo>
                      <a:pt x="22090" y="31236"/>
                    </a:lnTo>
                    <a:lnTo>
                      <a:pt x="22722" y="30944"/>
                    </a:lnTo>
                    <a:lnTo>
                      <a:pt x="23338" y="30619"/>
                    </a:lnTo>
                    <a:lnTo>
                      <a:pt x="23938" y="30263"/>
                    </a:lnTo>
                    <a:lnTo>
                      <a:pt x="23938" y="30263"/>
                    </a:lnTo>
                    <a:lnTo>
                      <a:pt x="23695" y="29776"/>
                    </a:lnTo>
                    <a:lnTo>
                      <a:pt x="23403" y="29192"/>
                    </a:lnTo>
                    <a:lnTo>
                      <a:pt x="22998" y="28414"/>
                    </a:lnTo>
                    <a:lnTo>
                      <a:pt x="22463" y="27473"/>
                    </a:lnTo>
                    <a:lnTo>
                      <a:pt x="21830" y="26403"/>
                    </a:lnTo>
                    <a:lnTo>
                      <a:pt x="21457" y="25819"/>
                    </a:lnTo>
                    <a:lnTo>
                      <a:pt x="21068" y="25203"/>
                    </a:lnTo>
                    <a:lnTo>
                      <a:pt x="20662" y="24570"/>
                    </a:lnTo>
                    <a:lnTo>
                      <a:pt x="20208" y="23921"/>
                    </a:lnTo>
                    <a:lnTo>
                      <a:pt x="19738" y="23256"/>
                    </a:lnTo>
                    <a:lnTo>
                      <a:pt x="19251" y="22575"/>
                    </a:lnTo>
                    <a:lnTo>
                      <a:pt x="18716" y="21894"/>
                    </a:lnTo>
                    <a:lnTo>
                      <a:pt x="18181" y="21197"/>
                    </a:lnTo>
                    <a:lnTo>
                      <a:pt x="17597" y="20499"/>
                    </a:lnTo>
                    <a:lnTo>
                      <a:pt x="16997" y="19802"/>
                    </a:lnTo>
                    <a:lnTo>
                      <a:pt x="16365" y="19105"/>
                    </a:lnTo>
                    <a:lnTo>
                      <a:pt x="15716" y="18407"/>
                    </a:lnTo>
                    <a:lnTo>
                      <a:pt x="15035" y="17742"/>
                    </a:lnTo>
                    <a:lnTo>
                      <a:pt x="14337" y="17061"/>
                    </a:lnTo>
                    <a:lnTo>
                      <a:pt x="13608" y="16413"/>
                    </a:lnTo>
                    <a:lnTo>
                      <a:pt x="12862" y="15780"/>
                    </a:lnTo>
                    <a:lnTo>
                      <a:pt x="12083" y="15164"/>
                    </a:lnTo>
                    <a:lnTo>
                      <a:pt x="11289" y="14580"/>
                    </a:lnTo>
                    <a:lnTo>
                      <a:pt x="10461" y="14012"/>
                    </a:lnTo>
                    <a:lnTo>
                      <a:pt x="10040" y="13753"/>
                    </a:lnTo>
                    <a:lnTo>
                      <a:pt x="9618" y="13493"/>
                    </a:lnTo>
                    <a:lnTo>
                      <a:pt x="9618" y="13493"/>
                    </a:lnTo>
                    <a:lnTo>
                      <a:pt x="9440" y="13185"/>
                    </a:lnTo>
                    <a:lnTo>
                      <a:pt x="9245" y="12812"/>
                    </a:lnTo>
                    <a:lnTo>
                      <a:pt x="9018" y="12309"/>
                    </a:lnTo>
                    <a:lnTo>
                      <a:pt x="8759" y="11693"/>
                    </a:lnTo>
                    <a:lnTo>
                      <a:pt x="8645" y="11336"/>
                    </a:lnTo>
                    <a:lnTo>
                      <a:pt x="8515" y="10963"/>
                    </a:lnTo>
                    <a:lnTo>
                      <a:pt x="8386" y="10558"/>
                    </a:lnTo>
                    <a:lnTo>
                      <a:pt x="8272" y="10136"/>
                    </a:lnTo>
                    <a:lnTo>
                      <a:pt x="8159" y="9682"/>
                    </a:lnTo>
                    <a:lnTo>
                      <a:pt x="8061" y="9212"/>
                    </a:lnTo>
                    <a:lnTo>
                      <a:pt x="7980" y="8725"/>
                    </a:lnTo>
                    <a:lnTo>
                      <a:pt x="7915" y="8223"/>
                    </a:lnTo>
                    <a:lnTo>
                      <a:pt x="7867" y="7704"/>
                    </a:lnTo>
                    <a:lnTo>
                      <a:pt x="7834" y="7168"/>
                    </a:lnTo>
                    <a:lnTo>
                      <a:pt x="7818" y="6617"/>
                    </a:lnTo>
                    <a:lnTo>
                      <a:pt x="7834" y="6049"/>
                    </a:lnTo>
                    <a:lnTo>
                      <a:pt x="7883" y="5482"/>
                    </a:lnTo>
                    <a:lnTo>
                      <a:pt x="7964" y="4898"/>
                    </a:lnTo>
                    <a:lnTo>
                      <a:pt x="8077" y="4298"/>
                    </a:lnTo>
                    <a:lnTo>
                      <a:pt x="8223" y="3698"/>
                    </a:lnTo>
                    <a:lnTo>
                      <a:pt x="8402" y="3082"/>
                    </a:lnTo>
                    <a:lnTo>
                      <a:pt x="8629" y="2481"/>
                    </a:lnTo>
                    <a:lnTo>
                      <a:pt x="8742" y="2173"/>
                    </a:lnTo>
                    <a:lnTo>
                      <a:pt x="8888" y="1865"/>
                    </a:lnTo>
                    <a:lnTo>
                      <a:pt x="9034" y="1557"/>
                    </a:lnTo>
                    <a:lnTo>
                      <a:pt x="9196" y="1249"/>
                    </a:lnTo>
                    <a:lnTo>
                      <a:pt x="9359" y="941"/>
                    </a:lnTo>
                    <a:lnTo>
                      <a:pt x="9553" y="616"/>
                    </a:lnTo>
                    <a:lnTo>
                      <a:pt x="9748" y="308"/>
                    </a:lnTo>
                    <a:lnTo>
                      <a:pt x="9959" y="0"/>
                    </a:lnTo>
                    <a:lnTo>
                      <a:pt x="9959" y="0"/>
                    </a:lnTo>
                    <a:lnTo>
                      <a:pt x="10153" y="211"/>
                    </a:lnTo>
                    <a:lnTo>
                      <a:pt x="10721" y="827"/>
                    </a:lnTo>
                    <a:lnTo>
                      <a:pt x="11613" y="1800"/>
                    </a:lnTo>
                    <a:lnTo>
                      <a:pt x="12781" y="3130"/>
                    </a:lnTo>
                    <a:lnTo>
                      <a:pt x="13445" y="3925"/>
                    </a:lnTo>
                    <a:lnTo>
                      <a:pt x="14175" y="4784"/>
                    </a:lnTo>
                    <a:lnTo>
                      <a:pt x="14938" y="5709"/>
                    </a:lnTo>
                    <a:lnTo>
                      <a:pt x="15732" y="6714"/>
                    </a:lnTo>
                    <a:lnTo>
                      <a:pt x="16559" y="7785"/>
                    </a:lnTo>
                    <a:lnTo>
                      <a:pt x="17419" y="8920"/>
                    </a:lnTo>
                    <a:lnTo>
                      <a:pt x="18295" y="10120"/>
                    </a:lnTo>
                    <a:lnTo>
                      <a:pt x="19187" y="11369"/>
                    </a:lnTo>
                    <a:lnTo>
                      <a:pt x="20079" y="12666"/>
                    </a:lnTo>
                    <a:lnTo>
                      <a:pt x="20971" y="14029"/>
                    </a:lnTo>
                    <a:lnTo>
                      <a:pt x="21862" y="15423"/>
                    </a:lnTo>
                    <a:lnTo>
                      <a:pt x="22738" y="16867"/>
                    </a:lnTo>
                    <a:lnTo>
                      <a:pt x="23598" y="18342"/>
                    </a:lnTo>
                    <a:lnTo>
                      <a:pt x="24019" y="19088"/>
                    </a:lnTo>
                    <a:lnTo>
                      <a:pt x="24441" y="19851"/>
                    </a:lnTo>
                    <a:lnTo>
                      <a:pt x="24847" y="20629"/>
                    </a:lnTo>
                    <a:lnTo>
                      <a:pt x="25236" y="21408"/>
                    </a:lnTo>
                    <a:lnTo>
                      <a:pt x="25625" y="22186"/>
                    </a:lnTo>
                    <a:lnTo>
                      <a:pt x="26014" y="22981"/>
                    </a:lnTo>
                    <a:lnTo>
                      <a:pt x="26387" y="23775"/>
                    </a:lnTo>
                    <a:lnTo>
                      <a:pt x="26744" y="24586"/>
                    </a:lnTo>
                    <a:lnTo>
                      <a:pt x="27085" y="25397"/>
                    </a:lnTo>
                    <a:lnTo>
                      <a:pt x="27409" y="26208"/>
                    </a:lnTo>
                    <a:lnTo>
                      <a:pt x="27733" y="27035"/>
                    </a:lnTo>
                    <a:lnTo>
                      <a:pt x="28041" y="27846"/>
                    </a:lnTo>
                    <a:lnTo>
                      <a:pt x="28333" y="28689"/>
                    </a:lnTo>
                    <a:lnTo>
                      <a:pt x="28609" y="29517"/>
                    </a:lnTo>
                    <a:lnTo>
                      <a:pt x="28869" y="30344"/>
                    </a:lnTo>
                    <a:lnTo>
                      <a:pt x="29096" y="31187"/>
                    </a:lnTo>
                    <a:lnTo>
                      <a:pt x="29323" y="32030"/>
                    </a:lnTo>
                    <a:lnTo>
                      <a:pt x="29517" y="32874"/>
                    </a:lnTo>
                    <a:lnTo>
                      <a:pt x="29712" y="33717"/>
                    </a:lnTo>
                    <a:lnTo>
                      <a:pt x="29874" y="34560"/>
                    </a:lnTo>
                    <a:lnTo>
                      <a:pt x="30004" y="35404"/>
                    </a:lnTo>
                    <a:lnTo>
                      <a:pt x="30134" y="36247"/>
                    </a:lnTo>
                    <a:lnTo>
                      <a:pt x="30134" y="36247"/>
                    </a:lnTo>
                    <a:lnTo>
                      <a:pt x="29501" y="36312"/>
                    </a:lnTo>
                    <a:lnTo>
                      <a:pt x="28739" y="36393"/>
                    </a:lnTo>
                    <a:lnTo>
                      <a:pt x="27717" y="36474"/>
                    </a:lnTo>
                    <a:lnTo>
                      <a:pt x="26420" y="36555"/>
                    </a:lnTo>
                    <a:lnTo>
                      <a:pt x="24895" y="36652"/>
                    </a:lnTo>
                    <a:lnTo>
                      <a:pt x="23144" y="36717"/>
                    </a:lnTo>
                    <a:lnTo>
                      <a:pt x="21165" y="36766"/>
                    </a:lnTo>
                    <a:lnTo>
                      <a:pt x="20127" y="36766"/>
                    </a:lnTo>
                    <a:lnTo>
                      <a:pt x="19024" y="36782"/>
                    </a:lnTo>
                    <a:lnTo>
                      <a:pt x="17873" y="36766"/>
                    </a:lnTo>
                    <a:lnTo>
                      <a:pt x="16689" y="36750"/>
                    </a:lnTo>
                    <a:lnTo>
                      <a:pt x="15473" y="36717"/>
                    </a:lnTo>
                    <a:lnTo>
                      <a:pt x="14208" y="36669"/>
                    </a:lnTo>
                    <a:lnTo>
                      <a:pt x="12910" y="36604"/>
                    </a:lnTo>
                    <a:lnTo>
                      <a:pt x="11580" y="36523"/>
                    </a:lnTo>
                    <a:lnTo>
                      <a:pt x="10218" y="36425"/>
                    </a:lnTo>
                    <a:lnTo>
                      <a:pt x="8823" y="36296"/>
                    </a:lnTo>
                    <a:lnTo>
                      <a:pt x="7412" y="36166"/>
                    </a:lnTo>
                    <a:lnTo>
                      <a:pt x="5969" y="36004"/>
                    </a:lnTo>
                    <a:lnTo>
                      <a:pt x="4510" y="35825"/>
                    </a:lnTo>
                    <a:lnTo>
                      <a:pt x="3034" y="35614"/>
                    </a:lnTo>
                    <a:lnTo>
                      <a:pt x="1525" y="35387"/>
                    </a:lnTo>
                    <a:lnTo>
                      <a:pt x="1" y="35144"/>
                    </a:lnTo>
                    <a:lnTo>
                      <a:pt x="1" y="35144"/>
                    </a:lnTo>
                    <a:lnTo>
                      <a:pt x="147" y="34836"/>
                    </a:lnTo>
                    <a:lnTo>
                      <a:pt x="260" y="34528"/>
                    </a:lnTo>
                    <a:lnTo>
                      <a:pt x="374" y="34220"/>
                    </a:lnTo>
                    <a:lnTo>
                      <a:pt x="471" y="33895"/>
                    </a:lnTo>
                    <a:lnTo>
                      <a:pt x="536" y="33571"/>
                    </a:lnTo>
                    <a:lnTo>
                      <a:pt x="601" y="33247"/>
                    </a:lnTo>
                    <a:lnTo>
                      <a:pt x="650" y="32906"/>
                    </a:lnTo>
                    <a:lnTo>
                      <a:pt x="682" y="3256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29"/>
              <p:cNvSpPr/>
              <p:nvPr/>
            </p:nvSpPr>
            <p:spPr>
              <a:xfrm>
                <a:off x="2932000" y="1876525"/>
                <a:ext cx="779275" cy="1028625"/>
              </a:xfrm>
              <a:custGeom>
                <a:avLst/>
                <a:gdLst/>
                <a:ahLst/>
                <a:cxnLst/>
                <a:rect l="l" t="t" r="r" b="b"/>
                <a:pathLst>
                  <a:path w="31171" h="41145" extrusionOk="0">
                    <a:moveTo>
                      <a:pt x="25689" y="0"/>
                    </a:moveTo>
                    <a:lnTo>
                      <a:pt x="25446" y="243"/>
                    </a:lnTo>
                    <a:lnTo>
                      <a:pt x="24765" y="989"/>
                    </a:lnTo>
                    <a:lnTo>
                      <a:pt x="23695" y="2157"/>
                    </a:lnTo>
                    <a:lnTo>
                      <a:pt x="22300" y="3746"/>
                    </a:lnTo>
                    <a:lnTo>
                      <a:pt x="21489" y="4671"/>
                    </a:lnTo>
                    <a:lnTo>
                      <a:pt x="20629" y="5693"/>
                    </a:lnTo>
                    <a:lnTo>
                      <a:pt x="19705" y="6795"/>
                    </a:lnTo>
                    <a:lnTo>
                      <a:pt x="18732" y="7963"/>
                    </a:lnTo>
                    <a:lnTo>
                      <a:pt x="17710" y="9212"/>
                    </a:lnTo>
                    <a:lnTo>
                      <a:pt x="16672" y="10542"/>
                    </a:lnTo>
                    <a:lnTo>
                      <a:pt x="15602" y="11920"/>
                    </a:lnTo>
                    <a:lnTo>
                      <a:pt x="14515" y="13364"/>
                    </a:lnTo>
                    <a:lnTo>
                      <a:pt x="13396" y="14856"/>
                    </a:lnTo>
                    <a:lnTo>
                      <a:pt x="12294" y="16412"/>
                    </a:lnTo>
                    <a:lnTo>
                      <a:pt x="11175" y="18002"/>
                    </a:lnTo>
                    <a:lnTo>
                      <a:pt x="10072" y="19624"/>
                    </a:lnTo>
                    <a:lnTo>
                      <a:pt x="8985" y="21294"/>
                    </a:lnTo>
                    <a:lnTo>
                      <a:pt x="7931" y="22997"/>
                    </a:lnTo>
                    <a:lnTo>
                      <a:pt x="7412" y="23856"/>
                    </a:lnTo>
                    <a:lnTo>
                      <a:pt x="6893" y="24716"/>
                    </a:lnTo>
                    <a:lnTo>
                      <a:pt x="6390" y="25592"/>
                    </a:lnTo>
                    <a:lnTo>
                      <a:pt x="5888" y="26467"/>
                    </a:lnTo>
                    <a:lnTo>
                      <a:pt x="5401" y="27343"/>
                    </a:lnTo>
                    <a:lnTo>
                      <a:pt x="4931" y="28219"/>
                    </a:lnTo>
                    <a:lnTo>
                      <a:pt x="4477" y="29111"/>
                    </a:lnTo>
                    <a:lnTo>
                      <a:pt x="4023" y="30003"/>
                    </a:lnTo>
                    <a:lnTo>
                      <a:pt x="3585" y="30879"/>
                    </a:lnTo>
                    <a:lnTo>
                      <a:pt x="3179" y="31771"/>
                    </a:lnTo>
                    <a:lnTo>
                      <a:pt x="2774" y="32663"/>
                    </a:lnTo>
                    <a:lnTo>
                      <a:pt x="2385" y="33555"/>
                    </a:lnTo>
                    <a:lnTo>
                      <a:pt x="2012" y="34447"/>
                    </a:lnTo>
                    <a:lnTo>
                      <a:pt x="1671" y="35339"/>
                    </a:lnTo>
                    <a:lnTo>
                      <a:pt x="1330" y="36231"/>
                    </a:lnTo>
                    <a:lnTo>
                      <a:pt x="1022" y="37123"/>
                    </a:lnTo>
                    <a:lnTo>
                      <a:pt x="730" y="37998"/>
                    </a:lnTo>
                    <a:lnTo>
                      <a:pt x="471" y="38874"/>
                    </a:lnTo>
                    <a:lnTo>
                      <a:pt x="228" y="39750"/>
                    </a:lnTo>
                    <a:lnTo>
                      <a:pt x="1" y="40626"/>
                    </a:lnTo>
                    <a:lnTo>
                      <a:pt x="31171" y="41145"/>
                    </a:lnTo>
                    <a:lnTo>
                      <a:pt x="31106" y="40772"/>
                    </a:lnTo>
                    <a:lnTo>
                      <a:pt x="31041" y="40382"/>
                    </a:lnTo>
                    <a:lnTo>
                      <a:pt x="31009" y="40009"/>
                    </a:lnTo>
                    <a:lnTo>
                      <a:pt x="30993" y="39604"/>
                    </a:lnTo>
                    <a:lnTo>
                      <a:pt x="31009" y="39312"/>
                    </a:lnTo>
                    <a:lnTo>
                      <a:pt x="31025" y="39020"/>
                    </a:lnTo>
                    <a:lnTo>
                      <a:pt x="31057" y="38728"/>
                    </a:lnTo>
                    <a:lnTo>
                      <a:pt x="31106" y="38452"/>
                    </a:lnTo>
                    <a:lnTo>
                      <a:pt x="29598" y="38404"/>
                    </a:lnTo>
                    <a:lnTo>
                      <a:pt x="28057" y="38339"/>
                    </a:lnTo>
                    <a:lnTo>
                      <a:pt x="26468" y="38258"/>
                    </a:lnTo>
                    <a:lnTo>
                      <a:pt x="24830" y="38177"/>
                    </a:lnTo>
                    <a:lnTo>
                      <a:pt x="23192" y="38063"/>
                    </a:lnTo>
                    <a:lnTo>
                      <a:pt x="21538" y="37950"/>
                    </a:lnTo>
                    <a:lnTo>
                      <a:pt x="19883" y="37804"/>
                    </a:lnTo>
                    <a:lnTo>
                      <a:pt x="18262" y="37642"/>
                    </a:lnTo>
                    <a:lnTo>
                      <a:pt x="16656" y="37463"/>
                    </a:lnTo>
                    <a:lnTo>
                      <a:pt x="15099" y="37269"/>
                    </a:lnTo>
                    <a:lnTo>
                      <a:pt x="13591" y="37041"/>
                    </a:lnTo>
                    <a:lnTo>
                      <a:pt x="12164" y="36798"/>
                    </a:lnTo>
                    <a:lnTo>
                      <a:pt x="11466" y="36668"/>
                    </a:lnTo>
                    <a:lnTo>
                      <a:pt x="10802" y="36523"/>
                    </a:lnTo>
                    <a:lnTo>
                      <a:pt x="10169" y="36377"/>
                    </a:lnTo>
                    <a:lnTo>
                      <a:pt x="9537" y="36231"/>
                    </a:lnTo>
                    <a:lnTo>
                      <a:pt x="8953" y="36068"/>
                    </a:lnTo>
                    <a:lnTo>
                      <a:pt x="8385" y="35906"/>
                    </a:lnTo>
                    <a:lnTo>
                      <a:pt x="7850" y="35728"/>
                    </a:lnTo>
                    <a:lnTo>
                      <a:pt x="7347" y="35549"/>
                    </a:lnTo>
                    <a:lnTo>
                      <a:pt x="7542" y="35112"/>
                    </a:lnTo>
                    <a:lnTo>
                      <a:pt x="7801" y="34576"/>
                    </a:lnTo>
                    <a:lnTo>
                      <a:pt x="8158" y="33863"/>
                    </a:lnTo>
                    <a:lnTo>
                      <a:pt x="8628" y="32971"/>
                    </a:lnTo>
                    <a:lnTo>
                      <a:pt x="9196" y="31933"/>
                    </a:lnTo>
                    <a:lnTo>
                      <a:pt x="9877" y="30733"/>
                    </a:lnTo>
                    <a:lnTo>
                      <a:pt x="10672" y="29403"/>
                    </a:lnTo>
                    <a:lnTo>
                      <a:pt x="11564" y="27960"/>
                    </a:lnTo>
                    <a:lnTo>
                      <a:pt x="12067" y="27197"/>
                    </a:lnTo>
                    <a:lnTo>
                      <a:pt x="12585" y="26403"/>
                    </a:lnTo>
                    <a:lnTo>
                      <a:pt x="13137" y="25592"/>
                    </a:lnTo>
                    <a:lnTo>
                      <a:pt x="13705" y="24765"/>
                    </a:lnTo>
                    <a:lnTo>
                      <a:pt x="14321" y="23905"/>
                    </a:lnTo>
                    <a:lnTo>
                      <a:pt x="14953" y="23046"/>
                    </a:lnTo>
                    <a:lnTo>
                      <a:pt x="15618" y="22154"/>
                    </a:lnTo>
                    <a:lnTo>
                      <a:pt x="16316" y="21245"/>
                    </a:lnTo>
                    <a:lnTo>
                      <a:pt x="17029" y="20337"/>
                    </a:lnTo>
                    <a:lnTo>
                      <a:pt x="17791" y="19413"/>
                    </a:lnTo>
                    <a:lnTo>
                      <a:pt x="18570" y="18488"/>
                    </a:lnTo>
                    <a:lnTo>
                      <a:pt x="19381" y="17548"/>
                    </a:lnTo>
                    <a:lnTo>
                      <a:pt x="20224" y="16591"/>
                    </a:lnTo>
                    <a:lnTo>
                      <a:pt x="21100" y="15650"/>
                    </a:lnTo>
                    <a:lnTo>
                      <a:pt x="21716" y="16104"/>
                    </a:lnTo>
                    <a:lnTo>
                      <a:pt x="22365" y="16575"/>
                    </a:lnTo>
                    <a:lnTo>
                      <a:pt x="23111" y="17110"/>
                    </a:lnTo>
                    <a:lnTo>
                      <a:pt x="23857" y="17613"/>
                    </a:lnTo>
                    <a:lnTo>
                      <a:pt x="24197" y="17823"/>
                    </a:lnTo>
                    <a:lnTo>
                      <a:pt x="24522" y="18018"/>
                    </a:lnTo>
                    <a:lnTo>
                      <a:pt x="24781" y="18164"/>
                    </a:lnTo>
                    <a:lnTo>
                      <a:pt x="25008" y="18261"/>
                    </a:lnTo>
                    <a:lnTo>
                      <a:pt x="25089" y="18278"/>
                    </a:lnTo>
                    <a:lnTo>
                      <a:pt x="25154" y="18294"/>
                    </a:lnTo>
                    <a:lnTo>
                      <a:pt x="25203" y="18278"/>
                    </a:lnTo>
                    <a:lnTo>
                      <a:pt x="25219" y="18245"/>
                    </a:lnTo>
                    <a:lnTo>
                      <a:pt x="25235" y="18164"/>
                    </a:lnTo>
                    <a:lnTo>
                      <a:pt x="25252" y="17986"/>
                    </a:lnTo>
                    <a:lnTo>
                      <a:pt x="25284" y="17353"/>
                    </a:lnTo>
                    <a:lnTo>
                      <a:pt x="25365" y="15229"/>
                    </a:lnTo>
                    <a:lnTo>
                      <a:pt x="25446" y="12293"/>
                    </a:lnTo>
                    <a:lnTo>
                      <a:pt x="25511" y="8969"/>
                    </a:lnTo>
                    <a:lnTo>
                      <a:pt x="25641" y="2790"/>
                    </a:lnTo>
                    <a:lnTo>
                      <a:pt x="256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29"/>
              <p:cNvSpPr/>
              <p:nvPr/>
            </p:nvSpPr>
            <p:spPr>
              <a:xfrm>
                <a:off x="2932000" y="1876525"/>
                <a:ext cx="779275" cy="1028625"/>
              </a:xfrm>
              <a:custGeom>
                <a:avLst/>
                <a:gdLst/>
                <a:ahLst/>
                <a:cxnLst/>
                <a:rect l="l" t="t" r="r" b="b"/>
                <a:pathLst>
                  <a:path w="31171" h="41145" fill="none" extrusionOk="0">
                    <a:moveTo>
                      <a:pt x="21100" y="15650"/>
                    </a:moveTo>
                    <a:lnTo>
                      <a:pt x="21100" y="15650"/>
                    </a:lnTo>
                    <a:lnTo>
                      <a:pt x="20224" y="16591"/>
                    </a:lnTo>
                    <a:lnTo>
                      <a:pt x="19381" y="17548"/>
                    </a:lnTo>
                    <a:lnTo>
                      <a:pt x="18570" y="18488"/>
                    </a:lnTo>
                    <a:lnTo>
                      <a:pt x="17791" y="19413"/>
                    </a:lnTo>
                    <a:lnTo>
                      <a:pt x="17029" y="20337"/>
                    </a:lnTo>
                    <a:lnTo>
                      <a:pt x="16316" y="21245"/>
                    </a:lnTo>
                    <a:lnTo>
                      <a:pt x="15618" y="22154"/>
                    </a:lnTo>
                    <a:lnTo>
                      <a:pt x="14953" y="23046"/>
                    </a:lnTo>
                    <a:lnTo>
                      <a:pt x="14321" y="23905"/>
                    </a:lnTo>
                    <a:lnTo>
                      <a:pt x="13705" y="24765"/>
                    </a:lnTo>
                    <a:lnTo>
                      <a:pt x="13137" y="25592"/>
                    </a:lnTo>
                    <a:lnTo>
                      <a:pt x="12585" y="26403"/>
                    </a:lnTo>
                    <a:lnTo>
                      <a:pt x="12067" y="27197"/>
                    </a:lnTo>
                    <a:lnTo>
                      <a:pt x="11564" y="27960"/>
                    </a:lnTo>
                    <a:lnTo>
                      <a:pt x="10672" y="29403"/>
                    </a:lnTo>
                    <a:lnTo>
                      <a:pt x="9877" y="30733"/>
                    </a:lnTo>
                    <a:lnTo>
                      <a:pt x="9196" y="31933"/>
                    </a:lnTo>
                    <a:lnTo>
                      <a:pt x="8628" y="32971"/>
                    </a:lnTo>
                    <a:lnTo>
                      <a:pt x="8158" y="33863"/>
                    </a:lnTo>
                    <a:lnTo>
                      <a:pt x="7801" y="34576"/>
                    </a:lnTo>
                    <a:lnTo>
                      <a:pt x="7542" y="35112"/>
                    </a:lnTo>
                    <a:lnTo>
                      <a:pt x="7347" y="35549"/>
                    </a:lnTo>
                    <a:lnTo>
                      <a:pt x="7347" y="35549"/>
                    </a:lnTo>
                    <a:lnTo>
                      <a:pt x="7850" y="35728"/>
                    </a:lnTo>
                    <a:lnTo>
                      <a:pt x="8385" y="35906"/>
                    </a:lnTo>
                    <a:lnTo>
                      <a:pt x="8953" y="36068"/>
                    </a:lnTo>
                    <a:lnTo>
                      <a:pt x="9537" y="36231"/>
                    </a:lnTo>
                    <a:lnTo>
                      <a:pt x="10169" y="36377"/>
                    </a:lnTo>
                    <a:lnTo>
                      <a:pt x="10802" y="36523"/>
                    </a:lnTo>
                    <a:lnTo>
                      <a:pt x="11466" y="36668"/>
                    </a:lnTo>
                    <a:lnTo>
                      <a:pt x="12164" y="36798"/>
                    </a:lnTo>
                    <a:lnTo>
                      <a:pt x="13591" y="37041"/>
                    </a:lnTo>
                    <a:lnTo>
                      <a:pt x="15099" y="37269"/>
                    </a:lnTo>
                    <a:lnTo>
                      <a:pt x="16656" y="37463"/>
                    </a:lnTo>
                    <a:lnTo>
                      <a:pt x="18262" y="37642"/>
                    </a:lnTo>
                    <a:lnTo>
                      <a:pt x="19883" y="37804"/>
                    </a:lnTo>
                    <a:lnTo>
                      <a:pt x="21538" y="37950"/>
                    </a:lnTo>
                    <a:lnTo>
                      <a:pt x="23192" y="38063"/>
                    </a:lnTo>
                    <a:lnTo>
                      <a:pt x="24830" y="38177"/>
                    </a:lnTo>
                    <a:lnTo>
                      <a:pt x="26468" y="38258"/>
                    </a:lnTo>
                    <a:lnTo>
                      <a:pt x="28057" y="38339"/>
                    </a:lnTo>
                    <a:lnTo>
                      <a:pt x="29598" y="38404"/>
                    </a:lnTo>
                    <a:lnTo>
                      <a:pt x="31106" y="38452"/>
                    </a:lnTo>
                    <a:lnTo>
                      <a:pt x="31106" y="38452"/>
                    </a:lnTo>
                    <a:lnTo>
                      <a:pt x="31057" y="38728"/>
                    </a:lnTo>
                    <a:lnTo>
                      <a:pt x="31025" y="39020"/>
                    </a:lnTo>
                    <a:lnTo>
                      <a:pt x="31009" y="39312"/>
                    </a:lnTo>
                    <a:lnTo>
                      <a:pt x="30993" y="39604"/>
                    </a:lnTo>
                    <a:lnTo>
                      <a:pt x="30993" y="39604"/>
                    </a:lnTo>
                    <a:lnTo>
                      <a:pt x="31009" y="40009"/>
                    </a:lnTo>
                    <a:lnTo>
                      <a:pt x="31041" y="40382"/>
                    </a:lnTo>
                    <a:lnTo>
                      <a:pt x="31106" y="40772"/>
                    </a:lnTo>
                    <a:lnTo>
                      <a:pt x="31171" y="41145"/>
                    </a:lnTo>
                    <a:lnTo>
                      <a:pt x="1" y="40626"/>
                    </a:lnTo>
                    <a:lnTo>
                      <a:pt x="1" y="40626"/>
                    </a:lnTo>
                    <a:lnTo>
                      <a:pt x="228" y="39750"/>
                    </a:lnTo>
                    <a:lnTo>
                      <a:pt x="471" y="38874"/>
                    </a:lnTo>
                    <a:lnTo>
                      <a:pt x="730" y="37998"/>
                    </a:lnTo>
                    <a:lnTo>
                      <a:pt x="1022" y="37123"/>
                    </a:lnTo>
                    <a:lnTo>
                      <a:pt x="1330" y="36231"/>
                    </a:lnTo>
                    <a:lnTo>
                      <a:pt x="1671" y="35339"/>
                    </a:lnTo>
                    <a:lnTo>
                      <a:pt x="2012" y="34447"/>
                    </a:lnTo>
                    <a:lnTo>
                      <a:pt x="2385" y="33555"/>
                    </a:lnTo>
                    <a:lnTo>
                      <a:pt x="2774" y="32663"/>
                    </a:lnTo>
                    <a:lnTo>
                      <a:pt x="3179" y="31771"/>
                    </a:lnTo>
                    <a:lnTo>
                      <a:pt x="3585" y="30879"/>
                    </a:lnTo>
                    <a:lnTo>
                      <a:pt x="4023" y="30003"/>
                    </a:lnTo>
                    <a:lnTo>
                      <a:pt x="4477" y="29111"/>
                    </a:lnTo>
                    <a:lnTo>
                      <a:pt x="4931" y="28219"/>
                    </a:lnTo>
                    <a:lnTo>
                      <a:pt x="5401" y="27343"/>
                    </a:lnTo>
                    <a:lnTo>
                      <a:pt x="5888" y="26467"/>
                    </a:lnTo>
                    <a:lnTo>
                      <a:pt x="6390" y="25592"/>
                    </a:lnTo>
                    <a:lnTo>
                      <a:pt x="6893" y="24716"/>
                    </a:lnTo>
                    <a:lnTo>
                      <a:pt x="7412" y="23856"/>
                    </a:lnTo>
                    <a:lnTo>
                      <a:pt x="7931" y="22997"/>
                    </a:lnTo>
                    <a:lnTo>
                      <a:pt x="8985" y="21294"/>
                    </a:lnTo>
                    <a:lnTo>
                      <a:pt x="10072" y="19624"/>
                    </a:lnTo>
                    <a:lnTo>
                      <a:pt x="11175" y="18002"/>
                    </a:lnTo>
                    <a:lnTo>
                      <a:pt x="12294" y="16412"/>
                    </a:lnTo>
                    <a:lnTo>
                      <a:pt x="13396" y="14856"/>
                    </a:lnTo>
                    <a:lnTo>
                      <a:pt x="14515" y="13364"/>
                    </a:lnTo>
                    <a:lnTo>
                      <a:pt x="15602" y="11920"/>
                    </a:lnTo>
                    <a:lnTo>
                      <a:pt x="16672" y="10542"/>
                    </a:lnTo>
                    <a:lnTo>
                      <a:pt x="17710" y="9212"/>
                    </a:lnTo>
                    <a:lnTo>
                      <a:pt x="18732" y="7963"/>
                    </a:lnTo>
                    <a:lnTo>
                      <a:pt x="19705" y="6795"/>
                    </a:lnTo>
                    <a:lnTo>
                      <a:pt x="20629" y="5693"/>
                    </a:lnTo>
                    <a:lnTo>
                      <a:pt x="21489" y="4671"/>
                    </a:lnTo>
                    <a:lnTo>
                      <a:pt x="22300" y="3746"/>
                    </a:lnTo>
                    <a:lnTo>
                      <a:pt x="23695" y="2157"/>
                    </a:lnTo>
                    <a:lnTo>
                      <a:pt x="24765" y="989"/>
                    </a:lnTo>
                    <a:lnTo>
                      <a:pt x="25446" y="243"/>
                    </a:lnTo>
                    <a:lnTo>
                      <a:pt x="25689" y="0"/>
                    </a:lnTo>
                    <a:lnTo>
                      <a:pt x="25689" y="0"/>
                    </a:lnTo>
                    <a:lnTo>
                      <a:pt x="25641" y="2790"/>
                    </a:lnTo>
                    <a:lnTo>
                      <a:pt x="25511" y="8969"/>
                    </a:lnTo>
                    <a:lnTo>
                      <a:pt x="25446" y="12293"/>
                    </a:lnTo>
                    <a:lnTo>
                      <a:pt x="25365" y="15229"/>
                    </a:lnTo>
                    <a:lnTo>
                      <a:pt x="25284" y="17353"/>
                    </a:lnTo>
                    <a:lnTo>
                      <a:pt x="25252" y="17986"/>
                    </a:lnTo>
                    <a:lnTo>
                      <a:pt x="25235" y="18164"/>
                    </a:lnTo>
                    <a:lnTo>
                      <a:pt x="25219" y="18245"/>
                    </a:lnTo>
                    <a:lnTo>
                      <a:pt x="25219" y="18245"/>
                    </a:lnTo>
                    <a:lnTo>
                      <a:pt x="25203" y="18278"/>
                    </a:lnTo>
                    <a:lnTo>
                      <a:pt x="25154" y="18294"/>
                    </a:lnTo>
                    <a:lnTo>
                      <a:pt x="25089" y="18278"/>
                    </a:lnTo>
                    <a:lnTo>
                      <a:pt x="25008" y="18261"/>
                    </a:lnTo>
                    <a:lnTo>
                      <a:pt x="24781" y="18164"/>
                    </a:lnTo>
                    <a:lnTo>
                      <a:pt x="24522" y="18018"/>
                    </a:lnTo>
                    <a:lnTo>
                      <a:pt x="24197" y="17823"/>
                    </a:lnTo>
                    <a:lnTo>
                      <a:pt x="23857" y="17613"/>
                    </a:lnTo>
                    <a:lnTo>
                      <a:pt x="23111" y="17110"/>
                    </a:lnTo>
                    <a:lnTo>
                      <a:pt x="22365" y="16575"/>
                    </a:lnTo>
                    <a:lnTo>
                      <a:pt x="21716" y="16104"/>
                    </a:lnTo>
                    <a:lnTo>
                      <a:pt x="21100" y="156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29"/>
              <p:cNvSpPr/>
              <p:nvPr/>
            </p:nvSpPr>
            <p:spPr>
              <a:xfrm>
                <a:off x="3546650" y="2712125"/>
                <a:ext cx="271275" cy="225875"/>
              </a:xfrm>
              <a:custGeom>
                <a:avLst/>
                <a:gdLst/>
                <a:ahLst/>
                <a:cxnLst/>
                <a:rect l="l" t="t" r="r" b="b"/>
                <a:pathLst>
                  <a:path w="10851" h="9035" extrusionOk="0">
                    <a:moveTo>
                      <a:pt x="8612" y="1"/>
                    </a:moveTo>
                    <a:lnTo>
                      <a:pt x="3877" y="925"/>
                    </a:lnTo>
                    <a:lnTo>
                      <a:pt x="1" y="3877"/>
                    </a:lnTo>
                    <a:lnTo>
                      <a:pt x="552" y="7137"/>
                    </a:lnTo>
                    <a:lnTo>
                      <a:pt x="6747" y="9034"/>
                    </a:lnTo>
                    <a:lnTo>
                      <a:pt x="7169" y="8888"/>
                    </a:lnTo>
                    <a:lnTo>
                      <a:pt x="7558" y="8742"/>
                    </a:lnTo>
                    <a:lnTo>
                      <a:pt x="7915" y="8564"/>
                    </a:lnTo>
                    <a:lnTo>
                      <a:pt x="8255" y="8386"/>
                    </a:lnTo>
                    <a:lnTo>
                      <a:pt x="8564" y="8175"/>
                    </a:lnTo>
                    <a:lnTo>
                      <a:pt x="8855" y="7964"/>
                    </a:lnTo>
                    <a:lnTo>
                      <a:pt x="9115" y="7737"/>
                    </a:lnTo>
                    <a:lnTo>
                      <a:pt x="9342" y="7510"/>
                    </a:lnTo>
                    <a:lnTo>
                      <a:pt x="9553" y="7266"/>
                    </a:lnTo>
                    <a:lnTo>
                      <a:pt x="9747" y="7023"/>
                    </a:lnTo>
                    <a:lnTo>
                      <a:pt x="9926" y="6780"/>
                    </a:lnTo>
                    <a:lnTo>
                      <a:pt x="10088" y="6520"/>
                    </a:lnTo>
                    <a:lnTo>
                      <a:pt x="10218" y="6261"/>
                    </a:lnTo>
                    <a:lnTo>
                      <a:pt x="10331" y="6002"/>
                    </a:lnTo>
                    <a:lnTo>
                      <a:pt x="10445" y="5758"/>
                    </a:lnTo>
                    <a:lnTo>
                      <a:pt x="10526" y="5499"/>
                    </a:lnTo>
                    <a:lnTo>
                      <a:pt x="10607" y="5255"/>
                    </a:lnTo>
                    <a:lnTo>
                      <a:pt x="10672" y="5012"/>
                    </a:lnTo>
                    <a:lnTo>
                      <a:pt x="10769" y="4542"/>
                    </a:lnTo>
                    <a:lnTo>
                      <a:pt x="10818" y="4120"/>
                    </a:lnTo>
                    <a:lnTo>
                      <a:pt x="10850" y="3747"/>
                    </a:lnTo>
                    <a:lnTo>
                      <a:pt x="10850" y="3439"/>
                    </a:lnTo>
                    <a:lnTo>
                      <a:pt x="10850" y="3196"/>
                    </a:lnTo>
                    <a:lnTo>
                      <a:pt x="10834" y="3001"/>
                    </a:lnTo>
                    <a:lnTo>
                      <a:pt x="7250" y="2807"/>
                    </a:lnTo>
                    <a:lnTo>
                      <a:pt x="7072" y="2871"/>
                    </a:lnTo>
                    <a:lnTo>
                      <a:pt x="6877" y="2920"/>
                    </a:lnTo>
                    <a:lnTo>
                      <a:pt x="6699" y="2953"/>
                    </a:lnTo>
                    <a:lnTo>
                      <a:pt x="6520" y="2969"/>
                    </a:lnTo>
                    <a:lnTo>
                      <a:pt x="6358" y="2969"/>
                    </a:lnTo>
                    <a:lnTo>
                      <a:pt x="6196" y="2953"/>
                    </a:lnTo>
                    <a:lnTo>
                      <a:pt x="6034" y="2920"/>
                    </a:lnTo>
                    <a:lnTo>
                      <a:pt x="5871" y="2888"/>
                    </a:lnTo>
                    <a:lnTo>
                      <a:pt x="5725" y="2839"/>
                    </a:lnTo>
                    <a:lnTo>
                      <a:pt x="5596" y="2774"/>
                    </a:lnTo>
                    <a:lnTo>
                      <a:pt x="5450" y="2709"/>
                    </a:lnTo>
                    <a:lnTo>
                      <a:pt x="5320" y="2628"/>
                    </a:lnTo>
                    <a:lnTo>
                      <a:pt x="5077" y="2466"/>
                    </a:lnTo>
                    <a:lnTo>
                      <a:pt x="4850" y="2271"/>
                    </a:lnTo>
                    <a:lnTo>
                      <a:pt x="7688" y="1201"/>
                    </a:lnTo>
                    <a:lnTo>
                      <a:pt x="7899" y="1201"/>
                    </a:lnTo>
                    <a:lnTo>
                      <a:pt x="8061" y="1169"/>
                    </a:lnTo>
                    <a:lnTo>
                      <a:pt x="8207" y="1104"/>
                    </a:lnTo>
                    <a:lnTo>
                      <a:pt x="8320" y="1023"/>
                    </a:lnTo>
                    <a:lnTo>
                      <a:pt x="8418" y="942"/>
                    </a:lnTo>
                    <a:lnTo>
                      <a:pt x="8499" y="844"/>
                    </a:lnTo>
                    <a:lnTo>
                      <a:pt x="8547" y="731"/>
                    </a:lnTo>
                    <a:lnTo>
                      <a:pt x="8580" y="617"/>
                    </a:lnTo>
                    <a:lnTo>
                      <a:pt x="8612" y="504"/>
                    </a:lnTo>
                    <a:lnTo>
                      <a:pt x="8628" y="390"/>
                    </a:lnTo>
                    <a:lnTo>
                      <a:pt x="8628" y="196"/>
                    </a:lnTo>
                    <a:lnTo>
                      <a:pt x="8612" y="50"/>
                    </a:lnTo>
                    <a:lnTo>
                      <a:pt x="8612" y="1"/>
                    </a:lnTo>
                    <a:close/>
                  </a:path>
                </a:pathLst>
              </a:custGeom>
              <a:solidFill>
                <a:srgbClr val="F7CD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29"/>
              <p:cNvSpPr/>
              <p:nvPr/>
            </p:nvSpPr>
            <p:spPr>
              <a:xfrm>
                <a:off x="3546650" y="2712125"/>
                <a:ext cx="271275" cy="225875"/>
              </a:xfrm>
              <a:custGeom>
                <a:avLst/>
                <a:gdLst/>
                <a:ahLst/>
                <a:cxnLst/>
                <a:rect l="l" t="t" r="r" b="b"/>
                <a:pathLst>
                  <a:path w="10851" h="9035" fill="none" extrusionOk="0">
                    <a:moveTo>
                      <a:pt x="10834" y="3001"/>
                    </a:moveTo>
                    <a:lnTo>
                      <a:pt x="7250" y="2807"/>
                    </a:lnTo>
                    <a:lnTo>
                      <a:pt x="7250" y="2807"/>
                    </a:lnTo>
                    <a:lnTo>
                      <a:pt x="7072" y="2871"/>
                    </a:lnTo>
                    <a:lnTo>
                      <a:pt x="6877" y="2920"/>
                    </a:lnTo>
                    <a:lnTo>
                      <a:pt x="6699" y="2953"/>
                    </a:lnTo>
                    <a:lnTo>
                      <a:pt x="6520" y="2969"/>
                    </a:lnTo>
                    <a:lnTo>
                      <a:pt x="6358" y="2969"/>
                    </a:lnTo>
                    <a:lnTo>
                      <a:pt x="6196" y="2953"/>
                    </a:lnTo>
                    <a:lnTo>
                      <a:pt x="6034" y="2920"/>
                    </a:lnTo>
                    <a:lnTo>
                      <a:pt x="5871" y="2888"/>
                    </a:lnTo>
                    <a:lnTo>
                      <a:pt x="5725" y="2839"/>
                    </a:lnTo>
                    <a:lnTo>
                      <a:pt x="5596" y="2774"/>
                    </a:lnTo>
                    <a:lnTo>
                      <a:pt x="5450" y="2709"/>
                    </a:lnTo>
                    <a:lnTo>
                      <a:pt x="5320" y="2628"/>
                    </a:lnTo>
                    <a:lnTo>
                      <a:pt x="5077" y="2466"/>
                    </a:lnTo>
                    <a:lnTo>
                      <a:pt x="4850" y="2271"/>
                    </a:lnTo>
                    <a:lnTo>
                      <a:pt x="7688" y="1201"/>
                    </a:lnTo>
                    <a:lnTo>
                      <a:pt x="7688" y="1201"/>
                    </a:lnTo>
                    <a:lnTo>
                      <a:pt x="7899" y="1201"/>
                    </a:lnTo>
                    <a:lnTo>
                      <a:pt x="8061" y="1169"/>
                    </a:lnTo>
                    <a:lnTo>
                      <a:pt x="8207" y="1104"/>
                    </a:lnTo>
                    <a:lnTo>
                      <a:pt x="8320" y="1023"/>
                    </a:lnTo>
                    <a:lnTo>
                      <a:pt x="8418" y="942"/>
                    </a:lnTo>
                    <a:lnTo>
                      <a:pt x="8499" y="844"/>
                    </a:lnTo>
                    <a:lnTo>
                      <a:pt x="8547" y="731"/>
                    </a:lnTo>
                    <a:lnTo>
                      <a:pt x="8580" y="617"/>
                    </a:lnTo>
                    <a:lnTo>
                      <a:pt x="8612" y="504"/>
                    </a:lnTo>
                    <a:lnTo>
                      <a:pt x="8628" y="390"/>
                    </a:lnTo>
                    <a:lnTo>
                      <a:pt x="8628" y="196"/>
                    </a:lnTo>
                    <a:lnTo>
                      <a:pt x="8612" y="50"/>
                    </a:lnTo>
                    <a:lnTo>
                      <a:pt x="8612" y="1"/>
                    </a:lnTo>
                    <a:lnTo>
                      <a:pt x="3877" y="925"/>
                    </a:lnTo>
                    <a:lnTo>
                      <a:pt x="1" y="3877"/>
                    </a:lnTo>
                    <a:lnTo>
                      <a:pt x="552" y="7137"/>
                    </a:lnTo>
                    <a:lnTo>
                      <a:pt x="6747" y="9034"/>
                    </a:lnTo>
                    <a:lnTo>
                      <a:pt x="6747" y="9034"/>
                    </a:lnTo>
                    <a:lnTo>
                      <a:pt x="7169" y="8888"/>
                    </a:lnTo>
                    <a:lnTo>
                      <a:pt x="7558" y="8742"/>
                    </a:lnTo>
                    <a:lnTo>
                      <a:pt x="7915" y="8564"/>
                    </a:lnTo>
                    <a:lnTo>
                      <a:pt x="8255" y="8386"/>
                    </a:lnTo>
                    <a:lnTo>
                      <a:pt x="8564" y="8175"/>
                    </a:lnTo>
                    <a:lnTo>
                      <a:pt x="8855" y="7964"/>
                    </a:lnTo>
                    <a:lnTo>
                      <a:pt x="9115" y="7737"/>
                    </a:lnTo>
                    <a:lnTo>
                      <a:pt x="9342" y="7510"/>
                    </a:lnTo>
                    <a:lnTo>
                      <a:pt x="9553" y="7266"/>
                    </a:lnTo>
                    <a:lnTo>
                      <a:pt x="9747" y="7023"/>
                    </a:lnTo>
                    <a:lnTo>
                      <a:pt x="9926" y="6780"/>
                    </a:lnTo>
                    <a:lnTo>
                      <a:pt x="10088" y="6520"/>
                    </a:lnTo>
                    <a:lnTo>
                      <a:pt x="10218" y="6261"/>
                    </a:lnTo>
                    <a:lnTo>
                      <a:pt x="10331" y="6002"/>
                    </a:lnTo>
                    <a:lnTo>
                      <a:pt x="10445" y="5758"/>
                    </a:lnTo>
                    <a:lnTo>
                      <a:pt x="10526" y="5499"/>
                    </a:lnTo>
                    <a:lnTo>
                      <a:pt x="10607" y="5255"/>
                    </a:lnTo>
                    <a:lnTo>
                      <a:pt x="10672" y="5012"/>
                    </a:lnTo>
                    <a:lnTo>
                      <a:pt x="10769" y="4542"/>
                    </a:lnTo>
                    <a:lnTo>
                      <a:pt x="10818" y="4120"/>
                    </a:lnTo>
                    <a:lnTo>
                      <a:pt x="10850" y="3747"/>
                    </a:lnTo>
                    <a:lnTo>
                      <a:pt x="10850" y="3439"/>
                    </a:lnTo>
                    <a:lnTo>
                      <a:pt x="10850" y="3196"/>
                    </a:lnTo>
                    <a:lnTo>
                      <a:pt x="10834" y="300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29"/>
              <p:cNvSpPr/>
              <p:nvPr/>
            </p:nvSpPr>
            <p:spPr>
              <a:xfrm>
                <a:off x="3781400" y="2710100"/>
                <a:ext cx="398975" cy="1816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7267" extrusionOk="0">
                    <a:moveTo>
                      <a:pt x="2514" y="1"/>
                    </a:moveTo>
                    <a:lnTo>
                      <a:pt x="2514" y="82"/>
                    </a:lnTo>
                    <a:lnTo>
                      <a:pt x="2514" y="179"/>
                    </a:lnTo>
                    <a:lnTo>
                      <a:pt x="2514" y="309"/>
                    </a:lnTo>
                    <a:lnTo>
                      <a:pt x="2563" y="423"/>
                    </a:lnTo>
                    <a:lnTo>
                      <a:pt x="2628" y="552"/>
                    </a:lnTo>
                    <a:lnTo>
                      <a:pt x="2741" y="682"/>
                    </a:lnTo>
                    <a:lnTo>
                      <a:pt x="2806" y="747"/>
                    </a:lnTo>
                    <a:lnTo>
                      <a:pt x="2887" y="796"/>
                    </a:lnTo>
                    <a:lnTo>
                      <a:pt x="2985" y="844"/>
                    </a:lnTo>
                    <a:lnTo>
                      <a:pt x="3098" y="893"/>
                    </a:lnTo>
                    <a:lnTo>
                      <a:pt x="8483" y="2385"/>
                    </a:lnTo>
                    <a:lnTo>
                      <a:pt x="8483" y="2385"/>
                    </a:lnTo>
                    <a:lnTo>
                      <a:pt x="1039" y="2352"/>
                    </a:lnTo>
                    <a:lnTo>
                      <a:pt x="1039" y="2369"/>
                    </a:lnTo>
                    <a:lnTo>
                      <a:pt x="1" y="2352"/>
                    </a:lnTo>
                    <a:lnTo>
                      <a:pt x="1" y="2417"/>
                    </a:lnTo>
                    <a:lnTo>
                      <a:pt x="1" y="2547"/>
                    </a:lnTo>
                    <a:lnTo>
                      <a:pt x="49" y="2742"/>
                    </a:lnTo>
                    <a:lnTo>
                      <a:pt x="82" y="2839"/>
                    </a:lnTo>
                    <a:lnTo>
                      <a:pt x="114" y="2952"/>
                    </a:lnTo>
                    <a:lnTo>
                      <a:pt x="179" y="3066"/>
                    </a:lnTo>
                    <a:lnTo>
                      <a:pt x="260" y="3180"/>
                    </a:lnTo>
                    <a:lnTo>
                      <a:pt x="341" y="3293"/>
                    </a:lnTo>
                    <a:lnTo>
                      <a:pt x="455" y="3390"/>
                    </a:lnTo>
                    <a:lnTo>
                      <a:pt x="601" y="3471"/>
                    </a:lnTo>
                    <a:lnTo>
                      <a:pt x="747" y="3536"/>
                    </a:lnTo>
                    <a:lnTo>
                      <a:pt x="941" y="3585"/>
                    </a:lnTo>
                    <a:lnTo>
                      <a:pt x="1152" y="3617"/>
                    </a:lnTo>
                    <a:lnTo>
                      <a:pt x="8028" y="3715"/>
                    </a:lnTo>
                    <a:lnTo>
                      <a:pt x="8174" y="3715"/>
                    </a:lnTo>
                    <a:lnTo>
                      <a:pt x="8061" y="3763"/>
                    </a:lnTo>
                    <a:lnTo>
                      <a:pt x="8272" y="4104"/>
                    </a:lnTo>
                    <a:lnTo>
                      <a:pt x="7088" y="4315"/>
                    </a:lnTo>
                    <a:lnTo>
                      <a:pt x="1671" y="4736"/>
                    </a:lnTo>
                    <a:lnTo>
                      <a:pt x="1590" y="4866"/>
                    </a:lnTo>
                    <a:lnTo>
                      <a:pt x="1509" y="4996"/>
                    </a:lnTo>
                    <a:lnTo>
                      <a:pt x="1493" y="5077"/>
                    </a:lnTo>
                    <a:lnTo>
                      <a:pt x="1476" y="5158"/>
                    </a:lnTo>
                    <a:lnTo>
                      <a:pt x="1460" y="5239"/>
                    </a:lnTo>
                    <a:lnTo>
                      <a:pt x="1476" y="5320"/>
                    </a:lnTo>
                    <a:lnTo>
                      <a:pt x="1493" y="5401"/>
                    </a:lnTo>
                    <a:lnTo>
                      <a:pt x="1541" y="5482"/>
                    </a:lnTo>
                    <a:lnTo>
                      <a:pt x="1622" y="5547"/>
                    </a:lnTo>
                    <a:lnTo>
                      <a:pt x="1720" y="5596"/>
                    </a:lnTo>
                    <a:lnTo>
                      <a:pt x="1849" y="5645"/>
                    </a:lnTo>
                    <a:lnTo>
                      <a:pt x="2028" y="5677"/>
                    </a:lnTo>
                    <a:lnTo>
                      <a:pt x="9180" y="5612"/>
                    </a:lnTo>
                    <a:lnTo>
                      <a:pt x="9277" y="5791"/>
                    </a:lnTo>
                    <a:lnTo>
                      <a:pt x="8661" y="6001"/>
                    </a:lnTo>
                    <a:lnTo>
                      <a:pt x="8158" y="6131"/>
                    </a:lnTo>
                    <a:lnTo>
                      <a:pt x="7753" y="6245"/>
                    </a:lnTo>
                    <a:lnTo>
                      <a:pt x="7266" y="6342"/>
                    </a:lnTo>
                    <a:lnTo>
                      <a:pt x="6731" y="6439"/>
                    </a:lnTo>
                    <a:lnTo>
                      <a:pt x="6163" y="6504"/>
                    </a:lnTo>
                    <a:lnTo>
                      <a:pt x="5888" y="6520"/>
                    </a:lnTo>
                    <a:lnTo>
                      <a:pt x="5612" y="6537"/>
                    </a:lnTo>
                    <a:lnTo>
                      <a:pt x="5353" y="6520"/>
                    </a:lnTo>
                    <a:lnTo>
                      <a:pt x="5093" y="6504"/>
                    </a:lnTo>
                    <a:lnTo>
                      <a:pt x="4996" y="6601"/>
                    </a:lnTo>
                    <a:lnTo>
                      <a:pt x="4915" y="6715"/>
                    </a:lnTo>
                    <a:lnTo>
                      <a:pt x="4882" y="6764"/>
                    </a:lnTo>
                    <a:lnTo>
                      <a:pt x="4850" y="6829"/>
                    </a:lnTo>
                    <a:lnTo>
                      <a:pt x="4850" y="6893"/>
                    </a:lnTo>
                    <a:lnTo>
                      <a:pt x="4866" y="6958"/>
                    </a:lnTo>
                    <a:lnTo>
                      <a:pt x="4898" y="7023"/>
                    </a:lnTo>
                    <a:lnTo>
                      <a:pt x="4979" y="7088"/>
                    </a:lnTo>
                    <a:lnTo>
                      <a:pt x="5077" y="7137"/>
                    </a:lnTo>
                    <a:lnTo>
                      <a:pt x="5223" y="7185"/>
                    </a:lnTo>
                    <a:lnTo>
                      <a:pt x="5401" y="7234"/>
                    </a:lnTo>
                    <a:lnTo>
                      <a:pt x="5628" y="7266"/>
                    </a:lnTo>
                    <a:lnTo>
                      <a:pt x="6034" y="7250"/>
                    </a:lnTo>
                    <a:lnTo>
                      <a:pt x="6488" y="7218"/>
                    </a:lnTo>
                    <a:lnTo>
                      <a:pt x="7088" y="7153"/>
                    </a:lnTo>
                    <a:lnTo>
                      <a:pt x="7818" y="7072"/>
                    </a:lnTo>
                    <a:lnTo>
                      <a:pt x="8645" y="6942"/>
                    </a:lnTo>
                    <a:lnTo>
                      <a:pt x="9537" y="6780"/>
                    </a:lnTo>
                    <a:lnTo>
                      <a:pt x="10007" y="6683"/>
                    </a:lnTo>
                    <a:lnTo>
                      <a:pt x="10477" y="6569"/>
                    </a:lnTo>
                    <a:lnTo>
                      <a:pt x="10915" y="6634"/>
                    </a:lnTo>
                    <a:lnTo>
                      <a:pt x="11369" y="6683"/>
                    </a:lnTo>
                    <a:lnTo>
                      <a:pt x="11791" y="6715"/>
                    </a:lnTo>
                    <a:lnTo>
                      <a:pt x="12213" y="6731"/>
                    </a:lnTo>
                    <a:lnTo>
                      <a:pt x="13023" y="6731"/>
                    </a:lnTo>
                    <a:lnTo>
                      <a:pt x="13737" y="6699"/>
                    </a:lnTo>
                    <a:lnTo>
                      <a:pt x="14337" y="6650"/>
                    </a:lnTo>
                    <a:lnTo>
                      <a:pt x="14791" y="6585"/>
                    </a:lnTo>
                    <a:lnTo>
                      <a:pt x="15197" y="6520"/>
                    </a:lnTo>
                    <a:lnTo>
                      <a:pt x="15878" y="5515"/>
                    </a:lnTo>
                    <a:lnTo>
                      <a:pt x="15959" y="4623"/>
                    </a:lnTo>
                    <a:lnTo>
                      <a:pt x="9845" y="1266"/>
                    </a:lnTo>
                    <a:lnTo>
                      <a:pt x="8645" y="1087"/>
                    </a:lnTo>
                    <a:lnTo>
                      <a:pt x="8093" y="974"/>
                    </a:lnTo>
                    <a:lnTo>
                      <a:pt x="7509" y="860"/>
                    </a:lnTo>
                    <a:lnTo>
                      <a:pt x="6893" y="747"/>
                    </a:lnTo>
                    <a:lnTo>
                      <a:pt x="6261" y="650"/>
                    </a:lnTo>
                    <a:lnTo>
                      <a:pt x="5385" y="471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rgbClr val="F5CB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29"/>
              <p:cNvSpPr/>
              <p:nvPr/>
            </p:nvSpPr>
            <p:spPr>
              <a:xfrm>
                <a:off x="3781400" y="2710100"/>
                <a:ext cx="398975" cy="1816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7267" fill="none" extrusionOk="0">
                    <a:moveTo>
                      <a:pt x="1039" y="2369"/>
                    </a:moveTo>
                    <a:lnTo>
                      <a:pt x="1039" y="2352"/>
                    </a:lnTo>
                    <a:lnTo>
                      <a:pt x="8483" y="2385"/>
                    </a:lnTo>
                    <a:lnTo>
                      <a:pt x="3098" y="893"/>
                    </a:lnTo>
                    <a:lnTo>
                      <a:pt x="3098" y="893"/>
                    </a:lnTo>
                    <a:lnTo>
                      <a:pt x="2985" y="844"/>
                    </a:lnTo>
                    <a:lnTo>
                      <a:pt x="2887" y="796"/>
                    </a:lnTo>
                    <a:lnTo>
                      <a:pt x="2806" y="747"/>
                    </a:lnTo>
                    <a:lnTo>
                      <a:pt x="2741" y="682"/>
                    </a:lnTo>
                    <a:lnTo>
                      <a:pt x="2628" y="552"/>
                    </a:lnTo>
                    <a:lnTo>
                      <a:pt x="2563" y="423"/>
                    </a:lnTo>
                    <a:lnTo>
                      <a:pt x="2514" y="309"/>
                    </a:lnTo>
                    <a:lnTo>
                      <a:pt x="2514" y="179"/>
                    </a:lnTo>
                    <a:lnTo>
                      <a:pt x="2514" y="82"/>
                    </a:lnTo>
                    <a:lnTo>
                      <a:pt x="2514" y="1"/>
                    </a:lnTo>
                    <a:lnTo>
                      <a:pt x="5385" y="471"/>
                    </a:lnTo>
                    <a:lnTo>
                      <a:pt x="6261" y="650"/>
                    </a:lnTo>
                    <a:lnTo>
                      <a:pt x="6261" y="650"/>
                    </a:lnTo>
                    <a:lnTo>
                      <a:pt x="6261" y="650"/>
                    </a:lnTo>
                    <a:lnTo>
                      <a:pt x="6893" y="747"/>
                    </a:lnTo>
                    <a:lnTo>
                      <a:pt x="7509" y="860"/>
                    </a:lnTo>
                    <a:lnTo>
                      <a:pt x="8093" y="974"/>
                    </a:lnTo>
                    <a:lnTo>
                      <a:pt x="8645" y="1087"/>
                    </a:lnTo>
                    <a:lnTo>
                      <a:pt x="9845" y="1266"/>
                    </a:lnTo>
                    <a:lnTo>
                      <a:pt x="15959" y="4623"/>
                    </a:lnTo>
                    <a:lnTo>
                      <a:pt x="15959" y="4623"/>
                    </a:lnTo>
                    <a:lnTo>
                      <a:pt x="15878" y="5515"/>
                    </a:lnTo>
                    <a:lnTo>
                      <a:pt x="15197" y="6520"/>
                    </a:lnTo>
                    <a:lnTo>
                      <a:pt x="15197" y="6520"/>
                    </a:lnTo>
                    <a:lnTo>
                      <a:pt x="14791" y="6585"/>
                    </a:lnTo>
                    <a:lnTo>
                      <a:pt x="14337" y="6650"/>
                    </a:lnTo>
                    <a:lnTo>
                      <a:pt x="13737" y="6699"/>
                    </a:lnTo>
                    <a:lnTo>
                      <a:pt x="13023" y="6731"/>
                    </a:lnTo>
                    <a:lnTo>
                      <a:pt x="12634" y="6731"/>
                    </a:lnTo>
                    <a:lnTo>
                      <a:pt x="12213" y="6731"/>
                    </a:lnTo>
                    <a:lnTo>
                      <a:pt x="11791" y="6715"/>
                    </a:lnTo>
                    <a:lnTo>
                      <a:pt x="11369" y="6683"/>
                    </a:lnTo>
                    <a:lnTo>
                      <a:pt x="10915" y="6634"/>
                    </a:lnTo>
                    <a:lnTo>
                      <a:pt x="10477" y="6569"/>
                    </a:lnTo>
                    <a:lnTo>
                      <a:pt x="10477" y="6569"/>
                    </a:lnTo>
                    <a:lnTo>
                      <a:pt x="10007" y="6683"/>
                    </a:lnTo>
                    <a:lnTo>
                      <a:pt x="9537" y="6780"/>
                    </a:lnTo>
                    <a:lnTo>
                      <a:pt x="8645" y="6942"/>
                    </a:lnTo>
                    <a:lnTo>
                      <a:pt x="7818" y="7072"/>
                    </a:lnTo>
                    <a:lnTo>
                      <a:pt x="7088" y="7153"/>
                    </a:lnTo>
                    <a:lnTo>
                      <a:pt x="6488" y="7218"/>
                    </a:lnTo>
                    <a:lnTo>
                      <a:pt x="6034" y="7250"/>
                    </a:lnTo>
                    <a:lnTo>
                      <a:pt x="5628" y="7266"/>
                    </a:lnTo>
                    <a:lnTo>
                      <a:pt x="5628" y="7266"/>
                    </a:lnTo>
                    <a:lnTo>
                      <a:pt x="5401" y="7234"/>
                    </a:lnTo>
                    <a:lnTo>
                      <a:pt x="5223" y="7185"/>
                    </a:lnTo>
                    <a:lnTo>
                      <a:pt x="5077" y="7137"/>
                    </a:lnTo>
                    <a:lnTo>
                      <a:pt x="4979" y="7088"/>
                    </a:lnTo>
                    <a:lnTo>
                      <a:pt x="4898" y="7023"/>
                    </a:lnTo>
                    <a:lnTo>
                      <a:pt x="4866" y="6958"/>
                    </a:lnTo>
                    <a:lnTo>
                      <a:pt x="4850" y="6893"/>
                    </a:lnTo>
                    <a:lnTo>
                      <a:pt x="4850" y="6829"/>
                    </a:lnTo>
                    <a:lnTo>
                      <a:pt x="4882" y="6764"/>
                    </a:lnTo>
                    <a:lnTo>
                      <a:pt x="4915" y="6715"/>
                    </a:lnTo>
                    <a:lnTo>
                      <a:pt x="4996" y="6601"/>
                    </a:lnTo>
                    <a:lnTo>
                      <a:pt x="5093" y="6504"/>
                    </a:lnTo>
                    <a:lnTo>
                      <a:pt x="5093" y="6504"/>
                    </a:lnTo>
                    <a:lnTo>
                      <a:pt x="5353" y="6520"/>
                    </a:lnTo>
                    <a:lnTo>
                      <a:pt x="5612" y="6537"/>
                    </a:lnTo>
                    <a:lnTo>
                      <a:pt x="5888" y="6520"/>
                    </a:lnTo>
                    <a:lnTo>
                      <a:pt x="6163" y="6504"/>
                    </a:lnTo>
                    <a:lnTo>
                      <a:pt x="6731" y="6439"/>
                    </a:lnTo>
                    <a:lnTo>
                      <a:pt x="7266" y="6342"/>
                    </a:lnTo>
                    <a:lnTo>
                      <a:pt x="7753" y="6245"/>
                    </a:lnTo>
                    <a:lnTo>
                      <a:pt x="8158" y="6131"/>
                    </a:lnTo>
                    <a:lnTo>
                      <a:pt x="8661" y="6001"/>
                    </a:lnTo>
                    <a:lnTo>
                      <a:pt x="8661" y="6001"/>
                    </a:lnTo>
                    <a:lnTo>
                      <a:pt x="9277" y="5791"/>
                    </a:lnTo>
                    <a:lnTo>
                      <a:pt x="9180" y="5612"/>
                    </a:lnTo>
                    <a:lnTo>
                      <a:pt x="2028" y="5677"/>
                    </a:lnTo>
                    <a:lnTo>
                      <a:pt x="2028" y="5677"/>
                    </a:lnTo>
                    <a:lnTo>
                      <a:pt x="1849" y="5645"/>
                    </a:lnTo>
                    <a:lnTo>
                      <a:pt x="1720" y="5596"/>
                    </a:lnTo>
                    <a:lnTo>
                      <a:pt x="1622" y="5547"/>
                    </a:lnTo>
                    <a:lnTo>
                      <a:pt x="1541" y="5482"/>
                    </a:lnTo>
                    <a:lnTo>
                      <a:pt x="1493" y="5401"/>
                    </a:lnTo>
                    <a:lnTo>
                      <a:pt x="1476" y="5320"/>
                    </a:lnTo>
                    <a:lnTo>
                      <a:pt x="1460" y="5239"/>
                    </a:lnTo>
                    <a:lnTo>
                      <a:pt x="1476" y="5158"/>
                    </a:lnTo>
                    <a:lnTo>
                      <a:pt x="1493" y="5077"/>
                    </a:lnTo>
                    <a:lnTo>
                      <a:pt x="1509" y="4996"/>
                    </a:lnTo>
                    <a:lnTo>
                      <a:pt x="1590" y="4866"/>
                    </a:lnTo>
                    <a:lnTo>
                      <a:pt x="1671" y="4736"/>
                    </a:lnTo>
                    <a:lnTo>
                      <a:pt x="7088" y="4315"/>
                    </a:lnTo>
                    <a:lnTo>
                      <a:pt x="8272" y="4104"/>
                    </a:lnTo>
                    <a:lnTo>
                      <a:pt x="8061" y="3763"/>
                    </a:lnTo>
                    <a:lnTo>
                      <a:pt x="8174" y="3715"/>
                    </a:lnTo>
                    <a:lnTo>
                      <a:pt x="8028" y="3715"/>
                    </a:lnTo>
                    <a:lnTo>
                      <a:pt x="1152" y="3617"/>
                    </a:lnTo>
                    <a:lnTo>
                      <a:pt x="1152" y="3617"/>
                    </a:lnTo>
                    <a:lnTo>
                      <a:pt x="1152" y="3617"/>
                    </a:lnTo>
                    <a:lnTo>
                      <a:pt x="941" y="3585"/>
                    </a:lnTo>
                    <a:lnTo>
                      <a:pt x="747" y="3536"/>
                    </a:lnTo>
                    <a:lnTo>
                      <a:pt x="601" y="3471"/>
                    </a:lnTo>
                    <a:lnTo>
                      <a:pt x="455" y="3390"/>
                    </a:lnTo>
                    <a:lnTo>
                      <a:pt x="341" y="3293"/>
                    </a:lnTo>
                    <a:lnTo>
                      <a:pt x="260" y="3180"/>
                    </a:lnTo>
                    <a:lnTo>
                      <a:pt x="179" y="3066"/>
                    </a:lnTo>
                    <a:lnTo>
                      <a:pt x="114" y="2952"/>
                    </a:lnTo>
                    <a:lnTo>
                      <a:pt x="82" y="2839"/>
                    </a:lnTo>
                    <a:lnTo>
                      <a:pt x="49" y="2742"/>
                    </a:lnTo>
                    <a:lnTo>
                      <a:pt x="1" y="2547"/>
                    </a:lnTo>
                    <a:lnTo>
                      <a:pt x="1" y="2417"/>
                    </a:lnTo>
                    <a:lnTo>
                      <a:pt x="1" y="2352"/>
                    </a:lnTo>
                    <a:lnTo>
                      <a:pt x="1039" y="23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29"/>
              <p:cNvSpPr/>
              <p:nvPr/>
            </p:nvSpPr>
            <p:spPr>
              <a:xfrm>
                <a:off x="2548850" y="5336975"/>
                <a:ext cx="4480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17922" h="4526" extrusionOk="0">
                    <a:moveTo>
                      <a:pt x="12780" y="1"/>
                    </a:moveTo>
                    <a:lnTo>
                      <a:pt x="1" y="4526"/>
                    </a:lnTo>
                    <a:lnTo>
                      <a:pt x="17921" y="4526"/>
                    </a:lnTo>
                    <a:lnTo>
                      <a:pt x="17840" y="4217"/>
                    </a:lnTo>
                    <a:lnTo>
                      <a:pt x="17743" y="3990"/>
                    </a:lnTo>
                    <a:lnTo>
                      <a:pt x="17629" y="3699"/>
                    </a:lnTo>
                    <a:lnTo>
                      <a:pt x="17483" y="3374"/>
                    </a:lnTo>
                    <a:lnTo>
                      <a:pt x="17305" y="3017"/>
                    </a:lnTo>
                    <a:lnTo>
                      <a:pt x="17078" y="2644"/>
                    </a:lnTo>
                    <a:lnTo>
                      <a:pt x="16819" y="2255"/>
                    </a:lnTo>
                    <a:lnTo>
                      <a:pt x="16656" y="2061"/>
                    </a:lnTo>
                    <a:lnTo>
                      <a:pt x="16494" y="1882"/>
                    </a:lnTo>
                    <a:lnTo>
                      <a:pt x="16332" y="1688"/>
                    </a:lnTo>
                    <a:lnTo>
                      <a:pt x="16137" y="1493"/>
                    </a:lnTo>
                    <a:lnTo>
                      <a:pt x="15943" y="1315"/>
                    </a:lnTo>
                    <a:lnTo>
                      <a:pt x="15732" y="1152"/>
                    </a:lnTo>
                    <a:lnTo>
                      <a:pt x="15505" y="974"/>
                    </a:lnTo>
                    <a:lnTo>
                      <a:pt x="15262" y="828"/>
                    </a:lnTo>
                    <a:lnTo>
                      <a:pt x="15002" y="666"/>
                    </a:lnTo>
                    <a:lnTo>
                      <a:pt x="14726" y="536"/>
                    </a:lnTo>
                    <a:lnTo>
                      <a:pt x="14451" y="406"/>
                    </a:lnTo>
                    <a:lnTo>
                      <a:pt x="14143" y="293"/>
                    </a:lnTo>
                    <a:lnTo>
                      <a:pt x="13834" y="195"/>
                    </a:lnTo>
                    <a:lnTo>
                      <a:pt x="13494" y="114"/>
                    </a:lnTo>
                    <a:lnTo>
                      <a:pt x="13153" y="50"/>
                    </a:lnTo>
                    <a:lnTo>
                      <a:pt x="127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29"/>
              <p:cNvSpPr/>
              <p:nvPr/>
            </p:nvSpPr>
            <p:spPr>
              <a:xfrm>
                <a:off x="2886175" y="5450100"/>
                <a:ext cx="1107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990" extrusionOk="0">
                    <a:moveTo>
                      <a:pt x="1" y="1"/>
                    </a:moveTo>
                    <a:lnTo>
                      <a:pt x="1" y="990"/>
                    </a:lnTo>
                    <a:lnTo>
                      <a:pt x="4428" y="990"/>
                    </a:lnTo>
                    <a:lnTo>
                      <a:pt x="44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29"/>
              <p:cNvSpPr/>
              <p:nvPr/>
            </p:nvSpPr>
            <p:spPr>
              <a:xfrm>
                <a:off x="2548850" y="5450100"/>
                <a:ext cx="3171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2684" h="990" extrusionOk="0">
                    <a:moveTo>
                      <a:pt x="1" y="1"/>
                    </a:moveTo>
                    <a:lnTo>
                      <a:pt x="1" y="990"/>
                    </a:lnTo>
                    <a:lnTo>
                      <a:pt x="12683" y="990"/>
                    </a:lnTo>
                    <a:lnTo>
                      <a:pt x="126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29"/>
              <p:cNvSpPr/>
              <p:nvPr/>
            </p:nvSpPr>
            <p:spPr>
              <a:xfrm>
                <a:off x="2249650" y="5336975"/>
                <a:ext cx="448425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17937" h="4526" extrusionOk="0">
                    <a:moveTo>
                      <a:pt x="12796" y="1"/>
                    </a:moveTo>
                    <a:lnTo>
                      <a:pt x="0" y="4526"/>
                    </a:lnTo>
                    <a:lnTo>
                      <a:pt x="17937" y="4526"/>
                    </a:lnTo>
                    <a:lnTo>
                      <a:pt x="17840" y="4217"/>
                    </a:lnTo>
                    <a:lnTo>
                      <a:pt x="17759" y="3990"/>
                    </a:lnTo>
                    <a:lnTo>
                      <a:pt x="17645" y="3699"/>
                    </a:lnTo>
                    <a:lnTo>
                      <a:pt x="17499" y="3374"/>
                    </a:lnTo>
                    <a:lnTo>
                      <a:pt x="17321" y="3017"/>
                    </a:lnTo>
                    <a:lnTo>
                      <a:pt x="17094" y="2644"/>
                    </a:lnTo>
                    <a:lnTo>
                      <a:pt x="16818" y="2255"/>
                    </a:lnTo>
                    <a:lnTo>
                      <a:pt x="16672" y="2061"/>
                    </a:lnTo>
                    <a:lnTo>
                      <a:pt x="16510" y="1882"/>
                    </a:lnTo>
                    <a:lnTo>
                      <a:pt x="16331" y="1688"/>
                    </a:lnTo>
                    <a:lnTo>
                      <a:pt x="16153" y="1493"/>
                    </a:lnTo>
                    <a:lnTo>
                      <a:pt x="15958" y="1315"/>
                    </a:lnTo>
                    <a:lnTo>
                      <a:pt x="15731" y="1152"/>
                    </a:lnTo>
                    <a:lnTo>
                      <a:pt x="15504" y="974"/>
                    </a:lnTo>
                    <a:lnTo>
                      <a:pt x="15277" y="828"/>
                    </a:lnTo>
                    <a:lnTo>
                      <a:pt x="15018" y="666"/>
                    </a:lnTo>
                    <a:lnTo>
                      <a:pt x="14742" y="536"/>
                    </a:lnTo>
                    <a:lnTo>
                      <a:pt x="14466" y="406"/>
                    </a:lnTo>
                    <a:lnTo>
                      <a:pt x="14158" y="293"/>
                    </a:lnTo>
                    <a:lnTo>
                      <a:pt x="13850" y="195"/>
                    </a:lnTo>
                    <a:lnTo>
                      <a:pt x="13509" y="114"/>
                    </a:lnTo>
                    <a:lnTo>
                      <a:pt x="13169" y="50"/>
                    </a:lnTo>
                    <a:lnTo>
                      <a:pt x="127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29"/>
              <p:cNvSpPr/>
              <p:nvPr/>
            </p:nvSpPr>
            <p:spPr>
              <a:xfrm>
                <a:off x="2403700" y="5392525"/>
                <a:ext cx="81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31" extrusionOk="0">
                    <a:moveTo>
                      <a:pt x="325" y="1"/>
                    </a:moveTo>
                    <a:lnTo>
                      <a:pt x="1" y="114"/>
                    </a:lnTo>
                    <a:lnTo>
                      <a:pt x="1" y="130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DB9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29"/>
              <p:cNvSpPr/>
              <p:nvPr/>
            </p:nvSpPr>
            <p:spPr>
              <a:xfrm>
                <a:off x="2403700" y="5392525"/>
                <a:ext cx="81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31" fill="none" extrusionOk="0">
                    <a:moveTo>
                      <a:pt x="325" y="1"/>
                    </a:moveTo>
                    <a:lnTo>
                      <a:pt x="1" y="114"/>
                    </a:lnTo>
                    <a:lnTo>
                      <a:pt x="1" y="130"/>
                    </a:lnTo>
                    <a:lnTo>
                      <a:pt x="325" y="1"/>
                    </a:lnTo>
                    <a:lnTo>
                      <a:pt x="32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29"/>
              <p:cNvSpPr/>
              <p:nvPr/>
            </p:nvSpPr>
            <p:spPr>
              <a:xfrm>
                <a:off x="2403700" y="5392525"/>
                <a:ext cx="1422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942" extrusionOk="0">
                    <a:moveTo>
                      <a:pt x="325" y="1"/>
                    </a:moveTo>
                    <a:lnTo>
                      <a:pt x="1" y="130"/>
                    </a:lnTo>
                    <a:lnTo>
                      <a:pt x="228" y="795"/>
                    </a:lnTo>
                    <a:lnTo>
                      <a:pt x="260" y="844"/>
                    </a:lnTo>
                    <a:lnTo>
                      <a:pt x="293" y="893"/>
                    </a:lnTo>
                    <a:lnTo>
                      <a:pt x="358" y="925"/>
                    </a:lnTo>
                    <a:lnTo>
                      <a:pt x="406" y="941"/>
                    </a:lnTo>
                    <a:lnTo>
                      <a:pt x="455" y="925"/>
                    </a:lnTo>
                    <a:lnTo>
                      <a:pt x="520" y="893"/>
                    </a:lnTo>
                    <a:lnTo>
                      <a:pt x="552" y="828"/>
                    </a:lnTo>
                    <a:lnTo>
                      <a:pt x="568" y="763"/>
                    </a:lnTo>
                    <a:lnTo>
                      <a:pt x="552" y="68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963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29"/>
              <p:cNvSpPr/>
              <p:nvPr/>
            </p:nvSpPr>
            <p:spPr>
              <a:xfrm>
                <a:off x="2403700" y="5392525"/>
                <a:ext cx="1422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942" fill="none" extrusionOk="0">
                    <a:moveTo>
                      <a:pt x="325" y="1"/>
                    </a:moveTo>
                    <a:lnTo>
                      <a:pt x="1" y="130"/>
                    </a:lnTo>
                    <a:lnTo>
                      <a:pt x="228" y="795"/>
                    </a:lnTo>
                    <a:lnTo>
                      <a:pt x="228" y="795"/>
                    </a:lnTo>
                    <a:lnTo>
                      <a:pt x="260" y="844"/>
                    </a:lnTo>
                    <a:lnTo>
                      <a:pt x="293" y="893"/>
                    </a:lnTo>
                    <a:lnTo>
                      <a:pt x="358" y="925"/>
                    </a:lnTo>
                    <a:lnTo>
                      <a:pt x="406" y="941"/>
                    </a:lnTo>
                    <a:lnTo>
                      <a:pt x="406" y="941"/>
                    </a:lnTo>
                    <a:lnTo>
                      <a:pt x="455" y="925"/>
                    </a:lnTo>
                    <a:lnTo>
                      <a:pt x="455" y="925"/>
                    </a:lnTo>
                    <a:lnTo>
                      <a:pt x="520" y="893"/>
                    </a:lnTo>
                    <a:lnTo>
                      <a:pt x="552" y="828"/>
                    </a:lnTo>
                    <a:lnTo>
                      <a:pt x="568" y="763"/>
                    </a:lnTo>
                    <a:lnTo>
                      <a:pt x="552" y="682"/>
                    </a:lnTo>
                    <a:lnTo>
                      <a:pt x="32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29"/>
              <p:cNvSpPr/>
              <p:nvPr/>
            </p:nvSpPr>
            <p:spPr>
              <a:xfrm>
                <a:off x="2424800" y="5385225"/>
                <a:ext cx="1460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942" extrusionOk="0">
                    <a:moveTo>
                      <a:pt x="341" y="1"/>
                    </a:moveTo>
                    <a:lnTo>
                      <a:pt x="0" y="114"/>
                    </a:lnTo>
                    <a:lnTo>
                      <a:pt x="243" y="795"/>
                    </a:lnTo>
                    <a:lnTo>
                      <a:pt x="260" y="860"/>
                    </a:lnTo>
                    <a:lnTo>
                      <a:pt x="308" y="893"/>
                    </a:lnTo>
                    <a:lnTo>
                      <a:pt x="357" y="925"/>
                    </a:lnTo>
                    <a:lnTo>
                      <a:pt x="422" y="941"/>
                    </a:lnTo>
                    <a:lnTo>
                      <a:pt x="470" y="925"/>
                    </a:lnTo>
                    <a:lnTo>
                      <a:pt x="519" y="893"/>
                    </a:lnTo>
                    <a:lnTo>
                      <a:pt x="568" y="828"/>
                    </a:lnTo>
                    <a:lnTo>
                      <a:pt x="584" y="763"/>
                    </a:lnTo>
                    <a:lnTo>
                      <a:pt x="568" y="68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rgbClr val="963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29"/>
              <p:cNvSpPr/>
              <p:nvPr/>
            </p:nvSpPr>
            <p:spPr>
              <a:xfrm>
                <a:off x="2424800" y="5385225"/>
                <a:ext cx="1460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942" fill="none" extrusionOk="0">
                    <a:moveTo>
                      <a:pt x="341" y="1"/>
                    </a:moveTo>
                    <a:lnTo>
                      <a:pt x="0" y="114"/>
                    </a:lnTo>
                    <a:lnTo>
                      <a:pt x="243" y="795"/>
                    </a:lnTo>
                    <a:lnTo>
                      <a:pt x="243" y="795"/>
                    </a:lnTo>
                    <a:lnTo>
                      <a:pt x="260" y="860"/>
                    </a:lnTo>
                    <a:lnTo>
                      <a:pt x="308" y="893"/>
                    </a:lnTo>
                    <a:lnTo>
                      <a:pt x="357" y="925"/>
                    </a:lnTo>
                    <a:lnTo>
                      <a:pt x="422" y="941"/>
                    </a:lnTo>
                    <a:lnTo>
                      <a:pt x="422" y="941"/>
                    </a:lnTo>
                    <a:lnTo>
                      <a:pt x="470" y="925"/>
                    </a:lnTo>
                    <a:lnTo>
                      <a:pt x="470" y="925"/>
                    </a:lnTo>
                    <a:lnTo>
                      <a:pt x="519" y="893"/>
                    </a:lnTo>
                    <a:lnTo>
                      <a:pt x="568" y="828"/>
                    </a:lnTo>
                    <a:lnTo>
                      <a:pt x="584" y="763"/>
                    </a:lnTo>
                    <a:lnTo>
                      <a:pt x="568" y="682"/>
                    </a:lnTo>
                    <a:lnTo>
                      <a:pt x="34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29"/>
              <p:cNvSpPr/>
              <p:nvPr/>
            </p:nvSpPr>
            <p:spPr>
              <a:xfrm>
                <a:off x="2446275" y="5378350"/>
                <a:ext cx="14225" cy="2312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925" extrusionOk="0">
                    <a:moveTo>
                      <a:pt x="325" y="0"/>
                    </a:moveTo>
                    <a:lnTo>
                      <a:pt x="1" y="114"/>
                    </a:lnTo>
                    <a:lnTo>
                      <a:pt x="228" y="779"/>
                    </a:lnTo>
                    <a:lnTo>
                      <a:pt x="260" y="843"/>
                    </a:lnTo>
                    <a:lnTo>
                      <a:pt x="309" y="892"/>
                    </a:lnTo>
                    <a:lnTo>
                      <a:pt x="357" y="924"/>
                    </a:lnTo>
                    <a:lnTo>
                      <a:pt x="455" y="924"/>
                    </a:lnTo>
                    <a:lnTo>
                      <a:pt x="520" y="876"/>
                    </a:lnTo>
                    <a:lnTo>
                      <a:pt x="552" y="827"/>
                    </a:lnTo>
                    <a:lnTo>
                      <a:pt x="568" y="746"/>
                    </a:lnTo>
                    <a:lnTo>
                      <a:pt x="568" y="665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963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29"/>
              <p:cNvSpPr/>
              <p:nvPr/>
            </p:nvSpPr>
            <p:spPr>
              <a:xfrm>
                <a:off x="2446275" y="5378350"/>
                <a:ext cx="14225" cy="2312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925" fill="none" extrusionOk="0">
                    <a:moveTo>
                      <a:pt x="325" y="0"/>
                    </a:moveTo>
                    <a:lnTo>
                      <a:pt x="1" y="114"/>
                    </a:lnTo>
                    <a:lnTo>
                      <a:pt x="228" y="779"/>
                    </a:lnTo>
                    <a:lnTo>
                      <a:pt x="228" y="779"/>
                    </a:lnTo>
                    <a:lnTo>
                      <a:pt x="260" y="843"/>
                    </a:lnTo>
                    <a:lnTo>
                      <a:pt x="309" y="892"/>
                    </a:lnTo>
                    <a:lnTo>
                      <a:pt x="357" y="924"/>
                    </a:lnTo>
                    <a:lnTo>
                      <a:pt x="406" y="924"/>
                    </a:lnTo>
                    <a:lnTo>
                      <a:pt x="406" y="924"/>
                    </a:lnTo>
                    <a:lnTo>
                      <a:pt x="455" y="924"/>
                    </a:lnTo>
                    <a:lnTo>
                      <a:pt x="455" y="924"/>
                    </a:lnTo>
                    <a:lnTo>
                      <a:pt x="520" y="876"/>
                    </a:lnTo>
                    <a:lnTo>
                      <a:pt x="552" y="827"/>
                    </a:lnTo>
                    <a:lnTo>
                      <a:pt x="568" y="746"/>
                    </a:lnTo>
                    <a:lnTo>
                      <a:pt x="568" y="665"/>
                    </a:lnTo>
                    <a:lnTo>
                      <a:pt x="32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29"/>
              <p:cNvSpPr/>
              <p:nvPr/>
            </p:nvSpPr>
            <p:spPr>
              <a:xfrm>
                <a:off x="2467375" y="5371050"/>
                <a:ext cx="14600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941" extrusionOk="0">
                    <a:moveTo>
                      <a:pt x="341" y="0"/>
                    </a:moveTo>
                    <a:lnTo>
                      <a:pt x="0" y="114"/>
                    </a:lnTo>
                    <a:lnTo>
                      <a:pt x="243" y="779"/>
                    </a:lnTo>
                    <a:lnTo>
                      <a:pt x="260" y="843"/>
                    </a:lnTo>
                    <a:lnTo>
                      <a:pt x="308" y="892"/>
                    </a:lnTo>
                    <a:lnTo>
                      <a:pt x="357" y="925"/>
                    </a:lnTo>
                    <a:lnTo>
                      <a:pt x="422" y="941"/>
                    </a:lnTo>
                    <a:lnTo>
                      <a:pt x="470" y="925"/>
                    </a:lnTo>
                    <a:lnTo>
                      <a:pt x="535" y="892"/>
                    </a:lnTo>
                    <a:lnTo>
                      <a:pt x="568" y="827"/>
                    </a:lnTo>
                    <a:lnTo>
                      <a:pt x="584" y="746"/>
                    </a:lnTo>
                    <a:lnTo>
                      <a:pt x="568" y="68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963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29"/>
              <p:cNvSpPr/>
              <p:nvPr/>
            </p:nvSpPr>
            <p:spPr>
              <a:xfrm>
                <a:off x="2467375" y="5371050"/>
                <a:ext cx="14600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941" fill="none" extrusionOk="0">
                    <a:moveTo>
                      <a:pt x="341" y="0"/>
                    </a:moveTo>
                    <a:lnTo>
                      <a:pt x="0" y="114"/>
                    </a:lnTo>
                    <a:lnTo>
                      <a:pt x="243" y="779"/>
                    </a:lnTo>
                    <a:lnTo>
                      <a:pt x="243" y="779"/>
                    </a:lnTo>
                    <a:lnTo>
                      <a:pt x="260" y="843"/>
                    </a:lnTo>
                    <a:lnTo>
                      <a:pt x="308" y="892"/>
                    </a:lnTo>
                    <a:lnTo>
                      <a:pt x="357" y="925"/>
                    </a:lnTo>
                    <a:lnTo>
                      <a:pt x="422" y="941"/>
                    </a:lnTo>
                    <a:lnTo>
                      <a:pt x="422" y="941"/>
                    </a:lnTo>
                    <a:lnTo>
                      <a:pt x="470" y="925"/>
                    </a:lnTo>
                    <a:lnTo>
                      <a:pt x="470" y="925"/>
                    </a:lnTo>
                    <a:lnTo>
                      <a:pt x="535" y="892"/>
                    </a:lnTo>
                    <a:lnTo>
                      <a:pt x="568" y="827"/>
                    </a:lnTo>
                    <a:lnTo>
                      <a:pt x="584" y="746"/>
                    </a:lnTo>
                    <a:lnTo>
                      <a:pt x="568" y="681"/>
                    </a:lnTo>
                    <a:lnTo>
                      <a:pt x="34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29"/>
              <p:cNvSpPr/>
              <p:nvPr/>
            </p:nvSpPr>
            <p:spPr>
              <a:xfrm>
                <a:off x="2488850" y="5363750"/>
                <a:ext cx="14225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941" extrusionOk="0">
                    <a:moveTo>
                      <a:pt x="325" y="0"/>
                    </a:moveTo>
                    <a:lnTo>
                      <a:pt x="1" y="114"/>
                    </a:lnTo>
                    <a:lnTo>
                      <a:pt x="228" y="795"/>
                    </a:lnTo>
                    <a:lnTo>
                      <a:pt x="260" y="860"/>
                    </a:lnTo>
                    <a:lnTo>
                      <a:pt x="309" y="892"/>
                    </a:lnTo>
                    <a:lnTo>
                      <a:pt x="357" y="925"/>
                    </a:lnTo>
                    <a:lnTo>
                      <a:pt x="406" y="941"/>
                    </a:lnTo>
                    <a:lnTo>
                      <a:pt x="455" y="925"/>
                    </a:lnTo>
                    <a:lnTo>
                      <a:pt x="520" y="892"/>
                    </a:lnTo>
                    <a:lnTo>
                      <a:pt x="552" y="827"/>
                    </a:lnTo>
                    <a:lnTo>
                      <a:pt x="568" y="762"/>
                    </a:lnTo>
                    <a:lnTo>
                      <a:pt x="568" y="68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963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29"/>
              <p:cNvSpPr/>
              <p:nvPr/>
            </p:nvSpPr>
            <p:spPr>
              <a:xfrm>
                <a:off x="2488850" y="5363750"/>
                <a:ext cx="14225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941" fill="none" extrusionOk="0">
                    <a:moveTo>
                      <a:pt x="325" y="0"/>
                    </a:moveTo>
                    <a:lnTo>
                      <a:pt x="1" y="114"/>
                    </a:lnTo>
                    <a:lnTo>
                      <a:pt x="228" y="795"/>
                    </a:lnTo>
                    <a:lnTo>
                      <a:pt x="228" y="795"/>
                    </a:lnTo>
                    <a:lnTo>
                      <a:pt x="260" y="860"/>
                    </a:lnTo>
                    <a:lnTo>
                      <a:pt x="309" y="892"/>
                    </a:lnTo>
                    <a:lnTo>
                      <a:pt x="357" y="925"/>
                    </a:lnTo>
                    <a:lnTo>
                      <a:pt x="406" y="941"/>
                    </a:lnTo>
                    <a:lnTo>
                      <a:pt x="406" y="941"/>
                    </a:lnTo>
                    <a:lnTo>
                      <a:pt x="455" y="925"/>
                    </a:lnTo>
                    <a:lnTo>
                      <a:pt x="455" y="925"/>
                    </a:lnTo>
                    <a:lnTo>
                      <a:pt x="520" y="892"/>
                    </a:lnTo>
                    <a:lnTo>
                      <a:pt x="552" y="827"/>
                    </a:lnTo>
                    <a:lnTo>
                      <a:pt x="568" y="762"/>
                    </a:lnTo>
                    <a:lnTo>
                      <a:pt x="568" y="681"/>
                    </a:lnTo>
                    <a:lnTo>
                      <a:pt x="32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29"/>
              <p:cNvSpPr/>
              <p:nvPr/>
            </p:nvSpPr>
            <p:spPr>
              <a:xfrm>
                <a:off x="2510350" y="5356850"/>
                <a:ext cx="14200" cy="23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925" extrusionOk="0">
                    <a:moveTo>
                      <a:pt x="324" y="1"/>
                    </a:moveTo>
                    <a:lnTo>
                      <a:pt x="0" y="114"/>
                    </a:lnTo>
                    <a:lnTo>
                      <a:pt x="227" y="779"/>
                    </a:lnTo>
                    <a:lnTo>
                      <a:pt x="243" y="844"/>
                    </a:lnTo>
                    <a:lnTo>
                      <a:pt x="292" y="893"/>
                    </a:lnTo>
                    <a:lnTo>
                      <a:pt x="341" y="925"/>
                    </a:lnTo>
                    <a:lnTo>
                      <a:pt x="454" y="925"/>
                    </a:lnTo>
                    <a:lnTo>
                      <a:pt x="519" y="876"/>
                    </a:lnTo>
                    <a:lnTo>
                      <a:pt x="552" y="828"/>
                    </a:lnTo>
                    <a:lnTo>
                      <a:pt x="568" y="747"/>
                    </a:lnTo>
                    <a:lnTo>
                      <a:pt x="552" y="665"/>
                    </a:lnTo>
                    <a:lnTo>
                      <a:pt x="324" y="1"/>
                    </a:lnTo>
                    <a:close/>
                  </a:path>
                </a:pathLst>
              </a:custGeom>
              <a:solidFill>
                <a:srgbClr val="9633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29"/>
              <p:cNvSpPr/>
              <p:nvPr/>
            </p:nvSpPr>
            <p:spPr>
              <a:xfrm>
                <a:off x="2510350" y="5356850"/>
                <a:ext cx="14200" cy="23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925" fill="none" extrusionOk="0">
                    <a:moveTo>
                      <a:pt x="324" y="1"/>
                    </a:moveTo>
                    <a:lnTo>
                      <a:pt x="0" y="114"/>
                    </a:lnTo>
                    <a:lnTo>
                      <a:pt x="227" y="779"/>
                    </a:lnTo>
                    <a:lnTo>
                      <a:pt x="227" y="779"/>
                    </a:lnTo>
                    <a:lnTo>
                      <a:pt x="243" y="844"/>
                    </a:lnTo>
                    <a:lnTo>
                      <a:pt x="292" y="893"/>
                    </a:lnTo>
                    <a:lnTo>
                      <a:pt x="341" y="925"/>
                    </a:lnTo>
                    <a:lnTo>
                      <a:pt x="406" y="925"/>
                    </a:lnTo>
                    <a:lnTo>
                      <a:pt x="406" y="925"/>
                    </a:lnTo>
                    <a:lnTo>
                      <a:pt x="454" y="925"/>
                    </a:lnTo>
                    <a:lnTo>
                      <a:pt x="454" y="925"/>
                    </a:lnTo>
                    <a:lnTo>
                      <a:pt x="519" y="876"/>
                    </a:lnTo>
                    <a:lnTo>
                      <a:pt x="552" y="828"/>
                    </a:lnTo>
                    <a:lnTo>
                      <a:pt x="568" y="747"/>
                    </a:lnTo>
                    <a:lnTo>
                      <a:pt x="552" y="665"/>
                    </a:lnTo>
                    <a:lnTo>
                      <a:pt x="32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29"/>
              <p:cNvSpPr/>
              <p:nvPr/>
            </p:nvSpPr>
            <p:spPr>
              <a:xfrm>
                <a:off x="2587375" y="5450100"/>
                <a:ext cx="1107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990" extrusionOk="0">
                    <a:moveTo>
                      <a:pt x="0" y="1"/>
                    </a:moveTo>
                    <a:lnTo>
                      <a:pt x="0" y="990"/>
                    </a:lnTo>
                    <a:lnTo>
                      <a:pt x="4428" y="990"/>
                    </a:lnTo>
                    <a:lnTo>
                      <a:pt x="44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29"/>
              <p:cNvSpPr/>
              <p:nvPr/>
            </p:nvSpPr>
            <p:spPr>
              <a:xfrm>
                <a:off x="2249650" y="5450100"/>
                <a:ext cx="31747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2699" h="990" extrusionOk="0">
                    <a:moveTo>
                      <a:pt x="0" y="1"/>
                    </a:moveTo>
                    <a:lnTo>
                      <a:pt x="0" y="990"/>
                    </a:lnTo>
                    <a:lnTo>
                      <a:pt x="12699" y="990"/>
                    </a:lnTo>
                    <a:lnTo>
                      <a:pt x="126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29"/>
              <p:cNvSpPr/>
              <p:nvPr/>
            </p:nvSpPr>
            <p:spPr>
              <a:xfrm>
                <a:off x="4650275" y="2905125"/>
                <a:ext cx="190175" cy="2568925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102757" extrusionOk="0">
                    <a:moveTo>
                      <a:pt x="0" y="1"/>
                    </a:moveTo>
                    <a:lnTo>
                      <a:pt x="0" y="102756"/>
                    </a:lnTo>
                    <a:lnTo>
                      <a:pt x="7606" y="102756"/>
                    </a:lnTo>
                    <a:lnTo>
                      <a:pt x="760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29"/>
              <p:cNvSpPr/>
              <p:nvPr/>
            </p:nvSpPr>
            <p:spPr>
              <a:xfrm>
                <a:off x="4650275" y="2905125"/>
                <a:ext cx="190175" cy="2568925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102757" fill="none" extrusionOk="0">
                    <a:moveTo>
                      <a:pt x="0" y="102756"/>
                    </a:moveTo>
                    <a:lnTo>
                      <a:pt x="7606" y="102756"/>
                    </a:lnTo>
                    <a:lnTo>
                      <a:pt x="7606" y="1"/>
                    </a:lnTo>
                    <a:lnTo>
                      <a:pt x="0" y="1"/>
                    </a:lnTo>
                    <a:lnTo>
                      <a:pt x="0" y="10275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29"/>
              <p:cNvSpPr/>
              <p:nvPr/>
            </p:nvSpPr>
            <p:spPr>
              <a:xfrm>
                <a:off x="2407350" y="2905125"/>
                <a:ext cx="189775" cy="2568925"/>
              </a:xfrm>
              <a:custGeom>
                <a:avLst/>
                <a:gdLst/>
                <a:ahLst/>
                <a:cxnLst/>
                <a:rect l="l" t="t" r="r" b="b"/>
                <a:pathLst>
                  <a:path w="7591" h="102757" extrusionOk="0">
                    <a:moveTo>
                      <a:pt x="1" y="1"/>
                    </a:moveTo>
                    <a:lnTo>
                      <a:pt x="1" y="102756"/>
                    </a:lnTo>
                    <a:lnTo>
                      <a:pt x="7591" y="102756"/>
                    </a:lnTo>
                    <a:lnTo>
                      <a:pt x="7591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29"/>
              <p:cNvSpPr/>
              <p:nvPr/>
            </p:nvSpPr>
            <p:spPr>
              <a:xfrm>
                <a:off x="1837700" y="2905125"/>
                <a:ext cx="3002750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120110" h="6504" extrusionOk="0">
                    <a:moveTo>
                      <a:pt x="1" y="1"/>
                    </a:moveTo>
                    <a:lnTo>
                      <a:pt x="1" y="6504"/>
                    </a:lnTo>
                    <a:lnTo>
                      <a:pt x="120109" y="6504"/>
                    </a:lnTo>
                    <a:lnTo>
                      <a:pt x="1201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29"/>
              <p:cNvSpPr/>
              <p:nvPr/>
            </p:nvSpPr>
            <p:spPr>
              <a:xfrm>
                <a:off x="1643900" y="2905125"/>
                <a:ext cx="189775" cy="2568925"/>
              </a:xfrm>
              <a:custGeom>
                <a:avLst/>
                <a:gdLst/>
                <a:ahLst/>
                <a:cxnLst/>
                <a:rect l="l" t="t" r="r" b="b"/>
                <a:pathLst>
                  <a:path w="7591" h="102757" extrusionOk="0">
                    <a:moveTo>
                      <a:pt x="1" y="1"/>
                    </a:moveTo>
                    <a:lnTo>
                      <a:pt x="1" y="102756"/>
                    </a:lnTo>
                    <a:lnTo>
                      <a:pt x="7591" y="102756"/>
                    </a:lnTo>
                    <a:lnTo>
                      <a:pt x="7591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29"/>
              <p:cNvSpPr/>
              <p:nvPr/>
            </p:nvSpPr>
            <p:spPr>
              <a:xfrm>
                <a:off x="687075" y="2907975"/>
                <a:ext cx="190175" cy="2568900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102756" extrusionOk="0">
                    <a:moveTo>
                      <a:pt x="0" y="0"/>
                    </a:moveTo>
                    <a:lnTo>
                      <a:pt x="0" y="102756"/>
                    </a:lnTo>
                    <a:lnTo>
                      <a:pt x="7606" y="102756"/>
                    </a:lnTo>
                    <a:lnTo>
                      <a:pt x="760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29"/>
              <p:cNvSpPr/>
              <p:nvPr/>
            </p:nvSpPr>
            <p:spPr>
              <a:xfrm>
                <a:off x="689100" y="2905125"/>
                <a:ext cx="1657875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66315" h="6504" extrusionOk="0">
                    <a:moveTo>
                      <a:pt x="0" y="1"/>
                    </a:moveTo>
                    <a:lnTo>
                      <a:pt x="0" y="6504"/>
                    </a:lnTo>
                    <a:lnTo>
                      <a:pt x="66314" y="6504"/>
                    </a:lnTo>
                    <a:lnTo>
                      <a:pt x="6631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29"/>
              <p:cNvSpPr/>
              <p:nvPr/>
            </p:nvSpPr>
            <p:spPr>
              <a:xfrm>
                <a:off x="5231275" y="2122625"/>
                <a:ext cx="416400" cy="279375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11175" extrusionOk="0">
                    <a:moveTo>
                      <a:pt x="2644" y="0"/>
                    </a:moveTo>
                    <a:lnTo>
                      <a:pt x="2368" y="16"/>
                    </a:lnTo>
                    <a:lnTo>
                      <a:pt x="2109" y="49"/>
                    </a:lnTo>
                    <a:lnTo>
                      <a:pt x="1849" y="114"/>
                    </a:lnTo>
                    <a:lnTo>
                      <a:pt x="1622" y="211"/>
                    </a:lnTo>
                    <a:lnTo>
                      <a:pt x="1379" y="308"/>
                    </a:lnTo>
                    <a:lnTo>
                      <a:pt x="1168" y="454"/>
                    </a:lnTo>
                    <a:lnTo>
                      <a:pt x="973" y="600"/>
                    </a:lnTo>
                    <a:lnTo>
                      <a:pt x="779" y="763"/>
                    </a:lnTo>
                    <a:lnTo>
                      <a:pt x="617" y="957"/>
                    </a:lnTo>
                    <a:lnTo>
                      <a:pt x="454" y="1152"/>
                    </a:lnTo>
                    <a:lnTo>
                      <a:pt x="325" y="1379"/>
                    </a:lnTo>
                    <a:lnTo>
                      <a:pt x="211" y="1606"/>
                    </a:lnTo>
                    <a:lnTo>
                      <a:pt x="130" y="1849"/>
                    </a:lnTo>
                    <a:lnTo>
                      <a:pt x="65" y="2092"/>
                    </a:lnTo>
                    <a:lnTo>
                      <a:pt x="16" y="2352"/>
                    </a:lnTo>
                    <a:lnTo>
                      <a:pt x="0" y="2628"/>
                    </a:lnTo>
                    <a:lnTo>
                      <a:pt x="0" y="8547"/>
                    </a:lnTo>
                    <a:lnTo>
                      <a:pt x="16" y="8807"/>
                    </a:lnTo>
                    <a:lnTo>
                      <a:pt x="65" y="9066"/>
                    </a:lnTo>
                    <a:lnTo>
                      <a:pt x="130" y="9325"/>
                    </a:lnTo>
                    <a:lnTo>
                      <a:pt x="211" y="9569"/>
                    </a:lnTo>
                    <a:lnTo>
                      <a:pt x="325" y="9796"/>
                    </a:lnTo>
                    <a:lnTo>
                      <a:pt x="454" y="10007"/>
                    </a:lnTo>
                    <a:lnTo>
                      <a:pt x="617" y="10217"/>
                    </a:lnTo>
                    <a:lnTo>
                      <a:pt x="779" y="10396"/>
                    </a:lnTo>
                    <a:lnTo>
                      <a:pt x="973" y="10574"/>
                    </a:lnTo>
                    <a:lnTo>
                      <a:pt x="1168" y="10720"/>
                    </a:lnTo>
                    <a:lnTo>
                      <a:pt x="1379" y="10850"/>
                    </a:lnTo>
                    <a:lnTo>
                      <a:pt x="1622" y="10963"/>
                    </a:lnTo>
                    <a:lnTo>
                      <a:pt x="1849" y="11061"/>
                    </a:lnTo>
                    <a:lnTo>
                      <a:pt x="2109" y="11126"/>
                    </a:lnTo>
                    <a:lnTo>
                      <a:pt x="2368" y="11158"/>
                    </a:lnTo>
                    <a:lnTo>
                      <a:pt x="2644" y="11174"/>
                    </a:lnTo>
                    <a:lnTo>
                      <a:pt x="14029" y="11174"/>
                    </a:lnTo>
                    <a:lnTo>
                      <a:pt x="14304" y="11158"/>
                    </a:lnTo>
                    <a:lnTo>
                      <a:pt x="14564" y="11126"/>
                    </a:lnTo>
                    <a:lnTo>
                      <a:pt x="14807" y="11061"/>
                    </a:lnTo>
                    <a:lnTo>
                      <a:pt x="15050" y="10963"/>
                    </a:lnTo>
                    <a:lnTo>
                      <a:pt x="15294" y="10850"/>
                    </a:lnTo>
                    <a:lnTo>
                      <a:pt x="15504" y="10720"/>
                    </a:lnTo>
                    <a:lnTo>
                      <a:pt x="15699" y="10574"/>
                    </a:lnTo>
                    <a:lnTo>
                      <a:pt x="15894" y="10396"/>
                    </a:lnTo>
                    <a:lnTo>
                      <a:pt x="16056" y="10217"/>
                    </a:lnTo>
                    <a:lnTo>
                      <a:pt x="16218" y="10007"/>
                    </a:lnTo>
                    <a:lnTo>
                      <a:pt x="16348" y="9796"/>
                    </a:lnTo>
                    <a:lnTo>
                      <a:pt x="16461" y="9569"/>
                    </a:lnTo>
                    <a:lnTo>
                      <a:pt x="16542" y="9325"/>
                    </a:lnTo>
                    <a:lnTo>
                      <a:pt x="16607" y="9066"/>
                    </a:lnTo>
                    <a:lnTo>
                      <a:pt x="16656" y="8807"/>
                    </a:lnTo>
                    <a:lnTo>
                      <a:pt x="16656" y="8547"/>
                    </a:lnTo>
                    <a:lnTo>
                      <a:pt x="16656" y="2628"/>
                    </a:lnTo>
                    <a:lnTo>
                      <a:pt x="16656" y="2352"/>
                    </a:lnTo>
                    <a:lnTo>
                      <a:pt x="16607" y="2092"/>
                    </a:lnTo>
                    <a:lnTo>
                      <a:pt x="16542" y="1849"/>
                    </a:lnTo>
                    <a:lnTo>
                      <a:pt x="16461" y="1606"/>
                    </a:lnTo>
                    <a:lnTo>
                      <a:pt x="16348" y="1379"/>
                    </a:lnTo>
                    <a:lnTo>
                      <a:pt x="16218" y="1152"/>
                    </a:lnTo>
                    <a:lnTo>
                      <a:pt x="16056" y="957"/>
                    </a:lnTo>
                    <a:lnTo>
                      <a:pt x="15894" y="763"/>
                    </a:lnTo>
                    <a:lnTo>
                      <a:pt x="15699" y="600"/>
                    </a:lnTo>
                    <a:lnTo>
                      <a:pt x="15504" y="454"/>
                    </a:lnTo>
                    <a:lnTo>
                      <a:pt x="15294" y="308"/>
                    </a:lnTo>
                    <a:lnTo>
                      <a:pt x="15050" y="211"/>
                    </a:lnTo>
                    <a:lnTo>
                      <a:pt x="14807" y="114"/>
                    </a:lnTo>
                    <a:lnTo>
                      <a:pt x="14564" y="49"/>
                    </a:lnTo>
                    <a:lnTo>
                      <a:pt x="14304" y="16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29"/>
              <p:cNvSpPr/>
              <p:nvPr/>
            </p:nvSpPr>
            <p:spPr>
              <a:xfrm>
                <a:off x="5231275" y="2122625"/>
                <a:ext cx="416400" cy="279375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11175" fill="none" extrusionOk="0">
                    <a:moveTo>
                      <a:pt x="16656" y="8547"/>
                    </a:moveTo>
                    <a:lnTo>
                      <a:pt x="16656" y="8547"/>
                    </a:lnTo>
                    <a:lnTo>
                      <a:pt x="16656" y="8807"/>
                    </a:lnTo>
                    <a:lnTo>
                      <a:pt x="16607" y="9066"/>
                    </a:lnTo>
                    <a:lnTo>
                      <a:pt x="16542" y="9325"/>
                    </a:lnTo>
                    <a:lnTo>
                      <a:pt x="16461" y="9569"/>
                    </a:lnTo>
                    <a:lnTo>
                      <a:pt x="16348" y="9796"/>
                    </a:lnTo>
                    <a:lnTo>
                      <a:pt x="16218" y="10007"/>
                    </a:lnTo>
                    <a:lnTo>
                      <a:pt x="16056" y="10217"/>
                    </a:lnTo>
                    <a:lnTo>
                      <a:pt x="15894" y="10396"/>
                    </a:lnTo>
                    <a:lnTo>
                      <a:pt x="15699" y="10574"/>
                    </a:lnTo>
                    <a:lnTo>
                      <a:pt x="15504" y="10720"/>
                    </a:lnTo>
                    <a:lnTo>
                      <a:pt x="15294" y="10850"/>
                    </a:lnTo>
                    <a:lnTo>
                      <a:pt x="15050" y="10963"/>
                    </a:lnTo>
                    <a:lnTo>
                      <a:pt x="14807" y="11061"/>
                    </a:lnTo>
                    <a:lnTo>
                      <a:pt x="14564" y="11126"/>
                    </a:lnTo>
                    <a:lnTo>
                      <a:pt x="14304" y="11158"/>
                    </a:lnTo>
                    <a:lnTo>
                      <a:pt x="14029" y="11174"/>
                    </a:lnTo>
                    <a:lnTo>
                      <a:pt x="2644" y="11174"/>
                    </a:lnTo>
                    <a:lnTo>
                      <a:pt x="2644" y="11174"/>
                    </a:lnTo>
                    <a:lnTo>
                      <a:pt x="2368" y="11158"/>
                    </a:lnTo>
                    <a:lnTo>
                      <a:pt x="2109" y="11126"/>
                    </a:lnTo>
                    <a:lnTo>
                      <a:pt x="1849" y="11061"/>
                    </a:lnTo>
                    <a:lnTo>
                      <a:pt x="1622" y="10963"/>
                    </a:lnTo>
                    <a:lnTo>
                      <a:pt x="1379" y="10850"/>
                    </a:lnTo>
                    <a:lnTo>
                      <a:pt x="1168" y="10720"/>
                    </a:lnTo>
                    <a:lnTo>
                      <a:pt x="973" y="10574"/>
                    </a:lnTo>
                    <a:lnTo>
                      <a:pt x="779" y="10396"/>
                    </a:lnTo>
                    <a:lnTo>
                      <a:pt x="617" y="10217"/>
                    </a:lnTo>
                    <a:lnTo>
                      <a:pt x="454" y="10007"/>
                    </a:lnTo>
                    <a:lnTo>
                      <a:pt x="325" y="9796"/>
                    </a:lnTo>
                    <a:lnTo>
                      <a:pt x="211" y="9569"/>
                    </a:lnTo>
                    <a:lnTo>
                      <a:pt x="130" y="9325"/>
                    </a:lnTo>
                    <a:lnTo>
                      <a:pt x="65" y="9066"/>
                    </a:lnTo>
                    <a:lnTo>
                      <a:pt x="16" y="8807"/>
                    </a:lnTo>
                    <a:lnTo>
                      <a:pt x="0" y="8547"/>
                    </a:lnTo>
                    <a:lnTo>
                      <a:pt x="0" y="2628"/>
                    </a:lnTo>
                    <a:lnTo>
                      <a:pt x="0" y="2628"/>
                    </a:lnTo>
                    <a:lnTo>
                      <a:pt x="16" y="2352"/>
                    </a:lnTo>
                    <a:lnTo>
                      <a:pt x="65" y="2092"/>
                    </a:lnTo>
                    <a:lnTo>
                      <a:pt x="130" y="1849"/>
                    </a:lnTo>
                    <a:lnTo>
                      <a:pt x="211" y="1606"/>
                    </a:lnTo>
                    <a:lnTo>
                      <a:pt x="325" y="1379"/>
                    </a:lnTo>
                    <a:lnTo>
                      <a:pt x="454" y="1152"/>
                    </a:lnTo>
                    <a:lnTo>
                      <a:pt x="617" y="957"/>
                    </a:lnTo>
                    <a:lnTo>
                      <a:pt x="779" y="763"/>
                    </a:lnTo>
                    <a:lnTo>
                      <a:pt x="973" y="600"/>
                    </a:lnTo>
                    <a:lnTo>
                      <a:pt x="1168" y="454"/>
                    </a:lnTo>
                    <a:lnTo>
                      <a:pt x="1379" y="308"/>
                    </a:lnTo>
                    <a:lnTo>
                      <a:pt x="1622" y="211"/>
                    </a:lnTo>
                    <a:lnTo>
                      <a:pt x="1849" y="114"/>
                    </a:lnTo>
                    <a:lnTo>
                      <a:pt x="2109" y="49"/>
                    </a:lnTo>
                    <a:lnTo>
                      <a:pt x="2368" y="16"/>
                    </a:lnTo>
                    <a:lnTo>
                      <a:pt x="2644" y="0"/>
                    </a:lnTo>
                    <a:lnTo>
                      <a:pt x="14029" y="0"/>
                    </a:lnTo>
                    <a:lnTo>
                      <a:pt x="14029" y="0"/>
                    </a:lnTo>
                    <a:lnTo>
                      <a:pt x="14304" y="16"/>
                    </a:lnTo>
                    <a:lnTo>
                      <a:pt x="14564" y="49"/>
                    </a:lnTo>
                    <a:lnTo>
                      <a:pt x="14807" y="114"/>
                    </a:lnTo>
                    <a:lnTo>
                      <a:pt x="15050" y="211"/>
                    </a:lnTo>
                    <a:lnTo>
                      <a:pt x="15294" y="308"/>
                    </a:lnTo>
                    <a:lnTo>
                      <a:pt x="15504" y="454"/>
                    </a:lnTo>
                    <a:lnTo>
                      <a:pt x="15699" y="600"/>
                    </a:lnTo>
                    <a:lnTo>
                      <a:pt x="15894" y="763"/>
                    </a:lnTo>
                    <a:lnTo>
                      <a:pt x="16056" y="957"/>
                    </a:lnTo>
                    <a:lnTo>
                      <a:pt x="16218" y="1152"/>
                    </a:lnTo>
                    <a:lnTo>
                      <a:pt x="16348" y="1379"/>
                    </a:lnTo>
                    <a:lnTo>
                      <a:pt x="16461" y="1606"/>
                    </a:lnTo>
                    <a:lnTo>
                      <a:pt x="16542" y="1849"/>
                    </a:lnTo>
                    <a:lnTo>
                      <a:pt x="16607" y="2092"/>
                    </a:lnTo>
                    <a:lnTo>
                      <a:pt x="16656" y="2352"/>
                    </a:lnTo>
                    <a:lnTo>
                      <a:pt x="16656" y="2628"/>
                    </a:lnTo>
                    <a:lnTo>
                      <a:pt x="16656" y="854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29"/>
              <p:cNvSpPr/>
              <p:nvPr/>
            </p:nvSpPr>
            <p:spPr>
              <a:xfrm>
                <a:off x="5231275" y="2505350"/>
                <a:ext cx="416400" cy="279375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11175" extrusionOk="0">
                    <a:moveTo>
                      <a:pt x="2644" y="1"/>
                    </a:moveTo>
                    <a:lnTo>
                      <a:pt x="2368" y="17"/>
                    </a:lnTo>
                    <a:lnTo>
                      <a:pt x="2109" y="50"/>
                    </a:lnTo>
                    <a:lnTo>
                      <a:pt x="1849" y="114"/>
                    </a:lnTo>
                    <a:lnTo>
                      <a:pt x="1622" y="212"/>
                    </a:lnTo>
                    <a:lnTo>
                      <a:pt x="1379" y="309"/>
                    </a:lnTo>
                    <a:lnTo>
                      <a:pt x="1168" y="455"/>
                    </a:lnTo>
                    <a:lnTo>
                      <a:pt x="973" y="601"/>
                    </a:lnTo>
                    <a:lnTo>
                      <a:pt x="779" y="763"/>
                    </a:lnTo>
                    <a:lnTo>
                      <a:pt x="617" y="958"/>
                    </a:lnTo>
                    <a:lnTo>
                      <a:pt x="454" y="1152"/>
                    </a:lnTo>
                    <a:lnTo>
                      <a:pt x="325" y="1379"/>
                    </a:lnTo>
                    <a:lnTo>
                      <a:pt x="211" y="1606"/>
                    </a:lnTo>
                    <a:lnTo>
                      <a:pt x="130" y="1850"/>
                    </a:lnTo>
                    <a:lnTo>
                      <a:pt x="65" y="2093"/>
                    </a:lnTo>
                    <a:lnTo>
                      <a:pt x="16" y="2352"/>
                    </a:lnTo>
                    <a:lnTo>
                      <a:pt x="0" y="2628"/>
                    </a:lnTo>
                    <a:lnTo>
                      <a:pt x="0" y="8548"/>
                    </a:lnTo>
                    <a:lnTo>
                      <a:pt x="16" y="8807"/>
                    </a:lnTo>
                    <a:lnTo>
                      <a:pt x="65" y="9067"/>
                    </a:lnTo>
                    <a:lnTo>
                      <a:pt x="130" y="9326"/>
                    </a:lnTo>
                    <a:lnTo>
                      <a:pt x="211" y="9569"/>
                    </a:lnTo>
                    <a:lnTo>
                      <a:pt x="325" y="9796"/>
                    </a:lnTo>
                    <a:lnTo>
                      <a:pt x="454" y="10007"/>
                    </a:lnTo>
                    <a:lnTo>
                      <a:pt x="617" y="10218"/>
                    </a:lnTo>
                    <a:lnTo>
                      <a:pt x="779" y="10396"/>
                    </a:lnTo>
                    <a:lnTo>
                      <a:pt x="973" y="10575"/>
                    </a:lnTo>
                    <a:lnTo>
                      <a:pt x="1168" y="10721"/>
                    </a:lnTo>
                    <a:lnTo>
                      <a:pt x="1379" y="10851"/>
                    </a:lnTo>
                    <a:lnTo>
                      <a:pt x="1622" y="10964"/>
                    </a:lnTo>
                    <a:lnTo>
                      <a:pt x="1849" y="11061"/>
                    </a:lnTo>
                    <a:lnTo>
                      <a:pt x="2109" y="11126"/>
                    </a:lnTo>
                    <a:lnTo>
                      <a:pt x="2368" y="11159"/>
                    </a:lnTo>
                    <a:lnTo>
                      <a:pt x="2644" y="11175"/>
                    </a:lnTo>
                    <a:lnTo>
                      <a:pt x="14029" y="11175"/>
                    </a:lnTo>
                    <a:lnTo>
                      <a:pt x="14304" y="11159"/>
                    </a:lnTo>
                    <a:lnTo>
                      <a:pt x="14564" y="11126"/>
                    </a:lnTo>
                    <a:lnTo>
                      <a:pt x="14807" y="11061"/>
                    </a:lnTo>
                    <a:lnTo>
                      <a:pt x="15050" y="10964"/>
                    </a:lnTo>
                    <a:lnTo>
                      <a:pt x="15294" y="10851"/>
                    </a:lnTo>
                    <a:lnTo>
                      <a:pt x="15504" y="10721"/>
                    </a:lnTo>
                    <a:lnTo>
                      <a:pt x="15699" y="10575"/>
                    </a:lnTo>
                    <a:lnTo>
                      <a:pt x="15894" y="10396"/>
                    </a:lnTo>
                    <a:lnTo>
                      <a:pt x="16056" y="10218"/>
                    </a:lnTo>
                    <a:lnTo>
                      <a:pt x="16218" y="10007"/>
                    </a:lnTo>
                    <a:lnTo>
                      <a:pt x="16348" y="9796"/>
                    </a:lnTo>
                    <a:lnTo>
                      <a:pt x="16461" y="9569"/>
                    </a:lnTo>
                    <a:lnTo>
                      <a:pt x="16542" y="9326"/>
                    </a:lnTo>
                    <a:lnTo>
                      <a:pt x="16607" y="9067"/>
                    </a:lnTo>
                    <a:lnTo>
                      <a:pt x="16656" y="8807"/>
                    </a:lnTo>
                    <a:lnTo>
                      <a:pt x="16656" y="8548"/>
                    </a:lnTo>
                    <a:lnTo>
                      <a:pt x="16656" y="2628"/>
                    </a:lnTo>
                    <a:lnTo>
                      <a:pt x="16656" y="2352"/>
                    </a:lnTo>
                    <a:lnTo>
                      <a:pt x="16607" y="2093"/>
                    </a:lnTo>
                    <a:lnTo>
                      <a:pt x="16542" y="1850"/>
                    </a:lnTo>
                    <a:lnTo>
                      <a:pt x="16461" y="1606"/>
                    </a:lnTo>
                    <a:lnTo>
                      <a:pt x="16348" y="1379"/>
                    </a:lnTo>
                    <a:lnTo>
                      <a:pt x="16218" y="1152"/>
                    </a:lnTo>
                    <a:lnTo>
                      <a:pt x="16056" y="958"/>
                    </a:lnTo>
                    <a:lnTo>
                      <a:pt x="15894" y="763"/>
                    </a:lnTo>
                    <a:lnTo>
                      <a:pt x="15699" y="601"/>
                    </a:lnTo>
                    <a:lnTo>
                      <a:pt x="15504" y="455"/>
                    </a:lnTo>
                    <a:lnTo>
                      <a:pt x="15294" y="309"/>
                    </a:lnTo>
                    <a:lnTo>
                      <a:pt x="15050" y="212"/>
                    </a:lnTo>
                    <a:lnTo>
                      <a:pt x="14807" y="114"/>
                    </a:lnTo>
                    <a:lnTo>
                      <a:pt x="14564" y="50"/>
                    </a:lnTo>
                    <a:lnTo>
                      <a:pt x="14304" y="17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29"/>
              <p:cNvSpPr/>
              <p:nvPr/>
            </p:nvSpPr>
            <p:spPr>
              <a:xfrm>
                <a:off x="5231275" y="2505350"/>
                <a:ext cx="416400" cy="279375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11175" fill="none" extrusionOk="0">
                    <a:moveTo>
                      <a:pt x="16656" y="8548"/>
                    </a:moveTo>
                    <a:lnTo>
                      <a:pt x="16656" y="8548"/>
                    </a:lnTo>
                    <a:lnTo>
                      <a:pt x="16656" y="8807"/>
                    </a:lnTo>
                    <a:lnTo>
                      <a:pt x="16607" y="9067"/>
                    </a:lnTo>
                    <a:lnTo>
                      <a:pt x="16542" y="9326"/>
                    </a:lnTo>
                    <a:lnTo>
                      <a:pt x="16461" y="9569"/>
                    </a:lnTo>
                    <a:lnTo>
                      <a:pt x="16348" y="9796"/>
                    </a:lnTo>
                    <a:lnTo>
                      <a:pt x="16218" y="10007"/>
                    </a:lnTo>
                    <a:lnTo>
                      <a:pt x="16056" y="10218"/>
                    </a:lnTo>
                    <a:lnTo>
                      <a:pt x="15894" y="10396"/>
                    </a:lnTo>
                    <a:lnTo>
                      <a:pt x="15699" y="10575"/>
                    </a:lnTo>
                    <a:lnTo>
                      <a:pt x="15504" y="10721"/>
                    </a:lnTo>
                    <a:lnTo>
                      <a:pt x="15294" y="10851"/>
                    </a:lnTo>
                    <a:lnTo>
                      <a:pt x="15050" y="10964"/>
                    </a:lnTo>
                    <a:lnTo>
                      <a:pt x="14807" y="11061"/>
                    </a:lnTo>
                    <a:lnTo>
                      <a:pt x="14564" y="11126"/>
                    </a:lnTo>
                    <a:lnTo>
                      <a:pt x="14304" y="11159"/>
                    </a:lnTo>
                    <a:lnTo>
                      <a:pt x="14029" y="11175"/>
                    </a:lnTo>
                    <a:lnTo>
                      <a:pt x="2644" y="11175"/>
                    </a:lnTo>
                    <a:lnTo>
                      <a:pt x="2644" y="11175"/>
                    </a:lnTo>
                    <a:lnTo>
                      <a:pt x="2368" y="11159"/>
                    </a:lnTo>
                    <a:lnTo>
                      <a:pt x="2109" y="11126"/>
                    </a:lnTo>
                    <a:lnTo>
                      <a:pt x="1849" y="11061"/>
                    </a:lnTo>
                    <a:lnTo>
                      <a:pt x="1622" y="10964"/>
                    </a:lnTo>
                    <a:lnTo>
                      <a:pt x="1379" y="10851"/>
                    </a:lnTo>
                    <a:lnTo>
                      <a:pt x="1168" y="10721"/>
                    </a:lnTo>
                    <a:lnTo>
                      <a:pt x="973" y="10575"/>
                    </a:lnTo>
                    <a:lnTo>
                      <a:pt x="779" y="10396"/>
                    </a:lnTo>
                    <a:lnTo>
                      <a:pt x="617" y="10218"/>
                    </a:lnTo>
                    <a:lnTo>
                      <a:pt x="454" y="10007"/>
                    </a:lnTo>
                    <a:lnTo>
                      <a:pt x="325" y="9796"/>
                    </a:lnTo>
                    <a:lnTo>
                      <a:pt x="211" y="9569"/>
                    </a:lnTo>
                    <a:lnTo>
                      <a:pt x="130" y="9326"/>
                    </a:lnTo>
                    <a:lnTo>
                      <a:pt x="65" y="9067"/>
                    </a:lnTo>
                    <a:lnTo>
                      <a:pt x="16" y="8807"/>
                    </a:lnTo>
                    <a:lnTo>
                      <a:pt x="0" y="8548"/>
                    </a:lnTo>
                    <a:lnTo>
                      <a:pt x="0" y="2628"/>
                    </a:lnTo>
                    <a:lnTo>
                      <a:pt x="0" y="2628"/>
                    </a:lnTo>
                    <a:lnTo>
                      <a:pt x="16" y="2352"/>
                    </a:lnTo>
                    <a:lnTo>
                      <a:pt x="65" y="2093"/>
                    </a:lnTo>
                    <a:lnTo>
                      <a:pt x="130" y="1850"/>
                    </a:lnTo>
                    <a:lnTo>
                      <a:pt x="211" y="1606"/>
                    </a:lnTo>
                    <a:lnTo>
                      <a:pt x="325" y="1379"/>
                    </a:lnTo>
                    <a:lnTo>
                      <a:pt x="454" y="1152"/>
                    </a:lnTo>
                    <a:lnTo>
                      <a:pt x="617" y="958"/>
                    </a:lnTo>
                    <a:lnTo>
                      <a:pt x="779" y="763"/>
                    </a:lnTo>
                    <a:lnTo>
                      <a:pt x="973" y="601"/>
                    </a:lnTo>
                    <a:lnTo>
                      <a:pt x="1168" y="455"/>
                    </a:lnTo>
                    <a:lnTo>
                      <a:pt x="1379" y="309"/>
                    </a:lnTo>
                    <a:lnTo>
                      <a:pt x="1622" y="212"/>
                    </a:lnTo>
                    <a:lnTo>
                      <a:pt x="1849" y="114"/>
                    </a:lnTo>
                    <a:lnTo>
                      <a:pt x="2109" y="50"/>
                    </a:lnTo>
                    <a:lnTo>
                      <a:pt x="2368" y="17"/>
                    </a:lnTo>
                    <a:lnTo>
                      <a:pt x="2644" y="1"/>
                    </a:lnTo>
                    <a:lnTo>
                      <a:pt x="14029" y="1"/>
                    </a:lnTo>
                    <a:lnTo>
                      <a:pt x="14029" y="1"/>
                    </a:lnTo>
                    <a:lnTo>
                      <a:pt x="14304" y="17"/>
                    </a:lnTo>
                    <a:lnTo>
                      <a:pt x="14564" y="50"/>
                    </a:lnTo>
                    <a:lnTo>
                      <a:pt x="14807" y="114"/>
                    </a:lnTo>
                    <a:lnTo>
                      <a:pt x="15050" y="212"/>
                    </a:lnTo>
                    <a:lnTo>
                      <a:pt x="15294" y="309"/>
                    </a:lnTo>
                    <a:lnTo>
                      <a:pt x="15504" y="455"/>
                    </a:lnTo>
                    <a:lnTo>
                      <a:pt x="15699" y="601"/>
                    </a:lnTo>
                    <a:lnTo>
                      <a:pt x="15894" y="763"/>
                    </a:lnTo>
                    <a:lnTo>
                      <a:pt x="16056" y="958"/>
                    </a:lnTo>
                    <a:lnTo>
                      <a:pt x="16218" y="1152"/>
                    </a:lnTo>
                    <a:lnTo>
                      <a:pt x="16348" y="1379"/>
                    </a:lnTo>
                    <a:lnTo>
                      <a:pt x="16461" y="1606"/>
                    </a:lnTo>
                    <a:lnTo>
                      <a:pt x="16542" y="1850"/>
                    </a:lnTo>
                    <a:lnTo>
                      <a:pt x="16607" y="2093"/>
                    </a:lnTo>
                    <a:lnTo>
                      <a:pt x="16656" y="2352"/>
                    </a:lnTo>
                    <a:lnTo>
                      <a:pt x="16656" y="2628"/>
                    </a:lnTo>
                    <a:lnTo>
                      <a:pt x="16656" y="85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29"/>
              <p:cNvSpPr/>
              <p:nvPr/>
            </p:nvSpPr>
            <p:spPr>
              <a:xfrm>
                <a:off x="5231275" y="2901475"/>
                <a:ext cx="416400" cy="279375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11175" extrusionOk="0">
                    <a:moveTo>
                      <a:pt x="2644" y="1"/>
                    </a:moveTo>
                    <a:lnTo>
                      <a:pt x="2368" y="17"/>
                    </a:lnTo>
                    <a:lnTo>
                      <a:pt x="2109" y="49"/>
                    </a:lnTo>
                    <a:lnTo>
                      <a:pt x="1849" y="114"/>
                    </a:lnTo>
                    <a:lnTo>
                      <a:pt x="1622" y="211"/>
                    </a:lnTo>
                    <a:lnTo>
                      <a:pt x="1379" y="325"/>
                    </a:lnTo>
                    <a:lnTo>
                      <a:pt x="1168" y="455"/>
                    </a:lnTo>
                    <a:lnTo>
                      <a:pt x="973" y="601"/>
                    </a:lnTo>
                    <a:lnTo>
                      <a:pt x="779" y="779"/>
                    </a:lnTo>
                    <a:lnTo>
                      <a:pt x="617" y="957"/>
                    </a:lnTo>
                    <a:lnTo>
                      <a:pt x="454" y="1168"/>
                    </a:lnTo>
                    <a:lnTo>
                      <a:pt x="325" y="1379"/>
                    </a:lnTo>
                    <a:lnTo>
                      <a:pt x="211" y="1606"/>
                    </a:lnTo>
                    <a:lnTo>
                      <a:pt x="130" y="1849"/>
                    </a:lnTo>
                    <a:lnTo>
                      <a:pt x="65" y="2109"/>
                    </a:lnTo>
                    <a:lnTo>
                      <a:pt x="16" y="2368"/>
                    </a:lnTo>
                    <a:lnTo>
                      <a:pt x="0" y="2628"/>
                    </a:lnTo>
                    <a:lnTo>
                      <a:pt x="0" y="8547"/>
                    </a:lnTo>
                    <a:lnTo>
                      <a:pt x="16" y="8823"/>
                    </a:lnTo>
                    <a:lnTo>
                      <a:pt x="65" y="9083"/>
                    </a:lnTo>
                    <a:lnTo>
                      <a:pt x="130" y="9326"/>
                    </a:lnTo>
                    <a:lnTo>
                      <a:pt x="211" y="9569"/>
                    </a:lnTo>
                    <a:lnTo>
                      <a:pt x="325" y="9796"/>
                    </a:lnTo>
                    <a:lnTo>
                      <a:pt x="454" y="10023"/>
                    </a:lnTo>
                    <a:lnTo>
                      <a:pt x="617" y="10218"/>
                    </a:lnTo>
                    <a:lnTo>
                      <a:pt x="779" y="10412"/>
                    </a:lnTo>
                    <a:lnTo>
                      <a:pt x="973" y="10575"/>
                    </a:lnTo>
                    <a:lnTo>
                      <a:pt x="1168" y="10721"/>
                    </a:lnTo>
                    <a:lnTo>
                      <a:pt x="1379" y="10867"/>
                    </a:lnTo>
                    <a:lnTo>
                      <a:pt x="1622" y="10964"/>
                    </a:lnTo>
                    <a:lnTo>
                      <a:pt x="1849" y="11061"/>
                    </a:lnTo>
                    <a:lnTo>
                      <a:pt x="2109" y="11126"/>
                    </a:lnTo>
                    <a:lnTo>
                      <a:pt x="2368" y="11158"/>
                    </a:lnTo>
                    <a:lnTo>
                      <a:pt x="2644" y="11175"/>
                    </a:lnTo>
                    <a:lnTo>
                      <a:pt x="14029" y="11175"/>
                    </a:lnTo>
                    <a:lnTo>
                      <a:pt x="14304" y="11158"/>
                    </a:lnTo>
                    <a:lnTo>
                      <a:pt x="14564" y="11126"/>
                    </a:lnTo>
                    <a:lnTo>
                      <a:pt x="14807" y="11061"/>
                    </a:lnTo>
                    <a:lnTo>
                      <a:pt x="15050" y="10964"/>
                    </a:lnTo>
                    <a:lnTo>
                      <a:pt x="15294" y="10867"/>
                    </a:lnTo>
                    <a:lnTo>
                      <a:pt x="15504" y="10721"/>
                    </a:lnTo>
                    <a:lnTo>
                      <a:pt x="15699" y="10575"/>
                    </a:lnTo>
                    <a:lnTo>
                      <a:pt x="15894" y="10412"/>
                    </a:lnTo>
                    <a:lnTo>
                      <a:pt x="16056" y="10218"/>
                    </a:lnTo>
                    <a:lnTo>
                      <a:pt x="16218" y="10023"/>
                    </a:lnTo>
                    <a:lnTo>
                      <a:pt x="16348" y="9796"/>
                    </a:lnTo>
                    <a:lnTo>
                      <a:pt x="16461" y="9569"/>
                    </a:lnTo>
                    <a:lnTo>
                      <a:pt x="16542" y="9326"/>
                    </a:lnTo>
                    <a:lnTo>
                      <a:pt x="16607" y="9083"/>
                    </a:lnTo>
                    <a:lnTo>
                      <a:pt x="16656" y="8823"/>
                    </a:lnTo>
                    <a:lnTo>
                      <a:pt x="16656" y="8547"/>
                    </a:lnTo>
                    <a:lnTo>
                      <a:pt x="16656" y="2628"/>
                    </a:lnTo>
                    <a:lnTo>
                      <a:pt x="16656" y="2368"/>
                    </a:lnTo>
                    <a:lnTo>
                      <a:pt x="16607" y="2109"/>
                    </a:lnTo>
                    <a:lnTo>
                      <a:pt x="16542" y="1849"/>
                    </a:lnTo>
                    <a:lnTo>
                      <a:pt x="16461" y="1606"/>
                    </a:lnTo>
                    <a:lnTo>
                      <a:pt x="16348" y="1379"/>
                    </a:lnTo>
                    <a:lnTo>
                      <a:pt x="16218" y="1168"/>
                    </a:lnTo>
                    <a:lnTo>
                      <a:pt x="16056" y="957"/>
                    </a:lnTo>
                    <a:lnTo>
                      <a:pt x="15894" y="779"/>
                    </a:lnTo>
                    <a:lnTo>
                      <a:pt x="15699" y="601"/>
                    </a:lnTo>
                    <a:lnTo>
                      <a:pt x="15504" y="455"/>
                    </a:lnTo>
                    <a:lnTo>
                      <a:pt x="15294" y="325"/>
                    </a:lnTo>
                    <a:lnTo>
                      <a:pt x="15050" y="211"/>
                    </a:lnTo>
                    <a:lnTo>
                      <a:pt x="14807" y="114"/>
                    </a:lnTo>
                    <a:lnTo>
                      <a:pt x="14564" y="49"/>
                    </a:lnTo>
                    <a:lnTo>
                      <a:pt x="14304" y="17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29"/>
              <p:cNvSpPr/>
              <p:nvPr/>
            </p:nvSpPr>
            <p:spPr>
              <a:xfrm>
                <a:off x="5231275" y="2901475"/>
                <a:ext cx="416400" cy="279375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11175" fill="none" extrusionOk="0">
                    <a:moveTo>
                      <a:pt x="16656" y="8547"/>
                    </a:moveTo>
                    <a:lnTo>
                      <a:pt x="16656" y="8547"/>
                    </a:lnTo>
                    <a:lnTo>
                      <a:pt x="16656" y="8823"/>
                    </a:lnTo>
                    <a:lnTo>
                      <a:pt x="16607" y="9083"/>
                    </a:lnTo>
                    <a:lnTo>
                      <a:pt x="16542" y="9326"/>
                    </a:lnTo>
                    <a:lnTo>
                      <a:pt x="16461" y="9569"/>
                    </a:lnTo>
                    <a:lnTo>
                      <a:pt x="16348" y="9796"/>
                    </a:lnTo>
                    <a:lnTo>
                      <a:pt x="16218" y="10023"/>
                    </a:lnTo>
                    <a:lnTo>
                      <a:pt x="16056" y="10218"/>
                    </a:lnTo>
                    <a:lnTo>
                      <a:pt x="15894" y="10412"/>
                    </a:lnTo>
                    <a:lnTo>
                      <a:pt x="15699" y="10575"/>
                    </a:lnTo>
                    <a:lnTo>
                      <a:pt x="15504" y="10721"/>
                    </a:lnTo>
                    <a:lnTo>
                      <a:pt x="15294" y="10867"/>
                    </a:lnTo>
                    <a:lnTo>
                      <a:pt x="15050" y="10964"/>
                    </a:lnTo>
                    <a:lnTo>
                      <a:pt x="14807" y="11061"/>
                    </a:lnTo>
                    <a:lnTo>
                      <a:pt x="14564" y="11126"/>
                    </a:lnTo>
                    <a:lnTo>
                      <a:pt x="14304" y="11158"/>
                    </a:lnTo>
                    <a:lnTo>
                      <a:pt x="14029" y="11175"/>
                    </a:lnTo>
                    <a:lnTo>
                      <a:pt x="2644" y="11175"/>
                    </a:lnTo>
                    <a:lnTo>
                      <a:pt x="2644" y="11175"/>
                    </a:lnTo>
                    <a:lnTo>
                      <a:pt x="2368" y="11158"/>
                    </a:lnTo>
                    <a:lnTo>
                      <a:pt x="2109" y="11126"/>
                    </a:lnTo>
                    <a:lnTo>
                      <a:pt x="1849" y="11061"/>
                    </a:lnTo>
                    <a:lnTo>
                      <a:pt x="1622" y="10964"/>
                    </a:lnTo>
                    <a:lnTo>
                      <a:pt x="1379" y="10867"/>
                    </a:lnTo>
                    <a:lnTo>
                      <a:pt x="1168" y="10721"/>
                    </a:lnTo>
                    <a:lnTo>
                      <a:pt x="973" y="10575"/>
                    </a:lnTo>
                    <a:lnTo>
                      <a:pt x="779" y="10412"/>
                    </a:lnTo>
                    <a:lnTo>
                      <a:pt x="617" y="10218"/>
                    </a:lnTo>
                    <a:lnTo>
                      <a:pt x="454" y="10023"/>
                    </a:lnTo>
                    <a:lnTo>
                      <a:pt x="325" y="9796"/>
                    </a:lnTo>
                    <a:lnTo>
                      <a:pt x="211" y="9569"/>
                    </a:lnTo>
                    <a:lnTo>
                      <a:pt x="130" y="9326"/>
                    </a:lnTo>
                    <a:lnTo>
                      <a:pt x="65" y="9083"/>
                    </a:lnTo>
                    <a:lnTo>
                      <a:pt x="16" y="8823"/>
                    </a:lnTo>
                    <a:lnTo>
                      <a:pt x="0" y="8547"/>
                    </a:lnTo>
                    <a:lnTo>
                      <a:pt x="0" y="2628"/>
                    </a:lnTo>
                    <a:lnTo>
                      <a:pt x="0" y="2628"/>
                    </a:lnTo>
                    <a:lnTo>
                      <a:pt x="16" y="2368"/>
                    </a:lnTo>
                    <a:lnTo>
                      <a:pt x="65" y="2109"/>
                    </a:lnTo>
                    <a:lnTo>
                      <a:pt x="130" y="1849"/>
                    </a:lnTo>
                    <a:lnTo>
                      <a:pt x="211" y="1606"/>
                    </a:lnTo>
                    <a:lnTo>
                      <a:pt x="325" y="1379"/>
                    </a:lnTo>
                    <a:lnTo>
                      <a:pt x="454" y="1168"/>
                    </a:lnTo>
                    <a:lnTo>
                      <a:pt x="617" y="957"/>
                    </a:lnTo>
                    <a:lnTo>
                      <a:pt x="779" y="779"/>
                    </a:lnTo>
                    <a:lnTo>
                      <a:pt x="973" y="601"/>
                    </a:lnTo>
                    <a:lnTo>
                      <a:pt x="1168" y="455"/>
                    </a:lnTo>
                    <a:lnTo>
                      <a:pt x="1379" y="325"/>
                    </a:lnTo>
                    <a:lnTo>
                      <a:pt x="1622" y="211"/>
                    </a:lnTo>
                    <a:lnTo>
                      <a:pt x="1849" y="114"/>
                    </a:lnTo>
                    <a:lnTo>
                      <a:pt x="2109" y="49"/>
                    </a:lnTo>
                    <a:lnTo>
                      <a:pt x="2368" y="17"/>
                    </a:lnTo>
                    <a:lnTo>
                      <a:pt x="2644" y="1"/>
                    </a:lnTo>
                    <a:lnTo>
                      <a:pt x="14029" y="1"/>
                    </a:lnTo>
                    <a:lnTo>
                      <a:pt x="14029" y="1"/>
                    </a:lnTo>
                    <a:lnTo>
                      <a:pt x="14304" y="17"/>
                    </a:lnTo>
                    <a:lnTo>
                      <a:pt x="14564" y="49"/>
                    </a:lnTo>
                    <a:lnTo>
                      <a:pt x="14807" y="114"/>
                    </a:lnTo>
                    <a:lnTo>
                      <a:pt x="15050" y="211"/>
                    </a:lnTo>
                    <a:lnTo>
                      <a:pt x="15294" y="325"/>
                    </a:lnTo>
                    <a:lnTo>
                      <a:pt x="15504" y="455"/>
                    </a:lnTo>
                    <a:lnTo>
                      <a:pt x="15699" y="601"/>
                    </a:lnTo>
                    <a:lnTo>
                      <a:pt x="15894" y="779"/>
                    </a:lnTo>
                    <a:lnTo>
                      <a:pt x="16056" y="957"/>
                    </a:lnTo>
                    <a:lnTo>
                      <a:pt x="16218" y="1168"/>
                    </a:lnTo>
                    <a:lnTo>
                      <a:pt x="16348" y="1379"/>
                    </a:lnTo>
                    <a:lnTo>
                      <a:pt x="16461" y="1606"/>
                    </a:lnTo>
                    <a:lnTo>
                      <a:pt x="16542" y="1849"/>
                    </a:lnTo>
                    <a:lnTo>
                      <a:pt x="16607" y="2109"/>
                    </a:lnTo>
                    <a:lnTo>
                      <a:pt x="16656" y="2368"/>
                    </a:lnTo>
                    <a:lnTo>
                      <a:pt x="16656" y="2628"/>
                    </a:lnTo>
                    <a:lnTo>
                      <a:pt x="16656" y="854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29"/>
              <p:cNvSpPr/>
              <p:nvPr/>
            </p:nvSpPr>
            <p:spPr>
              <a:xfrm>
                <a:off x="5291275" y="2208975"/>
                <a:ext cx="233975" cy="180450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7218" extrusionOk="0">
                    <a:moveTo>
                      <a:pt x="0" y="1"/>
                    </a:moveTo>
                    <a:lnTo>
                      <a:pt x="3114" y="5174"/>
                    </a:lnTo>
                    <a:lnTo>
                      <a:pt x="2952" y="5401"/>
                    </a:lnTo>
                    <a:lnTo>
                      <a:pt x="2806" y="5628"/>
                    </a:lnTo>
                    <a:lnTo>
                      <a:pt x="2693" y="5871"/>
                    </a:lnTo>
                    <a:lnTo>
                      <a:pt x="2579" y="6115"/>
                    </a:lnTo>
                    <a:lnTo>
                      <a:pt x="2498" y="6374"/>
                    </a:lnTo>
                    <a:lnTo>
                      <a:pt x="2433" y="6650"/>
                    </a:lnTo>
                    <a:lnTo>
                      <a:pt x="2384" y="6926"/>
                    </a:lnTo>
                    <a:lnTo>
                      <a:pt x="2368" y="7218"/>
                    </a:lnTo>
                    <a:lnTo>
                      <a:pt x="9358" y="7218"/>
                    </a:lnTo>
                    <a:lnTo>
                      <a:pt x="9326" y="6861"/>
                    </a:lnTo>
                    <a:lnTo>
                      <a:pt x="9261" y="6520"/>
                    </a:lnTo>
                    <a:lnTo>
                      <a:pt x="9180" y="6196"/>
                    </a:lnTo>
                    <a:lnTo>
                      <a:pt x="9050" y="5888"/>
                    </a:lnTo>
                    <a:lnTo>
                      <a:pt x="8904" y="5596"/>
                    </a:lnTo>
                    <a:lnTo>
                      <a:pt x="8726" y="5320"/>
                    </a:lnTo>
                    <a:lnTo>
                      <a:pt x="8515" y="5044"/>
                    </a:lnTo>
                    <a:lnTo>
                      <a:pt x="8304" y="4817"/>
                    </a:lnTo>
                    <a:lnTo>
                      <a:pt x="8044" y="4590"/>
                    </a:lnTo>
                    <a:lnTo>
                      <a:pt x="7785" y="4396"/>
                    </a:lnTo>
                    <a:lnTo>
                      <a:pt x="7493" y="4233"/>
                    </a:lnTo>
                    <a:lnTo>
                      <a:pt x="7201" y="4088"/>
                    </a:lnTo>
                    <a:lnTo>
                      <a:pt x="6877" y="3974"/>
                    </a:lnTo>
                    <a:lnTo>
                      <a:pt x="6552" y="3893"/>
                    </a:lnTo>
                    <a:lnTo>
                      <a:pt x="6212" y="3844"/>
                    </a:lnTo>
                    <a:lnTo>
                      <a:pt x="5855" y="3828"/>
                    </a:lnTo>
                    <a:lnTo>
                      <a:pt x="5579" y="3828"/>
                    </a:lnTo>
                    <a:lnTo>
                      <a:pt x="5287" y="3877"/>
                    </a:lnTo>
                    <a:lnTo>
                      <a:pt x="5028" y="3925"/>
                    </a:lnTo>
                    <a:lnTo>
                      <a:pt x="4752" y="4006"/>
                    </a:lnTo>
                    <a:lnTo>
                      <a:pt x="4509" y="4104"/>
                    </a:lnTo>
                    <a:lnTo>
                      <a:pt x="4266" y="4217"/>
                    </a:lnTo>
                    <a:lnTo>
                      <a:pt x="4022" y="4347"/>
                    </a:lnTo>
                    <a:lnTo>
                      <a:pt x="3795" y="45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29"/>
              <p:cNvSpPr/>
              <p:nvPr/>
            </p:nvSpPr>
            <p:spPr>
              <a:xfrm>
                <a:off x="5291275" y="2208975"/>
                <a:ext cx="233975" cy="180450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7218" fill="none" extrusionOk="0">
                    <a:moveTo>
                      <a:pt x="0" y="1"/>
                    </a:moveTo>
                    <a:lnTo>
                      <a:pt x="3114" y="5174"/>
                    </a:lnTo>
                    <a:lnTo>
                      <a:pt x="3114" y="5174"/>
                    </a:lnTo>
                    <a:lnTo>
                      <a:pt x="2952" y="5401"/>
                    </a:lnTo>
                    <a:lnTo>
                      <a:pt x="2806" y="5628"/>
                    </a:lnTo>
                    <a:lnTo>
                      <a:pt x="2693" y="5871"/>
                    </a:lnTo>
                    <a:lnTo>
                      <a:pt x="2579" y="6115"/>
                    </a:lnTo>
                    <a:lnTo>
                      <a:pt x="2498" y="6374"/>
                    </a:lnTo>
                    <a:lnTo>
                      <a:pt x="2433" y="6650"/>
                    </a:lnTo>
                    <a:lnTo>
                      <a:pt x="2384" y="6926"/>
                    </a:lnTo>
                    <a:lnTo>
                      <a:pt x="2368" y="7218"/>
                    </a:lnTo>
                    <a:lnTo>
                      <a:pt x="9358" y="7218"/>
                    </a:lnTo>
                    <a:lnTo>
                      <a:pt x="9358" y="7218"/>
                    </a:lnTo>
                    <a:lnTo>
                      <a:pt x="9326" y="6861"/>
                    </a:lnTo>
                    <a:lnTo>
                      <a:pt x="9261" y="6520"/>
                    </a:lnTo>
                    <a:lnTo>
                      <a:pt x="9180" y="6196"/>
                    </a:lnTo>
                    <a:lnTo>
                      <a:pt x="9050" y="5888"/>
                    </a:lnTo>
                    <a:lnTo>
                      <a:pt x="8904" y="5596"/>
                    </a:lnTo>
                    <a:lnTo>
                      <a:pt x="8726" y="5320"/>
                    </a:lnTo>
                    <a:lnTo>
                      <a:pt x="8515" y="5044"/>
                    </a:lnTo>
                    <a:lnTo>
                      <a:pt x="8304" y="4817"/>
                    </a:lnTo>
                    <a:lnTo>
                      <a:pt x="8044" y="4590"/>
                    </a:lnTo>
                    <a:lnTo>
                      <a:pt x="7785" y="4396"/>
                    </a:lnTo>
                    <a:lnTo>
                      <a:pt x="7493" y="4233"/>
                    </a:lnTo>
                    <a:lnTo>
                      <a:pt x="7201" y="4088"/>
                    </a:lnTo>
                    <a:lnTo>
                      <a:pt x="6877" y="3974"/>
                    </a:lnTo>
                    <a:lnTo>
                      <a:pt x="6552" y="3893"/>
                    </a:lnTo>
                    <a:lnTo>
                      <a:pt x="6212" y="3844"/>
                    </a:lnTo>
                    <a:lnTo>
                      <a:pt x="5855" y="3828"/>
                    </a:lnTo>
                    <a:lnTo>
                      <a:pt x="5855" y="3828"/>
                    </a:lnTo>
                    <a:lnTo>
                      <a:pt x="5579" y="3828"/>
                    </a:lnTo>
                    <a:lnTo>
                      <a:pt x="5287" y="3877"/>
                    </a:lnTo>
                    <a:lnTo>
                      <a:pt x="5028" y="3925"/>
                    </a:lnTo>
                    <a:lnTo>
                      <a:pt x="4752" y="4006"/>
                    </a:lnTo>
                    <a:lnTo>
                      <a:pt x="4509" y="4104"/>
                    </a:lnTo>
                    <a:lnTo>
                      <a:pt x="4266" y="4217"/>
                    </a:lnTo>
                    <a:lnTo>
                      <a:pt x="4022" y="4347"/>
                    </a:lnTo>
                    <a:lnTo>
                      <a:pt x="3795" y="4509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29"/>
              <p:cNvSpPr/>
              <p:nvPr/>
            </p:nvSpPr>
            <p:spPr>
              <a:xfrm>
                <a:off x="5354925" y="2594150"/>
                <a:ext cx="233975" cy="180450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7218" extrusionOk="0">
                    <a:moveTo>
                      <a:pt x="9358" y="1"/>
                    </a:moveTo>
                    <a:lnTo>
                      <a:pt x="5547" y="4509"/>
                    </a:lnTo>
                    <a:lnTo>
                      <a:pt x="5336" y="4363"/>
                    </a:lnTo>
                    <a:lnTo>
                      <a:pt x="5093" y="4217"/>
                    </a:lnTo>
                    <a:lnTo>
                      <a:pt x="4850" y="4104"/>
                    </a:lnTo>
                    <a:lnTo>
                      <a:pt x="4590" y="4006"/>
                    </a:lnTo>
                    <a:lnTo>
                      <a:pt x="4331" y="3925"/>
                    </a:lnTo>
                    <a:lnTo>
                      <a:pt x="4055" y="3877"/>
                    </a:lnTo>
                    <a:lnTo>
                      <a:pt x="3779" y="3844"/>
                    </a:lnTo>
                    <a:lnTo>
                      <a:pt x="3487" y="3828"/>
                    </a:lnTo>
                    <a:lnTo>
                      <a:pt x="3147" y="3844"/>
                    </a:lnTo>
                    <a:lnTo>
                      <a:pt x="2806" y="3893"/>
                    </a:lnTo>
                    <a:lnTo>
                      <a:pt x="2466" y="3974"/>
                    </a:lnTo>
                    <a:lnTo>
                      <a:pt x="2158" y="4087"/>
                    </a:lnTo>
                    <a:lnTo>
                      <a:pt x="1849" y="4233"/>
                    </a:lnTo>
                    <a:lnTo>
                      <a:pt x="1574" y="4396"/>
                    </a:lnTo>
                    <a:lnTo>
                      <a:pt x="1298" y="4590"/>
                    </a:lnTo>
                    <a:lnTo>
                      <a:pt x="1055" y="4817"/>
                    </a:lnTo>
                    <a:lnTo>
                      <a:pt x="828" y="5061"/>
                    </a:lnTo>
                    <a:lnTo>
                      <a:pt x="633" y="5320"/>
                    </a:lnTo>
                    <a:lnTo>
                      <a:pt x="455" y="5596"/>
                    </a:lnTo>
                    <a:lnTo>
                      <a:pt x="309" y="5888"/>
                    </a:lnTo>
                    <a:lnTo>
                      <a:pt x="179" y="6212"/>
                    </a:lnTo>
                    <a:lnTo>
                      <a:pt x="82" y="6536"/>
                    </a:lnTo>
                    <a:lnTo>
                      <a:pt x="33" y="6861"/>
                    </a:lnTo>
                    <a:lnTo>
                      <a:pt x="1" y="7217"/>
                    </a:lnTo>
                    <a:lnTo>
                      <a:pt x="6990" y="7217"/>
                    </a:lnTo>
                    <a:lnTo>
                      <a:pt x="6974" y="6926"/>
                    </a:lnTo>
                    <a:lnTo>
                      <a:pt x="6926" y="6650"/>
                    </a:lnTo>
                    <a:lnTo>
                      <a:pt x="6861" y="6390"/>
                    </a:lnTo>
                    <a:lnTo>
                      <a:pt x="6780" y="6131"/>
                    </a:lnTo>
                    <a:lnTo>
                      <a:pt x="6666" y="5871"/>
                    </a:lnTo>
                    <a:lnTo>
                      <a:pt x="6536" y="5628"/>
                    </a:lnTo>
                    <a:lnTo>
                      <a:pt x="6407" y="5401"/>
                    </a:lnTo>
                    <a:lnTo>
                      <a:pt x="6244" y="5190"/>
                    </a:lnTo>
                    <a:lnTo>
                      <a:pt x="93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29"/>
              <p:cNvSpPr/>
              <p:nvPr/>
            </p:nvSpPr>
            <p:spPr>
              <a:xfrm>
                <a:off x="5354925" y="2594150"/>
                <a:ext cx="233975" cy="180450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7218" fill="none" extrusionOk="0">
                    <a:moveTo>
                      <a:pt x="9358" y="1"/>
                    </a:moveTo>
                    <a:lnTo>
                      <a:pt x="5547" y="4509"/>
                    </a:lnTo>
                    <a:lnTo>
                      <a:pt x="5547" y="4509"/>
                    </a:lnTo>
                    <a:lnTo>
                      <a:pt x="5336" y="4363"/>
                    </a:lnTo>
                    <a:lnTo>
                      <a:pt x="5093" y="4217"/>
                    </a:lnTo>
                    <a:lnTo>
                      <a:pt x="4850" y="4104"/>
                    </a:lnTo>
                    <a:lnTo>
                      <a:pt x="4590" y="4006"/>
                    </a:lnTo>
                    <a:lnTo>
                      <a:pt x="4331" y="3925"/>
                    </a:lnTo>
                    <a:lnTo>
                      <a:pt x="4055" y="3877"/>
                    </a:lnTo>
                    <a:lnTo>
                      <a:pt x="3779" y="3844"/>
                    </a:lnTo>
                    <a:lnTo>
                      <a:pt x="3487" y="3828"/>
                    </a:lnTo>
                    <a:lnTo>
                      <a:pt x="3487" y="3828"/>
                    </a:lnTo>
                    <a:lnTo>
                      <a:pt x="3147" y="3844"/>
                    </a:lnTo>
                    <a:lnTo>
                      <a:pt x="2806" y="3893"/>
                    </a:lnTo>
                    <a:lnTo>
                      <a:pt x="2466" y="3974"/>
                    </a:lnTo>
                    <a:lnTo>
                      <a:pt x="2158" y="4087"/>
                    </a:lnTo>
                    <a:lnTo>
                      <a:pt x="1849" y="4233"/>
                    </a:lnTo>
                    <a:lnTo>
                      <a:pt x="1574" y="4396"/>
                    </a:lnTo>
                    <a:lnTo>
                      <a:pt x="1298" y="4590"/>
                    </a:lnTo>
                    <a:lnTo>
                      <a:pt x="1055" y="4817"/>
                    </a:lnTo>
                    <a:lnTo>
                      <a:pt x="828" y="5061"/>
                    </a:lnTo>
                    <a:lnTo>
                      <a:pt x="633" y="5320"/>
                    </a:lnTo>
                    <a:lnTo>
                      <a:pt x="455" y="5596"/>
                    </a:lnTo>
                    <a:lnTo>
                      <a:pt x="309" y="5888"/>
                    </a:lnTo>
                    <a:lnTo>
                      <a:pt x="179" y="6212"/>
                    </a:lnTo>
                    <a:lnTo>
                      <a:pt x="82" y="6536"/>
                    </a:lnTo>
                    <a:lnTo>
                      <a:pt x="33" y="6861"/>
                    </a:lnTo>
                    <a:lnTo>
                      <a:pt x="1" y="7217"/>
                    </a:lnTo>
                    <a:lnTo>
                      <a:pt x="6990" y="7217"/>
                    </a:lnTo>
                    <a:lnTo>
                      <a:pt x="6990" y="7217"/>
                    </a:lnTo>
                    <a:lnTo>
                      <a:pt x="6974" y="6926"/>
                    </a:lnTo>
                    <a:lnTo>
                      <a:pt x="6926" y="6650"/>
                    </a:lnTo>
                    <a:lnTo>
                      <a:pt x="6861" y="6390"/>
                    </a:lnTo>
                    <a:lnTo>
                      <a:pt x="6780" y="6131"/>
                    </a:lnTo>
                    <a:lnTo>
                      <a:pt x="6666" y="5871"/>
                    </a:lnTo>
                    <a:lnTo>
                      <a:pt x="6536" y="5628"/>
                    </a:lnTo>
                    <a:lnTo>
                      <a:pt x="6407" y="5401"/>
                    </a:lnTo>
                    <a:lnTo>
                      <a:pt x="6244" y="5190"/>
                    </a:lnTo>
                    <a:lnTo>
                      <a:pt x="935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29"/>
              <p:cNvSpPr/>
              <p:nvPr/>
            </p:nvSpPr>
            <p:spPr>
              <a:xfrm>
                <a:off x="5359800" y="2992300"/>
                <a:ext cx="234375" cy="180050"/>
              </a:xfrm>
              <a:custGeom>
                <a:avLst/>
                <a:gdLst/>
                <a:ahLst/>
                <a:cxnLst/>
                <a:rect l="l" t="t" r="r" b="b"/>
                <a:pathLst>
                  <a:path w="9375" h="7202" extrusionOk="0">
                    <a:moveTo>
                      <a:pt x="9374" y="0"/>
                    </a:moveTo>
                    <a:lnTo>
                      <a:pt x="5563" y="4493"/>
                    </a:lnTo>
                    <a:lnTo>
                      <a:pt x="5336" y="4347"/>
                    </a:lnTo>
                    <a:lnTo>
                      <a:pt x="5109" y="4217"/>
                    </a:lnTo>
                    <a:lnTo>
                      <a:pt x="4866" y="4087"/>
                    </a:lnTo>
                    <a:lnTo>
                      <a:pt x="4606" y="3990"/>
                    </a:lnTo>
                    <a:lnTo>
                      <a:pt x="4347" y="3925"/>
                    </a:lnTo>
                    <a:lnTo>
                      <a:pt x="4071" y="3860"/>
                    </a:lnTo>
                    <a:lnTo>
                      <a:pt x="3795" y="3828"/>
                    </a:lnTo>
                    <a:lnTo>
                      <a:pt x="3503" y="3812"/>
                    </a:lnTo>
                    <a:lnTo>
                      <a:pt x="3146" y="3828"/>
                    </a:lnTo>
                    <a:lnTo>
                      <a:pt x="2806" y="3876"/>
                    </a:lnTo>
                    <a:lnTo>
                      <a:pt x="2482" y="3958"/>
                    </a:lnTo>
                    <a:lnTo>
                      <a:pt x="2157" y="4071"/>
                    </a:lnTo>
                    <a:lnTo>
                      <a:pt x="1865" y="4217"/>
                    </a:lnTo>
                    <a:lnTo>
                      <a:pt x="1573" y="4395"/>
                    </a:lnTo>
                    <a:lnTo>
                      <a:pt x="1314" y="4590"/>
                    </a:lnTo>
                    <a:lnTo>
                      <a:pt x="1071" y="4801"/>
                    </a:lnTo>
                    <a:lnTo>
                      <a:pt x="844" y="5044"/>
                    </a:lnTo>
                    <a:lnTo>
                      <a:pt x="633" y="5304"/>
                    </a:lnTo>
                    <a:lnTo>
                      <a:pt x="454" y="5579"/>
                    </a:lnTo>
                    <a:lnTo>
                      <a:pt x="308" y="5887"/>
                    </a:lnTo>
                    <a:lnTo>
                      <a:pt x="195" y="6196"/>
                    </a:lnTo>
                    <a:lnTo>
                      <a:pt x="98" y="6520"/>
                    </a:lnTo>
                    <a:lnTo>
                      <a:pt x="33" y="6861"/>
                    </a:lnTo>
                    <a:lnTo>
                      <a:pt x="0" y="7201"/>
                    </a:lnTo>
                    <a:lnTo>
                      <a:pt x="7006" y="7201"/>
                    </a:lnTo>
                    <a:lnTo>
                      <a:pt x="6974" y="6925"/>
                    </a:lnTo>
                    <a:lnTo>
                      <a:pt x="6941" y="6650"/>
                    </a:lnTo>
                    <a:lnTo>
                      <a:pt x="6860" y="6374"/>
                    </a:lnTo>
                    <a:lnTo>
                      <a:pt x="6779" y="6115"/>
                    </a:lnTo>
                    <a:lnTo>
                      <a:pt x="6682" y="5855"/>
                    </a:lnTo>
                    <a:lnTo>
                      <a:pt x="6552" y="5628"/>
                    </a:lnTo>
                    <a:lnTo>
                      <a:pt x="6406" y="5385"/>
                    </a:lnTo>
                    <a:lnTo>
                      <a:pt x="6244" y="5174"/>
                    </a:lnTo>
                    <a:lnTo>
                      <a:pt x="93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29"/>
              <p:cNvSpPr/>
              <p:nvPr/>
            </p:nvSpPr>
            <p:spPr>
              <a:xfrm>
                <a:off x="5359800" y="2992300"/>
                <a:ext cx="234375" cy="180050"/>
              </a:xfrm>
              <a:custGeom>
                <a:avLst/>
                <a:gdLst/>
                <a:ahLst/>
                <a:cxnLst/>
                <a:rect l="l" t="t" r="r" b="b"/>
                <a:pathLst>
                  <a:path w="9375" h="7202" fill="none" extrusionOk="0">
                    <a:moveTo>
                      <a:pt x="9374" y="0"/>
                    </a:moveTo>
                    <a:lnTo>
                      <a:pt x="5563" y="4493"/>
                    </a:lnTo>
                    <a:lnTo>
                      <a:pt x="5563" y="4493"/>
                    </a:lnTo>
                    <a:lnTo>
                      <a:pt x="5336" y="4347"/>
                    </a:lnTo>
                    <a:lnTo>
                      <a:pt x="5109" y="4217"/>
                    </a:lnTo>
                    <a:lnTo>
                      <a:pt x="4866" y="4087"/>
                    </a:lnTo>
                    <a:lnTo>
                      <a:pt x="4606" y="3990"/>
                    </a:lnTo>
                    <a:lnTo>
                      <a:pt x="4347" y="3925"/>
                    </a:lnTo>
                    <a:lnTo>
                      <a:pt x="4071" y="3860"/>
                    </a:lnTo>
                    <a:lnTo>
                      <a:pt x="3795" y="3828"/>
                    </a:lnTo>
                    <a:lnTo>
                      <a:pt x="3503" y="3812"/>
                    </a:lnTo>
                    <a:lnTo>
                      <a:pt x="3503" y="3812"/>
                    </a:lnTo>
                    <a:lnTo>
                      <a:pt x="3146" y="3828"/>
                    </a:lnTo>
                    <a:lnTo>
                      <a:pt x="2806" y="3876"/>
                    </a:lnTo>
                    <a:lnTo>
                      <a:pt x="2482" y="3958"/>
                    </a:lnTo>
                    <a:lnTo>
                      <a:pt x="2157" y="4071"/>
                    </a:lnTo>
                    <a:lnTo>
                      <a:pt x="1865" y="4217"/>
                    </a:lnTo>
                    <a:lnTo>
                      <a:pt x="1573" y="4395"/>
                    </a:lnTo>
                    <a:lnTo>
                      <a:pt x="1314" y="4590"/>
                    </a:lnTo>
                    <a:lnTo>
                      <a:pt x="1071" y="4801"/>
                    </a:lnTo>
                    <a:lnTo>
                      <a:pt x="844" y="5044"/>
                    </a:lnTo>
                    <a:lnTo>
                      <a:pt x="633" y="5304"/>
                    </a:lnTo>
                    <a:lnTo>
                      <a:pt x="454" y="5579"/>
                    </a:lnTo>
                    <a:lnTo>
                      <a:pt x="308" y="5887"/>
                    </a:lnTo>
                    <a:lnTo>
                      <a:pt x="195" y="6196"/>
                    </a:lnTo>
                    <a:lnTo>
                      <a:pt x="98" y="6520"/>
                    </a:lnTo>
                    <a:lnTo>
                      <a:pt x="33" y="6861"/>
                    </a:lnTo>
                    <a:lnTo>
                      <a:pt x="0" y="7201"/>
                    </a:lnTo>
                    <a:lnTo>
                      <a:pt x="7006" y="7201"/>
                    </a:lnTo>
                    <a:lnTo>
                      <a:pt x="7006" y="7201"/>
                    </a:lnTo>
                    <a:lnTo>
                      <a:pt x="6974" y="6925"/>
                    </a:lnTo>
                    <a:lnTo>
                      <a:pt x="6941" y="6650"/>
                    </a:lnTo>
                    <a:lnTo>
                      <a:pt x="6860" y="6374"/>
                    </a:lnTo>
                    <a:lnTo>
                      <a:pt x="6779" y="6115"/>
                    </a:lnTo>
                    <a:lnTo>
                      <a:pt x="6682" y="5855"/>
                    </a:lnTo>
                    <a:lnTo>
                      <a:pt x="6552" y="5628"/>
                    </a:lnTo>
                    <a:lnTo>
                      <a:pt x="6406" y="5385"/>
                    </a:lnTo>
                    <a:lnTo>
                      <a:pt x="6244" y="5174"/>
                    </a:lnTo>
                    <a:lnTo>
                      <a:pt x="937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9"/>
              <p:cNvSpPr/>
              <p:nvPr/>
            </p:nvSpPr>
            <p:spPr>
              <a:xfrm>
                <a:off x="5292075" y="2162750"/>
                <a:ext cx="1747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1347" extrusionOk="0">
                    <a:moveTo>
                      <a:pt x="1" y="1"/>
                    </a:moveTo>
                    <a:lnTo>
                      <a:pt x="1" y="1347"/>
                    </a:lnTo>
                    <a:lnTo>
                      <a:pt x="698" y="1347"/>
                    </a:lnTo>
                    <a:lnTo>
                      <a:pt x="698" y="1"/>
                    </a:lnTo>
                    <a:close/>
                  </a:path>
                </a:pathLst>
              </a:custGeom>
              <a:solidFill>
                <a:srgbClr val="3C3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9"/>
              <p:cNvSpPr/>
              <p:nvPr/>
            </p:nvSpPr>
            <p:spPr>
              <a:xfrm>
                <a:off x="5380475" y="2162750"/>
                <a:ext cx="1542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347" extrusionOk="0">
                    <a:moveTo>
                      <a:pt x="0" y="1"/>
                    </a:moveTo>
                    <a:lnTo>
                      <a:pt x="0" y="1347"/>
                    </a:lnTo>
                    <a:lnTo>
                      <a:pt x="617" y="1347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3C3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29"/>
              <p:cNvSpPr/>
              <p:nvPr/>
            </p:nvSpPr>
            <p:spPr>
              <a:xfrm>
                <a:off x="5444125" y="2162750"/>
                <a:ext cx="1340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347" extrusionOk="0">
                    <a:moveTo>
                      <a:pt x="1" y="1"/>
                    </a:moveTo>
                    <a:lnTo>
                      <a:pt x="1" y="1347"/>
                    </a:lnTo>
                    <a:lnTo>
                      <a:pt x="536" y="1347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3C3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29"/>
              <p:cNvSpPr/>
              <p:nvPr/>
            </p:nvSpPr>
            <p:spPr>
              <a:xfrm>
                <a:off x="5508600" y="2162750"/>
                <a:ext cx="1097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347" extrusionOk="0">
                    <a:moveTo>
                      <a:pt x="0" y="1"/>
                    </a:moveTo>
                    <a:lnTo>
                      <a:pt x="0" y="1347"/>
                    </a:lnTo>
                    <a:lnTo>
                      <a:pt x="438" y="13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rgbClr val="3C3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29"/>
              <p:cNvSpPr/>
              <p:nvPr/>
            </p:nvSpPr>
            <p:spPr>
              <a:xfrm>
                <a:off x="5571425" y="2162750"/>
                <a:ext cx="977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347" extrusionOk="0">
                    <a:moveTo>
                      <a:pt x="1" y="1"/>
                    </a:moveTo>
                    <a:lnTo>
                      <a:pt x="1" y="1347"/>
                    </a:lnTo>
                    <a:lnTo>
                      <a:pt x="390" y="1347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29"/>
              <p:cNvSpPr/>
              <p:nvPr/>
            </p:nvSpPr>
            <p:spPr>
              <a:xfrm>
                <a:off x="5289650" y="2550775"/>
                <a:ext cx="174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347" extrusionOk="0">
                    <a:moveTo>
                      <a:pt x="1" y="0"/>
                    </a:moveTo>
                    <a:lnTo>
                      <a:pt x="1" y="1346"/>
                    </a:lnTo>
                    <a:lnTo>
                      <a:pt x="698" y="1346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rgbClr val="3C3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29"/>
              <p:cNvSpPr/>
              <p:nvPr/>
            </p:nvSpPr>
            <p:spPr>
              <a:xfrm>
                <a:off x="5378050" y="2550775"/>
                <a:ext cx="1542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347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616" y="1346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rgbClr val="3C3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29"/>
              <p:cNvSpPr/>
              <p:nvPr/>
            </p:nvSpPr>
            <p:spPr>
              <a:xfrm>
                <a:off x="5441700" y="2550775"/>
                <a:ext cx="1340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347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535" y="1346"/>
                    </a:lnTo>
                    <a:lnTo>
                      <a:pt x="535" y="0"/>
                    </a:lnTo>
                    <a:close/>
                  </a:path>
                </a:pathLst>
              </a:custGeom>
              <a:solidFill>
                <a:srgbClr val="3C3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29"/>
              <p:cNvSpPr/>
              <p:nvPr/>
            </p:nvSpPr>
            <p:spPr>
              <a:xfrm>
                <a:off x="5506150" y="2550775"/>
                <a:ext cx="1097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347" extrusionOk="0">
                    <a:moveTo>
                      <a:pt x="1" y="0"/>
                    </a:moveTo>
                    <a:lnTo>
                      <a:pt x="1" y="1346"/>
                    </a:lnTo>
                    <a:lnTo>
                      <a:pt x="439" y="1346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rgbClr val="3C3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29"/>
              <p:cNvSpPr/>
              <p:nvPr/>
            </p:nvSpPr>
            <p:spPr>
              <a:xfrm>
                <a:off x="5568600" y="2550775"/>
                <a:ext cx="101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347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406" y="1346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29"/>
              <p:cNvSpPr/>
              <p:nvPr/>
            </p:nvSpPr>
            <p:spPr>
              <a:xfrm>
                <a:off x="5297750" y="2945275"/>
                <a:ext cx="1787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347" extrusionOk="0">
                    <a:moveTo>
                      <a:pt x="1" y="0"/>
                    </a:moveTo>
                    <a:lnTo>
                      <a:pt x="1" y="1346"/>
                    </a:lnTo>
                    <a:lnTo>
                      <a:pt x="715" y="1346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rgbClr val="3C3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29"/>
              <p:cNvSpPr/>
              <p:nvPr/>
            </p:nvSpPr>
            <p:spPr>
              <a:xfrm>
                <a:off x="5386150" y="2945275"/>
                <a:ext cx="1542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347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617" y="134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3C3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29"/>
              <p:cNvSpPr/>
              <p:nvPr/>
            </p:nvSpPr>
            <p:spPr>
              <a:xfrm>
                <a:off x="5449800" y="2945275"/>
                <a:ext cx="1380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347" extrusionOk="0">
                    <a:moveTo>
                      <a:pt x="1" y="0"/>
                    </a:moveTo>
                    <a:lnTo>
                      <a:pt x="1" y="1346"/>
                    </a:lnTo>
                    <a:lnTo>
                      <a:pt x="552" y="1346"/>
                    </a:lnTo>
                    <a:lnTo>
                      <a:pt x="552" y="0"/>
                    </a:lnTo>
                    <a:close/>
                  </a:path>
                </a:pathLst>
              </a:custGeom>
              <a:solidFill>
                <a:srgbClr val="3C3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29"/>
              <p:cNvSpPr/>
              <p:nvPr/>
            </p:nvSpPr>
            <p:spPr>
              <a:xfrm>
                <a:off x="5514275" y="2945275"/>
                <a:ext cx="1097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347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438" y="1346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rgbClr val="3C3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29"/>
              <p:cNvSpPr/>
              <p:nvPr/>
            </p:nvSpPr>
            <p:spPr>
              <a:xfrm>
                <a:off x="5577100" y="2945275"/>
                <a:ext cx="1017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1347" extrusionOk="0">
                    <a:moveTo>
                      <a:pt x="1" y="0"/>
                    </a:moveTo>
                    <a:lnTo>
                      <a:pt x="1" y="1346"/>
                    </a:lnTo>
                    <a:lnTo>
                      <a:pt x="406" y="1346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29"/>
              <p:cNvSpPr/>
              <p:nvPr/>
            </p:nvSpPr>
            <p:spPr>
              <a:xfrm>
                <a:off x="4831100" y="2122625"/>
                <a:ext cx="345875" cy="345875"/>
              </a:xfrm>
              <a:custGeom>
                <a:avLst/>
                <a:gdLst/>
                <a:ahLst/>
                <a:cxnLst/>
                <a:rect l="l" t="t" r="r" b="b"/>
                <a:pathLst>
                  <a:path w="13835" h="13835" extrusionOk="0">
                    <a:moveTo>
                      <a:pt x="6569" y="0"/>
                    </a:moveTo>
                    <a:lnTo>
                      <a:pt x="6212" y="33"/>
                    </a:lnTo>
                    <a:lnTo>
                      <a:pt x="5871" y="81"/>
                    </a:lnTo>
                    <a:lnTo>
                      <a:pt x="5531" y="146"/>
                    </a:lnTo>
                    <a:lnTo>
                      <a:pt x="5190" y="211"/>
                    </a:lnTo>
                    <a:lnTo>
                      <a:pt x="4866" y="308"/>
                    </a:lnTo>
                    <a:lnTo>
                      <a:pt x="4541" y="422"/>
                    </a:lnTo>
                    <a:lnTo>
                      <a:pt x="4217" y="535"/>
                    </a:lnTo>
                    <a:lnTo>
                      <a:pt x="3925" y="681"/>
                    </a:lnTo>
                    <a:lnTo>
                      <a:pt x="3617" y="827"/>
                    </a:lnTo>
                    <a:lnTo>
                      <a:pt x="3325" y="1006"/>
                    </a:lnTo>
                    <a:lnTo>
                      <a:pt x="3049" y="1184"/>
                    </a:lnTo>
                    <a:lnTo>
                      <a:pt x="2774" y="1379"/>
                    </a:lnTo>
                    <a:lnTo>
                      <a:pt x="2514" y="1573"/>
                    </a:lnTo>
                    <a:lnTo>
                      <a:pt x="2271" y="1800"/>
                    </a:lnTo>
                    <a:lnTo>
                      <a:pt x="2028" y="2027"/>
                    </a:lnTo>
                    <a:lnTo>
                      <a:pt x="1801" y="2271"/>
                    </a:lnTo>
                    <a:lnTo>
                      <a:pt x="1573" y="2514"/>
                    </a:lnTo>
                    <a:lnTo>
                      <a:pt x="1379" y="2774"/>
                    </a:lnTo>
                    <a:lnTo>
                      <a:pt x="1184" y="3049"/>
                    </a:lnTo>
                    <a:lnTo>
                      <a:pt x="1006" y="3325"/>
                    </a:lnTo>
                    <a:lnTo>
                      <a:pt x="827" y="3617"/>
                    </a:lnTo>
                    <a:lnTo>
                      <a:pt x="681" y="3909"/>
                    </a:lnTo>
                    <a:lnTo>
                      <a:pt x="552" y="4217"/>
                    </a:lnTo>
                    <a:lnTo>
                      <a:pt x="422" y="4541"/>
                    </a:lnTo>
                    <a:lnTo>
                      <a:pt x="308" y="4866"/>
                    </a:lnTo>
                    <a:lnTo>
                      <a:pt x="211" y="5190"/>
                    </a:lnTo>
                    <a:lnTo>
                      <a:pt x="146" y="5514"/>
                    </a:lnTo>
                    <a:lnTo>
                      <a:pt x="81" y="5855"/>
                    </a:lnTo>
                    <a:lnTo>
                      <a:pt x="33" y="6212"/>
                    </a:lnTo>
                    <a:lnTo>
                      <a:pt x="17" y="6552"/>
                    </a:lnTo>
                    <a:lnTo>
                      <a:pt x="0" y="6909"/>
                    </a:lnTo>
                    <a:lnTo>
                      <a:pt x="17" y="7266"/>
                    </a:lnTo>
                    <a:lnTo>
                      <a:pt x="33" y="7623"/>
                    </a:lnTo>
                    <a:lnTo>
                      <a:pt x="81" y="7963"/>
                    </a:lnTo>
                    <a:lnTo>
                      <a:pt x="146" y="8304"/>
                    </a:lnTo>
                    <a:lnTo>
                      <a:pt x="211" y="8644"/>
                    </a:lnTo>
                    <a:lnTo>
                      <a:pt x="308" y="8969"/>
                    </a:lnTo>
                    <a:lnTo>
                      <a:pt x="422" y="9293"/>
                    </a:lnTo>
                    <a:lnTo>
                      <a:pt x="552" y="9601"/>
                    </a:lnTo>
                    <a:lnTo>
                      <a:pt x="681" y="9909"/>
                    </a:lnTo>
                    <a:lnTo>
                      <a:pt x="827" y="10217"/>
                    </a:lnTo>
                    <a:lnTo>
                      <a:pt x="1006" y="10493"/>
                    </a:lnTo>
                    <a:lnTo>
                      <a:pt x="1184" y="10785"/>
                    </a:lnTo>
                    <a:lnTo>
                      <a:pt x="1379" y="11061"/>
                    </a:lnTo>
                    <a:lnTo>
                      <a:pt x="1573" y="11320"/>
                    </a:lnTo>
                    <a:lnTo>
                      <a:pt x="1801" y="11564"/>
                    </a:lnTo>
                    <a:lnTo>
                      <a:pt x="2028" y="11807"/>
                    </a:lnTo>
                    <a:lnTo>
                      <a:pt x="2271" y="12034"/>
                    </a:lnTo>
                    <a:lnTo>
                      <a:pt x="2514" y="12245"/>
                    </a:lnTo>
                    <a:lnTo>
                      <a:pt x="2774" y="12456"/>
                    </a:lnTo>
                    <a:lnTo>
                      <a:pt x="3049" y="12650"/>
                    </a:lnTo>
                    <a:lnTo>
                      <a:pt x="3325" y="12829"/>
                    </a:lnTo>
                    <a:lnTo>
                      <a:pt x="3617" y="12991"/>
                    </a:lnTo>
                    <a:lnTo>
                      <a:pt x="3925" y="13153"/>
                    </a:lnTo>
                    <a:lnTo>
                      <a:pt x="4217" y="13283"/>
                    </a:lnTo>
                    <a:lnTo>
                      <a:pt x="4541" y="13412"/>
                    </a:lnTo>
                    <a:lnTo>
                      <a:pt x="4866" y="13526"/>
                    </a:lnTo>
                    <a:lnTo>
                      <a:pt x="5190" y="13607"/>
                    </a:lnTo>
                    <a:lnTo>
                      <a:pt x="5531" y="13688"/>
                    </a:lnTo>
                    <a:lnTo>
                      <a:pt x="5871" y="13753"/>
                    </a:lnTo>
                    <a:lnTo>
                      <a:pt x="6212" y="13802"/>
                    </a:lnTo>
                    <a:lnTo>
                      <a:pt x="6569" y="13818"/>
                    </a:lnTo>
                    <a:lnTo>
                      <a:pt x="6909" y="13834"/>
                    </a:lnTo>
                    <a:lnTo>
                      <a:pt x="7266" y="13818"/>
                    </a:lnTo>
                    <a:lnTo>
                      <a:pt x="7623" y="13802"/>
                    </a:lnTo>
                    <a:lnTo>
                      <a:pt x="7963" y="13753"/>
                    </a:lnTo>
                    <a:lnTo>
                      <a:pt x="8304" y="13688"/>
                    </a:lnTo>
                    <a:lnTo>
                      <a:pt x="8644" y="13607"/>
                    </a:lnTo>
                    <a:lnTo>
                      <a:pt x="8969" y="13526"/>
                    </a:lnTo>
                    <a:lnTo>
                      <a:pt x="9293" y="13412"/>
                    </a:lnTo>
                    <a:lnTo>
                      <a:pt x="9601" y="13283"/>
                    </a:lnTo>
                    <a:lnTo>
                      <a:pt x="9909" y="13153"/>
                    </a:lnTo>
                    <a:lnTo>
                      <a:pt x="10218" y="12991"/>
                    </a:lnTo>
                    <a:lnTo>
                      <a:pt x="10509" y="12829"/>
                    </a:lnTo>
                    <a:lnTo>
                      <a:pt x="10785" y="12650"/>
                    </a:lnTo>
                    <a:lnTo>
                      <a:pt x="11061" y="12456"/>
                    </a:lnTo>
                    <a:lnTo>
                      <a:pt x="11320" y="12245"/>
                    </a:lnTo>
                    <a:lnTo>
                      <a:pt x="11564" y="12034"/>
                    </a:lnTo>
                    <a:lnTo>
                      <a:pt x="11807" y="11807"/>
                    </a:lnTo>
                    <a:lnTo>
                      <a:pt x="12034" y="11564"/>
                    </a:lnTo>
                    <a:lnTo>
                      <a:pt x="12261" y="11320"/>
                    </a:lnTo>
                    <a:lnTo>
                      <a:pt x="12456" y="11061"/>
                    </a:lnTo>
                    <a:lnTo>
                      <a:pt x="12650" y="10785"/>
                    </a:lnTo>
                    <a:lnTo>
                      <a:pt x="12829" y="10493"/>
                    </a:lnTo>
                    <a:lnTo>
                      <a:pt x="12991" y="10217"/>
                    </a:lnTo>
                    <a:lnTo>
                      <a:pt x="13153" y="9909"/>
                    </a:lnTo>
                    <a:lnTo>
                      <a:pt x="13283" y="9601"/>
                    </a:lnTo>
                    <a:lnTo>
                      <a:pt x="13412" y="9293"/>
                    </a:lnTo>
                    <a:lnTo>
                      <a:pt x="13526" y="8969"/>
                    </a:lnTo>
                    <a:lnTo>
                      <a:pt x="13607" y="8644"/>
                    </a:lnTo>
                    <a:lnTo>
                      <a:pt x="13688" y="8304"/>
                    </a:lnTo>
                    <a:lnTo>
                      <a:pt x="13753" y="7963"/>
                    </a:lnTo>
                    <a:lnTo>
                      <a:pt x="13802" y="7623"/>
                    </a:lnTo>
                    <a:lnTo>
                      <a:pt x="13818" y="7266"/>
                    </a:lnTo>
                    <a:lnTo>
                      <a:pt x="13834" y="6909"/>
                    </a:lnTo>
                    <a:lnTo>
                      <a:pt x="13818" y="6552"/>
                    </a:lnTo>
                    <a:lnTo>
                      <a:pt x="13802" y="6212"/>
                    </a:lnTo>
                    <a:lnTo>
                      <a:pt x="13753" y="5855"/>
                    </a:lnTo>
                    <a:lnTo>
                      <a:pt x="13688" y="5514"/>
                    </a:lnTo>
                    <a:lnTo>
                      <a:pt x="13607" y="5190"/>
                    </a:lnTo>
                    <a:lnTo>
                      <a:pt x="13526" y="4866"/>
                    </a:lnTo>
                    <a:lnTo>
                      <a:pt x="13412" y="4541"/>
                    </a:lnTo>
                    <a:lnTo>
                      <a:pt x="13283" y="4217"/>
                    </a:lnTo>
                    <a:lnTo>
                      <a:pt x="13153" y="3909"/>
                    </a:lnTo>
                    <a:lnTo>
                      <a:pt x="12991" y="3617"/>
                    </a:lnTo>
                    <a:lnTo>
                      <a:pt x="12829" y="3325"/>
                    </a:lnTo>
                    <a:lnTo>
                      <a:pt x="12650" y="3049"/>
                    </a:lnTo>
                    <a:lnTo>
                      <a:pt x="12456" y="2774"/>
                    </a:lnTo>
                    <a:lnTo>
                      <a:pt x="12261" y="2514"/>
                    </a:lnTo>
                    <a:lnTo>
                      <a:pt x="12034" y="2271"/>
                    </a:lnTo>
                    <a:lnTo>
                      <a:pt x="11807" y="2027"/>
                    </a:lnTo>
                    <a:lnTo>
                      <a:pt x="11564" y="1800"/>
                    </a:lnTo>
                    <a:lnTo>
                      <a:pt x="11320" y="1573"/>
                    </a:lnTo>
                    <a:lnTo>
                      <a:pt x="11061" y="1379"/>
                    </a:lnTo>
                    <a:lnTo>
                      <a:pt x="10785" y="1184"/>
                    </a:lnTo>
                    <a:lnTo>
                      <a:pt x="10509" y="1006"/>
                    </a:lnTo>
                    <a:lnTo>
                      <a:pt x="10218" y="827"/>
                    </a:lnTo>
                    <a:lnTo>
                      <a:pt x="9909" y="681"/>
                    </a:lnTo>
                    <a:lnTo>
                      <a:pt x="9601" y="535"/>
                    </a:lnTo>
                    <a:lnTo>
                      <a:pt x="9293" y="422"/>
                    </a:lnTo>
                    <a:lnTo>
                      <a:pt x="8969" y="308"/>
                    </a:lnTo>
                    <a:lnTo>
                      <a:pt x="8644" y="211"/>
                    </a:lnTo>
                    <a:lnTo>
                      <a:pt x="8304" y="146"/>
                    </a:lnTo>
                    <a:lnTo>
                      <a:pt x="7963" y="81"/>
                    </a:lnTo>
                    <a:lnTo>
                      <a:pt x="7623" y="33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29"/>
              <p:cNvSpPr/>
              <p:nvPr/>
            </p:nvSpPr>
            <p:spPr>
              <a:xfrm>
                <a:off x="4831100" y="2122625"/>
                <a:ext cx="345875" cy="345875"/>
              </a:xfrm>
              <a:custGeom>
                <a:avLst/>
                <a:gdLst/>
                <a:ahLst/>
                <a:cxnLst/>
                <a:rect l="l" t="t" r="r" b="b"/>
                <a:pathLst>
                  <a:path w="13835" h="13835" fill="none" extrusionOk="0">
                    <a:moveTo>
                      <a:pt x="13834" y="6909"/>
                    </a:moveTo>
                    <a:lnTo>
                      <a:pt x="13834" y="6909"/>
                    </a:lnTo>
                    <a:lnTo>
                      <a:pt x="13818" y="7266"/>
                    </a:lnTo>
                    <a:lnTo>
                      <a:pt x="13802" y="7623"/>
                    </a:lnTo>
                    <a:lnTo>
                      <a:pt x="13753" y="7963"/>
                    </a:lnTo>
                    <a:lnTo>
                      <a:pt x="13688" y="8304"/>
                    </a:lnTo>
                    <a:lnTo>
                      <a:pt x="13607" y="8644"/>
                    </a:lnTo>
                    <a:lnTo>
                      <a:pt x="13526" y="8969"/>
                    </a:lnTo>
                    <a:lnTo>
                      <a:pt x="13412" y="9293"/>
                    </a:lnTo>
                    <a:lnTo>
                      <a:pt x="13283" y="9601"/>
                    </a:lnTo>
                    <a:lnTo>
                      <a:pt x="13153" y="9909"/>
                    </a:lnTo>
                    <a:lnTo>
                      <a:pt x="12991" y="10217"/>
                    </a:lnTo>
                    <a:lnTo>
                      <a:pt x="12829" y="10493"/>
                    </a:lnTo>
                    <a:lnTo>
                      <a:pt x="12650" y="10785"/>
                    </a:lnTo>
                    <a:lnTo>
                      <a:pt x="12456" y="11061"/>
                    </a:lnTo>
                    <a:lnTo>
                      <a:pt x="12261" y="11320"/>
                    </a:lnTo>
                    <a:lnTo>
                      <a:pt x="12034" y="11564"/>
                    </a:lnTo>
                    <a:lnTo>
                      <a:pt x="11807" y="11807"/>
                    </a:lnTo>
                    <a:lnTo>
                      <a:pt x="11564" y="12034"/>
                    </a:lnTo>
                    <a:lnTo>
                      <a:pt x="11320" y="12245"/>
                    </a:lnTo>
                    <a:lnTo>
                      <a:pt x="11061" y="12456"/>
                    </a:lnTo>
                    <a:lnTo>
                      <a:pt x="10785" y="12650"/>
                    </a:lnTo>
                    <a:lnTo>
                      <a:pt x="10509" y="12829"/>
                    </a:lnTo>
                    <a:lnTo>
                      <a:pt x="10218" y="12991"/>
                    </a:lnTo>
                    <a:lnTo>
                      <a:pt x="9909" y="13153"/>
                    </a:lnTo>
                    <a:lnTo>
                      <a:pt x="9601" y="13283"/>
                    </a:lnTo>
                    <a:lnTo>
                      <a:pt x="9293" y="13412"/>
                    </a:lnTo>
                    <a:lnTo>
                      <a:pt x="8969" y="13526"/>
                    </a:lnTo>
                    <a:lnTo>
                      <a:pt x="8644" y="13607"/>
                    </a:lnTo>
                    <a:lnTo>
                      <a:pt x="8304" y="13688"/>
                    </a:lnTo>
                    <a:lnTo>
                      <a:pt x="7963" y="13753"/>
                    </a:lnTo>
                    <a:lnTo>
                      <a:pt x="7623" y="13802"/>
                    </a:lnTo>
                    <a:lnTo>
                      <a:pt x="7266" y="13818"/>
                    </a:lnTo>
                    <a:lnTo>
                      <a:pt x="6909" y="13834"/>
                    </a:lnTo>
                    <a:lnTo>
                      <a:pt x="6909" y="13834"/>
                    </a:lnTo>
                    <a:lnTo>
                      <a:pt x="6569" y="13818"/>
                    </a:lnTo>
                    <a:lnTo>
                      <a:pt x="6212" y="13802"/>
                    </a:lnTo>
                    <a:lnTo>
                      <a:pt x="5871" y="13753"/>
                    </a:lnTo>
                    <a:lnTo>
                      <a:pt x="5531" y="13688"/>
                    </a:lnTo>
                    <a:lnTo>
                      <a:pt x="5190" y="13607"/>
                    </a:lnTo>
                    <a:lnTo>
                      <a:pt x="4866" y="13526"/>
                    </a:lnTo>
                    <a:lnTo>
                      <a:pt x="4541" y="13412"/>
                    </a:lnTo>
                    <a:lnTo>
                      <a:pt x="4217" y="13283"/>
                    </a:lnTo>
                    <a:lnTo>
                      <a:pt x="3925" y="13153"/>
                    </a:lnTo>
                    <a:lnTo>
                      <a:pt x="3617" y="12991"/>
                    </a:lnTo>
                    <a:lnTo>
                      <a:pt x="3325" y="12829"/>
                    </a:lnTo>
                    <a:lnTo>
                      <a:pt x="3049" y="12650"/>
                    </a:lnTo>
                    <a:lnTo>
                      <a:pt x="2774" y="12456"/>
                    </a:lnTo>
                    <a:lnTo>
                      <a:pt x="2514" y="12245"/>
                    </a:lnTo>
                    <a:lnTo>
                      <a:pt x="2271" y="12034"/>
                    </a:lnTo>
                    <a:lnTo>
                      <a:pt x="2028" y="11807"/>
                    </a:lnTo>
                    <a:lnTo>
                      <a:pt x="1801" y="11564"/>
                    </a:lnTo>
                    <a:lnTo>
                      <a:pt x="1573" y="11320"/>
                    </a:lnTo>
                    <a:lnTo>
                      <a:pt x="1379" y="11061"/>
                    </a:lnTo>
                    <a:lnTo>
                      <a:pt x="1184" y="10785"/>
                    </a:lnTo>
                    <a:lnTo>
                      <a:pt x="1006" y="10493"/>
                    </a:lnTo>
                    <a:lnTo>
                      <a:pt x="827" y="10217"/>
                    </a:lnTo>
                    <a:lnTo>
                      <a:pt x="681" y="9909"/>
                    </a:lnTo>
                    <a:lnTo>
                      <a:pt x="552" y="9601"/>
                    </a:lnTo>
                    <a:lnTo>
                      <a:pt x="422" y="9293"/>
                    </a:lnTo>
                    <a:lnTo>
                      <a:pt x="308" y="8969"/>
                    </a:lnTo>
                    <a:lnTo>
                      <a:pt x="211" y="8644"/>
                    </a:lnTo>
                    <a:lnTo>
                      <a:pt x="146" y="8304"/>
                    </a:lnTo>
                    <a:lnTo>
                      <a:pt x="81" y="7963"/>
                    </a:lnTo>
                    <a:lnTo>
                      <a:pt x="33" y="7623"/>
                    </a:lnTo>
                    <a:lnTo>
                      <a:pt x="17" y="7266"/>
                    </a:lnTo>
                    <a:lnTo>
                      <a:pt x="0" y="6909"/>
                    </a:lnTo>
                    <a:lnTo>
                      <a:pt x="0" y="6909"/>
                    </a:lnTo>
                    <a:lnTo>
                      <a:pt x="17" y="6552"/>
                    </a:lnTo>
                    <a:lnTo>
                      <a:pt x="33" y="6212"/>
                    </a:lnTo>
                    <a:lnTo>
                      <a:pt x="81" y="5855"/>
                    </a:lnTo>
                    <a:lnTo>
                      <a:pt x="146" y="5514"/>
                    </a:lnTo>
                    <a:lnTo>
                      <a:pt x="211" y="5190"/>
                    </a:lnTo>
                    <a:lnTo>
                      <a:pt x="308" y="4866"/>
                    </a:lnTo>
                    <a:lnTo>
                      <a:pt x="422" y="4541"/>
                    </a:lnTo>
                    <a:lnTo>
                      <a:pt x="552" y="4217"/>
                    </a:lnTo>
                    <a:lnTo>
                      <a:pt x="681" y="3909"/>
                    </a:lnTo>
                    <a:lnTo>
                      <a:pt x="827" y="3617"/>
                    </a:lnTo>
                    <a:lnTo>
                      <a:pt x="1006" y="3325"/>
                    </a:lnTo>
                    <a:lnTo>
                      <a:pt x="1184" y="3049"/>
                    </a:lnTo>
                    <a:lnTo>
                      <a:pt x="1379" y="2774"/>
                    </a:lnTo>
                    <a:lnTo>
                      <a:pt x="1573" y="2514"/>
                    </a:lnTo>
                    <a:lnTo>
                      <a:pt x="1801" y="2271"/>
                    </a:lnTo>
                    <a:lnTo>
                      <a:pt x="2028" y="2027"/>
                    </a:lnTo>
                    <a:lnTo>
                      <a:pt x="2271" y="1800"/>
                    </a:lnTo>
                    <a:lnTo>
                      <a:pt x="2514" y="1573"/>
                    </a:lnTo>
                    <a:lnTo>
                      <a:pt x="2774" y="1379"/>
                    </a:lnTo>
                    <a:lnTo>
                      <a:pt x="3049" y="1184"/>
                    </a:lnTo>
                    <a:lnTo>
                      <a:pt x="3325" y="1006"/>
                    </a:lnTo>
                    <a:lnTo>
                      <a:pt x="3617" y="827"/>
                    </a:lnTo>
                    <a:lnTo>
                      <a:pt x="3925" y="681"/>
                    </a:lnTo>
                    <a:lnTo>
                      <a:pt x="4217" y="535"/>
                    </a:lnTo>
                    <a:lnTo>
                      <a:pt x="4541" y="422"/>
                    </a:lnTo>
                    <a:lnTo>
                      <a:pt x="4866" y="308"/>
                    </a:lnTo>
                    <a:lnTo>
                      <a:pt x="5190" y="211"/>
                    </a:lnTo>
                    <a:lnTo>
                      <a:pt x="5531" y="146"/>
                    </a:lnTo>
                    <a:lnTo>
                      <a:pt x="5871" y="81"/>
                    </a:lnTo>
                    <a:lnTo>
                      <a:pt x="6212" y="33"/>
                    </a:lnTo>
                    <a:lnTo>
                      <a:pt x="6569" y="0"/>
                    </a:lnTo>
                    <a:lnTo>
                      <a:pt x="6909" y="0"/>
                    </a:lnTo>
                    <a:lnTo>
                      <a:pt x="6909" y="0"/>
                    </a:lnTo>
                    <a:lnTo>
                      <a:pt x="7266" y="0"/>
                    </a:lnTo>
                    <a:lnTo>
                      <a:pt x="7623" y="33"/>
                    </a:lnTo>
                    <a:lnTo>
                      <a:pt x="7963" y="81"/>
                    </a:lnTo>
                    <a:lnTo>
                      <a:pt x="8304" y="146"/>
                    </a:lnTo>
                    <a:lnTo>
                      <a:pt x="8644" y="211"/>
                    </a:lnTo>
                    <a:lnTo>
                      <a:pt x="8969" y="308"/>
                    </a:lnTo>
                    <a:lnTo>
                      <a:pt x="9293" y="422"/>
                    </a:lnTo>
                    <a:lnTo>
                      <a:pt x="9601" y="535"/>
                    </a:lnTo>
                    <a:lnTo>
                      <a:pt x="9909" y="681"/>
                    </a:lnTo>
                    <a:lnTo>
                      <a:pt x="10218" y="827"/>
                    </a:lnTo>
                    <a:lnTo>
                      <a:pt x="10509" y="1006"/>
                    </a:lnTo>
                    <a:lnTo>
                      <a:pt x="10785" y="1184"/>
                    </a:lnTo>
                    <a:lnTo>
                      <a:pt x="11061" y="1379"/>
                    </a:lnTo>
                    <a:lnTo>
                      <a:pt x="11320" y="1573"/>
                    </a:lnTo>
                    <a:lnTo>
                      <a:pt x="11564" y="1800"/>
                    </a:lnTo>
                    <a:lnTo>
                      <a:pt x="11807" y="2027"/>
                    </a:lnTo>
                    <a:lnTo>
                      <a:pt x="12034" y="2271"/>
                    </a:lnTo>
                    <a:lnTo>
                      <a:pt x="12261" y="2514"/>
                    </a:lnTo>
                    <a:lnTo>
                      <a:pt x="12456" y="2774"/>
                    </a:lnTo>
                    <a:lnTo>
                      <a:pt x="12650" y="3049"/>
                    </a:lnTo>
                    <a:lnTo>
                      <a:pt x="12829" y="3325"/>
                    </a:lnTo>
                    <a:lnTo>
                      <a:pt x="12991" y="3617"/>
                    </a:lnTo>
                    <a:lnTo>
                      <a:pt x="13153" y="3909"/>
                    </a:lnTo>
                    <a:lnTo>
                      <a:pt x="13283" y="4217"/>
                    </a:lnTo>
                    <a:lnTo>
                      <a:pt x="13412" y="4541"/>
                    </a:lnTo>
                    <a:lnTo>
                      <a:pt x="13526" y="4866"/>
                    </a:lnTo>
                    <a:lnTo>
                      <a:pt x="13607" y="5190"/>
                    </a:lnTo>
                    <a:lnTo>
                      <a:pt x="13688" y="5514"/>
                    </a:lnTo>
                    <a:lnTo>
                      <a:pt x="13753" y="5855"/>
                    </a:lnTo>
                    <a:lnTo>
                      <a:pt x="13802" y="6212"/>
                    </a:lnTo>
                    <a:lnTo>
                      <a:pt x="13818" y="6552"/>
                    </a:lnTo>
                    <a:lnTo>
                      <a:pt x="13834" y="69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29"/>
              <p:cNvSpPr/>
              <p:nvPr/>
            </p:nvSpPr>
            <p:spPr>
              <a:xfrm>
                <a:off x="4862325" y="2157475"/>
                <a:ext cx="283425" cy="283450"/>
              </a:xfrm>
              <a:custGeom>
                <a:avLst/>
                <a:gdLst/>
                <a:ahLst/>
                <a:cxnLst/>
                <a:rect l="l" t="t" r="r" b="b"/>
                <a:pathLst>
                  <a:path w="11337" h="11338" extrusionOk="0">
                    <a:moveTo>
                      <a:pt x="5660" y="1"/>
                    </a:moveTo>
                    <a:lnTo>
                      <a:pt x="5368" y="17"/>
                    </a:lnTo>
                    <a:lnTo>
                      <a:pt x="5092" y="33"/>
                    </a:lnTo>
                    <a:lnTo>
                      <a:pt x="4801" y="66"/>
                    </a:lnTo>
                    <a:lnTo>
                      <a:pt x="4525" y="115"/>
                    </a:lnTo>
                    <a:lnTo>
                      <a:pt x="4249" y="179"/>
                    </a:lnTo>
                    <a:lnTo>
                      <a:pt x="3990" y="260"/>
                    </a:lnTo>
                    <a:lnTo>
                      <a:pt x="3714" y="342"/>
                    </a:lnTo>
                    <a:lnTo>
                      <a:pt x="3454" y="455"/>
                    </a:lnTo>
                    <a:lnTo>
                      <a:pt x="3211" y="569"/>
                    </a:lnTo>
                    <a:lnTo>
                      <a:pt x="2968" y="682"/>
                    </a:lnTo>
                    <a:lnTo>
                      <a:pt x="2725" y="828"/>
                    </a:lnTo>
                    <a:lnTo>
                      <a:pt x="2498" y="974"/>
                    </a:lnTo>
                    <a:lnTo>
                      <a:pt x="2271" y="1136"/>
                    </a:lnTo>
                    <a:lnTo>
                      <a:pt x="2060" y="1298"/>
                    </a:lnTo>
                    <a:lnTo>
                      <a:pt x="1865" y="1477"/>
                    </a:lnTo>
                    <a:lnTo>
                      <a:pt x="1654" y="1655"/>
                    </a:lnTo>
                    <a:lnTo>
                      <a:pt x="1476" y="1866"/>
                    </a:lnTo>
                    <a:lnTo>
                      <a:pt x="1298" y="2061"/>
                    </a:lnTo>
                    <a:lnTo>
                      <a:pt x="1135" y="2271"/>
                    </a:lnTo>
                    <a:lnTo>
                      <a:pt x="973" y="2499"/>
                    </a:lnTo>
                    <a:lnTo>
                      <a:pt x="827" y="2726"/>
                    </a:lnTo>
                    <a:lnTo>
                      <a:pt x="681" y="2969"/>
                    </a:lnTo>
                    <a:lnTo>
                      <a:pt x="568" y="3212"/>
                    </a:lnTo>
                    <a:lnTo>
                      <a:pt x="454" y="3455"/>
                    </a:lnTo>
                    <a:lnTo>
                      <a:pt x="341" y="3715"/>
                    </a:lnTo>
                    <a:lnTo>
                      <a:pt x="260" y="3991"/>
                    </a:lnTo>
                    <a:lnTo>
                      <a:pt x="178" y="4250"/>
                    </a:lnTo>
                    <a:lnTo>
                      <a:pt x="114" y="4526"/>
                    </a:lnTo>
                    <a:lnTo>
                      <a:pt x="65" y="4801"/>
                    </a:lnTo>
                    <a:lnTo>
                      <a:pt x="33" y="5093"/>
                    </a:lnTo>
                    <a:lnTo>
                      <a:pt x="16" y="5369"/>
                    </a:lnTo>
                    <a:lnTo>
                      <a:pt x="0" y="5661"/>
                    </a:lnTo>
                    <a:lnTo>
                      <a:pt x="16" y="5953"/>
                    </a:lnTo>
                    <a:lnTo>
                      <a:pt x="33" y="6245"/>
                    </a:lnTo>
                    <a:lnTo>
                      <a:pt x="65" y="6537"/>
                    </a:lnTo>
                    <a:lnTo>
                      <a:pt x="114" y="6812"/>
                    </a:lnTo>
                    <a:lnTo>
                      <a:pt x="178" y="7088"/>
                    </a:lnTo>
                    <a:lnTo>
                      <a:pt x="260" y="7348"/>
                    </a:lnTo>
                    <a:lnTo>
                      <a:pt x="341" y="7623"/>
                    </a:lnTo>
                    <a:lnTo>
                      <a:pt x="454" y="7867"/>
                    </a:lnTo>
                    <a:lnTo>
                      <a:pt x="568" y="8126"/>
                    </a:lnTo>
                    <a:lnTo>
                      <a:pt x="681" y="8369"/>
                    </a:lnTo>
                    <a:lnTo>
                      <a:pt x="827" y="8613"/>
                    </a:lnTo>
                    <a:lnTo>
                      <a:pt x="973" y="8840"/>
                    </a:lnTo>
                    <a:lnTo>
                      <a:pt x="1135" y="9051"/>
                    </a:lnTo>
                    <a:lnTo>
                      <a:pt x="1298" y="9278"/>
                    </a:lnTo>
                    <a:lnTo>
                      <a:pt x="1476" y="9472"/>
                    </a:lnTo>
                    <a:lnTo>
                      <a:pt x="1654" y="9667"/>
                    </a:lnTo>
                    <a:lnTo>
                      <a:pt x="1865" y="9861"/>
                    </a:lnTo>
                    <a:lnTo>
                      <a:pt x="2060" y="10040"/>
                    </a:lnTo>
                    <a:lnTo>
                      <a:pt x="2271" y="10202"/>
                    </a:lnTo>
                    <a:lnTo>
                      <a:pt x="2498" y="10364"/>
                    </a:lnTo>
                    <a:lnTo>
                      <a:pt x="2725" y="10510"/>
                    </a:lnTo>
                    <a:lnTo>
                      <a:pt x="2968" y="10656"/>
                    </a:lnTo>
                    <a:lnTo>
                      <a:pt x="3211" y="10770"/>
                    </a:lnTo>
                    <a:lnTo>
                      <a:pt x="3454" y="10883"/>
                    </a:lnTo>
                    <a:lnTo>
                      <a:pt x="3714" y="10997"/>
                    </a:lnTo>
                    <a:lnTo>
                      <a:pt x="3990" y="11078"/>
                    </a:lnTo>
                    <a:lnTo>
                      <a:pt x="4249" y="11159"/>
                    </a:lnTo>
                    <a:lnTo>
                      <a:pt x="4525" y="11224"/>
                    </a:lnTo>
                    <a:lnTo>
                      <a:pt x="4801" y="11272"/>
                    </a:lnTo>
                    <a:lnTo>
                      <a:pt x="5092" y="11305"/>
                    </a:lnTo>
                    <a:lnTo>
                      <a:pt x="5368" y="11321"/>
                    </a:lnTo>
                    <a:lnTo>
                      <a:pt x="5660" y="11337"/>
                    </a:lnTo>
                    <a:lnTo>
                      <a:pt x="5952" y="11321"/>
                    </a:lnTo>
                    <a:lnTo>
                      <a:pt x="6244" y="11305"/>
                    </a:lnTo>
                    <a:lnTo>
                      <a:pt x="6536" y="11272"/>
                    </a:lnTo>
                    <a:lnTo>
                      <a:pt x="6812" y="11224"/>
                    </a:lnTo>
                    <a:lnTo>
                      <a:pt x="7087" y="11159"/>
                    </a:lnTo>
                    <a:lnTo>
                      <a:pt x="7347" y="11078"/>
                    </a:lnTo>
                    <a:lnTo>
                      <a:pt x="7622" y="10997"/>
                    </a:lnTo>
                    <a:lnTo>
                      <a:pt x="7866" y="10883"/>
                    </a:lnTo>
                    <a:lnTo>
                      <a:pt x="8125" y="10770"/>
                    </a:lnTo>
                    <a:lnTo>
                      <a:pt x="8368" y="10656"/>
                    </a:lnTo>
                    <a:lnTo>
                      <a:pt x="8612" y="10510"/>
                    </a:lnTo>
                    <a:lnTo>
                      <a:pt x="8839" y="10364"/>
                    </a:lnTo>
                    <a:lnTo>
                      <a:pt x="9050" y="10202"/>
                    </a:lnTo>
                    <a:lnTo>
                      <a:pt x="9277" y="10040"/>
                    </a:lnTo>
                    <a:lnTo>
                      <a:pt x="9471" y="9861"/>
                    </a:lnTo>
                    <a:lnTo>
                      <a:pt x="9666" y="9667"/>
                    </a:lnTo>
                    <a:lnTo>
                      <a:pt x="9860" y="9472"/>
                    </a:lnTo>
                    <a:lnTo>
                      <a:pt x="10039" y="9278"/>
                    </a:lnTo>
                    <a:lnTo>
                      <a:pt x="10201" y="9051"/>
                    </a:lnTo>
                    <a:lnTo>
                      <a:pt x="10363" y="8840"/>
                    </a:lnTo>
                    <a:lnTo>
                      <a:pt x="10509" y="8613"/>
                    </a:lnTo>
                    <a:lnTo>
                      <a:pt x="10655" y="8369"/>
                    </a:lnTo>
                    <a:lnTo>
                      <a:pt x="10769" y="8126"/>
                    </a:lnTo>
                    <a:lnTo>
                      <a:pt x="10882" y="7867"/>
                    </a:lnTo>
                    <a:lnTo>
                      <a:pt x="10996" y="7623"/>
                    </a:lnTo>
                    <a:lnTo>
                      <a:pt x="11077" y="7348"/>
                    </a:lnTo>
                    <a:lnTo>
                      <a:pt x="11158" y="7088"/>
                    </a:lnTo>
                    <a:lnTo>
                      <a:pt x="11223" y="6812"/>
                    </a:lnTo>
                    <a:lnTo>
                      <a:pt x="11271" y="6537"/>
                    </a:lnTo>
                    <a:lnTo>
                      <a:pt x="11304" y="6245"/>
                    </a:lnTo>
                    <a:lnTo>
                      <a:pt x="11320" y="5953"/>
                    </a:lnTo>
                    <a:lnTo>
                      <a:pt x="11336" y="5661"/>
                    </a:lnTo>
                    <a:lnTo>
                      <a:pt x="11320" y="5369"/>
                    </a:lnTo>
                    <a:lnTo>
                      <a:pt x="11304" y="5093"/>
                    </a:lnTo>
                    <a:lnTo>
                      <a:pt x="11271" y="4801"/>
                    </a:lnTo>
                    <a:lnTo>
                      <a:pt x="11223" y="4526"/>
                    </a:lnTo>
                    <a:lnTo>
                      <a:pt x="11158" y="4250"/>
                    </a:lnTo>
                    <a:lnTo>
                      <a:pt x="11077" y="3991"/>
                    </a:lnTo>
                    <a:lnTo>
                      <a:pt x="10996" y="3715"/>
                    </a:lnTo>
                    <a:lnTo>
                      <a:pt x="10882" y="3455"/>
                    </a:lnTo>
                    <a:lnTo>
                      <a:pt x="10769" y="3212"/>
                    </a:lnTo>
                    <a:lnTo>
                      <a:pt x="10655" y="2969"/>
                    </a:lnTo>
                    <a:lnTo>
                      <a:pt x="10509" y="2726"/>
                    </a:lnTo>
                    <a:lnTo>
                      <a:pt x="10363" y="2499"/>
                    </a:lnTo>
                    <a:lnTo>
                      <a:pt x="10201" y="2271"/>
                    </a:lnTo>
                    <a:lnTo>
                      <a:pt x="10039" y="2061"/>
                    </a:lnTo>
                    <a:lnTo>
                      <a:pt x="9860" y="1866"/>
                    </a:lnTo>
                    <a:lnTo>
                      <a:pt x="9666" y="1655"/>
                    </a:lnTo>
                    <a:lnTo>
                      <a:pt x="9471" y="1477"/>
                    </a:lnTo>
                    <a:lnTo>
                      <a:pt x="9277" y="1298"/>
                    </a:lnTo>
                    <a:lnTo>
                      <a:pt x="9050" y="1136"/>
                    </a:lnTo>
                    <a:lnTo>
                      <a:pt x="8839" y="974"/>
                    </a:lnTo>
                    <a:lnTo>
                      <a:pt x="8612" y="828"/>
                    </a:lnTo>
                    <a:lnTo>
                      <a:pt x="8368" y="682"/>
                    </a:lnTo>
                    <a:lnTo>
                      <a:pt x="8125" y="569"/>
                    </a:lnTo>
                    <a:lnTo>
                      <a:pt x="7866" y="455"/>
                    </a:lnTo>
                    <a:lnTo>
                      <a:pt x="7622" y="342"/>
                    </a:lnTo>
                    <a:lnTo>
                      <a:pt x="7347" y="260"/>
                    </a:lnTo>
                    <a:lnTo>
                      <a:pt x="7087" y="179"/>
                    </a:lnTo>
                    <a:lnTo>
                      <a:pt x="6812" y="115"/>
                    </a:lnTo>
                    <a:lnTo>
                      <a:pt x="6536" y="66"/>
                    </a:lnTo>
                    <a:lnTo>
                      <a:pt x="6244" y="33"/>
                    </a:lnTo>
                    <a:lnTo>
                      <a:pt x="5952" y="17"/>
                    </a:lnTo>
                    <a:lnTo>
                      <a:pt x="5660" y="1"/>
                    </a:lnTo>
                    <a:close/>
                  </a:path>
                </a:pathLst>
              </a:custGeom>
              <a:solidFill>
                <a:srgbClr val="C3C5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29"/>
              <p:cNvSpPr/>
              <p:nvPr/>
            </p:nvSpPr>
            <p:spPr>
              <a:xfrm>
                <a:off x="4862325" y="2157475"/>
                <a:ext cx="283425" cy="283450"/>
              </a:xfrm>
              <a:custGeom>
                <a:avLst/>
                <a:gdLst/>
                <a:ahLst/>
                <a:cxnLst/>
                <a:rect l="l" t="t" r="r" b="b"/>
                <a:pathLst>
                  <a:path w="11337" h="11338" fill="none" extrusionOk="0">
                    <a:moveTo>
                      <a:pt x="5660" y="1"/>
                    </a:moveTo>
                    <a:lnTo>
                      <a:pt x="5660" y="1"/>
                    </a:lnTo>
                    <a:lnTo>
                      <a:pt x="5368" y="17"/>
                    </a:lnTo>
                    <a:lnTo>
                      <a:pt x="5092" y="33"/>
                    </a:lnTo>
                    <a:lnTo>
                      <a:pt x="4801" y="66"/>
                    </a:lnTo>
                    <a:lnTo>
                      <a:pt x="4525" y="115"/>
                    </a:lnTo>
                    <a:lnTo>
                      <a:pt x="4249" y="179"/>
                    </a:lnTo>
                    <a:lnTo>
                      <a:pt x="3990" y="260"/>
                    </a:lnTo>
                    <a:lnTo>
                      <a:pt x="3714" y="342"/>
                    </a:lnTo>
                    <a:lnTo>
                      <a:pt x="3454" y="455"/>
                    </a:lnTo>
                    <a:lnTo>
                      <a:pt x="3211" y="569"/>
                    </a:lnTo>
                    <a:lnTo>
                      <a:pt x="2968" y="682"/>
                    </a:lnTo>
                    <a:lnTo>
                      <a:pt x="2725" y="828"/>
                    </a:lnTo>
                    <a:lnTo>
                      <a:pt x="2498" y="974"/>
                    </a:lnTo>
                    <a:lnTo>
                      <a:pt x="2271" y="1136"/>
                    </a:lnTo>
                    <a:lnTo>
                      <a:pt x="2060" y="1298"/>
                    </a:lnTo>
                    <a:lnTo>
                      <a:pt x="1865" y="1477"/>
                    </a:lnTo>
                    <a:lnTo>
                      <a:pt x="1654" y="1655"/>
                    </a:lnTo>
                    <a:lnTo>
                      <a:pt x="1476" y="1866"/>
                    </a:lnTo>
                    <a:lnTo>
                      <a:pt x="1298" y="2061"/>
                    </a:lnTo>
                    <a:lnTo>
                      <a:pt x="1135" y="2271"/>
                    </a:lnTo>
                    <a:lnTo>
                      <a:pt x="973" y="2499"/>
                    </a:lnTo>
                    <a:lnTo>
                      <a:pt x="827" y="2726"/>
                    </a:lnTo>
                    <a:lnTo>
                      <a:pt x="681" y="2969"/>
                    </a:lnTo>
                    <a:lnTo>
                      <a:pt x="568" y="3212"/>
                    </a:lnTo>
                    <a:lnTo>
                      <a:pt x="454" y="3455"/>
                    </a:lnTo>
                    <a:lnTo>
                      <a:pt x="341" y="3715"/>
                    </a:lnTo>
                    <a:lnTo>
                      <a:pt x="260" y="3991"/>
                    </a:lnTo>
                    <a:lnTo>
                      <a:pt x="178" y="4250"/>
                    </a:lnTo>
                    <a:lnTo>
                      <a:pt x="114" y="4526"/>
                    </a:lnTo>
                    <a:lnTo>
                      <a:pt x="65" y="4801"/>
                    </a:lnTo>
                    <a:lnTo>
                      <a:pt x="33" y="5093"/>
                    </a:lnTo>
                    <a:lnTo>
                      <a:pt x="16" y="5369"/>
                    </a:lnTo>
                    <a:lnTo>
                      <a:pt x="0" y="5661"/>
                    </a:lnTo>
                    <a:lnTo>
                      <a:pt x="0" y="5661"/>
                    </a:lnTo>
                    <a:lnTo>
                      <a:pt x="16" y="5953"/>
                    </a:lnTo>
                    <a:lnTo>
                      <a:pt x="33" y="6245"/>
                    </a:lnTo>
                    <a:lnTo>
                      <a:pt x="65" y="6537"/>
                    </a:lnTo>
                    <a:lnTo>
                      <a:pt x="114" y="6812"/>
                    </a:lnTo>
                    <a:lnTo>
                      <a:pt x="178" y="7088"/>
                    </a:lnTo>
                    <a:lnTo>
                      <a:pt x="260" y="7348"/>
                    </a:lnTo>
                    <a:lnTo>
                      <a:pt x="341" y="7623"/>
                    </a:lnTo>
                    <a:lnTo>
                      <a:pt x="454" y="7867"/>
                    </a:lnTo>
                    <a:lnTo>
                      <a:pt x="568" y="8126"/>
                    </a:lnTo>
                    <a:lnTo>
                      <a:pt x="681" y="8369"/>
                    </a:lnTo>
                    <a:lnTo>
                      <a:pt x="827" y="8613"/>
                    </a:lnTo>
                    <a:lnTo>
                      <a:pt x="973" y="8840"/>
                    </a:lnTo>
                    <a:lnTo>
                      <a:pt x="1135" y="9051"/>
                    </a:lnTo>
                    <a:lnTo>
                      <a:pt x="1298" y="9278"/>
                    </a:lnTo>
                    <a:lnTo>
                      <a:pt x="1476" y="9472"/>
                    </a:lnTo>
                    <a:lnTo>
                      <a:pt x="1654" y="9667"/>
                    </a:lnTo>
                    <a:lnTo>
                      <a:pt x="1865" y="9861"/>
                    </a:lnTo>
                    <a:lnTo>
                      <a:pt x="2060" y="10040"/>
                    </a:lnTo>
                    <a:lnTo>
                      <a:pt x="2271" y="10202"/>
                    </a:lnTo>
                    <a:lnTo>
                      <a:pt x="2498" y="10364"/>
                    </a:lnTo>
                    <a:lnTo>
                      <a:pt x="2725" y="10510"/>
                    </a:lnTo>
                    <a:lnTo>
                      <a:pt x="2968" y="10656"/>
                    </a:lnTo>
                    <a:lnTo>
                      <a:pt x="3211" y="10770"/>
                    </a:lnTo>
                    <a:lnTo>
                      <a:pt x="3454" y="10883"/>
                    </a:lnTo>
                    <a:lnTo>
                      <a:pt x="3714" y="10997"/>
                    </a:lnTo>
                    <a:lnTo>
                      <a:pt x="3990" y="11078"/>
                    </a:lnTo>
                    <a:lnTo>
                      <a:pt x="4249" y="11159"/>
                    </a:lnTo>
                    <a:lnTo>
                      <a:pt x="4525" y="11224"/>
                    </a:lnTo>
                    <a:lnTo>
                      <a:pt x="4801" y="11272"/>
                    </a:lnTo>
                    <a:lnTo>
                      <a:pt x="5092" y="11305"/>
                    </a:lnTo>
                    <a:lnTo>
                      <a:pt x="5368" y="11321"/>
                    </a:lnTo>
                    <a:lnTo>
                      <a:pt x="5660" y="11337"/>
                    </a:lnTo>
                    <a:lnTo>
                      <a:pt x="5660" y="11337"/>
                    </a:lnTo>
                    <a:lnTo>
                      <a:pt x="5952" y="11321"/>
                    </a:lnTo>
                    <a:lnTo>
                      <a:pt x="6244" y="11305"/>
                    </a:lnTo>
                    <a:lnTo>
                      <a:pt x="6536" y="11272"/>
                    </a:lnTo>
                    <a:lnTo>
                      <a:pt x="6812" y="11224"/>
                    </a:lnTo>
                    <a:lnTo>
                      <a:pt x="7087" y="11159"/>
                    </a:lnTo>
                    <a:lnTo>
                      <a:pt x="7347" y="11078"/>
                    </a:lnTo>
                    <a:lnTo>
                      <a:pt x="7622" y="10997"/>
                    </a:lnTo>
                    <a:lnTo>
                      <a:pt x="7866" y="10883"/>
                    </a:lnTo>
                    <a:lnTo>
                      <a:pt x="8125" y="10770"/>
                    </a:lnTo>
                    <a:lnTo>
                      <a:pt x="8368" y="10656"/>
                    </a:lnTo>
                    <a:lnTo>
                      <a:pt x="8612" y="10510"/>
                    </a:lnTo>
                    <a:lnTo>
                      <a:pt x="8839" y="10364"/>
                    </a:lnTo>
                    <a:lnTo>
                      <a:pt x="9050" y="10202"/>
                    </a:lnTo>
                    <a:lnTo>
                      <a:pt x="9277" y="10040"/>
                    </a:lnTo>
                    <a:lnTo>
                      <a:pt x="9471" y="9861"/>
                    </a:lnTo>
                    <a:lnTo>
                      <a:pt x="9666" y="9667"/>
                    </a:lnTo>
                    <a:lnTo>
                      <a:pt x="9860" y="9472"/>
                    </a:lnTo>
                    <a:lnTo>
                      <a:pt x="10039" y="9278"/>
                    </a:lnTo>
                    <a:lnTo>
                      <a:pt x="10201" y="9051"/>
                    </a:lnTo>
                    <a:lnTo>
                      <a:pt x="10363" y="8840"/>
                    </a:lnTo>
                    <a:lnTo>
                      <a:pt x="10509" y="8613"/>
                    </a:lnTo>
                    <a:lnTo>
                      <a:pt x="10655" y="8369"/>
                    </a:lnTo>
                    <a:lnTo>
                      <a:pt x="10769" y="8126"/>
                    </a:lnTo>
                    <a:lnTo>
                      <a:pt x="10882" y="7867"/>
                    </a:lnTo>
                    <a:lnTo>
                      <a:pt x="10996" y="7623"/>
                    </a:lnTo>
                    <a:lnTo>
                      <a:pt x="11077" y="7348"/>
                    </a:lnTo>
                    <a:lnTo>
                      <a:pt x="11158" y="7088"/>
                    </a:lnTo>
                    <a:lnTo>
                      <a:pt x="11223" y="6812"/>
                    </a:lnTo>
                    <a:lnTo>
                      <a:pt x="11271" y="6537"/>
                    </a:lnTo>
                    <a:lnTo>
                      <a:pt x="11304" y="6245"/>
                    </a:lnTo>
                    <a:lnTo>
                      <a:pt x="11320" y="5953"/>
                    </a:lnTo>
                    <a:lnTo>
                      <a:pt x="11336" y="5661"/>
                    </a:lnTo>
                    <a:lnTo>
                      <a:pt x="11336" y="5661"/>
                    </a:lnTo>
                    <a:lnTo>
                      <a:pt x="11320" y="5369"/>
                    </a:lnTo>
                    <a:lnTo>
                      <a:pt x="11304" y="5093"/>
                    </a:lnTo>
                    <a:lnTo>
                      <a:pt x="11271" y="4801"/>
                    </a:lnTo>
                    <a:lnTo>
                      <a:pt x="11223" y="4526"/>
                    </a:lnTo>
                    <a:lnTo>
                      <a:pt x="11158" y="4250"/>
                    </a:lnTo>
                    <a:lnTo>
                      <a:pt x="11077" y="3991"/>
                    </a:lnTo>
                    <a:lnTo>
                      <a:pt x="10996" y="3715"/>
                    </a:lnTo>
                    <a:lnTo>
                      <a:pt x="10882" y="3455"/>
                    </a:lnTo>
                    <a:lnTo>
                      <a:pt x="10769" y="3212"/>
                    </a:lnTo>
                    <a:lnTo>
                      <a:pt x="10655" y="2969"/>
                    </a:lnTo>
                    <a:lnTo>
                      <a:pt x="10509" y="2726"/>
                    </a:lnTo>
                    <a:lnTo>
                      <a:pt x="10363" y="2499"/>
                    </a:lnTo>
                    <a:lnTo>
                      <a:pt x="10201" y="2271"/>
                    </a:lnTo>
                    <a:lnTo>
                      <a:pt x="10039" y="2061"/>
                    </a:lnTo>
                    <a:lnTo>
                      <a:pt x="9860" y="1866"/>
                    </a:lnTo>
                    <a:lnTo>
                      <a:pt x="9666" y="1655"/>
                    </a:lnTo>
                    <a:lnTo>
                      <a:pt x="9471" y="1477"/>
                    </a:lnTo>
                    <a:lnTo>
                      <a:pt x="9277" y="1298"/>
                    </a:lnTo>
                    <a:lnTo>
                      <a:pt x="9050" y="1136"/>
                    </a:lnTo>
                    <a:lnTo>
                      <a:pt x="8839" y="974"/>
                    </a:lnTo>
                    <a:lnTo>
                      <a:pt x="8612" y="828"/>
                    </a:lnTo>
                    <a:lnTo>
                      <a:pt x="8368" y="682"/>
                    </a:lnTo>
                    <a:lnTo>
                      <a:pt x="8125" y="569"/>
                    </a:lnTo>
                    <a:lnTo>
                      <a:pt x="7866" y="455"/>
                    </a:lnTo>
                    <a:lnTo>
                      <a:pt x="7622" y="342"/>
                    </a:lnTo>
                    <a:lnTo>
                      <a:pt x="7347" y="260"/>
                    </a:lnTo>
                    <a:lnTo>
                      <a:pt x="7087" y="179"/>
                    </a:lnTo>
                    <a:lnTo>
                      <a:pt x="6812" y="115"/>
                    </a:lnTo>
                    <a:lnTo>
                      <a:pt x="6536" y="66"/>
                    </a:lnTo>
                    <a:lnTo>
                      <a:pt x="6244" y="33"/>
                    </a:lnTo>
                    <a:lnTo>
                      <a:pt x="5952" y="17"/>
                    </a:lnTo>
                    <a:lnTo>
                      <a:pt x="566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29"/>
              <p:cNvSpPr/>
              <p:nvPr/>
            </p:nvSpPr>
            <p:spPr>
              <a:xfrm>
                <a:off x="5071925" y="2219925"/>
                <a:ext cx="40575" cy="4057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1623" extrusionOk="0">
                    <a:moveTo>
                      <a:pt x="812" y="1"/>
                    </a:moveTo>
                    <a:lnTo>
                      <a:pt x="649" y="17"/>
                    </a:lnTo>
                    <a:lnTo>
                      <a:pt x="503" y="65"/>
                    </a:lnTo>
                    <a:lnTo>
                      <a:pt x="357" y="146"/>
                    </a:lnTo>
                    <a:lnTo>
                      <a:pt x="244" y="244"/>
                    </a:lnTo>
                    <a:lnTo>
                      <a:pt x="147" y="357"/>
                    </a:lnTo>
                    <a:lnTo>
                      <a:pt x="66" y="503"/>
                    </a:lnTo>
                    <a:lnTo>
                      <a:pt x="17" y="649"/>
                    </a:lnTo>
                    <a:lnTo>
                      <a:pt x="1" y="811"/>
                    </a:lnTo>
                    <a:lnTo>
                      <a:pt x="17" y="974"/>
                    </a:lnTo>
                    <a:lnTo>
                      <a:pt x="66" y="1136"/>
                    </a:lnTo>
                    <a:lnTo>
                      <a:pt x="147" y="1266"/>
                    </a:lnTo>
                    <a:lnTo>
                      <a:pt x="244" y="1395"/>
                    </a:lnTo>
                    <a:lnTo>
                      <a:pt x="357" y="1493"/>
                    </a:lnTo>
                    <a:lnTo>
                      <a:pt x="503" y="1557"/>
                    </a:lnTo>
                    <a:lnTo>
                      <a:pt x="649" y="1606"/>
                    </a:lnTo>
                    <a:lnTo>
                      <a:pt x="812" y="1622"/>
                    </a:lnTo>
                    <a:lnTo>
                      <a:pt x="974" y="1606"/>
                    </a:lnTo>
                    <a:lnTo>
                      <a:pt x="1136" y="1557"/>
                    </a:lnTo>
                    <a:lnTo>
                      <a:pt x="1266" y="1493"/>
                    </a:lnTo>
                    <a:lnTo>
                      <a:pt x="1379" y="1395"/>
                    </a:lnTo>
                    <a:lnTo>
                      <a:pt x="1493" y="1266"/>
                    </a:lnTo>
                    <a:lnTo>
                      <a:pt x="1558" y="1136"/>
                    </a:lnTo>
                    <a:lnTo>
                      <a:pt x="1606" y="974"/>
                    </a:lnTo>
                    <a:lnTo>
                      <a:pt x="1622" y="811"/>
                    </a:lnTo>
                    <a:lnTo>
                      <a:pt x="1606" y="649"/>
                    </a:lnTo>
                    <a:lnTo>
                      <a:pt x="1558" y="503"/>
                    </a:lnTo>
                    <a:lnTo>
                      <a:pt x="1493" y="357"/>
                    </a:lnTo>
                    <a:lnTo>
                      <a:pt x="1379" y="244"/>
                    </a:lnTo>
                    <a:lnTo>
                      <a:pt x="1266" y="146"/>
                    </a:lnTo>
                    <a:lnTo>
                      <a:pt x="1136" y="65"/>
                    </a:lnTo>
                    <a:lnTo>
                      <a:pt x="974" y="17"/>
                    </a:lnTo>
                    <a:lnTo>
                      <a:pt x="812" y="1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29"/>
              <p:cNvSpPr/>
              <p:nvPr/>
            </p:nvSpPr>
            <p:spPr>
              <a:xfrm>
                <a:off x="4841225" y="2502125"/>
                <a:ext cx="345875" cy="345850"/>
              </a:xfrm>
              <a:custGeom>
                <a:avLst/>
                <a:gdLst/>
                <a:ahLst/>
                <a:cxnLst/>
                <a:rect l="l" t="t" r="r" b="b"/>
                <a:pathLst>
                  <a:path w="13835" h="13834" extrusionOk="0">
                    <a:moveTo>
                      <a:pt x="6553" y="0"/>
                    </a:moveTo>
                    <a:lnTo>
                      <a:pt x="6212" y="33"/>
                    </a:lnTo>
                    <a:lnTo>
                      <a:pt x="5855" y="81"/>
                    </a:lnTo>
                    <a:lnTo>
                      <a:pt x="5515" y="130"/>
                    </a:lnTo>
                    <a:lnTo>
                      <a:pt x="5190" y="211"/>
                    </a:lnTo>
                    <a:lnTo>
                      <a:pt x="4866" y="308"/>
                    </a:lnTo>
                    <a:lnTo>
                      <a:pt x="4542" y="422"/>
                    </a:lnTo>
                    <a:lnTo>
                      <a:pt x="4217" y="535"/>
                    </a:lnTo>
                    <a:lnTo>
                      <a:pt x="3909" y="681"/>
                    </a:lnTo>
                    <a:lnTo>
                      <a:pt x="3617" y="827"/>
                    </a:lnTo>
                    <a:lnTo>
                      <a:pt x="3325" y="989"/>
                    </a:lnTo>
                    <a:lnTo>
                      <a:pt x="3050" y="1168"/>
                    </a:lnTo>
                    <a:lnTo>
                      <a:pt x="2774" y="1362"/>
                    </a:lnTo>
                    <a:lnTo>
                      <a:pt x="2515" y="1573"/>
                    </a:lnTo>
                    <a:lnTo>
                      <a:pt x="2271" y="1784"/>
                    </a:lnTo>
                    <a:lnTo>
                      <a:pt x="2028" y="2027"/>
                    </a:lnTo>
                    <a:lnTo>
                      <a:pt x="1801" y="2254"/>
                    </a:lnTo>
                    <a:lnTo>
                      <a:pt x="1574" y="2514"/>
                    </a:lnTo>
                    <a:lnTo>
                      <a:pt x="1379" y="2773"/>
                    </a:lnTo>
                    <a:lnTo>
                      <a:pt x="1185" y="3049"/>
                    </a:lnTo>
                    <a:lnTo>
                      <a:pt x="1006" y="3325"/>
                    </a:lnTo>
                    <a:lnTo>
                      <a:pt x="828" y="3617"/>
                    </a:lnTo>
                    <a:lnTo>
                      <a:pt x="682" y="3909"/>
                    </a:lnTo>
                    <a:lnTo>
                      <a:pt x="536" y="4217"/>
                    </a:lnTo>
                    <a:lnTo>
                      <a:pt x="422" y="4525"/>
                    </a:lnTo>
                    <a:lnTo>
                      <a:pt x="309" y="4849"/>
                    </a:lnTo>
                    <a:lnTo>
                      <a:pt x="212" y="5190"/>
                    </a:lnTo>
                    <a:lnTo>
                      <a:pt x="147" y="5514"/>
                    </a:lnTo>
                    <a:lnTo>
                      <a:pt x="82" y="5855"/>
                    </a:lnTo>
                    <a:lnTo>
                      <a:pt x="33" y="6195"/>
                    </a:lnTo>
                    <a:lnTo>
                      <a:pt x="1" y="6552"/>
                    </a:lnTo>
                    <a:lnTo>
                      <a:pt x="1" y="6909"/>
                    </a:lnTo>
                    <a:lnTo>
                      <a:pt x="1" y="7266"/>
                    </a:lnTo>
                    <a:lnTo>
                      <a:pt x="33" y="7622"/>
                    </a:lnTo>
                    <a:lnTo>
                      <a:pt x="82" y="7963"/>
                    </a:lnTo>
                    <a:lnTo>
                      <a:pt x="147" y="8304"/>
                    </a:lnTo>
                    <a:lnTo>
                      <a:pt x="212" y="8644"/>
                    </a:lnTo>
                    <a:lnTo>
                      <a:pt x="309" y="8969"/>
                    </a:lnTo>
                    <a:lnTo>
                      <a:pt x="422" y="9293"/>
                    </a:lnTo>
                    <a:lnTo>
                      <a:pt x="536" y="9601"/>
                    </a:lnTo>
                    <a:lnTo>
                      <a:pt x="682" y="9909"/>
                    </a:lnTo>
                    <a:lnTo>
                      <a:pt x="828" y="10201"/>
                    </a:lnTo>
                    <a:lnTo>
                      <a:pt x="1006" y="10493"/>
                    </a:lnTo>
                    <a:lnTo>
                      <a:pt x="1185" y="10785"/>
                    </a:lnTo>
                    <a:lnTo>
                      <a:pt x="1379" y="11044"/>
                    </a:lnTo>
                    <a:lnTo>
                      <a:pt x="1574" y="11304"/>
                    </a:lnTo>
                    <a:lnTo>
                      <a:pt x="1801" y="11563"/>
                    </a:lnTo>
                    <a:lnTo>
                      <a:pt x="2028" y="11807"/>
                    </a:lnTo>
                    <a:lnTo>
                      <a:pt x="2271" y="12034"/>
                    </a:lnTo>
                    <a:lnTo>
                      <a:pt x="2515" y="12245"/>
                    </a:lnTo>
                    <a:lnTo>
                      <a:pt x="2774" y="12455"/>
                    </a:lnTo>
                    <a:lnTo>
                      <a:pt x="3050" y="12650"/>
                    </a:lnTo>
                    <a:lnTo>
                      <a:pt x="3325" y="12828"/>
                    </a:lnTo>
                    <a:lnTo>
                      <a:pt x="3617" y="12991"/>
                    </a:lnTo>
                    <a:lnTo>
                      <a:pt x="3909" y="13153"/>
                    </a:lnTo>
                    <a:lnTo>
                      <a:pt x="4217" y="13282"/>
                    </a:lnTo>
                    <a:lnTo>
                      <a:pt x="4542" y="13412"/>
                    </a:lnTo>
                    <a:lnTo>
                      <a:pt x="4866" y="13510"/>
                    </a:lnTo>
                    <a:lnTo>
                      <a:pt x="5190" y="13607"/>
                    </a:lnTo>
                    <a:lnTo>
                      <a:pt x="5515" y="13688"/>
                    </a:lnTo>
                    <a:lnTo>
                      <a:pt x="5855" y="13753"/>
                    </a:lnTo>
                    <a:lnTo>
                      <a:pt x="6212" y="13785"/>
                    </a:lnTo>
                    <a:lnTo>
                      <a:pt x="6553" y="13818"/>
                    </a:lnTo>
                    <a:lnTo>
                      <a:pt x="6910" y="13834"/>
                    </a:lnTo>
                    <a:lnTo>
                      <a:pt x="7266" y="13818"/>
                    </a:lnTo>
                    <a:lnTo>
                      <a:pt x="7623" y="13785"/>
                    </a:lnTo>
                    <a:lnTo>
                      <a:pt x="7964" y="13753"/>
                    </a:lnTo>
                    <a:lnTo>
                      <a:pt x="8304" y="13688"/>
                    </a:lnTo>
                    <a:lnTo>
                      <a:pt x="8645" y="13607"/>
                    </a:lnTo>
                    <a:lnTo>
                      <a:pt x="8969" y="13510"/>
                    </a:lnTo>
                    <a:lnTo>
                      <a:pt x="9294" y="13412"/>
                    </a:lnTo>
                    <a:lnTo>
                      <a:pt x="9602" y="13282"/>
                    </a:lnTo>
                    <a:lnTo>
                      <a:pt x="9910" y="13153"/>
                    </a:lnTo>
                    <a:lnTo>
                      <a:pt x="10218" y="12991"/>
                    </a:lnTo>
                    <a:lnTo>
                      <a:pt x="10494" y="12828"/>
                    </a:lnTo>
                    <a:lnTo>
                      <a:pt x="10786" y="12650"/>
                    </a:lnTo>
                    <a:lnTo>
                      <a:pt x="11045" y="12455"/>
                    </a:lnTo>
                    <a:lnTo>
                      <a:pt x="11321" y="12245"/>
                    </a:lnTo>
                    <a:lnTo>
                      <a:pt x="11564" y="12034"/>
                    </a:lnTo>
                    <a:lnTo>
                      <a:pt x="11807" y="11807"/>
                    </a:lnTo>
                    <a:lnTo>
                      <a:pt x="12034" y="11563"/>
                    </a:lnTo>
                    <a:lnTo>
                      <a:pt x="12245" y="11304"/>
                    </a:lnTo>
                    <a:lnTo>
                      <a:pt x="12456" y="11044"/>
                    </a:lnTo>
                    <a:lnTo>
                      <a:pt x="12651" y="10785"/>
                    </a:lnTo>
                    <a:lnTo>
                      <a:pt x="12829" y="10493"/>
                    </a:lnTo>
                    <a:lnTo>
                      <a:pt x="12991" y="10201"/>
                    </a:lnTo>
                    <a:lnTo>
                      <a:pt x="13153" y="9909"/>
                    </a:lnTo>
                    <a:lnTo>
                      <a:pt x="13283" y="9601"/>
                    </a:lnTo>
                    <a:lnTo>
                      <a:pt x="13413" y="9293"/>
                    </a:lnTo>
                    <a:lnTo>
                      <a:pt x="13526" y="8969"/>
                    </a:lnTo>
                    <a:lnTo>
                      <a:pt x="13607" y="8644"/>
                    </a:lnTo>
                    <a:lnTo>
                      <a:pt x="13689" y="8304"/>
                    </a:lnTo>
                    <a:lnTo>
                      <a:pt x="13753" y="7963"/>
                    </a:lnTo>
                    <a:lnTo>
                      <a:pt x="13802" y="7622"/>
                    </a:lnTo>
                    <a:lnTo>
                      <a:pt x="13818" y="7266"/>
                    </a:lnTo>
                    <a:lnTo>
                      <a:pt x="13834" y="6909"/>
                    </a:lnTo>
                    <a:lnTo>
                      <a:pt x="13818" y="6552"/>
                    </a:lnTo>
                    <a:lnTo>
                      <a:pt x="13802" y="6195"/>
                    </a:lnTo>
                    <a:lnTo>
                      <a:pt x="13753" y="5855"/>
                    </a:lnTo>
                    <a:lnTo>
                      <a:pt x="13689" y="5514"/>
                    </a:lnTo>
                    <a:lnTo>
                      <a:pt x="13607" y="5190"/>
                    </a:lnTo>
                    <a:lnTo>
                      <a:pt x="13526" y="4849"/>
                    </a:lnTo>
                    <a:lnTo>
                      <a:pt x="13413" y="4525"/>
                    </a:lnTo>
                    <a:lnTo>
                      <a:pt x="13283" y="4217"/>
                    </a:lnTo>
                    <a:lnTo>
                      <a:pt x="13153" y="3909"/>
                    </a:lnTo>
                    <a:lnTo>
                      <a:pt x="12991" y="3617"/>
                    </a:lnTo>
                    <a:lnTo>
                      <a:pt x="12829" y="3325"/>
                    </a:lnTo>
                    <a:lnTo>
                      <a:pt x="12651" y="3049"/>
                    </a:lnTo>
                    <a:lnTo>
                      <a:pt x="12456" y="2773"/>
                    </a:lnTo>
                    <a:lnTo>
                      <a:pt x="12245" y="2514"/>
                    </a:lnTo>
                    <a:lnTo>
                      <a:pt x="12034" y="2254"/>
                    </a:lnTo>
                    <a:lnTo>
                      <a:pt x="11807" y="2027"/>
                    </a:lnTo>
                    <a:lnTo>
                      <a:pt x="11564" y="1784"/>
                    </a:lnTo>
                    <a:lnTo>
                      <a:pt x="11321" y="1573"/>
                    </a:lnTo>
                    <a:lnTo>
                      <a:pt x="11045" y="1362"/>
                    </a:lnTo>
                    <a:lnTo>
                      <a:pt x="10786" y="1168"/>
                    </a:lnTo>
                    <a:lnTo>
                      <a:pt x="10494" y="989"/>
                    </a:lnTo>
                    <a:lnTo>
                      <a:pt x="10218" y="827"/>
                    </a:lnTo>
                    <a:lnTo>
                      <a:pt x="9910" y="681"/>
                    </a:lnTo>
                    <a:lnTo>
                      <a:pt x="9602" y="535"/>
                    </a:lnTo>
                    <a:lnTo>
                      <a:pt x="9294" y="422"/>
                    </a:lnTo>
                    <a:lnTo>
                      <a:pt x="8969" y="308"/>
                    </a:lnTo>
                    <a:lnTo>
                      <a:pt x="8645" y="211"/>
                    </a:lnTo>
                    <a:lnTo>
                      <a:pt x="8304" y="130"/>
                    </a:lnTo>
                    <a:lnTo>
                      <a:pt x="7964" y="81"/>
                    </a:lnTo>
                    <a:lnTo>
                      <a:pt x="7623" y="33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29"/>
              <p:cNvSpPr/>
              <p:nvPr/>
            </p:nvSpPr>
            <p:spPr>
              <a:xfrm>
                <a:off x="4841225" y="2502125"/>
                <a:ext cx="345875" cy="345850"/>
              </a:xfrm>
              <a:custGeom>
                <a:avLst/>
                <a:gdLst/>
                <a:ahLst/>
                <a:cxnLst/>
                <a:rect l="l" t="t" r="r" b="b"/>
                <a:pathLst>
                  <a:path w="13835" h="13834" fill="none" extrusionOk="0">
                    <a:moveTo>
                      <a:pt x="13834" y="6909"/>
                    </a:moveTo>
                    <a:lnTo>
                      <a:pt x="13834" y="6909"/>
                    </a:lnTo>
                    <a:lnTo>
                      <a:pt x="13818" y="7266"/>
                    </a:lnTo>
                    <a:lnTo>
                      <a:pt x="13802" y="7622"/>
                    </a:lnTo>
                    <a:lnTo>
                      <a:pt x="13753" y="7963"/>
                    </a:lnTo>
                    <a:lnTo>
                      <a:pt x="13689" y="8304"/>
                    </a:lnTo>
                    <a:lnTo>
                      <a:pt x="13607" y="8644"/>
                    </a:lnTo>
                    <a:lnTo>
                      <a:pt x="13526" y="8969"/>
                    </a:lnTo>
                    <a:lnTo>
                      <a:pt x="13413" y="9293"/>
                    </a:lnTo>
                    <a:lnTo>
                      <a:pt x="13283" y="9601"/>
                    </a:lnTo>
                    <a:lnTo>
                      <a:pt x="13153" y="9909"/>
                    </a:lnTo>
                    <a:lnTo>
                      <a:pt x="12991" y="10201"/>
                    </a:lnTo>
                    <a:lnTo>
                      <a:pt x="12829" y="10493"/>
                    </a:lnTo>
                    <a:lnTo>
                      <a:pt x="12651" y="10785"/>
                    </a:lnTo>
                    <a:lnTo>
                      <a:pt x="12456" y="11044"/>
                    </a:lnTo>
                    <a:lnTo>
                      <a:pt x="12245" y="11304"/>
                    </a:lnTo>
                    <a:lnTo>
                      <a:pt x="12034" y="11563"/>
                    </a:lnTo>
                    <a:lnTo>
                      <a:pt x="11807" y="11807"/>
                    </a:lnTo>
                    <a:lnTo>
                      <a:pt x="11564" y="12034"/>
                    </a:lnTo>
                    <a:lnTo>
                      <a:pt x="11321" y="12245"/>
                    </a:lnTo>
                    <a:lnTo>
                      <a:pt x="11045" y="12455"/>
                    </a:lnTo>
                    <a:lnTo>
                      <a:pt x="10786" y="12650"/>
                    </a:lnTo>
                    <a:lnTo>
                      <a:pt x="10494" y="12828"/>
                    </a:lnTo>
                    <a:lnTo>
                      <a:pt x="10218" y="12991"/>
                    </a:lnTo>
                    <a:lnTo>
                      <a:pt x="9910" y="13153"/>
                    </a:lnTo>
                    <a:lnTo>
                      <a:pt x="9602" y="13282"/>
                    </a:lnTo>
                    <a:lnTo>
                      <a:pt x="9294" y="13412"/>
                    </a:lnTo>
                    <a:lnTo>
                      <a:pt x="8969" y="13510"/>
                    </a:lnTo>
                    <a:lnTo>
                      <a:pt x="8645" y="13607"/>
                    </a:lnTo>
                    <a:lnTo>
                      <a:pt x="8304" y="13688"/>
                    </a:lnTo>
                    <a:lnTo>
                      <a:pt x="7964" y="13753"/>
                    </a:lnTo>
                    <a:lnTo>
                      <a:pt x="7623" y="13785"/>
                    </a:lnTo>
                    <a:lnTo>
                      <a:pt x="7266" y="13818"/>
                    </a:lnTo>
                    <a:lnTo>
                      <a:pt x="6910" y="13834"/>
                    </a:lnTo>
                    <a:lnTo>
                      <a:pt x="6910" y="13834"/>
                    </a:lnTo>
                    <a:lnTo>
                      <a:pt x="6553" y="13818"/>
                    </a:lnTo>
                    <a:lnTo>
                      <a:pt x="6212" y="13785"/>
                    </a:lnTo>
                    <a:lnTo>
                      <a:pt x="5855" y="13753"/>
                    </a:lnTo>
                    <a:lnTo>
                      <a:pt x="5515" y="13688"/>
                    </a:lnTo>
                    <a:lnTo>
                      <a:pt x="5190" y="13607"/>
                    </a:lnTo>
                    <a:lnTo>
                      <a:pt x="4866" y="13510"/>
                    </a:lnTo>
                    <a:lnTo>
                      <a:pt x="4542" y="13412"/>
                    </a:lnTo>
                    <a:lnTo>
                      <a:pt x="4217" y="13282"/>
                    </a:lnTo>
                    <a:lnTo>
                      <a:pt x="3909" y="13153"/>
                    </a:lnTo>
                    <a:lnTo>
                      <a:pt x="3617" y="12991"/>
                    </a:lnTo>
                    <a:lnTo>
                      <a:pt x="3325" y="12828"/>
                    </a:lnTo>
                    <a:lnTo>
                      <a:pt x="3050" y="12650"/>
                    </a:lnTo>
                    <a:lnTo>
                      <a:pt x="2774" y="12455"/>
                    </a:lnTo>
                    <a:lnTo>
                      <a:pt x="2515" y="12245"/>
                    </a:lnTo>
                    <a:lnTo>
                      <a:pt x="2271" y="12034"/>
                    </a:lnTo>
                    <a:lnTo>
                      <a:pt x="2028" y="11807"/>
                    </a:lnTo>
                    <a:lnTo>
                      <a:pt x="1801" y="11563"/>
                    </a:lnTo>
                    <a:lnTo>
                      <a:pt x="1574" y="11304"/>
                    </a:lnTo>
                    <a:lnTo>
                      <a:pt x="1379" y="11044"/>
                    </a:lnTo>
                    <a:lnTo>
                      <a:pt x="1185" y="10785"/>
                    </a:lnTo>
                    <a:lnTo>
                      <a:pt x="1006" y="10493"/>
                    </a:lnTo>
                    <a:lnTo>
                      <a:pt x="828" y="10201"/>
                    </a:lnTo>
                    <a:lnTo>
                      <a:pt x="682" y="9909"/>
                    </a:lnTo>
                    <a:lnTo>
                      <a:pt x="536" y="9601"/>
                    </a:lnTo>
                    <a:lnTo>
                      <a:pt x="422" y="9293"/>
                    </a:lnTo>
                    <a:lnTo>
                      <a:pt x="309" y="8969"/>
                    </a:lnTo>
                    <a:lnTo>
                      <a:pt x="212" y="8644"/>
                    </a:lnTo>
                    <a:lnTo>
                      <a:pt x="147" y="8304"/>
                    </a:lnTo>
                    <a:lnTo>
                      <a:pt x="82" y="7963"/>
                    </a:lnTo>
                    <a:lnTo>
                      <a:pt x="33" y="7622"/>
                    </a:lnTo>
                    <a:lnTo>
                      <a:pt x="1" y="7266"/>
                    </a:lnTo>
                    <a:lnTo>
                      <a:pt x="1" y="6909"/>
                    </a:lnTo>
                    <a:lnTo>
                      <a:pt x="1" y="6909"/>
                    </a:lnTo>
                    <a:lnTo>
                      <a:pt x="1" y="6552"/>
                    </a:lnTo>
                    <a:lnTo>
                      <a:pt x="33" y="6195"/>
                    </a:lnTo>
                    <a:lnTo>
                      <a:pt x="82" y="5855"/>
                    </a:lnTo>
                    <a:lnTo>
                      <a:pt x="147" y="5514"/>
                    </a:lnTo>
                    <a:lnTo>
                      <a:pt x="212" y="5190"/>
                    </a:lnTo>
                    <a:lnTo>
                      <a:pt x="309" y="4849"/>
                    </a:lnTo>
                    <a:lnTo>
                      <a:pt x="422" y="4525"/>
                    </a:lnTo>
                    <a:lnTo>
                      <a:pt x="536" y="4217"/>
                    </a:lnTo>
                    <a:lnTo>
                      <a:pt x="682" y="3909"/>
                    </a:lnTo>
                    <a:lnTo>
                      <a:pt x="828" y="3617"/>
                    </a:lnTo>
                    <a:lnTo>
                      <a:pt x="1006" y="3325"/>
                    </a:lnTo>
                    <a:lnTo>
                      <a:pt x="1185" y="3049"/>
                    </a:lnTo>
                    <a:lnTo>
                      <a:pt x="1379" y="2773"/>
                    </a:lnTo>
                    <a:lnTo>
                      <a:pt x="1574" y="2514"/>
                    </a:lnTo>
                    <a:lnTo>
                      <a:pt x="1801" y="2254"/>
                    </a:lnTo>
                    <a:lnTo>
                      <a:pt x="2028" y="2027"/>
                    </a:lnTo>
                    <a:lnTo>
                      <a:pt x="2271" y="1784"/>
                    </a:lnTo>
                    <a:lnTo>
                      <a:pt x="2515" y="1573"/>
                    </a:lnTo>
                    <a:lnTo>
                      <a:pt x="2774" y="1362"/>
                    </a:lnTo>
                    <a:lnTo>
                      <a:pt x="3050" y="1168"/>
                    </a:lnTo>
                    <a:lnTo>
                      <a:pt x="3325" y="989"/>
                    </a:lnTo>
                    <a:lnTo>
                      <a:pt x="3617" y="827"/>
                    </a:lnTo>
                    <a:lnTo>
                      <a:pt x="3909" y="681"/>
                    </a:lnTo>
                    <a:lnTo>
                      <a:pt x="4217" y="535"/>
                    </a:lnTo>
                    <a:lnTo>
                      <a:pt x="4542" y="422"/>
                    </a:lnTo>
                    <a:lnTo>
                      <a:pt x="4866" y="308"/>
                    </a:lnTo>
                    <a:lnTo>
                      <a:pt x="5190" y="211"/>
                    </a:lnTo>
                    <a:lnTo>
                      <a:pt x="5515" y="130"/>
                    </a:lnTo>
                    <a:lnTo>
                      <a:pt x="5855" y="81"/>
                    </a:lnTo>
                    <a:lnTo>
                      <a:pt x="6212" y="33"/>
                    </a:lnTo>
                    <a:lnTo>
                      <a:pt x="6553" y="0"/>
                    </a:lnTo>
                    <a:lnTo>
                      <a:pt x="6910" y="0"/>
                    </a:lnTo>
                    <a:lnTo>
                      <a:pt x="6910" y="0"/>
                    </a:lnTo>
                    <a:lnTo>
                      <a:pt x="7266" y="0"/>
                    </a:lnTo>
                    <a:lnTo>
                      <a:pt x="7623" y="33"/>
                    </a:lnTo>
                    <a:lnTo>
                      <a:pt x="7964" y="81"/>
                    </a:lnTo>
                    <a:lnTo>
                      <a:pt x="8304" y="130"/>
                    </a:lnTo>
                    <a:lnTo>
                      <a:pt x="8645" y="211"/>
                    </a:lnTo>
                    <a:lnTo>
                      <a:pt x="8969" y="308"/>
                    </a:lnTo>
                    <a:lnTo>
                      <a:pt x="9294" y="422"/>
                    </a:lnTo>
                    <a:lnTo>
                      <a:pt x="9602" y="535"/>
                    </a:lnTo>
                    <a:lnTo>
                      <a:pt x="9910" y="681"/>
                    </a:lnTo>
                    <a:lnTo>
                      <a:pt x="10218" y="827"/>
                    </a:lnTo>
                    <a:lnTo>
                      <a:pt x="10494" y="989"/>
                    </a:lnTo>
                    <a:lnTo>
                      <a:pt x="10786" y="1168"/>
                    </a:lnTo>
                    <a:lnTo>
                      <a:pt x="11045" y="1362"/>
                    </a:lnTo>
                    <a:lnTo>
                      <a:pt x="11321" y="1573"/>
                    </a:lnTo>
                    <a:lnTo>
                      <a:pt x="11564" y="1784"/>
                    </a:lnTo>
                    <a:lnTo>
                      <a:pt x="11807" y="2027"/>
                    </a:lnTo>
                    <a:lnTo>
                      <a:pt x="12034" y="2254"/>
                    </a:lnTo>
                    <a:lnTo>
                      <a:pt x="12245" y="2514"/>
                    </a:lnTo>
                    <a:lnTo>
                      <a:pt x="12456" y="2773"/>
                    </a:lnTo>
                    <a:lnTo>
                      <a:pt x="12651" y="3049"/>
                    </a:lnTo>
                    <a:lnTo>
                      <a:pt x="12829" y="3325"/>
                    </a:lnTo>
                    <a:lnTo>
                      <a:pt x="12991" y="3617"/>
                    </a:lnTo>
                    <a:lnTo>
                      <a:pt x="13153" y="3909"/>
                    </a:lnTo>
                    <a:lnTo>
                      <a:pt x="13283" y="4217"/>
                    </a:lnTo>
                    <a:lnTo>
                      <a:pt x="13413" y="4525"/>
                    </a:lnTo>
                    <a:lnTo>
                      <a:pt x="13526" y="4849"/>
                    </a:lnTo>
                    <a:lnTo>
                      <a:pt x="13607" y="5190"/>
                    </a:lnTo>
                    <a:lnTo>
                      <a:pt x="13689" y="5514"/>
                    </a:lnTo>
                    <a:lnTo>
                      <a:pt x="13753" y="5855"/>
                    </a:lnTo>
                    <a:lnTo>
                      <a:pt x="13802" y="6195"/>
                    </a:lnTo>
                    <a:lnTo>
                      <a:pt x="13818" y="6552"/>
                    </a:lnTo>
                    <a:lnTo>
                      <a:pt x="13834" y="69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29"/>
              <p:cNvSpPr/>
              <p:nvPr/>
            </p:nvSpPr>
            <p:spPr>
              <a:xfrm>
                <a:off x="4872450" y="2536975"/>
                <a:ext cx="283425" cy="283025"/>
              </a:xfrm>
              <a:custGeom>
                <a:avLst/>
                <a:gdLst/>
                <a:ahLst/>
                <a:cxnLst/>
                <a:rect l="l" t="t" r="r" b="b"/>
                <a:pathLst>
                  <a:path w="11337" h="11321" extrusionOk="0">
                    <a:moveTo>
                      <a:pt x="5369" y="1"/>
                    </a:moveTo>
                    <a:lnTo>
                      <a:pt x="5093" y="33"/>
                    </a:lnTo>
                    <a:lnTo>
                      <a:pt x="4801" y="66"/>
                    </a:lnTo>
                    <a:lnTo>
                      <a:pt x="4525" y="114"/>
                    </a:lnTo>
                    <a:lnTo>
                      <a:pt x="4250" y="179"/>
                    </a:lnTo>
                    <a:lnTo>
                      <a:pt x="3974" y="260"/>
                    </a:lnTo>
                    <a:lnTo>
                      <a:pt x="3714" y="341"/>
                    </a:lnTo>
                    <a:lnTo>
                      <a:pt x="3455" y="439"/>
                    </a:lnTo>
                    <a:lnTo>
                      <a:pt x="3212" y="552"/>
                    </a:lnTo>
                    <a:lnTo>
                      <a:pt x="2968" y="682"/>
                    </a:lnTo>
                    <a:lnTo>
                      <a:pt x="2725" y="812"/>
                    </a:lnTo>
                    <a:lnTo>
                      <a:pt x="2498" y="974"/>
                    </a:lnTo>
                    <a:lnTo>
                      <a:pt x="2271" y="1120"/>
                    </a:lnTo>
                    <a:lnTo>
                      <a:pt x="2060" y="1298"/>
                    </a:lnTo>
                    <a:lnTo>
                      <a:pt x="1849" y="1477"/>
                    </a:lnTo>
                    <a:lnTo>
                      <a:pt x="1655" y="1655"/>
                    </a:lnTo>
                    <a:lnTo>
                      <a:pt x="1476" y="1850"/>
                    </a:lnTo>
                    <a:lnTo>
                      <a:pt x="1298" y="2061"/>
                    </a:lnTo>
                    <a:lnTo>
                      <a:pt x="1120" y="2271"/>
                    </a:lnTo>
                    <a:lnTo>
                      <a:pt x="974" y="2498"/>
                    </a:lnTo>
                    <a:lnTo>
                      <a:pt x="828" y="2725"/>
                    </a:lnTo>
                    <a:lnTo>
                      <a:pt x="682" y="2969"/>
                    </a:lnTo>
                    <a:lnTo>
                      <a:pt x="552" y="3212"/>
                    </a:lnTo>
                    <a:lnTo>
                      <a:pt x="438" y="3455"/>
                    </a:lnTo>
                    <a:lnTo>
                      <a:pt x="341" y="3715"/>
                    </a:lnTo>
                    <a:lnTo>
                      <a:pt x="260" y="3974"/>
                    </a:lnTo>
                    <a:lnTo>
                      <a:pt x="179" y="4250"/>
                    </a:lnTo>
                    <a:lnTo>
                      <a:pt x="114" y="4526"/>
                    </a:lnTo>
                    <a:lnTo>
                      <a:pt x="65" y="4801"/>
                    </a:lnTo>
                    <a:lnTo>
                      <a:pt x="33" y="5077"/>
                    </a:lnTo>
                    <a:lnTo>
                      <a:pt x="1" y="5369"/>
                    </a:lnTo>
                    <a:lnTo>
                      <a:pt x="1" y="5661"/>
                    </a:lnTo>
                    <a:lnTo>
                      <a:pt x="1" y="5953"/>
                    </a:lnTo>
                    <a:lnTo>
                      <a:pt x="33" y="6245"/>
                    </a:lnTo>
                    <a:lnTo>
                      <a:pt x="65" y="6520"/>
                    </a:lnTo>
                    <a:lnTo>
                      <a:pt x="114" y="6812"/>
                    </a:lnTo>
                    <a:lnTo>
                      <a:pt x="179" y="7072"/>
                    </a:lnTo>
                    <a:lnTo>
                      <a:pt x="260" y="7348"/>
                    </a:lnTo>
                    <a:lnTo>
                      <a:pt x="341" y="7607"/>
                    </a:lnTo>
                    <a:lnTo>
                      <a:pt x="438" y="7866"/>
                    </a:lnTo>
                    <a:lnTo>
                      <a:pt x="552" y="8126"/>
                    </a:lnTo>
                    <a:lnTo>
                      <a:pt x="682" y="8369"/>
                    </a:lnTo>
                    <a:lnTo>
                      <a:pt x="828" y="8596"/>
                    </a:lnTo>
                    <a:lnTo>
                      <a:pt x="974" y="8823"/>
                    </a:lnTo>
                    <a:lnTo>
                      <a:pt x="1120" y="9050"/>
                    </a:lnTo>
                    <a:lnTo>
                      <a:pt x="1298" y="9261"/>
                    </a:lnTo>
                    <a:lnTo>
                      <a:pt x="1476" y="9472"/>
                    </a:lnTo>
                    <a:lnTo>
                      <a:pt x="1655" y="9667"/>
                    </a:lnTo>
                    <a:lnTo>
                      <a:pt x="1849" y="9861"/>
                    </a:lnTo>
                    <a:lnTo>
                      <a:pt x="2060" y="10040"/>
                    </a:lnTo>
                    <a:lnTo>
                      <a:pt x="2271" y="10202"/>
                    </a:lnTo>
                    <a:lnTo>
                      <a:pt x="2498" y="10364"/>
                    </a:lnTo>
                    <a:lnTo>
                      <a:pt x="2725" y="10510"/>
                    </a:lnTo>
                    <a:lnTo>
                      <a:pt x="2968" y="10640"/>
                    </a:lnTo>
                    <a:lnTo>
                      <a:pt x="3212" y="10769"/>
                    </a:lnTo>
                    <a:lnTo>
                      <a:pt x="3455" y="10883"/>
                    </a:lnTo>
                    <a:lnTo>
                      <a:pt x="3714" y="10980"/>
                    </a:lnTo>
                    <a:lnTo>
                      <a:pt x="3974" y="11078"/>
                    </a:lnTo>
                    <a:lnTo>
                      <a:pt x="4250" y="11142"/>
                    </a:lnTo>
                    <a:lnTo>
                      <a:pt x="4525" y="11207"/>
                    </a:lnTo>
                    <a:lnTo>
                      <a:pt x="4801" y="11256"/>
                    </a:lnTo>
                    <a:lnTo>
                      <a:pt x="5093" y="11305"/>
                    </a:lnTo>
                    <a:lnTo>
                      <a:pt x="5369" y="11321"/>
                    </a:lnTo>
                    <a:lnTo>
                      <a:pt x="5952" y="11321"/>
                    </a:lnTo>
                    <a:lnTo>
                      <a:pt x="6244" y="11305"/>
                    </a:lnTo>
                    <a:lnTo>
                      <a:pt x="6536" y="11256"/>
                    </a:lnTo>
                    <a:lnTo>
                      <a:pt x="6812" y="11207"/>
                    </a:lnTo>
                    <a:lnTo>
                      <a:pt x="7088" y="11142"/>
                    </a:lnTo>
                    <a:lnTo>
                      <a:pt x="7347" y="11078"/>
                    </a:lnTo>
                    <a:lnTo>
                      <a:pt x="7607" y="10980"/>
                    </a:lnTo>
                    <a:lnTo>
                      <a:pt x="7866" y="10883"/>
                    </a:lnTo>
                    <a:lnTo>
                      <a:pt x="8126" y="10769"/>
                    </a:lnTo>
                    <a:lnTo>
                      <a:pt x="8369" y="10640"/>
                    </a:lnTo>
                    <a:lnTo>
                      <a:pt x="8596" y="10510"/>
                    </a:lnTo>
                    <a:lnTo>
                      <a:pt x="8839" y="10364"/>
                    </a:lnTo>
                    <a:lnTo>
                      <a:pt x="9050" y="10202"/>
                    </a:lnTo>
                    <a:lnTo>
                      <a:pt x="9277" y="10040"/>
                    </a:lnTo>
                    <a:lnTo>
                      <a:pt x="9472" y="9861"/>
                    </a:lnTo>
                    <a:lnTo>
                      <a:pt x="9666" y="9667"/>
                    </a:lnTo>
                    <a:lnTo>
                      <a:pt x="9861" y="9472"/>
                    </a:lnTo>
                    <a:lnTo>
                      <a:pt x="10039" y="9261"/>
                    </a:lnTo>
                    <a:lnTo>
                      <a:pt x="10201" y="9050"/>
                    </a:lnTo>
                    <a:lnTo>
                      <a:pt x="10364" y="8823"/>
                    </a:lnTo>
                    <a:lnTo>
                      <a:pt x="10510" y="8596"/>
                    </a:lnTo>
                    <a:lnTo>
                      <a:pt x="10656" y="8369"/>
                    </a:lnTo>
                    <a:lnTo>
                      <a:pt x="10769" y="8126"/>
                    </a:lnTo>
                    <a:lnTo>
                      <a:pt x="10883" y="7866"/>
                    </a:lnTo>
                    <a:lnTo>
                      <a:pt x="10980" y="7607"/>
                    </a:lnTo>
                    <a:lnTo>
                      <a:pt x="11077" y="7348"/>
                    </a:lnTo>
                    <a:lnTo>
                      <a:pt x="11158" y="7072"/>
                    </a:lnTo>
                    <a:lnTo>
                      <a:pt x="11223" y="6812"/>
                    </a:lnTo>
                    <a:lnTo>
                      <a:pt x="11272" y="6520"/>
                    </a:lnTo>
                    <a:lnTo>
                      <a:pt x="11304" y="6245"/>
                    </a:lnTo>
                    <a:lnTo>
                      <a:pt x="11321" y="5953"/>
                    </a:lnTo>
                    <a:lnTo>
                      <a:pt x="11337" y="5661"/>
                    </a:lnTo>
                    <a:lnTo>
                      <a:pt x="11321" y="5369"/>
                    </a:lnTo>
                    <a:lnTo>
                      <a:pt x="11304" y="5077"/>
                    </a:lnTo>
                    <a:lnTo>
                      <a:pt x="11272" y="4801"/>
                    </a:lnTo>
                    <a:lnTo>
                      <a:pt x="11223" y="4526"/>
                    </a:lnTo>
                    <a:lnTo>
                      <a:pt x="11158" y="4250"/>
                    </a:lnTo>
                    <a:lnTo>
                      <a:pt x="11077" y="3974"/>
                    </a:lnTo>
                    <a:lnTo>
                      <a:pt x="10980" y="3715"/>
                    </a:lnTo>
                    <a:lnTo>
                      <a:pt x="10883" y="3455"/>
                    </a:lnTo>
                    <a:lnTo>
                      <a:pt x="10769" y="3212"/>
                    </a:lnTo>
                    <a:lnTo>
                      <a:pt x="10656" y="2969"/>
                    </a:lnTo>
                    <a:lnTo>
                      <a:pt x="10510" y="2725"/>
                    </a:lnTo>
                    <a:lnTo>
                      <a:pt x="10364" y="2498"/>
                    </a:lnTo>
                    <a:lnTo>
                      <a:pt x="10201" y="2271"/>
                    </a:lnTo>
                    <a:lnTo>
                      <a:pt x="10039" y="2061"/>
                    </a:lnTo>
                    <a:lnTo>
                      <a:pt x="9861" y="1850"/>
                    </a:lnTo>
                    <a:lnTo>
                      <a:pt x="9666" y="1655"/>
                    </a:lnTo>
                    <a:lnTo>
                      <a:pt x="9472" y="1477"/>
                    </a:lnTo>
                    <a:lnTo>
                      <a:pt x="9277" y="1298"/>
                    </a:lnTo>
                    <a:lnTo>
                      <a:pt x="9050" y="1120"/>
                    </a:lnTo>
                    <a:lnTo>
                      <a:pt x="8839" y="974"/>
                    </a:lnTo>
                    <a:lnTo>
                      <a:pt x="8596" y="812"/>
                    </a:lnTo>
                    <a:lnTo>
                      <a:pt x="8369" y="682"/>
                    </a:lnTo>
                    <a:lnTo>
                      <a:pt x="8126" y="552"/>
                    </a:lnTo>
                    <a:lnTo>
                      <a:pt x="7866" y="439"/>
                    </a:lnTo>
                    <a:lnTo>
                      <a:pt x="7607" y="341"/>
                    </a:lnTo>
                    <a:lnTo>
                      <a:pt x="7347" y="260"/>
                    </a:lnTo>
                    <a:lnTo>
                      <a:pt x="7088" y="179"/>
                    </a:lnTo>
                    <a:lnTo>
                      <a:pt x="6812" y="114"/>
                    </a:lnTo>
                    <a:lnTo>
                      <a:pt x="6536" y="66"/>
                    </a:lnTo>
                    <a:lnTo>
                      <a:pt x="6244" y="33"/>
                    </a:lnTo>
                    <a:lnTo>
                      <a:pt x="5952" y="1"/>
                    </a:lnTo>
                    <a:close/>
                  </a:path>
                </a:pathLst>
              </a:custGeom>
              <a:solidFill>
                <a:srgbClr val="C3C5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29"/>
              <p:cNvSpPr/>
              <p:nvPr/>
            </p:nvSpPr>
            <p:spPr>
              <a:xfrm>
                <a:off x="4872450" y="2536975"/>
                <a:ext cx="283425" cy="283025"/>
              </a:xfrm>
              <a:custGeom>
                <a:avLst/>
                <a:gdLst/>
                <a:ahLst/>
                <a:cxnLst/>
                <a:rect l="l" t="t" r="r" b="b"/>
                <a:pathLst>
                  <a:path w="11337" h="11321" fill="none" extrusionOk="0">
                    <a:moveTo>
                      <a:pt x="5661" y="1"/>
                    </a:moveTo>
                    <a:lnTo>
                      <a:pt x="5661" y="1"/>
                    </a:lnTo>
                    <a:lnTo>
                      <a:pt x="5369" y="1"/>
                    </a:lnTo>
                    <a:lnTo>
                      <a:pt x="5093" y="33"/>
                    </a:lnTo>
                    <a:lnTo>
                      <a:pt x="4801" y="66"/>
                    </a:lnTo>
                    <a:lnTo>
                      <a:pt x="4525" y="114"/>
                    </a:lnTo>
                    <a:lnTo>
                      <a:pt x="4250" y="179"/>
                    </a:lnTo>
                    <a:lnTo>
                      <a:pt x="3974" y="260"/>
                    </a:lnTo>
                    <a:lnTo>
                      <a:pt x="3714" y="341"/>
                    </a:lnTo>
                    <a:lnTo>
                      <a:pt x="3455" y="439"/>
                    </a:lnTo>
                    <a:lnTo>
                      <a:pt x="3212" y="552"/>
                    </a:lnTo>
                    <a:lnTo>
                      <a:pt x="2968" y="682"/>
                    </a:lnTo>
                    <a:lnTo>
                      <a:pt x="2725" y="812"/>
                    </a:lnTo>
                    <a:lnTo>
                      <a:pt x="2498" y="974"/>
                    </a:lnTo>
                    <a:lnTo>
                      <a:pt x="2271" y="1120"/>
                    </a:lnTo>
                    <a:lnTo>
                      <a:pt x="2060" y="1298"/>
                    </a:lnTo>
                    <a:lnTo>
                      <a:pt x="1849" y="1477"/>
                    </a:lnTo>
                    <a:lnTo>
                      <a:pt x="1655" y="1655"/>
                    </a:lnTo>
                    <a:lnTo>
                      <a:pt x="1476" y="1850"/>
                    </a:lnTo>
                    <a:lnTo>
                      <a:pt x="1298" y="2061"/>
                    </a:lnTo>
                    <a:lnTo>
                      <a:pt x="1120" y="2271"/>
                    </a:lnTo>
                    <a:lnTo>
                      <a:pt x="974" y="2498"/>
                    </a:lnTo>
                    <a:lnTo>
                      <a:pt x="828" y="2725"/>
                    </a:lnTo>
                    <a:lnTo>
                      <a:pt x="682" y="2969"/>
                    </a:lnTo>
                    <a:lnTo>
                      <a:pt x="552" y="3212"/>
                    </a:lnTo>
                    <a:lnTo>
                      <a:pt x="438" y="3455"/>
                    </a:lnTo>
                    <a:lnTo>
                      <a:pt x="341" y="3715"/>
                    </a:lnTo>
                    <a:lnTo>
                      <a:pt x="260" y="3974"/>
                    </a:lnTo>
                    <a:lnTo>
                      <a:pt x="179" y="4250"/>
                    </a:lnTo>
                    <a:lnTo>
                      <a:pt x="114" y="4526"/>
                    </a:lnTo>
                    <a:lnTo>
                      <a:pt x="65" y="4801"/>
                    </a:lnTo>
                    <a:lnTo>
                      <a:pt x="33" y="5077"/>
                    </a:lnTo>
                    <a:lnTo>
                      <a:pt x="1" y="5369"/>
                    </a:lnTo>
                    <a:lnTo>
                      <a:pt x="1" y="5661"/>
                    </a:lnTo>
                    <a:lnTo>
                      <a:pt x="1" y="5661"/>
                    </a:lnTo>
                    <a:lnTo>
                      <a:pt x="1" y="5953"/>
                    </a:lnTo>
                    <a:lnTo>
                      <a:pt x="33" y="6245"/>
                    </a:lnTo>
                    <a:lnTo>
                      <a:pt x="65" y="6520"/>
                    </a:lnTo>
                    <a:lnTo>
                      <a:pt x="114" y="6812"/>
                    </a:lnTo>
                    <a:lnTo>
                      <a:pt x="179" y="7072"/>
                    </a:lnTo>
                    <a:lnTo>
                      <a:pt x="260" y="7348"/>
                    </a:lnTo>
                    <a:lnTo>
                      <a:pt x="341" y="7607"/>
                    </a:lnTo>
                    <a:lnTo>
                      <a:pt x="438" y="7866"/>
                    </a:lnTo>
                    <a:lnTo>
                      <a:pt x="552" y="8126"/>
                    </a:lnTo>
                    <a:lnTo>
                      <a:pt x="682" y="8369"/>
                    </a:lnTo>
                    <a:lnTo>
                      <a:pt x="828" y="8596"/>
                    </a:lnTo>
                    <a:lnTo>
                      <a:pt x="974" y="8823"/>
                    </a:lnTo>
                    <a:lnTo>
                      <a:pt x="1120" y="9050"/>
                    </a:lnTo>
                    <a:lnTo>
                      <a:pt x="1298" y="9261"/>
                    </a:lnTo>
                    <a:lnTo>
                      <a:pt x="1476" y="9472"/>
                    </a:lnTo>
                    <a:lnTo>
                      <a:pt x="1655" y="9667"/>
                    </a:lnTo>
                    <a:lnTo>
                      <a:pt x="1849" y="9861"/>
                    </a:lnTo>
                    <a:lnTo>
                      <a:pt x="2060" y="10040"/>
                    </a:lnTo>
                    <a:lnTo>
                      <a:pt x="2271" y="10202"/>
                    </a:lnTo>
                    <a:lnTo>
                      <a:pt x="2498" y="10364"/>
                    </a:lnTo>
                    <a:lnTo>
                      <a:pt x="2725" y="10510"/>
                    </a:lnTo>
                    <a:lnTo>
                      <a:pt x="2968" y="10640"/>
                    </a:lnTo>
                    <a:lnTo>
                      <a:pt x="3212" y="10769"/>
                    </a:lnTo>
                    <a:lnTo>
                      <a:pt x="3455" y="10883"/>
                    </a:lnTo>
                    <a:lnTo>
                      <a:pt x="3714" y="10980"/>
                    </a:lnTo>
                    <a:lnTo>
                      <a:pt x="3974" y="11078"/>
                    </a:lnTo>
                    <a:lnTo>
                      <a:pt x="4250" y="11142"/>
                    </a:lnTo>
                    <a:lnTo>
                      <a:pt x="4525" y="11207"/>
                    </a:lnTo>
                    <a:lnTo>
                      <a:pt x="4801" y="11256"/>
                    </a:lnTo>
                    <a:lnTo>
                      <a:pt x="5093" y="11305"/>
                    </a:lnTo>
                    <a:lnTo>
                      <a:pt x="5369" y="11321"/>
                    </a:lnTo>
                    <a:lnTo>
                      <a:pt x="5661" y="11321"/>
                    </a:lnTo>
                    <a:lnTo>
                      <a:pt x="5661" y="11321"/>
                    </a:lnTo>
                    <a:lnTo>
                      <a:pt x="5952" y="11321"/>
                    </a:lnTo>
                    <a:lnTo>
                      <a:pt x="6244" y="11305"/>
                    </a:lnTo>
                    <a:lnTo>
                      <a:pt x="6536" y="11256"/>
                    </a:lnTo>
                    <a:lnTo>
                      <a:pt x="6812" y="11207"/>
                    </a:lnTo>
                    <a:lnTo>
                      <a:pt x="7088" y="11142"/>
                    </a:lnTo>
                    <a:lnTo>
                      <a:pt x="7347" y="11078"/>
                    </a:lnTo>
                    <a:lnTo>
                      <a:pt x="7607" y="10980"/>
                    </a:lnTo>
                    <a:lnTo>
                      <a:pt x="7866" y="10883"/>
                    </a:lnTo>
                    <a:lnTo>
                      <a:pt x="8126" y="10769"/>
                    </a:lnTo>
                    <a:lnTo>
                      <a:pt x="8369" y="10640"/>
                    </a:lnTo>
                    <a:lnTo>
                      <a:pt x="8596" y="10510"/>
                    </a:lnTo>
                    <a:lnTo>
                      <a:pt x="8839" y="10364"/>
                    </a:lnTo>
                    <a:lnTo>
                      <a:pt x="9050" y="10202"/>
                    </a:lnTo>
                    <a:lnTo>
                      <a:pt x="9277" y="10040"/>
                    </a:lnTo>
                    <a:lnTo>
                      <a:pt x="9472" y="9861"/>
                    </a:lnTo>
                    <a:lnTo>
                      <a:pt x="9666" y="9667"/>
                    </a:lnTo>
                    <a:lnTo>
                      <a:pt x="9861" y="9472"/>
                    </a:lnTo>
                    <a:lnTo>
                      <a:pt x="10039" y="9261"/>
                    </a:lnTo>
                    <a:lnTo>
                      <a:pt x="10201" y="9050"/>
                    </a:lnTo>
                    <a:lnTo>
                      <a:pt x="10364" y="8823"/>
                    </a:lnTo>
                    <a:lnTo>
                      <a:pt x="10510" y="8596"/>
                    </a:lnTo>
                    <a:lnTo>
                      <a:pt x="10656" y="8369"/>
                    </a:lnTo>
                    <a:lnTo>
                      <a:pt x="10769" y="8126"/>
                    </a:lnTo>
                    <a:lnTo>
                      <a:pt x="10883" y="7866"/>
                    </a:lnTo>
                    <a:lnTo>
                      <a:pt x="10980" y="7607"/>
                    </a:lnTo>
                    <a:lnTo>
                      <a:pt x="11077" y="7348"/>
                    </a:lnTo>
                    <a:lnTo>
                      <a:pt x="11158" y="7072"/>
                    </a:lnTo>
                    <a:lnTo>
                      <a:pt x="11223" y="6812"/>
                    </a:lnTo>
                    <a:lnTo>
                      <a:pt x="11272" y="6520"/>
                    </a:lnTo>
                    <a:lnTo>
                      <a:pt x="11304" y="6245"/>
                    </a:lnTo>
                    <a:lnTo>
                      <a:pt x="11321" y="5953"/>
                    </a:lnTo>
                    <a:lnTo>
                      <a:pt x="11337" y="5661"/>
                    </a:lnTo>
                    <a:lnTo>
                      <a:pt x="11337" y="5661"/>
                    </a:lnTo>
                    <a:lnTo>
                      <a:pt x="11321" y="5369"/>
                    </a:lnTo>
                    <a:lnTo>
                      <a:pt x="11304" y="5077"/>
                    </a:lnTo>
                    <a:lnTo>
                      <a:pt x="11272" y="4801"/>
                    </a:lnTo>
                    <a:lnTo>
                      <a:pt x="11223" y="4526"/>
                    </a:lnTo>
                    <a:lnTo>
                      <a:pt x="11158" y="4250"/>
                    </a:lnTo>
                    <a:lnTo>
                      <a:pt x="11077" y="3974"/>
                    </a:lnTo>
                    <a:lnTo>
                      <a:pt x="10980" y="3715"/>
                    </a:lnTo>
                    <a:lnTo>
                      <a:pt x="10883" y="3455"/>
                    </a:lnTo>
                    <a:lnTo>
                      <a:pt x="10769" y="3212"/>
                    </a:lnTo>
                    <a:lnTo>
                      <a:pt x="10656" y="2969"/>
                    </a:lnTo>
                    <a:lnTo>
                      <a:pt x="10510" y="2725"/>
                    </a:lnTo>
                    <a:lnTo>
                      <a:pt x="10364" y="2498"/>
                    </a:lnTo>
                    <a:lnTo>
                      <a:pt x="10201" y="2271"/>
                    </a:lnTo>
                    <a:lnTo>
                      <a:pt x="10039" y="2061"/>
                    </a:lnTo>
                    <a:lnTo>
                      <a:pt x="9861" y="1850"/>
                    </a:lnTo>
                    <a:lnTo>
                      <a:pt x="9666" y="1655"/>
                    </a:lnTo>
                    <a:lnTo>
                      <a:pt x="9472" y="1477"/>
                    </a:lnTo>
                    <a:lnTo>
                      <a:pt x="9277" y="1298"/>
                    </a:lnTo>
                    <a:lnTo>
                      <a:pt x="9050" y="1120"/>
                    </a:lnTo>
                    <a:lnTo>
                      <a:pt x="8839" y="974"/>
                    </a:lnTo>
                    <a:lnTo>
                      <a:pt x="8596" y="812"/>
                    </a:lnTo>
                    <a:lnTo>
                      <a:pt x="8369" y="682"/>
                    </a:lnTo>
                    <a:lnTo>
                      <a:pt x="8126" y="552"/>
                    </a:lnTo>
                    <a:lnTo>
                      <a:pt x="7866" y="439"/>
                    </a:lnTo>
                    <a:lnTo>
                      <a:pt x="7607" y="341"/>
                    </a:lnTo>
                    <a:lnTo>
                      <a:pt x="7347" y="260"/>
                    </a:lnTo>
                    <a:lnTo>
                      <a:pt x="7088" y="179"/>
                    </a:lnTo>
                    <a:lnTo>
                      <a:pt x="6812" y="114"/>
                    </a:lnTo>
                    <a:lnTo>
                      <a:pt x="6536" y="66"/>
                    </a:lnTo>
                    <a:lnTo>
                      <a:pt x="6244" y="33"/>
                    </a:lnTo>
                    <a:lnTo>
                      <a:pt x="5952" y="1"/>
                    </a:lnTo>
                    <a:lnTo>
                      <a:pt x="56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29"/>
              <p:cNvSpPr/>
              <p:nvPr/>
            </p:nvSpPr>
            <p:spPr>
              <a:xfrm>
                <a:off x="5082075" y="2599425"/>
                <a:ext cx="40550" cy="4057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623" extrusionOk="0">
                    <a:moveTo>
                      <a:pt x="811" y="0"/>
                    </a:moveTo>
                    <a:lnTo>
                      <a:pt x="649" y="17"/>
                    </a:lnTo>
                    <a:lnTo>
                      <a:pt x="503" y="65"/>
                    </a:lnTo>
                    <a:lnTo>
                      <a:pt x="357" y="146"/>
                    </a:lnTo>
                    <a:lnTo>
                      <a:pt x="243" y="244"/>
                    </a:lnTo>
                    <a:lnTo>
                      <a:pt x="146" y="357"/>
                    </a:lnTo>
                    <a:lnTo>
                      <a:pt x="65" y="503"/>
                    </a:lnTo>
                    <a:lnTo>
                      <a:pt x="16" y="649"/>
                    </a:lnTo>
                    <a:lnTo>
                      <a:pt x="0" y="811"/>
                    </a:lnTo>
                    <a:lnTo>
                      <a:pt x="16" y="973"/>
                    </a:lnTo>
                    <a:lnTo>
                      <a:pt x="65" y="1119"/>
                    </a:lnTo>
                    <a:lnTo>
                      <a:pt x="146" y="1265"/>
                    </a:lnTo>
                    <a:lnTo>
                      <a:pt x="243" y="1379"/>
                    </a:lnTo>
                    <a:lnTo>
                      <a:pt x="357" y="1476"/>
                    </a:lnTo>
                    <a:lnTo>
                      <a:pt x="503" y="1557"/>
                    </a:lnTo>
                    <a:lnTo>
                      <a:pt x="649" y="1606"/>
                    </a:lnTo>
                    <a:lnTo>
                      <a:pt x="811" y="1622"/>
                    </a:lnTo>
                    <a:lnTo>
                      <a:pt x="973" y="1606"/>
                    </a:lnTo>
                    <a:lnTo>
                      <a:pt x="1135" y="1557"/>
                    </a:lnTo>
                    <a:lnTo>
                      <a:pt x="1265" y="1476"/>
                    </a:lnTo>
                    <a:lnTo>
                      <a:pt x="1379" y="1379"/>
                    </a:lnTo>
                    <a:lnTo>
                      <a:pt x="1476" y="1265"/>
                    </a:lnTo>
                    <a:lnTo>
                      <a:pt x="1557" y="1119"/>
                    </a:lnTo>
                    <a:lnTo>
                      <a:pt x="1606" y="973"/>
                    </a:lnTo>
                    <a:lnTo>
                      <a:pt x="1622" y="811"/>
                    </a:lnTo>
                    <a:lnTo>
                      <a:pt x="1606" y="649"/>
                    </a:lnTo>
                    <a:lnTo>
                      <a:pt x="1557" y="503"/>
                    </a:lnTo>
                    <a:lnTo>
                      <a:pt x="1476" y="357"/>
                    </a:lnTo>
                    <a:lnTo>
                      <a:pt x="1379" y="244"/>
                    </a:lnTo>
                    <a:lnTo>
                      <a:pt x="1265" y="146"/>
                    </a:lnTo>
                    <a:lnTo>
                      <a:pt x="1135" y="65"/>
                    </a:lnTo>
                    <a:lnTo>
                      <a:pt x="973" y="17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29"/>
              <p:cNvSpPr/>
              <p:nvPr/>
            </p:nvSpPr>
            <p:spPr>
              <a:xfrm>
                <a:off x="4874875" y="2900675"/>
                <a:ext cx="191400" cy="191375"/>
              </a:xfrm>
              <a:custGeom>
                <a:avLst/>
                <a:gdLst/>
                <a:ahLst/>
                <a:cxnLst/>
                <a:rect l="l" t="t" r="r" b="b"/>
                <a:pathLst>
                  <a:path w="7656" h="7655" extrusionOk="0">
                    <a:moveTo>
                      <a:pt x="3634" y="0"/>
                    </a:moveTo>
                    <a:lnTo>
                      <a:pt x="3439" y="16"/>
                    </a:lnTo>
                    <a:lnTo>
                      <a:pt x="3244" y="49"/>
                    </a:lnTo>
                    <a:lnTo>
                      <a:pt x="3050" y="81"/>
                    </a:lnTo>
                    <a:lnTo>
                      <a:pt x="2693" y="179"/>
                    </a:lnTo>
                    <a:lnTo>
                      <a:pt x="2336" y="308"/>
                    </a:lnTo>
                    <a:lnTo>
                      <a:pt x="1996" y="471"/>
                    </a:lnTo>
                    <a:lnTo>
                      <a:pt x="1687" y="649"/>
                    </a:lnTo>
                    <a:lnTo>
                      <a:pt x="1396" y="876"/>
                    </a:lnTo>
                    <a:lnTo>
                      <a:pt x="1120" y="1119"/>
                    </a:lnTo>
                    <a:lnTo>
                      <a:pt x="877" y="1395"/>
                    </a:lnTo>
                    <a:lnTo>
                      <a:pt x="650" y="1687"/>
                    </a:lnTo>
                    <a:lnTo>
                      <a:pt x="455" y="2011"/>
                    </a:lnTo>
                    <a:lnTo>
                      <a:pt x="293" y="2336"/>
                    </a:lnTo>
                    <a:lnTo>
                      <a:pt x="163" y="2692"/>
                    </a:lnTo>
                    <a:lnTo>
                      <a:pt x="66" y="3049"/>
                    </a:lnTo>
                    <a:lnTo>
                      <a:pt x="33" y="3244"/>
                    </a:lnTo>
                    <a:lnTo>
                      <a:pt x="17" y="3438"/>
                    </a:lnTo>
                    <a:lnTo>
                      <a:pt x="1" y="3633"/>
                    </a:lnTo>
                    <a:lnTo>
                      <a:pt x="1" y="3828"/>
                    </a:lnTo>
                    <a:lnTo>
                      <a:pt x="1" y="4022"/>
                    </a:lnTo>
                    <a:lnTo>
                      <a:pt x="17" y="4217"/>
                    </a:lnTo>
                    <a:lnTo>
                      <a:pt x="33" y="4411"/>
                    </a:lnTo>
                    <a:lnTo>
                      <a:pt x="66" y="4606"/>
                    </a:lnTo>
                    <a:lnTo>
                      <a:pt x="163" y="4963"/>
                    </a:lnTo>
                    <a:lnTo>
                      <a:pt x="293" y="5320"/>
                    </a:lnTo>
                    <a:lnTo>
                      <a:pt x="455" y="5660"/>
                    </a:lnTo>
                    <a:lnTo>
                      <a:pt x="650" y="5968"/>
                    </a:lnTo>
                    <a:lnTo>
                      <a:pt x="877" y="6260"/>
                    </a:lnTo>
                    <a:lnTo>
                      <a:pt x="1120" y="6536"/>
                    </a:lnTo>
                    <a:lnTo>
                      <a:pt x="1396" y="6779"/>
                    </a:lnTo>
                    <a:lnTo>
                      <a:pt x="1687" y="7006"/>
                    </a:lnTo>
                    <a:lnTo>
                      <a:pt x="1996" y="7201"/>
                    </a:lnTo>
                    <a:lnTo>
                      <a:pt x="2336" y="7363"/>
                    </a:lnTo>
                    <a:lnTo>
                      <a:pt x="2693" y="7477"/>
                    </a:lnTo>
                    <a:lnTo>
                      <a:pt x="3050" y="7574"/>
                    </a:lnTo>
                    <a:lnTo>
                      <a:pt x="3244" y="7606"/>
                    </a:lnTo>
                    <a:lnTo>
                      <a:pt x="3439" y="7639"/>
                    </a:lnTo>
                    <a:lnTo>
                      <a:pt x="3634" y="7655"/>
                    </a:lnTo>
                    <a:lnTo>
                      <a:pt x="4023" y="7655"/>
                    </a:lnTo>
                    <a:lnTo>
                      <a:pt x="4217" y="7639"/>
                    </a:lnTo>
                    <a:lnTo>
                      <a:pt x="4412" y="7606"/>
                    </a:lnTo>
                    <a:lnTo>
                      <a:pt x="4590" y="7574"/>
                    </a:lnTo>
                    <a:lnTo>
                      <a:pt x="4963" y="7477"/>
                    </a:lnTo>
                    <a:lnTo>
                      <a:pt x="5320" y="7363"/>
                    </a:lnTo>
                    <a:lnTo>
                      <a:pt x="5645" y="7201"/>
                    </a:lnTo>
                    <a:lnTo>
                      <a:pt x="5969" y="7006"/>
                    </a:lnTo>
                    <a:lnTo>
                      <a:pt x="6261" y="6779"/>
                    </a:lnTo>
                    <a:lnTo>
                      <a:pt x="6537" y="6536"/>
                    </a:lnTo>
                    <a:lnTo>
                      <a:pt x="6780" y="6260"/>
                    </a:lnTo>
                    <a:lnTo>
                      <a:pt x="6991" y="5968"/>
                    </a:lnTo>
                    <a:lnTo>
                      <a:pt x="7185" y="5660"/>
                    </a:lnTo>
                    <a:lnTo>
                      <a:pt x="7347" y="5320"/>
                    </a:lnTo>
                    <a:lnTo>
                      <a:pt x="7477" y="4963"/>
                    </a:lnTo>
                    <a:lnTo>
                      <a:pt x="7575" y="4606"/>
                    </a:lnTo>
                    <a:lnTo>
                      <a:pt x="7607" y="4411"/>
                    </a:lnTo>
                    <a:lnTo>
                      <a:pt x="7623" y="4217"/>
                    </a:lnTo>
                    <a:lnTo>
                      <a:pt x="7639" y="4022"/>
                    </a:lnTo>
                    <a:lnTo>
                      <a:pt x="7656" y="3828"/>
                    </a:lnTo>
                    <a:lnTo>
                      <a:pt x="7639" y="3633"/>
                    </a:lnTo>
                    <a:lnTo>
                      <a:pt x="7623" y="3438"/>
                    </a:lnTo>
                    <a:lnTo>
                      <a:pt x="7607" y="3244"/>
                    </a:lnTo>
                    <a:lnTo>
                      <a:pt x="7575" y="3049"/>
                    </a:lnTo>
                    <a:lnTo>
                      <a:pt x="7477" y="2692"/>
                    </a:lnTo>
                    <a:lnTo>
                      <a:pt x="7347" y="2336"/>
                    </a:lnTo>
                    <a:lnTo>
                      <a:pt x="7185" y="2011"/>
                    </a:lnTo>
                    <a:lnTo>
                      <a:pt x="6991" y="1687"/>
                    </a:lnTo>
                    <a:lnTo>
                      <a:pt x="6780" y="1395"/>
                    </a:lnTo>
                    <a:lnTo>
                      <a:pt x="6537" y="1119"/>
                    </a:lnTo>
                    <a:lnTo>
                      <a:pt x="6261" y="876"/>
                    </a:lnTo>
                    <a:lnTo>
                      <a:pt x="5969" y="649"/>
                    </a:lnTo>
                    <a:lnTo>
                      <a:pt x="5645" y="471"/>
                    </a:lnTo>
                    <a:lnTo>
                      <a:pt x="5320" y="308"/>
                    </a:lnTo>
                    <a:lnTo>
                      <a:pt x="4963" y="179"/>
                    </a:lnTo>
                    <a:lnTo>
                      <a:pt x="4590" y="81"/>
                    </a:lnTo>
                    <a:lnTo>
                      <a:pt x="4412" y="49"/>
                    </a:lnTo>
                    <a:lnTo>
                      <a:pt x="4217" y="16"/>
                    </a:lnTo>
                    <a:lnTo>
                      <a:pt x="4023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29"/>
              <p:cNvSpPr/>
              <p:nvPr/>
            </p:nvSpPr>
            <p:spPr>
              <a:xfrm>
                <a:off x="4874875" y="2900675"/>
                <a:ext cx="191400" cy="191375"/>
              </a:xfrm>
              <a:custGeom>
                <a:avLst/>
                <a:gdLst/>
                <a:ahLst/>
                <a:cxnLst/>
                <a:rect l="l" t="t" r="r" b="b"/>
                <a:pathLst>
                  <a:path w="7656" h="7655" fill="none" extrusionOk="0">
                    <a:moveTo>
                      <a:pt x="7656" y="3828"/>
                    </a:moveTo>
                    <a:lnTo>
                      <a:pt x="7656" y="3828"/>
                    </a:lnTo>
                    <a:lnTo>
                      <a:pt x="7639" y="4022"/>
                    </a:lnTo>
                    <a:lnTo>
                      <a:pt x="7623" y="4217"/>
                    </a:lnTo>
                    <a:lnTo>
                      <a:pt x="7607" y="4411"/>
                    </a:lnTo>
                    <a:lnTo>
                      <a:pt x="7575" y="4606"/>
                    </a:lnTo>
                    <a:lnTo>
                      <a:pt x="7477" y="4963"/>
                    </a:lnTo>
                    <a:lnTo>
                      <a:pt x="7347" y="5320"/>
                    </a:lnTo>
                    <a:lnTo>
                      <a:pt x="7185" y="5660"/>
                    </a:lnTo>
                    <a:lnTo>
                      <a:pt x="6991" y="5968"/>
                    </a:lnTo>
                    <a:lnTo>
                      <a:pt x="6780" y="6260"/>
                    </a:lnTo>
                    <a:lnTo>
                      <a:pt x="6537" y="6536"/>
                    </a:lnTo>
                    <a:lnTo>
                      <a:pt x="6261" y="6779"/>
                    </a:lnTo>
                    <a:lnTo>
                      <a:pt x="5969" y="7006"/>
                    </a:lnTo>
                    <a:lnTo>
                      <a:pt x="5645" y="7201"/>
                    </a:lnTo>
                    <a:lnTo>
                      <a:pt x="5320" y="7363"/>
                    </a:lnTo>
                    <a:lnTo>
                      <a:pt x="4963" y="7477"/>
                    </a:lnTo>
                    <a:lnTo>
                      <a:pt x="4590" y="7574"/>
                    </a:lnTo>
                    <a:lnTo>
                      <a:pt x="4412" y="7606"/>
                    </a:lnTo>
                    <a:lnTo>
                      <a:pt x="4217" y="7639"/>
                    </a:lnTo>
                    <a:lnTo>
                      <a:pt x="4023" y="7655"/>
                    </a:lnTo>
                    <a:lnTo>
                      <a:pt x="3828" y="7655"/>
                    </a:lnTo>
                    <a:lnTo>
                      <a:pt x="3828" y="7655"/>
                    </a:lnTo>
                    <a:lnTo>
                      <a:pt x="3634" y="7655"/>
                    </a:lnTo>
                    <a:lnTo>
                      <a:pt x="3439" y="7639"/>
                    </a:lnTo>
                    <a:lnTo>
                      <a:pt x="3244" y="7606"/>
                    </a:lnTo>
                    <a:lnTo>
                      <a:pt x="3050" y="7574"/>
                    </a:lnTo>
                    <a:lnTo>
                      <a:pt x="2693" y="7477"/>
                    </a:lnTo>
                    <a:lnTo>
                      <a:pt x="2336" y="7363"/>
                    </a:lnTo>
                    <a:lnTo>
                      <a:pt x="1996" y="7201"/>
                    </a:lnTo>
                    <a:lnTo>
                      <a:pt x="1687" y="7006"/>
                    </a:lnTo>
                    <a:lnTo>
                      <a:pt x="1396" y="6779"/>
                    </a:lnTo>
                    <a:lnTo>
                      <a:pt x="1120" y="6536"/>
                    </a:lnTo>
                    <a:lnTo>
                      <a:pt x="877" y="6260"/>
                    </a:lnTo>
                    <a:lnTo>
                      <a:pt x="650" y="5968"/>
                    </a:lnTo>
                    <a:lnTo>
                      <a:pt x="455" y="5660"/>
                    </a:lnTo>
                    <a:lnTo>
                      <a:pt x="293" y="5320"/>
                    </a:lnTo>
                    <a:lnTo>
                      <a:pt x="163" y="4963"/>
                    </a:lnTo>
                    <a:lnTo>
                      <a:pt x="66" y="4606"/>
                    </a:lnTo>
                    <a:lnTo>
                      <a:pt x="33" y="4411"/>
                    </a:lnTo>
                    <a:lnTo>
                      <a:pt x="17" y="4217"/>
                    </a:lnTo>
                    <a:lnTo>
                      <a:pt x="1" y="4022"/>
                    </a:lnTo>
                    <a:lnTo>
                      <a:pt x="1" y="3828"/>
                    </a:lnTo>
                    <a:lnTo>
                      <a:pt x="1" y="3828"/>
                    </a:lnTo>
                    <a:lnTo>
                      <a:pt x="1" y="3633"/>
                    </a:lnTo>
                    <a:lnTo>
                      <a:pt x="17" y="3438"/>
                    </a:lnTo>
                    <a:lnTo>
                      <a:pt x="33" y="3244"/>
                    </a:lnTo>
                    <a:lnTo>
                      <a:pt x="66" y="3049"/>
                    </a:lnTo>
                    <a:lnTo>
                      <a:pt x="163" y="2692"/>
                    </a:lnTo>
                    <a:lnTo>
                      <a:pt x="293" y="2336"/>
                    </a:lnTo>
                    <a:lnTo>
                      <a:pt x="455" y="2011"/>
                    </a:lnTo>
                    <a:lnTo>
                      <a:pt x="650" y="1687"/>
                    </a:lnTo>
                    <a:lnTo>
                      <a:pt x="877" y="1395"/>
                    </a:lnTo>
                    <a:lnTo>
                      <a:pt x="1120" y="1119"/>
                    </a:lnTo>
                    <a:lnTo>
                      <a:pt x="1396" y="876"/>
                    </a:lnTo>
                    <a:lnTo>
                      <a:pt x="1687" y="649"/>
                    </a:lnTo>
                    <a:lnTo>
                      <a:pt x="1996" y="471"/>
                    </a:lnTo>
                    <a:lnTo>
                      <a:pt x="2336" y="308"/>
                    </a:lnTo>
                    <a:lnTo>
                      <a:pt x="2693" y="179"/>
                    </a:lnTo>
                    <a:lnTo>
                      <a:pt x="3050" y="81"/>
                    </a:lnTo>
                    <a:lnTo>
                      <a:pt x="3244" y="49"/>
                    </a:lnTo>
                    <a:lnTo>
                      <a:pt x="3439" y="16"/>
                    </a:lnTo>
                    <a:lnTo>
                      <a:pt x="3634" y="0"/>
                    </a:lnTo>
                    <a:lnTo>
                      <a:pt x="3828" y="0"/>
                    </a:lnTo>
                    <a:lnTo>
                      <a:pt x="3828" y="0"/>
                    </a:lnTo>
                    <a:lnTo>
                      <a:pt x="4023" y="0"/>
                    </a:lnTo>
                    <a:lnTo>
                      <a:pt x="4217" y="16"/>
                    </a:lnTo>
                    <a:lnTo>
                      <a:pt x="4412" y="49"/>
                    </a:lnTo>
                    <a:lnTo>
                      <a:pt x="4590" y="81"/>
                    </a:lnTo>
                    <a:lnTo>
                      <a:pt x="4963" y="179"/>
                    </a:lnTo>
                    <a:lnTo>
                      <a:pt x="5320" y="308"/>
                    </a:lnTo>
                    <a:lnTo>
                      <a:pt x="5645" y="471"/>
                    </a:lnTo>
                    <a:lnTo>
                      <a:pt x="5969" y="649"/>
                    </a:lnTo>
                    <a:lnTo>
                      <a:pt x="6261" y="876"/>
                    </a:lnTo>
                    <a:lnTo>
                      <a:pt x="6537" y="1119"/>
                    </a:lnTo>
                    <a:lnTo>
                      <a:pt x="6780" y="1395"/>
                    </a:lnTo>
                    <a:lnTo>
                      <a:pt x="6991" y="1687"/>
                    </a:lnTo>
                    <a:lnTo>
                      <a:pt x="7185" y="2011"/>
                    </a:lnTo>
                    <a:lnTo>
                      <a:pt x="7347" y="2336"/>
                    </a:lnTo>
                    <a:lnTo>
                      <a:pt x="7477" y="2692"/>
                    </a:lnTo>
                    <a:lnTo>
                      <a:pt x="7575" y="3049"/>
                    </a:lnTo>
                    <a:lnTo>
                      <a:pt x="7607" y="3244"/>
                    </a:lnTo>
                    <a:lnTo>
                      <a:pt x="7623" y="3438"/>
                    </a:lnTo>
                    <a:lnTo>
                      <a:pt x="7639" y="3633"/>
                    </a:lnTo>
                    <a:lnTo>
                      <a:pt x="7656" y="382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29"/>
              <p:cNvSpPr/>
              <p:nvPr/>
            </p:nvSpPr>
            <p:spPr>
              <a:xfrm>
                <a:off x="4891900" y="2920125"/>
                <a:ext cx="156950" cy="156525"/>
              </a:xfrm>
              <a:custGeom>
                <a:avLst/>
                <a:gdLst/>
                <a:ahLst/>
                <a:cxnLst/>
                <a:rect l="l" t="t" r="r" b="b"/>
                <a:pathLst>
                  <a:path w="6278" h="6261" extrusionOk="0">
                    <a:moveTo>
                      <a:pt x="3147" y="1"/>
                    </a:moveTo>
                    <a:lnTo>
                      <a:pt x="2823" y="17"/>
                    </a:lnTo>
                    <a:lnTo>
                      <a:pt x="2515" y="66"/>
                    </a:lnTo>
                    <a:lnTo>
                      <a:pt x="2207" y="130"/>
                    </a:lnTo>
                    <a:lnTo>
                      <a:pt x="1915" y="244"/>
                    </a:lnTo>
                    <a:lnTo>
                      <a:pt x="1655" y="374"/>
                    </a:lnTo>
                    <a:lnTo>
                      <a:pt x="1396" y="536"/>
                    </a:lnTo>
                    <a:lnTo>
                      <a:pt x="1152" y="714"/>
                    </a:lnTo>
                    <a:lnTo>
                      <a:pt x="925" y="909"/>
                    </a:lnTo>
                    <a:lnTo>
                      <a:pt x="715" y="1136"/>
                    </a:lnTo>
                    <a:lnTo>
                      <a:pt x="536" y="1379"/>
                    </a:lnTo>
                    <a:lnTo>
                      <a:pt x="390" y="1639"/>
                    </a:lnTo>
                    <a:lnTo>
                      <a:pt x="260" y="1914"/>
                    </a:lnTo>
                    <a:lnTo>
                      <a:pt x="147" y="2206"/>
                    </a:lnTo>
                    <a:lnTo>
                      <a:pt x="66" y="2498"/>
                    </a:lnTo>
                    <a:lnTo>
                      <a:pt x="17" y="2806"/>
                    </a:lnTo>
                    <a:lnTo>
                      <a:pt x="1" y="3131"/>
                    </a:lnTo>
                    <a:lnTo>
                      <a:pt x="17" y="3455"/>
                    </a:lnTo>
                    <a:lnTo>
                      <a:pt x="66" y="3763"/>
                    </a:lnTo>
                    <a:lnTo>
                      <a:pt x="147" y="4071"/>
                    </a:lnTo>
                    <a:lnTo>
                      <a:pt x="260" y="4347"/>
                    </a:lnTo>
                    <a:lnTo>
                      <a:pt x="390" y="4623"/>
                    </a:lnTo>
                    <a:lnTo>
                      <a:pt x="536" y="4882"/>
                    </a:lnTo>
                    <a:lnTo>
                      <a:pt x="715" y="5125"/>
                    </a:lnTo>
                    <a:lnTo>
                      <a:pt x="925" y="5353"/>
                    </a:lnTo>
                    <a:lnTo>
                      <a:pt x="1152" y="5547"/>
                    </a:lnTo>
                    <a:lnTo>
                      <a:pt x="1396" y="5726"/>
                    </a:lnTo>
                    <a:lnTo>
                      <a:pt x="1655" y="5888"/>
                    </a:lnTo>
                    <a:lnTo>
                      <a:pt x="1915" y="6017"/>
                    </a:lnTo>
                    <a:lnTo>
                      <a:pt x="2207" y="6131"/>
                    </a:lnTo>
                    <a:lnTo>
                      <a:pt x="2515" y="6196"/>
                    </a:lnTo>
                    <a:lnTo>
                      <a:pt x="2823" y="6244"/>
                    </a:lnTo>
                    <a:lnTo>
                      <a:pt x="3147" y="6261"/>
                    </a:lnTo>
                    <a:lnTo>
                      <a:pt x="3455" y="6244"/>
                    </a:lnTo>
                    <a:lnTo>
                      <a:pt x="3780" y="6196"/>
                    </a:lnTo>
                    <a:lnTo>
                      <a:pt x="4072" y="6131"/>
                    </a:lnTo>
                    <a:lnTo>
                      <a:pt x="4364" y="6017"/>
                    </a:lnTo>
                    <a:lnTo>
                      <a:pt x="4639" y="5888"/>
                    </a:lnTo>
                    <a:lnTo>
                      <a:pt x="4899" y="5726"/>
                    </a:lnTo>
                    <a:lnTo>
                      <a:pt x="5142" y="5547"/>
                    </a:lnTo>
                    <a:lnTo>
                      <a:pt x="5353" y="5353"/>
                    </a:lnTo>
                    <a:lnTo>
                      <a:pt x="5564" y="5125"/>
                    </a:lnTo>
                    <a:lnTo>
                      <a:pt x="5742" y="4882"/>
                    </a:lnTo>
                    <a:lnTo>
                      <a:pt x="5904" y="4623"/>
                    </a:lnTo>
                    <a:lnTo>
                      <a:pt x="6034" y="4347"/>
                    </a:lnTo>
                    <a:lnTo>
                      <a:pt x="6131" y="4071"/>
                    </a:lnTo>
                    <a:lnTo>
                      <a:pt x="6212" y="3763"/>
                    </a:lnTo>
                    <a:lnTo>
                      <a:pt x="6261" y="3455"/>
                    </a:lnTo>
                    <a:lnTo>
                      <a:pt x="6277" y="3131"/>
                    </a:lnTo>
                    <a:lnTo>
                      <a:pt x="6261" y="2806"/>
                    </a:lnTo>
                    <a:lnTo>
                      <a:pt x="6212" y="2498"/>
                    </a:lnTo>
                    <a:lnTo>
                      <a:pt x="6131" y="2206"/>
                    </a:lnTo>
                    <a:lnTo>
                      <a:pt x="6034" y="1914"/>
                    </a:lnTo>
                    <a:lnTo>
                      <a:pt x="5904" y="1639"/>
                    </a:lnTo>
                    <a:lnTo>
                      <a:pt x="5742" y="1379"/>
                    </a:lnTo>
                    <a:lnTo>
                      <a:pt x="5564" y="1136"/>
                    </a:lnTo>
                    <a:lnTo>
                      <a:pt x="5353" y="909"/>
                    </a:lnTo>
                    <a:lnTo>
                      <a:pt x="5142" y="714"/>
                    </a:lnTo>
                    <a:lnTo>
                      <a:pt x="4899" y="536"/>
                    </a:lnTo>
                    <a:lnTo>
                      <a:pt x="4639" y="374"/>
                    </a:lnTo>
                    <a:lnTo>
                      <a:pt x="4364" y="244"/>
                    </a:lnTo>
                    <a:lnTo>
                      <a:pt x="4072" y="130"/>
                    </a:lnTo>
                    <a:lnTo>
                      <a:pt x="3780" y="66"/>
                    </a:lnTo>
                    <a:lnTo>
                      <a:pt x="3455" y="17"/>
                    </a:lnTo>
                    <a:lnTo>
                      <a:pt x="3147" y="1"/>
                    </a:lnTo>
                    <a:close/>
                  </a:path>
                </a:pathLst>
              </a:custGeom>
              <a:solidFill>
                <a:srgbClr val="C3C5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29"/>
              <p:cNvSpPr/>
              <p:nvPr/>
            </p:nvSpPr>
            <p:spPr>
              <a:xfrm>
                <a:off x="4891900" y="2920125"/>
                <a:ext cx="156950" cy="156525"/>
              </a:xfrm>
              <a:custGeom>
                <a:avLst/>
                <a:gdLst/>
                <a:ahLst/>
                <a:cxnLst/>
                <a:rect l="l" t="t" r="r" b="b"/>
                <a:pathLst>
                  <a:path w="6278" h="6261" fill="none" extrusionOk="0">
                    <a:moveTo>
                      <a:pt x="3147" y="1"/>
                    </a:moveTo>
                    <a:lnTo>
                      <a:pt x="3147" y="1"/>
                    </a:lnTo>
                    <a:lnTo>
                      <a:pt x="2823" y="17"/>
                    </a:lnTo>
                    <a:lnTo>
                      <a:pt x="2515" y="66"/>
                    </a:lnTo>
                    <a:lnTo>
                      <a:pt x="2207" y="130"/>
                    </a:lnTo>
                    <a:lnTo>
                      <a:pt x="1915" y="244"/>
                    </a:lnTo>
                    <a:lnTo>
                      <a:pt x="1655" y="374"/>
                    </a:lnTo>
                    <a:lnTo>
                      <a:pt x="1396" y="536"/>
                    </a:lnTo>
                    <a:lnTo>
                      <a:pt x="1152" y="714"/>
                    </a:lnTo>
                    <a:lnTo>
                      <a:pt x="925" y="909"/>
                    </a:lnTo>
                    <a:lnTo>
                      <a:pt x="715" y="1136"/>
                    </a:lnTo>
                    <a:lnTo>
                      <a:pt x="536" y="1379"/>
                    </a:lnTo>
                    <a:lnTo>
                      <a:pt x="390" y="1639"/>
                    </a:lnTo>
                    <a:lnTo>
                      <a:pt x="260" y="1914"/>
                    </a:lnTo>
                    <a:lnTo>
                      <a:pt x="147" y="2206"/>
                    </a:lnTo>
                    <a:lnTo>
                      <a:pt x="66" y="2498"/>
                    </a:lnTo>
                    <a:lnTo>
                      <a:pt x="17" y="2806"/>
                    </a:lnTo>
                    <a:lnTo>
                      <a:pt x="1" y="3131"/>
                    </a:lnTo>
                    <a:lnTo>
                      <a:pt x="1" y="3131"/>
                    </a:lnTo>
                    <a:lnTo>
                      <a:pt x="17" y="3455"/>
                    </a:lnTo>
                    <a:lnTo>
                      <a:pt x="66" y="3763"/>
                    </a:lnTo>
                    <a:lnTo>
                      <a:pt x="147" y="4071"/>
                    </a:lnTo>
                    <a:lnTo>
                      <a:pt x="260" y="4347"/>
                    </a:lnTo>
                    <a:lnTo>
                      <a:pt x="390" y="4623"/>
                    </a:lnTo>
                    <a:lnTo>
                      <a:pt x="536" y="4882"/>
                    </a:lnTo>
                    <a:lnTo>
                      <a:pt x="715" y="5125"/>
                    </a:lnTo>
                    <a:lnTo>
                      <a:pt x="925" y="5353"/>
                    </a:lnTo>
                    <a:lnTo>
                      <a:pt x="1152" y="5547"/>
                    </a:lnTo>
                    <a:lnTo>
                      <a:pt x="1396" y="5726"/>
                    </a:lnTo>
                    <a:lnTo>
                      <a:pt x="1655" y="5888"/>
                    </a:lnTo>
                    <a:lnTo>
                      <a:pt x="1915" y="6017"/>
                    </a:lnTo>
                    <a:lnTo>
                      <a:pt x="2207" y="6131"/>
                    </a:lnTo>
                    <a:lnTo>
                      <a:pt x="2515" y="6196"/>
                    </a:lnTo>
                    <a:lnTo>
                      <a:pt x="2823" y="6244"/>
                    </a:lnTo>
                    <a:lnTo>
                      <a:pt x="3147" y="6261"/>
                    </a:lnTo>
                    <a:lnTo>
                      <a:pt x="3147" y="6261"/>
                    </a:lnTo>
                    <a:lnTo>
                      <a:pt x="3455" y="6244"/>
                    </a:lnTo>
                    <a:lnTo>
                      <a:pt x="3780" y="6196"/>
                    </a:lnTo>
                    <a:lnTo>
                      <a:pt x="4072" y="6131"/>
                    </a:lnTo>
                    <a:lnTo>
                      <a:pt x="4364" y="6017"/>
                    </a:lnTo>
                    <a:lnTo>
                      <a:pt x="4639" y="5888"/>
                    </a:lnTo>
                    <a:lnTo>
                      <a:pt x="4899" y="5726"/>
                    </a:lnTo>
                    <a:lnTo>
                      <a:pt x="5142" y="5547"/>
                    </a:lnTo>
                    <a:lnTo>
                      <a:pt x="5353" y="5353"/>
                    </a:lnTo>
                    <a:lnTo>
                      <a:pt x="5564" y="5125"/>
                    </a:lnTo>
                    <a:lnTo>
                      <a:pt x="5742" y="4882"/>
                    </a:lnTo>
                    <a:lnTo>
                      <a:pt x="5904" y="4623"/>
                    </a:lnTo>
                    <a:lnTo>
                      <a:pt x="6034" y="4347"/>
                    </a:lnTo>
                    <a:lnTo>
                      <a:pt x="6131" y="4071"/>
                    </a:lnTo>
                    <a:lnTo>
                      <a:pt x="6212" y="3763"/>
                    </a:lnTo>
                    <a:lnTo>
                      <a:pt x="6261" y="3455"/>
                    </a:lnTo>
                    <a:lnTo>
                      <a:pt x="6277" y="3131"/>
                    </a:lnTo>
                    <a:lnTo>
                      <a:pt x="6277" y="3131"/>
                    </a:lnTo>
                    <a:lnTo>
                      <a:pt x="6261" y="2806"/>
                    </a:lnTo>
                    <a:lnTo>
                      <a:pt x="6212" y="2498"/>
                    </a:lnTo>
                    <a:lnTo>
                      <a:pt x="6131" y="2206"/>
                    </a:lnTo>
                    <a:lnTo>
                      <a:pt x="6034" y="1914"/>
                    </a:lnTo>
                    <a:lnTo>
                      <a:pt x="5904" y="1639"/>
                    </a:lnTo>
                    <a:lnTo>
                      <a:pt x="5742" y="1379"/>
                    </a:lnTo>
                    <a:lnTo>
                      <a:pt x="5564" y="1136"/>
                    </a:lnTo>
                    <a:lnTo>
                      <a:pt x="5353" y="909"/>
                    </a:lnTo>
                    <a:lnTo>
                      <a:pt x="5142" y="714"/>
                    </a:lnTo>
                    <a:lnTo>
                      <a:pt x="4899" y="536"/>
                    </a:lnTo>
                    <a:lnTo>
                      <a:pt x="4639" y="374"/>
                    </a:lnTo>
                    <a:lnTo>
                      <a:pt x="4364" y="244"/>
                    </a:lnTo>
                    <a:lnTo>
                      <a:pt x="4072" y="130"/>
                    </a:lnTo>
                    <a:lnTo>
                      <a:pt x="3780" y="66"/>
                    </a:lnTo>
                    <a:lnTo>
                      <a:pt x="3455" y="17"/>
                    </a:lnTo>
                    <a:lnTo>
                      <a:pt x="314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29"/>
              <p:cNvSpPr/>
              <p:nvPr/>
            </p:nvSpPr>
            <p:spPr>
              <a:xfrm>
                <a:off x="5008275" y="2954600"/>
                <a:ext cx="22325" cy="2232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893" extrusionOk="0">
                    <a:moveTo>
                      <a:pt x="438" y="0"/>
                    </a:moveTo>
                    <a:lnTo>
                      <a:pt x="357" y="16"/>
                    </a:lnTo>
                    <a:lnTo>
                      <a:pt x="260" y="33"/>
                    </a:lnTo>
                    <a:lnTo>
                      <a:pt x="195" y="81"/>
                    </a:lnTo>
                    <a:lnTo>
                      <a:pt x="130" y="130"/>
                    </a:lnTo>
                    <a:lnTo>
                      <a:pt x="65" y="195"/>
                    </a:lnTo>
                    <a:lnTo>
                      <a:pt x="33" y="276"/>
                    </a:lnTo>
                    <a:lnTo>
                      <a:pt x="0" y="357"/>
                    </a:lnTo>
                    <a:lnTo>
                      <a:pt x="0" y="454"/>
                    </a:lnTo>
                    <a:lnTo>
                      <a:pt x="0" y="535"/>
                    </a:lnTo>
                    <a:lnTo>
                      <a:pt x="33" y="616"/>
                    </a:lnTo>
                    <a:lnTo>
                      <a:pt x="65" y="698"/>
                    </a:lnTo>
                    <a:lnTo>
                      <a:pt x="130" y="762"/>
                    </a:lnTo>
                    <a:lnTo>
                      <a:pt x="195" y="827"/>
                    </a:lnTo>
                    <a:lnTo>
                      <a:pt x="260" y="860"/>
                    </a:lnTo>
                    <a:lnTo>
                      <a:pt x="357" y="892"/>
                    </a:lnTo>
                    <a:lnTo>
                      <a:pt x="536" y="892"/>
                    </a:lnTo>
                    <a:lnTo>
                      <a:pt x="617" y="860"/>
                    </a:lnTo>
                    <a:lnTo>
                      <a:pt x="698" y="827"/>
                    </a:lnTo>
                    <a:lnTo>
                      <a:pt x="763" y="762"/>
                    </a:lnTo>
                    <a:lnTo>
                      <a:pt x="811" y="698"/>
                    </a:lnTo>
                    <a:lnTo>
                      <a:pt x="860" y="616"/>
                    </a:lnTo>
                    <a:lnTo>
                      <a:pt x="876" y="535"/>
                    </a:lnTo>
                    <a:lnTo>
                      <a:pt x="892" y="454"/>
                    </a:lnTo>
                    <a:lnTo>
                      <a:pt x="876" y="357"/>
                    </a:lnTo>
                    <a:lnTo>
                      <a:pt x="860" y="276"/>
                    </a:lnTo>
                    <a:lnTo>
                      <a:pt x="811" y="195"/>
                    </a:lnTo>
                    <a:lnTo>
                      <a:pt x="763" y="130"/>
                    </a:lnTo>
                    <a:lnTo>
                      <a:pt x="698" y="81"/>
                    </a:lnTo>
                    <a:lnTo>
                      <a:pt x="617" y="33"/>
                    </a:lnTo>
                    <a:lnTo>
                      <a:pt x="536" y="16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29"/>
              <p:cNvSpPr/>
              <p:nvPr/>
            </p:nvSpPr>
            <p:spPr>
              <a:xfrm>
                <a:off x="4879750" y="3137450"/>
                <a:ext cx="191400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6" h="7656" extrusionOk="0">
                    <a:moveTo>
                      <a:pt x="3633" y="0"/>
                    </a:moveTo>
                    <a:lnTo>
                      <a:pt x="3439" y="17"/>
                    </a:lnTo>
                    <a:lnTo>
                      <a:pt x="3244" y="49"/>
                    </a:lnTo>
                    <a:lnTo>
                      <a:pt x="3066" y="81"/>
                    </a:lnTo>
                    <a:lnTo>
                      <a:pt x="2693" y="163"/>
                    </a:lnTo>
                    <a:lnTo>
                      <a:pt x="2336" y="292"/>
                    </a:lnTo>
                    <a:lnTo>
                      <a:pt x="2011" y="454"/>
                    </a:lnTo>
                    <a:lnTo>
                      <a:pt x="1687" y="649"/>
                    </a:lnTo>
                    <a:lnTo>
                      <a:pt x="1395" y="876"/>
                    </a:lnTo>
                    <a:lnTo>
                      <a:pt x="1119" y="1119"/>
                    </a:lnTo>
                    <a:lnTo>
                      <a:pt x="876" y="1395"/>
                    </a:lnTo>
                    <a:lnTo>
                      <a:pt x="649" y="1687"/>
                    </a:lnTo>
                    <a:lnTo>
                      <a:pt x="471" y="1995"/>
                    </a:lnTo>
                    <a:lnTo>
                      <a:pt x="309" y="2336"/>
                    </a:lnTo>
                    <a:lnTo>
                      <a:pt x="179" y="2693"/>
                    </a:lnTo>
                    <a:lnTo>
                      <a:pt x="82" y="3049"/>
                    </a:lnTo>
                    <a:lnTo>
                      <a:pt x="49" y="3244"/>
                    </a:lnTo>
                    <a:lnTo>
                      <a:pt x="17" y="3439"/>
                    </a:lnTo>
                    <a:lnTo>
                      <a:pt x="0" y="3633"/>
                    </a:lnTo>
                    <a:lnTo>
                      <a:pt x="0" y="3828"/>
                    </a:lnTo>
                    <a:lnTo>
                      <a:pt x="0" y="4022"/>
                    </a:lnTo>
                    <a:lnTo>
                      <a:pt x="17" y="4217"/>
                    </a:lnTo>
                    <a:lnTo>
                      <a:pt x="49" y="4412"/>
                    </a:lnTo>
                    <a:lnTo>
                      <a:pt x="82" y="4590"/>
                    </a:lnTo>
                    <a:lnTo>
                      <a:pt x="179" y="4963"/>
                    </a:lnTo>
                    <a:lnTo>
                      <a:pt x="309" y="5320"/>
                    </a:lnTo>
                    <a:lnTo>
                      <a:pt x="471" y="5644"/>
                    </a:lnTo>
                    <a:lnTo>
                      <a:pt x="649" y="5969"/>
                    </a:lnTo>
                    <a:lnTo>
                      <a:pt x="876" y="6260"/>
                    </a:lnTo>
                    <a:lnTo>
                      <a:pt x="1119" y="6536"/>
                    </a:lnTo>
                    <a:lnTo>
                      <a:pt x="1395" y="6779"/>
                    </a:lnTo>
                    <a:lnTo>
                      <a:pt x="1687" y="7006"/>
                    </a:lnTo>
                    <a:lnTo>
                      <a:pt x="2011" y="7185"/>
                    </a:lnTo>
                    <a:lnTo>
                      <a:pt x="2336" y="7347"/>
                    </a:lnTo>
                    <a:lnTo>
                      <a:pt x="2693" y="7477"/>
                    </a:lnTo>
                    <a:lnTo>
                      <a:pt x="3066" y="7574"/>
                    </a:lnTo>
                    <a:lnTo>
                      <a:pt x="3244" y="7607"/>
                    </a:lnTo>
                    <a:lnTo>
                      <a:pt x="3439" y="7639"/>
                    </a:lnTo>
                    <a:lnTo>
                      <a:pt x="3633" y="7655"/>
                    </a:lnTo>
                    <a:lnTo>
                      <a:pt x="4022" y="7655"/>
                    </a:lnTo>
                    <a:lnTo>
                      <a:pt x="4217" y="7639"/>
                    </a:lnTo>
                    <a:lnTo>
                      <a:pt x="4412" y="7607"/>
                    </a:lnTo>
                    <a:lnTo>
                      <a:pt x="4606" y="7574"/>
                    </a:lnTo>
                    <a:lnTo>
                      <a:pt x="4963" y="7477"/>
                    </a:lnTo>
                    <a:lnTo>
                      <a:pt x="5320" y="7347"/>
                    </a:lnTo>
                    <a:lnTo>
                      <a:pt x="5660" y="7185"/>
                    </a:lnTo>
                    <a:lnTo>
                      <a:pt x="5969" y="7006"/>
                    </a:lnTo>
                    <a:lnTo>
                      <a:pt x="6261" y="6779"/>
                    </a:lnTo>
                    <a:lnTo>
                      <a:pt x="6536" y="6536"/>
                    </a:lnTo>
                    <a:lnTo>
                      <a:pt x="6779" y="6260"/>
                    </a:lnTo>
                    <a:lnTo>
                      <a:pt x="7007" y="5969"/>
                    </a:lnTo>
                    <a:lnTo>
                      <a:pt x="7201" y="5644"/>
                    </a:lnTo>
                    <a:lnTo>
                      <a:pt x="7363" y="5320"/>
                    </a:lnTo>
                    <a:lnTo>
                      <a:pt x="7477" y="4963"/>
                    </a:lnTo>
                    <a:lnTo>
                      <a:pt x="7574" y="4590"/>
                    </a:lnTo>
                    <a:lnTo>
                      <a:pt x="7607" y="4412"/>
                    </a:lnTo>
                    <a:lnTo>
                      <a:pt x="7639" y="4217"/>
                    </a:lnTo>
                    <a:lnTo>
                      <a:pt x="7655" y="4022"/>
                    </a:lnTo>
                    <a:lnTo>
                      <a:pt x="7655" y="3828"/>
                    </a:lnTo>
                    <a:lnTo>
                      <a:pt x="7655" y="3633"/>
                    </a:lnTo>
                    <a:lnTo>
                      <a:pt x="7639" y="3439"/>
                    </a:lnTo>
                    <a:lnTo>
                      <a:pt x="7607" y="3244"/>
                    </a:lnTo>
                    <a:lnTo>
                      <a:pt x="7574" y="3049"/>
                    </a:lnTo>
                    <a:lnTo>
                      <a:pt x="7477" y="2693"/>
                    </a:lnTo>
                    <a:lnTo>
                      <a:pt x="7363" y="2336"/>
                    </a:lnTo>
                    <a:lnTo>
                      <a:pt x="7201" y="1995"/>
                    </a:lnTo>
                    <a:lnTo>
                      <a:pt x="7007" y="1687"/>
                    </a:lnTo>
                    <a:lnTo>
                      <a:pt x="6779" y="1395"/>
                    </a:lnTo>
                    <a:lnTo>
                      <a:pt x="6536" y="1119"/>
                    </a:lnTo>
                    <a:lnTo>
                      <a:pt x="6261" y="876"/>
                    </a:lnTo>
                    <a:lnTo>
                      <a:pt x="5969" y="649"/>
                    </a:lnTo>
                    <a:lnTo>
                      <a:pt x="5660" y="454"/>
                    </a:lnTo>
                    <a:lnTo>
                      <a:pt x="5320" y="292"/>
                    </a:lnTo>
                    <a:lnTo>
                      <a:pt x="4963" y="163"/>
                    </a:lnTo>
                    <a:lnTo>
                      <a:pt x="4606" y="81"/>
                    </a:lnTo>
                    <a:lnTo>
                      <a:pt x="4412" y="49"/>
                    </a:lnTo>
                    <a:lnTo>
                      <a:pt x="4217" y="17"/>
                    </a:lnTo>
                    <a:lnTo>
                      <a:pt x="4022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29"/>
              <p:cNvSpPr/>
              <p:nvPr/>
            </p:nvSpPr>
            <p:spPr>
              <a:xfrm>
                <a:off x="4879750" y="3137450"/>
                <a:ext cx="191400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6" h="7656" fill="none" extrusionOk="0">
                    <a:moveTo>
                      <a:pt x="7655" y="3828"/>
                    </a:moveTo>
                    <a:lnTo>
                      <a:pt x="7655" y="3828"/>
                    </a:lnTo>
                    <a:lnTo>
                      <a:pt x="7655" y="4022"/>
                    </a:lnTo>
                    <a:lnTo>
                      <a:pt x="7639" y="4217"/>
                    </a:lnTo>
                    <a:lnTo>
                      <a:pt x="7607" y="4412"/>
                    </a:lnTo>
                    <a:lnTo>
                      <a:pt x="7574" y="4590"/>
                    </a:lnTo>
                    <a:lnTo>
                      <a:pt x="7477" y="4963"/>
                    </a:lnTo>
                    <a:lnTo>
                      <a:pt x="7363" y="5320"/>
                    </a:lnTo>
                    <a:lnTo>
                      <a:pt x="7201" y="5644"/>
                    </a:lnTo>
                    <a:lnTo>
                      <a:pt x="7007" y="5969"/>
                    </a:lnTo>
                    <a:lnTo>
                      <a:pt x="6779" y="6260"/>
                    </a:lnTo>
                    <a:lnTo>
                      <a:pt x="6536" y="6536"/>
                    </a:lnTo>
                    <a:lnTo>
                      <a:pt x="6261" y="6779"/>
                    </a:lnTo>
                    <a:lnTo>
                      <a:pt x="5969" y="7006"/>
                    </a:lnTo>
                    <a:lnTo>
                      <a:pt x="5660" y="7185"/>
                    </a:lnTo>
                    <a:lnTo>
                      <a:pt x="5320" y="7347"/>
                    </a:lnTo>
                    <a:lnTo>
                      <a:pt x="4963" y="7477"/>
                    </a:lnTo>
                    <a:lnTo>
                      <a:pt x="4606" y="7574"/>
                    </a:lnTo>
                    <a:lnTo>
                      <a:pt x="4412" y="7607"/>
                    </a:lnTo>
                    <a:lnTo>
                      <a:pt x="4217" y="7639"/>
                    </a:lnTo>
                    <a:lnTo>
                      <a:pt x="4022" y="7655"/>
                    </a:lnTo>
                    <a:lnTo>
                      <a:pt x="3828" y="7655"/>
                    </a:lnTo>
                    <a:lnTo>
                      <a:pt x="3828" y="7655"/>
                    </a:lnTo>
                    <a:lnTo>
                      <a:pt x="3633" y="7655"/>
                    </a:lnTo>
                    <a:lnTo>
                      <a:pt x="3439" y="7639"/>
                    </a:lnTo>
                    <a:lnTo>
                      <a:pt x="3244" y="7607"/>
                    </a:lnTo>
                    <a:lnTo>
                      <a:pt x="3066" y="7574"/>
                    </a:lnTo>
                    <a:lnTo>
                      <a:pt x="2693" y="7477"/>
                    </a:lnTo>
                    <a:lnTo>
                      <a:pt x="2336" y="7347"/>
                    </a:lnTo>
                    <a:lnTo>
                      <a:pt x="2011" y="7185"/>
                    </a:lnTo>
                    <a:lnTo>
                      <a:pt x="1687" y="7006"/>
                    </a:lnTo>
                    <a:lnTo>
                      <a:pt x="1395" y="6779"/>
                    </a:lnTo>
                    <a:lnTo>
                      <a:pt x="1119" y="6536"/>
                    </a:lnTo>
                    <a:lnTo>
                      <a:pt x="876" y="6260"/>
                    </a:lnTo>
                    <a:lnTo>
                      <a:pt x="649" y="5969"/>
                    </a:lnTo>
                    <a:lnTo>
                      <a:pt x="471" y="5644"/>
                    </a:lnTo>
                    <a:lnTo>
                      <a:pt x="309" y="5320"/>
                    </a:lnTo>
                    <a:lnTo>
                      <a:pt x="179" y="4963"/>
                    </a:lnTo>
                    <a:lnTo>
                      <a:pt x="82" y="4590"/>
                    </a:lnTo>
                    <a:lnTo>
                      <a:pt x="49" y="4412"/>
                    </a:lnTo>
                    <a:lnTo>
                      <a:pt x="17" y="4217"/>
                    </a:lnTo>
                    <a:lnTo>
                      <a:pt x="0" y="4022"/>
                    </a:lnTo>
                    <a:lnTo>
                      <a:pt x="0" y="3828"/>
                    </a:lnTo>
                    <a:lnTo>
                      <a:pt x="0" y="3828"/>
                    </a:lnTo>
                    <a:lnTo>
                      <a:pt x="0" y="3633"/>
                    </a:lnTo>
                    <a:lnTo>
                      <a:pt x="17" y="3439"/>
                    </a:lnTo>
                    <a:lnTo>
                      <a:pt x="49" y="3244"/>
                    </a:lnTo>
                    <a:lnTo>
                      <a:pt x="82" y="3049"/>
                    </a:lnTo>
                    <a:lnTo>
                      <a:pt x="179" y="2693"/>
                    </a:lnTo>
                    <a:lnTo>
                      <a:pt x="309" y="2336"/>
                    </a:lnTo>
                    <a:lnTo>
                      <a:pt x="471" y="1995"/>
                    </a:lnTo>
                    <a:lnTo>
                      <a:pt x="649" y="1687"/>
                    </a:lnTo>
                    <a:lnTo>
                      <a:pt x="876" y="1395"/>
                    </a:lnTo>
                    <a:lnTo>
                      <a:pt x="1119" y="1119"/>
                    </a:lnTo>
                    <a:lnTo>
                      <a:pt x="1395" y="876"/>
                    </a:lnTo>
                    <a:lnTo>
                      <a:pt x="1687" y="649"/>
                    </a:lnTo>
                    <a:lnTo>
                      <a:pt x="2011" y="454"/>
                    </a:lnTo>
                    <a:lnTo>
                      <a:pt x="2336" y="292"/>
                    </a:lnTo>
                    <a:lnTo>
                      <a:pt x="2693" y="163"/>
                    </a:lnTo>
                    <a:lnTo>
                      <a:pt x="3066" y="81"/>
                    </a:lnTo>
                    <a:lnTo>
                      <a:pt x="3244" y="49"/>
                    </a:lnTo>
                    <a:lnTo>
                      <a:pt x="3439" y="17"/>
                    </a:lnTo>
                    <a:lnTo>
                      <a:pt x="3633" y="0"/>
                    </a:lnTo>
                    <a:lnTo>
                      <a:pt x="3828" y="0"/>
                    </a:lnTo>
                    <a:lnTo>
                      <a:pt x="3828" y="0"/>
                    </a:lnTo>
                    <a:lnTo>
                      <a:pt x="4022" y="0"/>
                    </a:lnTo>
                    <a:lnTo>
                      <a:pt x="4217" y="17"/>
                    </a:lnTo>
                    <a:lnTo>
                      <a:pt x="4412" y="49"/>
                    </a:lnTo>
                    <a:lnTo>
                      <a:pt x="4606" y="81"/>
                    </a:lnTo>
                    <a:lnTo>
                      <a:pt x="4963" y="163"/>
                    </a:lnTo>
                    <a:lnTo>
                      <a:pt x="5320" y="292"/>
                    </a:lnTo>
                    <a:lnTo>
                      <a:pt x="5660" y="454"/>
                    </a:lnTo>
                    <a:lnTo>
                      <a:pt x="5969" y="649"/>
                    </a:lnTo>
                    <a:lnTo>
                      <a:pt x="6261" y="876"/>
                    </a:lnTo>
                    <a:lnTo>
                      <a:pt x="6536" y="1119"/>
                    </a:lnTo>
                    <a:lnTo>
                      <a:pt x="6779" y="1395"/>
                    </a:lnTo>
                    <a:lnTo>
                      <a:pt x="7007" y="1687"/>
                    </a:lnTo>
                    <a:lnTo>
                      <a:pt x="7201" y="1995"/>
                    </a:lnTo>
                    <a:lnTo>
                      <a:pt x="7363" y="2336"/>
                    </a:lnTo>
                    <a:lnTo>
                      <a:pt x="7477" y="2693"/>
                    </a:lnTo>
                    <a:lnTo>
                      <a:pt x="7574" y="3049"/>
                    </a:lnTo>
                    <a:lnTo>
                      <a:pt x="7607" y="3244"/>
                    </a:lnTo>
                    <a:lnTo>
                      <a:pt x="7639" y="3439"/>
                    </a:lnTo>
                    <a:lnTo>
                      <a:pt x="7655" y="3633"/>
                    </a:lnTo>
                    <a:lnTo>
                      <a:pt x="7655" y="382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29"/>
              <p:cNvSpPr/>
              <p:nvPr/>
            </p:nvSpPr>
            <p:spPr>
              <a:xfrm>
                <a:off x="4897175" y="3156900"/>
                <a:ext cx="156525" cy="156525"/>
              </a:xfrm>
              <a:custGeom>
                <a:avLst/>
                <a:gdLst/>
                <a:ahLst/>
                <a:cxnLst/>
                <a:rect l="l" t="t" r="r" b="b"/>
                <a:pathLst>
                  <a:path w="6261" h="6261" extrusionOk="0">
                    <a:moveTo>
                      <a:pt x="3131" y="1"/>
                    </a:moveTo>
                    <a:lnTo>
                      <a:pt x="2806" y="17"/>
                    </a:lnTo>
                    <a:lnTo>
                      <a:pt x="2498" y="66"/>
                    </a:lnTo>
                    <a:lnTo>
                      <a:pt x="2206" y="131"/>
                    </a:lnTo>
                    <a:lnTo>
                      <a:pt x="1915" y="244"/>
                    </a:lnTo>
                    <a:lnTo>
                      <a:pt x="1639" y="374"/>
                    </a:lnTo>
                    <a:lnTo>
                      <a:pt x="1379" y="536"/>
                    </a:lnTo>
                    <a:lnTo>
                      <a:pt x="1136" y="714"/>
                    </a:lnTo>
                    <a:lnTo>
                      <a:pt x="909" y="909"/>
                    </a:lnTo>
                    <a:lnTo>
                      <a:pt x="714" y="1136"/>
                    </a:lnTo>
                    <a:lnTo>
                      <a:pt x="536" y="1379"/>
                    </a:lnTo>
                    <a:lnTo>
                      <a:pt x="374" y="1639"/>
                    </a:lnTo>
                    <a:lnTo>
                      <a:pt x="244" y="1915"/>
                    </a:lnTo>
                    <a:lnTo>
                      <a:pt x="131" y="2190"/>
                    </a:lnTo>
                    <a:lnTo>
                      <a:pt x="66" y="2498"/>
                    </a:lnTo>
                    <a:lnTo>
                      <a:pt x="17" y="2807"/>
                    </a:lnTo>
                    <a:lnTo>
                      <a:pt x="1" y="3131"/>
                    </a:lnTo>
                    <a:lnTo>
                      <a:pt x="17" y="3455"/>
                    </a:lnTo>
                    <a:lnTo>
                      <a:pt x="66" y="3763"/>
                    </a:lnTo>
                    <a:lnTo>
                      <a:pt x="131" y="4055"/>
                    </a:lnTo>
                    <a:lnTo>
                      <a:pt x="244" y="4347"/>
                    </a:lnTo>
                    <a:lnTo>
                      <a:pt x="374" y="4623"/>
                    </a:lnTo>
                    <a:lnTo>
                      <a:pt x="536" y="4882"/>
                    </a:lnTo>
                    <a:lnTo>
                      <a:pt x="714" y="5126"/>
                    </a:lnTo>
                    <a:lnTo>
                      <a:pt x="909" y="5353"/>
                    </a:lnTo>
                    <a:lnTo>
                      <a:pt x="1136" y="5547"/>
                    </a:lnTo>
                    <a:lnTo>
                      <a:pt x="1379" y="5726"/>
                    </a:lnTo>
                    <a:lnTo>
                      <a:pt x="1639" y="5888"/>
                    </a:lnTo>
                    <a:lnTo>
                      <a:pt x="1915" y="6018"/>
                    </a:lnTo>
                    <a:lnTo>
                      <a:pt x="2206" y="6131"/>
                    </a:lnTo>
                    <a:lnTo>
                      <a:pt x="2498" y="6196"/>
                    </a:lnTo>
                    <a:lnTo>
                      <a:pt x="2806" y="6245"/>
                    </a:lnTo>
                    <a:lnTo>
                      <a:pt x="3131" y="6261"/>
                    </a:lnTo>
                    <a:lnTo>
                      <a:pt x="3455" y="6245"/>
                    </a:lnTo>
                    <a:lnTo>
                      <a:pt x="3763" y="6196"/>
                    </a:lnTo>
                    <a:lnTo>
                      <a:pt x="4071" y="6131"/>
                    </a:lnTo>
                    <a:lnTo>
                      <a:pt x="4347" y="6018"/>
                    </a:lnTo>
                    <a:lnTo>
                      <a:pt x="4623" y="5888"/>
                    </a:lnTo>
                    <a:lnTo>
                      <a:pt x="4882" y="5726"/>
                    </a:lnTo>
                    <a:lnTo>
                      <a:pt x="5126" y="5547"/>
                    </a:lnTo>
                    <a:lnTo>
                      <a:pt x="5353" y="5353"/>
                    </a:lnTo>
                    <a:lnTo>
                      <a:pt x="5547" y="5126"/>
                    </a:lnTo>
                    <a:lnTo>
                      <a:pt x="5726" y="4882"/>
                    </a:lnTo>
                    <a:lnTo>
                      <a:pt x="5888" y="4623"/>
                    </a:lnTo>
                    <a:lnTo>
                      <a:pt x="6018" y="4347"/>
                    </a:lnTo>
                    <a:lnTo>
                      <a:pt x="6131" y="4055"/>
                    </a:lnTo>
                    <a:lnTo>
                      <a:pt x="6212" y="3763"/>
                    </a:lnTo>
                    <a:lnTo>
                      <a:pt x="6245" y="3455"/>
                    </a:lnTo>
                    <a:lnTo>
                      <a:pt x="6261" y="3131"/>
                    </a:lnTo>
                    <a:lnTo>
                      <a:pt x="6245" y="2807"/>
                    </a:lnTo>
                    <a:lnTo>
                      <a:pt x="6212" y="2498"/>
                    </a:lnTo>
                    <a:lnTo>
                      <a:pt x="6131" y="2190"/>
                    </a:lnTo>
                    <a:lnTo>
                      <a:pt x="6018" y="1915"/>
                    </a:lnTo>
                    <a:lnTo>
                      <a:pt x="5888" y="1639"/>
                    </a:lnTo>
                    <a:lnTo>
                      <a:pt x="5726" y="1379"/>
                    </a:lnTo>
                    <a:lnTo>
                      <a:pt x="5547" y="1136"/>
                    </a:lnTo>
                    <a:lnTo>
                      <a:pt x="5353" y="909"/>
                    </a:lnTo>
                    <a:lnTo>
                      <a:pt x="5126" y="714"/>
                    </a:lnTo>
                    <a:lnTo>
                      <a:pt x="4882" y="536"/>
                    </a:lnTo>
                    <a:lnTo>
                      <a:pt x="4623" y="374"/>
                    </a:lnTo>
                    <a:lnTo>
                      <a:pt x="4347" y="244"/>
                    </a:lnTo>
                    <a:lnTo>
                      <a:pt x="4071" y="131"/>
                    </a:lnTo>
                    <a:lnTo>
                      <a:pt x="3763" y="66"/>
                    </a:lnTo>
                    <a:lnTo>
                      <a:pt x="3455" y="17"/>
                    </a:lnTo>
                    <a:lnTo>
                      <a:pt x="3131" y="1"/>
                    </a:lnTo>
                    <a:close/>
                  </a:path>
                </a:pathLst>
              </a:custGeom>
              <a:solidFill>
                <a:srgbClr val="C3C5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29"/>
              <p:cNvSpPr/>
              <p:nvPr/>
            </p:nvSpPr>
            <p:spPr>
              <a:xfrm>
                <a:off x="4897175" y="3156900"/>
                <a:ext cx="156525" cy="156525"/>
              </a:xfrm>
              <a:custGeom>
                <a:avLst/>
                <a:gdLst/>
                <a:ahLst/>
                <a:cxnLst/>
                <a:rect l="l" t="t" r="r" b="b"/>
                <a:pathLst>
                  <a:path w="6261" h="6261" fill="none" extrusionOk="0">
                    <a:moveTo>
                      <a:pt x="3131" y="1"/>
                    </a:moveTo>
                    <a:lnTo>
                      <a:pt x="3131" y="1"/>
                    </a:lnTo>
                    <a:lnTo>
                      <a:pt x="2806" y="17"/>
                    </a:lnTo>
                    <a:lnTo>
                      <a:pt x="2498" y="66"/>
                    </a:lnTo>
                    <a:lnTo>
                      <a:pt x="2206" y="131"/>
                    </a:lnTo>
                    <a:lnTo>
                      <a:pt x="1915" y="244"/>
                    </a:lnTo>
                    <a:lnTo>
                      <a:pt x="1639" y="374"/>
                    </a:lnTo>
                    <a:lnTo>
                      <a:pt x="1379" y="536"/>
                    </a:lnTo>
                    <a:lnTo>
                      <a:pt x="1136" y="714"/>
                    </a:lnTo>
                    <a:lnTo>
                      <a:pt x="909" y="909"/>
                    </a:lnTo>
                    <a:lnTo>
                      <a:pt x="714" y="1136"/>
                    </a:lnTo>
                    <a:lnTo>
                      <a:pt x="536" y="1379"/>
                    </a:lnTo>
                    <a:lnTo>
                      <a:pt x="374" y="1639"/>
                    </a:lnTo>
                    <a:lnTo>
                      <a:pt x="244" y="1915"/>
                    </a:lnTo>
                    <a:lnTo>
                      <a:pt x="131" y="2190"/>
                    </a:lnTo>
                    <a:lnTo>
                      <a:pt x="66" y="2498"/>
                    </a:lnTo>
                    <a:lnTo>
                      <a:pt x="17" y="2807"/>
                    </a:lnTo>
                    <a:lnTo>
                      <a:pt x="1" y="3131"/>
                    </a:lnTo>
                    <a:lnTo>
                      <a:pt x="1" y="3131"/>
                    </a:lnTo>
                    <a:lnTo>
                      <a:pt x="17" y="3455"/>
                    </a:lnTo>
                    <a:lnTo>
                      <a:pt x="66" y="3763"/>
                    </a:lnTo>
                    <a:lnTo>
                      <a:pt x="131" y="4055"/>
                    </a:lnTo>
                    <a:lnTo>
                      <a:pt x="244" y="4347"/>
                    </a:lnTo>
                    <a:lnTo>
                      <a:pt x="374" y="4623"/>
                    </a:lnTo>
                    <a:lnTo>
                      <a:pt x="536" y="4882"/>
                    </a:lnTo>
                    <a:lnTo>
                      <a:pt x="714" y="5126"/>
                    </a:lnTo>
                    <a:lnTo>
                      <a:pt x="909" y="5353"/>
                    </a:lnTo>
                    <a:lnTo>
                      <a:pt x="1136" y="5547"/>
                    </a:lnTo>
                    <a:lnTo>
                      <a:pt x="1379" y="5726"/>
                    </a:lnTo>
                    <a:lnTo>
                      <a:pt x="1639" y="5888"/>
                    </a:lnTo>
                    <a:lnTo>
                      <a:pt x="1915" y="6018"/>
                    </a:lnTo>
                    <a:lnTo>
                      <a:pt x="2206" y="6131"/>
                    </a:lnTo>
                    <a:lnTo>
                      <a:pt x="2498" y="6196"/>
                    </a:lnTo>
                    <a:lnTo>
                      <a:pt x="2806" y="6245"/>
                    </a:lnTo>
                    <a:lnTo>
                      <a:pt x="3131" y="6261"/>
                    </a:lnTo>
                    <a:lnTo>
                      <a:pt x="3131" y="6261"/>
                    </a:lnTo>
                    <a:lnTo>
                      <a:pt x="3455" y="6245"/>
                    </a:lnTo>
                    <a:lnTo>
                      <a:pt x="3763" y="6196"/>
                    </a:lnTo>
                    <a:lnTo>
                      <a:pt x="4071" y="6131"/>
                    </a:lnTo>
                    <a:lnTo>
                      <a:pt x="4347" y="6018"/>
                    </a:lnTo>
                    <a:lnTo>
                      <a:pt x="4623" y="5888"/>
                    </a:lnTo>
                    <a:lnTo>
                      <a:pt x="4882" y="5726"/>
                    </a:lnTo>
                    <a:lnTo>
                      <a:pt x="5126" y="5547"/>
                    </a:lnTo>
                    <a:lnTo>
                      <a:pt x="5353" y="5353"/>
                    </a:lnTo>
                    <a:lnTo>
                      <a:pt x="5547" y="5126"/>
                    </a:lnTo>
                    <a:lnTo>
                      <a:pt x="5726" y="4882"/>
                    </a:lnTo>
                    <a:lnTo>
                      <a:pt x="5888" y="4623"/>
                    </a:lnTo>
                    <a:lnTo>
                      <a:pt x="6018" y="4347"/>
                    </a:lnTo>
                    <a:lnTo>
                      <a:pt x="6131" y="4055"/>
                    </a:lnTo>
                    <a:lnTo>
                      <a:pt x="6212" y="3763"/>
                    </a:lnTo>
                    <a:lnTo>
                      <a:pt x="6245" y="3455"/>
                    </a:lnTo>
                    <a:lnTo>
                      <a:pt x="6261" y="3131"/>
                    </a:lnTo>
                    <a:lnTo>
                      <a:pt x="6261" y="3131"/>
                    </a:lnTo>
                    <a:lnTo>
                      <a:pt x="6245" y="2807"/>
                    </a:lnTo>
                    <a:lnTo>
                      <a:pt x="6212" y="2498"/>
                    </a:lnTo>
                    <a:lnTo>
                      <a:pt x="6131" y="2190"/>
                    </a:lnTo>
                    <a:lnTo>
                      <a:pt x="6018" y="1915"/>
                    </a:lnTo>
                    <a:lnTo>
                      <a:pt x="5888" y="1639"/>
                    </a:lnTo>
                    <a:lnTo>
                      <a:pt x="5726" y="1379"/>
                    </a:lnTo>
                    <a:lnTo>
                      <a:pt x="5547" y="1136"/>
                    </a:lnTo>
                    <a:lnTo>
                      <a:pt x="5353" y="909"/>
                    </a:lnTo>
                    <a:lnTo>
                      <a:pt x="5126" y="714"/>
                    </a:lnTo>
                    <a:lnTo>
                      <a:pt x="4882" y="536"/>
                    </a:lnTo>
                    <a:lnTo>
                      <a:pt x="4623" y="374"/>
                    </a:lnTo>
                    <a:lnTo>
                      <a:pt x="4347" y="244"/>
                    </a:lnTo>
                    <a:lnTo>
                      <a:pt x="4071" y="131"/>
                    </a:lnTo>
                    <a:lnTo>
                      <a:pt x="3763" y="66"/>
                    </a:lnTo>
                    <a:lnTo>
                      <a:pt x="3455" y="17"/>
                    </a:lnTo>
                    <a:lnTo>
                      <a:pt x="313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29"/>
              <p:cNvSpPr/>
              <p:nvPr/>
            </p:nvSpPr>
            <p:spPr>
              <a:xfrm>
                <a:off x="5013150" y="3191375"/>
                <a:ext cx="22325" cy="2232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893" extrusionOk="0">
                    <a:moveTo>
                      <a:pt x="357" y="0"/>
                    </a:moveTo>
                    <a:lnTo>
                      <a:pt x="276" y="33"/>
                    </a:lnTo>
                    <a:lnTo>
                      <a:pt x="195" y="81"/>
                    </a:lnTo>
                    <a:lnTo>
                      <a:pt x="130" y="130"/>
                    </a:lnTo>
                    <a:lnTo>
                      <a:pt x="81" y="195"/>
                    </a:lnTo>
                    <a:lnTo>
                      <a:pt x="33" y="276"/>
                    </a:lnTo>
                    <a:lnTo>
                      <a:pt x="16" y="357"/>
                    </a:lnTo>
                    <a:lnTo>
                      <a:pt x="0" y="438"/>
                    </a:lnTo>
                    <a:lnTo>
                      <a:pt x="16" y="536"/>
                    </a:lnTo>
                    <a:lnTo>
                      <a:pt x="33" y="617"/>
                    </a:lnTo>
                    <a:lnTo>
                      <a:pt x="81" y="698"/>
                    </a:lnTo>
                    <a:lnTo>
                      <a:pt x="130" y="763"/>
                    </a:lnTo>
                    <a:lnTo>
                      <a:pt x="195" y="811"/>
                    </a:lnTo>
                    <a:lnTo>
                      <a:pt x="276" y="860"/>
                    </a:lnTo>
                    <a:lnTo>
                      <a:pt x="357" y="892"/>
                    </a:lnTo>
                    <a:lnTo>
                      <a:pt x="535" y="892"/>
                    </a:lnTo>
                    <a:lnTo>
                      <a:pt x="616" y="860"/>
                    </a:lnTo>
                    <a:lnTo>
                      <a:pt x="697" y="811"/>
                    </a:lnTo>
                    <a:lnTo>
                      <a:pt x="762" y="763"/>
                    </a:lnTo>
                    <a:lnTo>
                      <a:pt x="827" y="698"/>
                    </a:lnTo>
                    <a:lnTo>
                      <a:pt x="860" y="617"/>
                    </a:lnTo>
                    <a:lnTo>
                      <a:pt x="892" y="536"/>
                    </a:lnTo>
                    <a:lnTo>
                      <a:pt x="892" y="438"/>
                    </a:lnTo>
                    <a:lnTo>
                      <a:pt x="892" y="357"/>
                    </a:lnTo>
                    <a:lnTo>
                      <a:pt x="860" y="276"/>
                    </a:lnTo>
                    <a:lnTo>
                      <a:pt x="827" y="195"/>
                    </a:lnTo>
                    <a:lnTo>
                      <a:pt x="762" y="130"/>
                    </a:lnTo>
                    <a:lnTo>
                      <a:pt x="697" y="81"/>
                    </a:lnTo>
                    <a:lnTo>
                      <a:pt x="616" y="33"/>
                    </a:lnTo>
                    <a:lnTo>
                      <a:pt x="535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29"/>
              <p:cNvSpPr/>
              <p:nvPr/>
            </p:nvSpPr>
            <p:spPr>
              <a:xfrm>
                <a:off x="5841050" y="2619300"/>
                <a:ext cx="83150" cy="2253075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90123" extrusionOk="0">
                    <a:moveTo>
                      <a:pt x="1655" y="0"/>
                    </a:moveTo>
                    <a:lnTo>
                      <a:pt x="1493" y="16"/>
                    </a:lnTo>
                    <a:lnTo>
                      <a:pt x="1331" y="32"/>
                    </a:lnTo>
                    <a:lnTo>
                      <a:pt x="1168" y="81"/>
                    </a:lnTo>
                    <a:lnTo>
                      <a:pt x="1006" y="130"/>
                    </a:lnTo>
                    <a:lnTo>
                      <a:pt x="860" y="195"/>
                    </a:lnTo>
                    <a:lnTo>
                      <a:pt x="730" y="276"/>
                    </a:lnTo>
                    <a:lnTo>
                      <a:pt x="601" y="373"/>
                    </a:lnTo>
                    <a:lnTo>
                      <a:pt x="487" y="487"/>
                    </a:lnTo>
                    <a:lnTo>
                      <a:pt x="374" y="600"/>
                    </a:lnTo>
                    <a:lnTo>
                      <a:pt x="276" y="714"/>
                    </a:lnTo>
                    <a:lnTo>
                      <a:pt x="195" y="860"/>
                    </a:lnTo>
                    <a:lnTo>
                      <a:pt x="130" y="989"/>
                    </a:lnTo>
                    <a:lnTo>
                      <a:pt x="66" y="1135"/>
                    </a:lnTo>
                    <a:lnTo>
                      <a:pt x="33" y="1297"/>
                    </a:lnTo>
                    <a:lnTo>
                      <a:pt x="1" y="1460"/>
                    </a:lnTo>
                    <a:lnTo>
                      <a:pt x="1" y="1622"/>
                    </a:lnTo>
                    <a:lnTo>
                      <a:pt x="1" y="88517"/>
                    </a:lnTo>
                    <a:lnTo>
                      <a:pt x="1" y="88679"/>
                    </a:lnTo>
                    <a:lnTo>
                      <a:pt x="33" y="88841"/>
                    </a:lnTo>
                    <a:lnTo>
                      <a:pt x="66" y="88987"/>
                    </a:lnTo>
                    <a:lnTo>
                      <a:pt x="130" y="89133"/>
                    </a:lnTo>
                    <a:lnTo>
                      <a:pt x="195" y="89279"/>
                    </a:lnTo>
                    <a:lnTo>
                      <a:pt x="276" y="89409"/>
                    </a:lnTo>
                    <a:lnTo>
                      <a:pt x="374" y="89538"/>
                    </a:lnTo>
                    <a:lnTo>
                      <a:pt x="487" y="89652"/>
                    </a:lnTo>
                    <a:lnTo>
                      <a:pt x="601" y="89749"/>
                    </a:lnTo>
                    <a:lnTo>
                      <a:pt x="730" y="89847"/>
                    </a:lnTo>
                    <a:lnTo>
                      <a:pt x="860" y="89928"/>
                    </a:lnTo>
                    <a:lnTo>
                      <a:pt x="1006" y="89993"/>
                    </a:lnTo>
                    <a:lnTo>
                      <a:pt x="1168" y="90057"/>
                    </a:lnTo>
                    <a:lnTo>
                      <a:pt x="1331" y="90090"/>
                    </a:lnTo>
                    <a:lnTo>
                      <a:pt x="1493" y="90122"/>
                    </a:lnTo>
                    <a:lnTo>
                      <a:pt x="1833" y="90122"/>
                    </a:lnTo>
                    <a:lnTo>
                      <a:pt x="1995" y="90090"/>
                    </a:lnTo>
                    <a:lnTo>
                      <a:pt x="2158" y="90057"/>
                    </a:lnTo>
                    <a:lnTo>
                      <a:pt x="2304" y="89993"/>
                    </a:lnTo>
                    <a:lnTo>
                      <a:pt x="2450" y="89928"/>
                    </a:lnTo>
                    <a:lnTo>
                      <a:pt x="2596" y="89847"/>
                    </a:lnTo>
                    <a:lnTo>
                      <a:pt x="2709" y="89749"/>
                    </a:lnTo>
                    <a:lnTo>
                      <a:pt x="2839" y="89652"/>
                    </a:lnTo>
                    <a:lnTo>
                      <a:pt x="2936" y="89538"/>
                    </a:lnTo>
                    <a:lnTo>
                      <a:pt x="3033" y="89409"/>
                    </a:lnTo>
                    <a:lnTo>
                      <a:pt x="3114" y="89279"/>
                    </a:lnTo>
                    <a:lnTo>
                      <a:pt x="3196" y="89133"/>
                    </a:lnTo>
                    <a:lnTo>
                      <a:pt x="3244" y="88987"/>
                    </a:lnTo>
                    <a:lnTo>
                      <a:pt x="3293" y="88841"/>
                    </a:lnTo>
                    <a:lnTo>
                      <a:pt x="3309" y="88679"/>
                    </a:lnTo>
                    <a:lnTo>
                      <a:pt x="3325" y="88517"/>
                    </a:lnTo>
                    <a:lnTo>
                      <a:pt x="3325" y="1622"/>
                    </a:lnTo>
                    <a:lnTo>
                      <a:pt x="3309" y="1460"/>
                    </a:lnTo>
                    <a:lnTo>
                      <a:pt x="3293" y="1297"/>
                    </a:lnTo>
                    <a:lnTo>
                      <a:pt x="3244" y="1135"/>
                    </a:lnTo>
                    <a:lnTo>
                      <a:pt x="3196" y="989"/>
                    </a:lnTo>
                    <a:lnTo>
                      <a:pt x="3114" y="860"/>
                    </a:lnTo>
                    <a:lnTo>
                      <a:pt x="3033" y="714"/>
                    </a:lnTo>
                    <a:lnTo>
                      <a:pt x="2936" y="600"/>
                    </a:lnTo>
                    <a:lnTo>
                      <a:pt x="2839" y="487"/>
                    </a:lnTo>
                    <a:lnTo>
                      <a:pt x="2709" y="373"/>
                    </a:lnTo>
                    <a:lnTo>
                      <a:pt x="2596" y="276"/>
                    </a:lnTo>
                    <a:lnTo>
                      <a:pt x="2450" y="195"/>
                    </a:lnTo>
                    <a:lnTo>
                      <a:pt x="2304" y="130"/>
                    </a:lnTo>
                    <a:lnTo>
                      <a:pt x="2158" y="81"/>
                    </a:lnTo>
                    <a:lnTo>
                      <a:pt x="1995" y="32"/>
                    </a:lnTo>
                    <a:lnTo>
                      <a:pt x="1833" y="16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29"/>
              <p:cNvSpPr/>
              <p:nvPr/>
            </p:nvSpPr>
            <p:spPr>
              <a:xfrm>
                <a:off x="5841050" y="2619300"/>
                <a:ext cx="83150" cy="2253075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90123" fill="none" extrusionOk="0">
                    <a:moveTo>
                      <a:pt x="1655" y="0"/>
                    </a:moveTo>
                    <a:lnTo>
                      <a:pt x="1655" y="0"/>
                    </a:lnTo>
                    <a:lnTo>
                      <a:pt x="1493" y="16"/>
                    </a:lnTo>
                    <a:lnTo>
                      <a:pt x="1331" y="32"/>
                    </a:lnTo>
                    <a:lnTo>
                      <a:pt x="1168" y="81"/>
                    </a:lnTo>
                    <a:lnTo>
                      <a:pt x="1006" y="130"/>
                    </a:lnTo>
                    <a:lnTo>
                      <a:pt x="860" y="195"/>
                    </a:lnTo>
                    <a:lnTo>
                      <a:pt x="730" y="276"/>
                    </a:lnTo>
                    <a:lnTo>
                      <a:pt x="601" y="373"/>
                    </a:lnTo>
                    <a:lnTo>
                      <a:pt x="487" y="487"/>
                    </a:lnTo>
                    <a:lnTo>
                      <a:pt x="374" y="600"/>
                    </a:lnTo>
                    <a:lnTo>
                      <a:pt x="276" y="714"/>
                    </a:lnTo>
                    <a:lnTo>
                      <a:pt x="195" y="860"/>
                    </a:lnTo>
                    <a:lnTo>
                      <a:pt x="130" y="989"/>
                    </a:lnTo>
                    <a:lnTo>
                      <a:pt x="66" y="1135"/>
                    </a:lnTo>
                    <a:lnTo>
                      <a:pt x="33" y="1297"/>
                    </a:lnTo>
                    <a:lnTo>
                      <a:pt x="1" y="1460"/>
                    </a:lnTo>
                    <a:lnTo>
                      <a:pt x="1" y="1622"/>
                    </a:lnTo>
                    <a:lnTo>
                      <a:pt x="1" y="88517"/>
                    </a:lnTo>
                    <a:lnTo>
                      <a:pt x="1" y="88517"/>
                    </a:lnTo>
                    <a:lnTo>
                      <a:pt x="1" y="88679"/>
                    </a:lnTo>
                    <a:lnTo>
                      <a:pt x="33" y="88841"/>
                    </a:lnTo>
                    <a:lnTo>
                      <a:pt x="66" y="88987"/>
                    </a:lnTo>
                    <a:lnTo>
                      <a:pt x="130" y="89133"/>
                    </a:lnTo>
                    <a:lnTo>
                      <a:pt x="195" y="89279"/>
                    </a:lnTo>
                    <a:lnTo>
                      <a:pt x="276" y="89409"/>
                    </a:lnTo>
                    <a:lnTo>
                      <a:pt x="374" y="89538"/>
                    </a:lnTo>
                    <a:lnTo>
                      <a:pt x="487" y="89652"/>
                    </a:lnTo>
                    <a:lnTo>
                      <a:pt x="601" y="89749"/>
                    </a:lnTo>
                    <a:lnTo>
                      <a:pt x="730" y="89847"/>
                    </a:lnTo>
                    <a:lnTo>
                      <a:pt x="860" y="89928"/>
                    </a:lnTo>
                    <a:lnTo>
                      <a:pt x="1006" y="89993"/>
                    </a:lnTo>
                    <a:lnTo>
                      <a:pt x="1168" y="90057"/>
                    </a:lnTo>
                    <a:lnTo>
                      <a:pt x="1331" y="90090"/>
                    </a:lnTo>
                    <a:lnTo>
                      <a:pt x="1493" y="90122"/>
                    </a:lnTo>
                    <a:lnTo>
                      <a:pt x="1655" y="90122"/>
                    </a:lnTo>
                    <a:lnTo>
                      <a:pt x="1655" y="90122"/>
                    </a:lnTo>
                    <a:lnTo>
                      <a:pt x="1833" y="90122"/>
                    </a:lnTo>
                    <a:lnTo>
                      <a:pt x="1995" y="90090"/>
                    </a:lnTo>
                    <a:lnTo>
                      <a:pt x="2158" y="90057"/>
                    </a:lnTo>
                    <a:lnTo>
                      <a:pt x="2304" y="89993"/>
                    </a:lnTo>
                    <a:lnTo>
                      <a:pt x="2450" y="89928"/>
                    </a:lnTo>
                    <a:lnTo>
                      <a:pt x="2596" y="89847"/>
                    </a:lnTo>
                    <a:lnTo>
                      <a:pt x="2709" y="89749"/>
                    </a:lnTo>
                    <a:lnTo>
                      <a:pt x="2839" y="89652"/>
                    </a:lnTo>
                    <a:lnTo>
                      <a:pt x="2936" y="89538"/>
                    </a:lnTo>
                    <a:lnTo>
                      <a:pt x="3033" y="89409"/>
                    </a:lnTo>
                    <a:lnTo>
                      <a:pt x="3114" y="89279"/>
                    </a:lnTo>
                    <a:lnTo>
                      <a:pt x="3196" y="89133"/>
                    </a:lnTo>
                    <a:lnTo>
                      <a:pt x="3244" y="88987"/>
                    </a:lnTo>
                    <a:lnTo>
                      <a:pt x="3293" y="88841"/>
                    </a:lnTo>
                    <a:lnTo>
                      <a:pt x="3309" y="88679"/>
                    </a:lnTo>
                    <a:lnTo>
                      <a:pt x="3325" y="88517"/>
                    </a:lnTo>
                    <a:lnTo>
                      <a:pt x="3325" y="1622"/>
                    </a:lnTo>
                    <a:lnTo>
                      <a:pt x="3325" y="1622"/>
                    </a:lnTo>
                    <a:lnTo>
                      <a:pt x="3309" y="1460"/>
                    </a:lnTo>
                    <a:lnTo>
                      <a:pt x="3293" y="1297"/>
                    </a:lnTo>
                    <a:lnTo>
                      <a:pt x="3244" y="1135"/>
                    </a:lnTo>
                    <a:lnTo>
                      <a:pt x="3196" y="989"/>
                    </a:lnTo>
                    <a:lnTo>
                      <a:pt x="3114" y="860"/>
                    </a:lnTo>
                    <a:lnTo>
                      <a:pt x="3033" y="714"/>
                    </a:lnTo>
                    <a:lnTo>
                      <a:pt x="2936" y="600"/>
                    </a:lnTo>
                    <a:lnTo>
                      <a:pt x="2839" y="487"/>
                    </a:lnTo>
                    <a:lnTo>
                      <a:pt x="2709" y="373"/>
                    </a:lnTo>
                    <a:lnTo>
                      <a:pt x="2596" y="276"/>
                    </a:lnTo>
                    <a:lnTo>
                      <a:pt x="2450" y="195"/>
                    </a:lnTo>
                    <a:lnTo>
                      <a:pt x="2304" y="130"/>
                    </a:lnTo>
                    <a:lnTo>
                      <a:pt x="2158" y="81"/>
                    </a:lnTo>
                    <a:lnTo>
                      <a:pt x="1995" y="32"/>
                    </a:lnTo>
                    <a:lnTo>
                      <a:pt x="1833" y="16"/>
                    </a:lnTo>
                    <a:lnTo>
                      <a:pt x="165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29"/>
              <p:cNvSpPr/>
              <p:nvPr/>
            </p:nvSpPr>
            <p:spPr>
              <a:xfrm>
                <a:off x="5970800" y="2619300"/>
                <a:ext cx="83550" cy="2253075"/>
              </a:xfrm>
              <a:custGeom>
                <a:avLst/>
                <a:gdLst/>
                <a:ahLst/>
                <a:cxnLst/>
                <a:rect l="l" t="t" r="r" b="b"/>
                <a:pathLst>
                  <a:path w="3342" h="90123" extrusionOk="0">
                    <a:moveTo>
                      <a:pt x="1671" y="0"/>
                    </a:moveTo>
                    <a:lnTo>
                      <a:pt x="1509" y="16"/>
                    </a:lnTo>
                    <a:lnTo>
                      <a:pt x="1330" y="32"/>
                    </a:lnTo>
                    <a:lnTo>
                      <a:pt x="1168" y="81"/>
                    </a:lnTo>
                    <a:lnTo>
                      <a:pt x="1022" y="130"/>
                    </a:lnTo>
                    <a:lnTo>
                      <a:pt x="876" y="195"/>
                    </a:lnTo>
                    <a:lnTo>
                      <a:pt x="746" y="276"/>
                    </a:lnTo>
                    <a:lnTo>
                      <a:pt x="617" y="373"/>
                    </a:lnTo>
                    <a:lnTo>
                      <a:pt x="487" y="487"/>
                    </a:lnTo>
                    <a:lnTo>
                      <a:pt x="390" y="600"/>
                    </a:lnTo>
                    <a:lnTo>
                      <a:pt x="292" y="714"/>
                    </a:lnTo>
                    <a:lnTo>
                      <a:pt x="211" y="860"/>
                    </a:lnTo>
                    <a:lnTo>
                      <a:pt x="130" y="989"/>
                    </a:lnTo>
                    <a:lnTo>
                      <a:pt x="81" y="1135"/>
                    </a:lnTo>
                    <a:lnTo>
                      <a:pt x="33" y="1297"/>
                    </a:lnTo>
                    <a:lnTo>
                      <a:pt x="17" y="1460"/>
                    </a:lnTo>
                    <a:lnTo>
                      <a:pt x="0" y="1622"/>
                    </a:lnTo>
                    <a:lnTo>
                      <a:pt x="0" y="88517"/>
                    </a:lnTo>
                    <a:lnTo>
                      <a:pt x="17" y="88679"/>
                    </a:lnTo>
                    <a:lnTo>
                      <a:pt x="33" y="88841"/>
                    </a:lnTo>
                    <a:lnTo>
                      <a:pt x="81" y="88987"/>
                    </a:lnTo>
                    <a:lnTo>
                      <a:pt x="130" y="89133"/>
                    </a:lnTo>
                    <a:lnTo>
                      <a:pt x="211" y="89279"/>
                    </a:lnTo>
                    <a:lnTo>
                      <a:pt x="292" y="89409"/>
                    </a:lnTo>
                    <a:lnTo>
                      <a:pt x="390" y="89538"/>
                    </a:lnTo>
                    <a:lnTo>
                      <a:pt x="487" y="89652"/>
                    </a:lnTo>
                    <a:lnTo>
                      <a:pt x="617" y="89749"/>
                    </a:lnTo>
                    <a:lnTo>
                      <a:pt x="746" y="89847"/>
                    </a:lnTo>
                    <a:lnTo>
                      <a:pt x="876" y="89928"/>
                    </a:lnTo>
                    <a:lnTo>
                      <a:pt x="1022" y="89993"/>
                    </a:lnTo>
                    <a:lnTo>
                      <a:pt x="1168" y="90057"/>
                    </a:lnTo>
                    <a:lnTo>
                      <a:pt x="1330" y="90090"/>
                    </a:lnTo>
                    <a:lnTo>
                      <a:pt x="1509" y="90122"/>
                    </a:lnTo>
                    <a:lnTo>
                      <a:pt x="1833" y="90122"/>
                    </a:lnTo>
                    <a:lnTo>
                      <a:pt x="2011" y="90090"/>
                    </a:lnTo>
                    <a:lnTo>
                      <a:pt x="2174" y="90057"/>
                    </a:lnTo>
                    <a:lnTo>
                      <a:pt x="2319" y="89993"/>
                    </a:lnTo>
                    <a:lnTo>
                      <a:pt x="2465" y="89928"/>
                    </a:lnTo>
                    <a:lnTo>
                      <a:pt x="2595" y="89847"/>
                    </a:lnTo>
                    <a:lnTo>
                      <a:pt x="2725" y="89749"/>
                    </a:lnTo>
                    <a:lnTo>
                      <a:pt x="2855" y="89652"/>
                    </a:lnTo>
                    <a:lnTo>
                      <a:pt x="2952" y="89538"/>
                    </a:lnTo>
                    <a:lnTo>
                      <a:pt x="3049" y="89409"/>
                    </a:lnTo>
                    <a:lnTo>
                      <a:pt x="3130" y="89279"/>
                    </a:lnTo>
                    <a:lnTo>
                      <a:pt x="3211" y="89133"/>
                    </a:lnTo>
                    <a:lnTo>
                      <a:pt x="3260" y="88987"/>
                    </a:lnTo>
                    <a:lnTo>
                      <a:pt x="3309" y="88841"/>
                    </a:lnTo>
                    <a:lnTo>
                      <a:pt x="3325" y="88679"/>
                    </a:lnTo>
                    <a:lnTo>
                      <a:pt x="3341" y="88517"/>
                    </a:lnTo>
                    <a:lnTo>
                      <a:pt x="3341" y="1622"/>
                    </a:lnTo>
                    <a:lnTo>
                      <a:pt x="3325" y="1460"/>
                    </a:lnTo>
                    <a:lnTo>
                      <a:pt x="3309" y="1297"/>
                    </a:lnTo>
                    <a:lnTo>
                      <a:pt x="3260" y="1135"/>
                    </a:lnTo>
                    <a:lnTo>
                      <a:pt x="3211" y="989"/>
                    </a:lnTo>
                    <a:lnTo>
                      <a:pt x="3130" y="860"/>
                    </a:lnTo>
                    <a:lnTo>
                      <a:pt x="3049" y="714"/>
                    </a:lnTo>
                    <a:lnTo>
                      <a:pt x="2952" y="600"/>
                    </a:lnTo>
                    <a:lnTo>
                      <a:pt x="2855" y="487"/>
                    </a:lnTo>
                    <a:lnTo>
                      <a:pt x="2725" y="373"/>
                    </a:lnTo>
                    <a:lnTo>
                      <a:pt x="2595" y="276"/>
                    </a:lnTo>
                    <a:lnTo>
                      <a:pt x="2465" y="195"/>
                    </a:lnTo>
                    <a:lnTo>
                      <a:pt x="2319" y="130"/>
                    </a:lnTo>
                    <a:lnTo>
                      <a:pt x="2174" y="81"/>
                    </a:lnTo>
                    <a:lnTo>
                      <a:pt x="2011" y="32"/>
                    </a:lnTo>
                    <a:lnTo>
                      <a:pt x="1833" y="16"/>
                    </a:lnTo>
                    <a:lnTo>
                      <a:pt x="1671" y="0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29"/>
              <p:cNvSpPr/>
              <p:nvPr/>
            </p:nvSpPr>
            <p:spPr>
              <a:xfrm>
                <a:off x="5970800" y="2619300"/>
                <a:ext cx="83550" cy="2253075"/>
              </a:xfrm>
              <a:custGeom>
                <a:avLst/>
                <a:gdLst/>
                <a:ahLst/>
                <a:cxnLst/>
                <a:rect l="l" t="t" r="r" b="b"/>
                <a:pathLst>
                  <a:path w="3342" h="90123" fill="none" extrusionOk="0">
                    <a:moveTo>
                      <a:pt x="1671" y="0"/>
                    </a:moveTo>
                    <a:lnTo>
                      <a:pt x="1671" y="0"/>
                    </a:lnTo>
                    <a:lnTo>
                      <a:pt x="1509" y="16"/>
                    </a:lnTo>
                    <a:lnTo>
                      <a:pt x="1330" y="32"/>
                    </a:lnTo>
                    <a:lnTo>
                      <a:pt x="1168" y="81"/>
                    </a:lnTo>
                    <a:lnTo>
                      <a:pt x="1022" y="130"/>
                    </a:lnTo>
                    <a:lnTo>
                      <a:pt x="876" y="195"/>
                    </a:lnTo>
                    <a:lnTo>
                      <a:pt x="746" y="276"/>
                    </a:lnTo>
                    <a:lnTo>
                      <a:pt x="617" y="373"/>
                    </a:lnTo>
                    <a:lnTo>
                      <a:pt x="487" y="487"/>
                    </a:lnTo>
                    <a:lnTo>
                      <a:pt x="390" y="600"/>
                    </a:lnTo>
                    <a:lnTo>
                      <a:pt x="292" y="714"/>
                    </a:lnTo>
                    <a:lnTo>
                      <a:pt x="211" y="860"/>
                    </a:lnTo>
                    <a:lnTo>
                      <a:pt x="130" y="989"/>
                    </a:lnTo>
                    <a:lnTo>
                      <a:pt x="81" y="1135"/>
                    </a:lnTo>
                    <a:lnTo>
                      <a:pt x="33" y="1297"/>
                    </a:lnTo>
                    <a:lnTo>
                      <a:pt x="17" y="1460"/>
                    </a:lnTo>
                    <a:lnTo>
                      <a:pt x="0" y="1622"/>
                    </a:lnTo>
                    <a:lnTo>
                      <a:pt x="0" y="88517"/>
                    </a:lnTo>
                    <a:lnTo>
                      <a:pt x="0" y="88517"/>
                    </a:lnTo>
                    <a:lnTo>
                      <a:pt x="17" y="88679"/>
                    </a:lnTo>
                    <a:lnTo>
                      <a:pt x="33" y="88841"/>
                    </a:lnTo>
                    <a:lnTo>
                      <a:pt x="81" y="88987"/>
                    </a:lnTo>
                    <a:lnTo>
                      <a:pt x="130" y="89133"/>
                    </a:lnTo>
                    <a:lnTo>
                      <a:pt x="211" y="89279"/>
                    </a:lnTo>
                    <a:lnTo>
                      <a:pt x="292" y="89409"/>
                    </a:lnTo>
                    <a:lnTo>
                      <a:pt x="390" y="89538"/>
                    </a:lnTo>
                    <a:lnTo>
                      <a:pt x="487" y="89652"/>
                    </a:lnTo>
                    <a:lnTo>
                      <a:pt x="617" y="89749"/>
                    </a:lnTo>
                    <a:lnTo>
                      <a:pt x="746" y="89847"/>
                    </a:lnTo>
                    <a:lnTo>
                      <a:pt x="876" y="89928"/>
                    </a:lnTo>
                    <a:lnTo>
                      <a:pt x="1022" y="89993"/>
                    </a:lnTo>
                    <a:lnTo>
                      <a:pt x="1168" y="90057"/>
                    </a:lnTo>
                    <a:lnTo>
                      <a:pt x="1330" y="90090"/>
                    </a:lnTo>
                    <a:lnTo>
                      <a:pt x="1509" y="90122"/>
                    </a:lnTo>
                    <a:lnTo>
                      <a:pt x="1671" y="90122"/>
                    </a:lnTo>
                    <a:lnTo>
                      <a:pt x="1671" y="90122"/>
                    </a:lnTo>
                    <a:lnTo>
                      <a:pt x="1833" y="90122"/>
                    </a:lnTo>
                    <a:lnTo>
                      <a:pt x="2011" y="90090"/>
                    </a:lnTo>
                    <a:lnTo>
                      <a:pt x="2174" y="90057"/>
                    </a:lnTo>
                    <a:lnTo>
                      <a:pt x="2319" y="89993"/>
                    </a:lnTo>
                    <a:lnTo>
                      <a:pt x="2465" y="89928"/>
                    </a:lnTo>
                    <a:lnTo>
                      <a:pt x="2595" y="89847"/>
                    </a:lnTo>
                    <a:lnTo>
                      <a:pt x="2725" y="89749"/>
                    </a:lnTo>
                    <a:lnTo>
                      <a:pt x="2855" y="89652"/>
                    </a:lnTo>
                    <a:lnTo>
                      <a:pt x="2952" y="89538"/>
                    </a:lnTo>
                    <a:lnTo>
                      <a:pt x="3049" y="89409"/>
                    </a:lnTo>
                    <a:lnTo>
                      <a:pt x="3130" y="89279"/>
                    </a:lnTo>
                    <a:lnTo>
                      <a:pt x="3211" y="89133"/>
                    </a:lnTo>
                    <a:lnTo>
                      <a:pt x="3260" y="88987"/>
                    </a:lnTo>
                    <a:lnTo>
                      <a:pt x="3309" y="88841"/>
                    </a:lnTo>
                    <a:lnTo>
                      <a:pt x="3325" y="88679"/>
                    </a:lnTo>
                    <a:lnTo>
                      <a:pt x="3341" y="88517"/>
                    </a:lnTo>
                    <a:lnTo>
                      <a:pt x="3341" y="1622"/>
                    </a:lnTo>
                    <a:lnTo>
                      <a:pt x="3341" y="1622"/>
                    </a:lnTo>
                    <a:lnTo>
                      <a:pt x="3325" y="1460"/>
                    </a:lnTo>
                    <a:lnTo>
                      <a:pt x="3309" y="1297"/>
                    </a:lnTo>
                    <a:lnTo>
                      <a:pt x="3260" y="1135"/>
                    </a:lnTo>
                    <a:lnTo>
                      <a:pt x="3211" y="989"/>
                    </a:lnTo>
                    <a:lnTo>
                      <a:pt x="3130" y="860"/>
                    </a:lnTo>
                    <a:lnTo>
                      <a:pt x="3049" y="714"/>
                    </a:lnTo>
                    <a:lnTo>
                      <a:pt x="2952" y="600"/>
                    </a:lnTo>
                    <a:lnTo>
                      <a:pt x="2855" y="487"/>
                    </a:lnTo>
                    <a:lnTo>
                      <a:pt x="2725" y="373"/>
                    </a:lnTo>
                    <a:lnTo>
                      <a:pt x="2595" y="276"/>
                    </a:lnTo>
                    <a:lnTo>
                      <a:pt x="2465" y="195"/>
                    </a:lnTo>
                    <a:lnTo>
                      <a:pt x="2319" y="130"/>
                    </a:lnTo>
                    <a:lnTo>
                      <a:pt x="2174" y="81"/>
                    </a:lnTo>
                    <a:lnTo>
                      <a:pt x="2011" y="32"/>
                    </a:lnTo>
                    <a:lnTo>
                      <a:pt x="1833" y="16"/>
                    </a:lnTo>
                    <a:lnTo>
                      <a:pt x="167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29"/>
              <p:cNvSpPr/>
              <p:nvPr/>
            </p:nvSpPr>
            <p:spPr>
              <a:xfrm>
                <a:off x="6100950" y="2619300"/>
                <a:ext cx="83550" cy="2253075"/>
              </a:xfrm>
              <a:custGeom>
                <a:avLst/>
                <a:gdLst/>
                <a:ahLst/>
                <a:cxnLst/>
                <a:rect l="l" t="t" r="r" b="b"/>
                <a:pathLst>
                  <a:path w="3342" h="90123" extrusionOk="0">
                    <a:moveTo>
                      <a:pt x="1671" y="0"/>
                    </a:moveTo>
                    <a:lnTo>
                      <a:pt x="1492" y="16"/>
                    </a:lnTo>
                    <a:lnTo>
                      <a:pt x="1330" y="32"/>
                    </a:lnTo>
                    <a:lnTo>
                      <a:pt x="1168" y="81"/>
                    </a:lnTo>
                    <a:lnTo>
                      <a:pt x="1022" y="130"/>
                    </a:lnTo>
                    <a:lnTo>
                      <a:pt x="876" y="195"/>
                    </a:lnTo>
                    <a:lnTo>
                      <a:pt x="730" y="276"/>
                    </a:lnTo>
                    <a:lnTo>
                      <a:pt x="617" y="373"/>
                    </a:lnTo>
                    <a:lnTo>
                      <a:pt x="487" y="487"/>
                    </a:lnTo>
                    <a:lnTo>
                      <a:pt x="389" y="600"/>
                    </a:lnTo>
                    <a:lnTo>
                      <a:pt x="292" y="714"/>
                    </a:lnTo>
                    <a:lnTo>
                      <a:pt x="211" y="860"/>
                    </a:lnTo>
                    <a:lnTo>
                      <a:pt x="130" y="989"/>
                    </a:lnTo>
                    <a:lnTo>
                      <a:pt x="81" y="1135"/>
                    </a:lnTo>
                    <a:lnTo>
                      <a:pt x="33" y="1297"/>
                    </a:lnTo>
                    <a:lnTo>
                      <a:pt x="16" y="1460"/>
                    </a:lnTo>
                    <a:lnTo>
                      <a:pt x="0" y="1622"/>
                    </a:lnTo>
                    <a:lnTo>
                      <a:pt x="0" y="88517"/>
                    </a:lnTo>
                    <a:lnTo>
                      <a:pt x="16" y="88679"/>
                    </a:lnTo>
                    <a:lnTo>
                      <a:pt x="33" y="88841"/>
                    </a:lnTo>
                    <a:lnTo>
                      <a:pt x="81" y="88987"/>
                    </a:lnTo>
                    <a:lnTo>
                      <a:pt x="130" y="89133"/>
                    </a:lnTo>
                    <a:lnTo>
                      <a:pt x="211" y="89279"/>
                    </a:lnTo>
                    <a:lnTo>
                      <a:pt x="292" y="89409"/>
                    </a:lnTo>
                    <a:lnTo>
                      <a:pt x="389" y="89538"/>
                    </a:lnTo>
                    <a:lnTo>
                      <a:pt x="487" y="89652"/>
                    </a:lnTo>
                    <a:lnTo>
                      <a:pt x="617" y="89749"/>
                    </a:lnTo>
                    <a:lnTo>
                      <a:pt x="730" y="89847"/>
                    </a:lnTo>
                    <a:lnTo>
                      <a:pt x="876" y="89928"/>
                    </a:lnTo>
                    <a:lnTo>
                      <a:pt x="1022" y="89993"/>
                    </a:lnTo>
                    <a:lnTo>
                      <a:pt x="1168" y="90057"/>
                    </a:lnTo>
                    <a:lnTo>
                      <a:pt x="1330" y="90090"/>
                    </a:lnTo>
                    <a:lnTo>
                      <a:pt x="1492" y="90122"/>
                    </a:lnTo>
                    <a:lnTo>
                      <a:pt x="1833" y="90122"/>
                    </a:lnTo>
                    <a:lnTo>
                      <a:pt x="2011" y="90090"/>
                    </a:lnTo>
                    <a:lnTo>
                      <a:pt x="2157" y="90057"/>
                    </a:lnTo>
                    <a:lnTo>
                      <a:pt x="2319" y="89993"/>
                    </a:lnTo>
                    <a:lnTo>
                      <a:pt x="2465" y="89928"/>
                    </a:lnTo>
                    <a:lnTo>
                      <a:pt x="2595" y="89847"/>
                    </a:lnTo>
                    <a:lnTo>
                      <a:pt x="2725" y="89749"/>
                    </a:lnTo>
                    <a:lnTo>
                      <a:pt x="2838" y="89652"/>
                    </a:lnTo>
                    <a:lnTo>
                      <a:pt x="2952" y="89538"/>
                    </a:lnTo>
                    <a:lnTo>
                      <a:pt x="3049" y="89409"/>
                    </a:lnTo>
                    <a:lnTo>
                      <a:pt x="3130" y="89279"/>
                    </a:lnTo>
                    <a:lnTo>
                      <a:pt x="3195" y="89133"/>
                    </a:lnTo>
                    <a:lnTo>
                      <a:pt x="3260" y="88987"/>
                    </a:lnTo>
                    <a:lnTo>
                      <a:pt x="3292" y="88841"/>
                    </a:lnTo>
                    <a:lnTo>
                      <a:pt x="3325" y="88679"/>
                    </a:lnTo>
                    <a:lnTo>
                      <a:pt x="3341" y="88517"/>
                    </a:lnTo>
                    <a:lnTo>
                      <a:pt x="3341" y="1622"/>
                    </a:lnTo>
                    <a:lnTo>
                      <a:pt x="3325" y="1460"/>
                    </a:lnTo>
                    <a:lnTo>
                      <a:pt x="3292" y="1297"/>
                    </a:lnTo>
                    <a:lnTo>
                      <a:pt x="3260" y="1135"/>
                    </a:lnTo>
                    <a:lnTo>
                      <a:pt x="3195" y="989"/>
                    </a:lnTo>
                    <a:lnTo>
                      <a:pt x="3130" y="860"/>
                    </a:lnTo>
                    <a:lnTo>
                      <a:pt x="3049" y="714"/>
                    </a:lnTo>
                    <a:lnTo>
                      <a:pt x="2952" y="600"/>
                    </a:lnTo>
                    <a:lnTo>
                      <a:pt x="2838" y="487"/>
                    </a:lnTo>
                    <a:lnTo>
                      <a:pt x="2725" y="373"/>
                    </a:lnTo>
                    <a:lnTo>
                      <a:pt x="2595" y="276"/>
                    </a:lnTo>
                    <a:lnTo>
                      <a:pt x="2465" y="195"/>
                    </a:lnTo>
                    <a:lnTo>
                      <a:pt x="2319" y="130"/>
                    </a:lnTo>
                    <a:lnTo>
                      <a:pt x="2157" y="81"/>
                    </a:lnTo>
                    <a:lnTo>
                      <a:pt x="2011" y="32"/>
                    </a:lnTo>
                    <a:lnTo>
                      <a:pt x="1833" y="16"/>
                    </a:lnTo>
                    <a:lnTo>
                      <a:pt x="1671" y="0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29"/>
              <p:cNvSpPr/>
              <p:nvPr/>
            </p:nvSpPr>
            <p:spPr>
              <a:xfrm>
                <a:off x="6100950" y="2619300"/>
                <a:ext cx="83550" cy="2253075"/>
              </a:xfrm>
              <a:custGeom>
                <a:avLst/>
                <a:gdLst/>
                <a:ahLst/>
                <a:cxnLst/>
                <a:rect l="l" t="t" r="r" b="b"/>
                <a:pathLst>
                  <a:path w="3342" h="90123" fill="none" extrusionOk="0">
                    <a:moveTo>
                      <a:pt x="1671" y="0"/>
                    </a:moveTo>
                    <a:lnTo>
                      <a:pt x="1671" y="0"/>
                    </a:lnTo>
                    <a:lnTo>
                      <a:pt x="1492" y="16"/>
                    </a:lnTo>
                    <a:lnTo>
                      <a:pt x="1330" y="32"/>
                    </a:lnTo>
                    <a:lnTo>
                      <a:pt x="1168" y="81"/>
                    </a:lnTo>
                    <a:lnTo>
                      <a:pt x="1022" y="130"/>
                    </a:lnTo>
                    <a:lnTo>
                      <a:pt x="876" y="195"/>
                    </a:lnTo>
                    <a:lnTo>
                      <a:pt x="730" y="276"/>
                    </a:lnTo>
                    <a:lnTo>
                      <a:pt x="617" y="373"/>
                    </a:lnTo>
                    <a:lnTo>
                      <a:pt x="487" y="487"/>
                    </a:lnTo>
                    <a:lnTo>
                      <a:pt x="389" y="600"/>
                    </a:lnTo>
                    <a:lnTo>
                      <a:pt x="292" y="714"/>
                    </a:lnTo>
                    <a:lnTo>
                      <a:pt x="211" y="860"/>
                    </a:lnTo>
                    <a:lnTo>
                      <a:pt x="130" y="989"/>
                    </a:lnTo>
                    <a:lnTo>
                      <a:pt x="81" y="1135"/>
                    </a:lnTo>
                    <a:lnTo>
                      <a:pt x="33" y="1297"/>
                    </a:lnTo>
                    <a:lnTo>
                      <a:pt x="16" y="1460"/>
                    </a:lnTo>
                    <a:lnTo>
                      <a:pt x="0" y="1622"/>
                    </a:lnTo>
                    <a:lnTo>
                      <a:pt x="0" y="88517"/>
                    </a:lnTo>
                    <a:lnTo>
                      <a:pt x="0" y="88517"/>
                    </a:lnTo>
                    <a:lnTo>
                      <a:pt x="16" y="88679"/>
                    </a:lnTo>
                    <a:lnTo>
                      <a:pt x="33" y="88841"/>
                    </a:lnTo>
                    <a:lnTo>
                      <a:pt x="81" y="88987"/>
                    </a:lnTo>
                    <a:lnTo>
                      <a:pt x="130" y="89133"/>
                    </a:lnTo>
                    <a:lnTo>
                      <a:pt x="211" y="89279"/>
                    </a:lnTo>
                    <a:lnTo>
                      <a:pt x="292" y="89409"/>
                    </a:lnTo>
                    <a:lnTo>
                      <a:pt x="389" y="89538"/>
                    </a:lnTo>
                    <a:lnTo>
                      <a:pt x="487" y="89652"/>
                    </a:lnTo>
                    <a:lnTo>
                      <a:pt x="617" y="89749"/>
                    </a:lnTo>
                    <a:lnTo>
                      <a:pt x="730" y="89847"/>
                    </a:lnTo>
                    <a:lnTo>
                      <a:pt x="876" y="89928"/>
                    </a:lnTo>
                    <a:lnTo>
                      <a:pt x="1022" y="89993"/>
                    </a:lnTo>
                    <a:lnTo>
                      <a:pt x="1168" y="90057"/>
                    </a:lnTo>
                    <a:lnTo>
                      <a:pt x="1330" y="90090"/>
                    </a:lnTo>
                    <a:lnTo>
                      <a:pt x="1492" y="90122"/>
                    </a:lnTo>
                    <a:lnTo>
                      <a:pt x="1671" y="90122"/>
                    </a:lnTo>
                    <a:lnTo>
                      <a:pt x="1671" y="90122"/>
                    </a:lnTo>
                    <a:lnTo>
                      <a:pt x="1833" y="90122"/>
                    </a:lnTo>
                    <a:lnTo>
                      <a:pt x="2011" y="90090"/>
                    </a:lnTo>
                    <a:lnTo>
                      <a:pt x="2157" y="90057"/>
                    </a:lnTo>
                    <a:lnTo>
                      <a:pt x="2319" y="89993"/>
                    </a:lnTo>
                    <a:lnTo>
                      <a:pt x="2465" y="89928"/>
                    </a:lnTo>
                    <a:lnTo>
                      <a:pt x="2595" y="89847"/>
                    </a:lnTo>
                    <a:lnTo>
                      <a:pt x="2725" y="89749"/>
                    </a:lnTo>
                    <a:lnTo>
                      <a:pt x="2838" y="89652"/>
                    </a:lnTo>
                    <a:lnTo>
                      <a:pt x="2952" y="89538"/>
                    </a:lnTo>
                    <a:lnTo>
                      <a:pt x="3049" y="89409"/>
                    </a:lnTo>
                    <a:lnTo>
                      <a:pt x="3130" y="89279"/>
                    </a:lnTo>
                    <a:lnTo>
                      <a:pt x="3195" y="89133"/>
                    </a:lnTo>
                    <a:lnTo>
                      <a:pt x="3260" y="88987"/>
                    </a:lnTo>
                    <a:lnTo>
                      <a:pt x="3292" y="88841"/>
                    </a:lnTo>
                    <a:lnTo>
                      <a:pt x="3325" y="88679"/>
                    </a:lnTo>
                    <a:lnTo>
                      <a:pt x="3341" y="88517"/>
                    </a:lnTo>
                    <a:lnTo>
                      <a:pt x="3341" y="1622"/>
                    </a:lnTo>
                    <a:lnTo>
                      <a:pt x="3341" y="1622"/>
                    </a:lnTo>
                    <a:lnTo>
                      <a:pt x="3325" y="1460"/>
                    </a:lnTo>
                    <a:lnTo>
                      <a:pt x="3292" y="1297"/>
                    </a:lnTo>
                    <a:lnTo>
                      <a:pt x="3260" y="1135"/>
                    </a:lnTo>
                    <a:lnTo>
                      <a:pt x="3195" y="989"/>
                    </a:lnTo>
                    <a:lnTo>
                      <a:pt x="3130" y="860"/>
                    </a:lnTo>
                    <a:lnTo>
                      <a:pt x="3049" y="714"/>
                    </a:lnTo>
                    <a:lnTo>
                      <a:pt x="2952" y="600"/>
                    </a:lnTo>
                    <a:lnTo>
                      <a:pt x="2838" y="487"/>
                    </a:lnTo>
                    <a:lnTo>
                      <a:pt x="2725" y="373"/>
                    </a:lnTo>
                    <a:lnTo>
                      <a:pt x="2595" y="276"/>
                    </a:lnTo>
                    <a:lnTo>
                      <a:pt x="2465" y="195"/>
                    </a:lnTo>
                    <a:lnTo>
                      <a:pt x="2319" y="130"/>
                    </a:lnTo>
                    <a:lnTo>
                      <a:pt x="2157" y="81"/>
                    </a:lnTo>
                    <a:lnTo>
                      <a:pt x="2011" y="32"/>
                    </a:lnTo>
                    <a:lnTo>
                      <a:pt x="1833" y="16"/>
                    </a:lnTo>
                    <a:lnTo>
                      <a:pt x="167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29"/>
              <p:cNvSpPr/>
              <p:nvPr/>
            </p:nvSpPr>
            <p:spPr>
              <a:xfrm>
                <a:off x="6231100" y="2619300"/>
                <a:ext cx="83125" cy="2253075"/>
              </a:xfrm>
              <a:custGeom>
                <a:avLst/>
                <a:gdLst/>
                <a:ahLst/>
                <a:cxnLst/>
                <a:rect l="l" t="t" r="r" b="b"/>
                <a:pathLst>
                  <a:path w="3325" h="90123" extrusionOk="0">
                    <a:moveTo>
                      <a:pt x="1671" y="0"/>
                    </a:moveTo>
                    <a:lnTo>
                      <a:pt x="1492" y="16"/>
                    </a:lnTo>
                    <a:lnTo>
                      <a:pt x="1330" y="32"/>
                    </a:lnTo>
                    <a:lnTo>
                      <a:pt x="1168" y="81"/>
                    </a:lnTo>
                    <a:lnTo>
                      <a:pt x="1022" y="130"/>
                    </a:lnTo>
                    <a:lnTo>
                      <a:pt x="876" y="195"/>
                    </a:lnTo>
                    <a:lnTo>
                      <a:pt x="730" y="276"/>
                    </a:lnTo>
                    <a:lnTo>
                      <a:pt x="600" y="373"/>
                    </a:lnTo>
                    <a:lnTo>
                      <a:pt x="487" y="487"/>
                    </a:lnTo>
                    <a:lnTo>
                      <a:pt x="389" y="600"/>
                    </a:lnTo>
                    <a:lnTo>
                      <a:pt x="292" y="714"/>
                    </a:lnTo>
                    <a:lnTo>
                      <a:pt x="195" y="860"/>
                    </a:lnTo>
                    <a:lnTo>
                      <a:pt x="130" y="989"/>
                    </a:lnTo>
                    <a:lnTo>
                      <a:pt x="81" y="1135"/>
                    </a:lnTo>
                    <a:lnTo>
                      <a:pt x="33" y="1297"/>
                    </a:lnTo>
                    <a:lnTo>
                      <a:pt x="16" y="1460"/>
                    </a:lnTo>
                    <a:lnTo>
                      <a:pt x="0" y="1622"/>
                    </a:lnTo>
                    <a:lnTo>
                      <a:pt x="0" y="88517"/>
                    </a:lnTo>
                    <a:lnTo>
                      <a:pt x="16" y="88679"/>
                    </a:lnTo>
                    <a:lnTo>
                      <a:pt x="33" y="88841"/>
                    </a:lnTo>
                    <a:lnTo>
                      <a:pt x="81" y="88987"/>
                    </a:lnTo>
                    <a:lnTo>
                      <a:pt x="130" y="89133"/>
                    </a:lnTo>
                    <a:lnTo>
                      <a:pt x="195" y="89279"/>
                    </a:lnTo>
                    <a:lnTo>
                      <a:pt x="292" y="89409"/>
                    </a:lnTo>
                    <a:lnTo>
                      <a:pt x="389" y="89538"/>
                    </a:lnTo>
                    <a:lnTo>
                      <a:pt x="487" y="89652"/>
                    </a:lnTo>
                    <a:lnTo>
                      <a:pt x="600" y="89749"/>
                    </a:lnTo>
                    <a:lnTo>
                      <a:pt x="730" y="89847"/>
                    </a:lnTo>
                    <a:lnTo>
                      <a:pt x="876" y="89928"/>
                    </a:lnTo>
                    <a:lnTo>
                      <a:pt x="1022" y="89993"/>
                    </a:lnTo>
                    <a:lnTo>
                      <a:pt x="1168" y="90057"/>
                    </a:lnTo>
                    <a:lnTo>
                      <a:pt x="1330" y="90090"/>
                    </a:lnTo>
                    <a:lnTo>
                      <a:pt x="1492" y="90122"/>
                    </a:lnTo>
                    <a:lnTo>
                      <a:pt x="1833" y="90122"/>
                    </a:lnTo>
                    <a:lnTo>
                      <a:pt x="1995" y="90090"/>
                    </a:lnTo>
                    <a:lnTo>
                      <a:pt x="2157" y="90057"/>
                    </a:lnTo>
                    <a:lnTo>
                      <a:pt x="2319" y="89993"/>
                    </a:lnTo>
                    <a:lnTo>
                      <a:pt x="2465" y="89928"/>
                    </a:lnTo>
                    <a:lnTo>
                      <a:pt x="2595" y="89847"/>
                    </a:lnTo>
                    <a:lnTo>
                      <a:pt x="2725" y="89749"/>
                    </a:lnTo>
                    <a:lnTo>
                      <a:pt x="2838" y="89652"/>
                    </a:lnTo>
                    <a:lnTo>
                      <a:pt x="2952" y="89538"/>
                    </a:lnTo>
                    <a:lnTo>
                      <a:pt x="3049" y="89409"/>
                    </a:lnTo>
                    <a:lnTo>
                      <a:pt x="3130" y="89279"/>
                    </a:lnTo>
                    <a:lnTo>
                      <a:pt x="3195" y="89133"/>
                    </a:lnTo>
                    <a:lnTo>
                      <a:pt x="3260" y="88987"/>
                    </a:lnTo>
                    <a:lnTo>
                      <a:pt x="3292" y="88841"/>
                    </a:lnTo>
                    <a:lnTo>
                      <a:pt x="3325" y="88679"/>
                    </a:lnTo>
                    <a:lnTo>
                      <a:pt x="3325" y="88517"/>
                    </a:lnTo>
                    <a:lnTo>
                      <a:pt x="3325" y="1622"/>
                    </a:lnTo>
                    <a:lnTo>
                      <a:pt x="3325" y="1460"/>
                    </a:lnTo>
                    <a:lnTo>
                      <a:pt x="3292" y="1297"/>
                    </a:lnTo>
                    <a:lnTo>
                      <a:pt x="3260" y="1135"/>
                    </a:lnTo>
                    <a:lnTo>
                      <a:pt x="3195" y="989"/>
                    </a:lnTo>
                    <a:lnTo>
                      <a:pt x="3130" y="860"/>
                    </a:lnTo>
                    <a:lnTo>
                      <a:pt x="3049" y="714"/>
                    </a:lnTo>
                    <a:lnTo>
                      <a:pt x="2952" y="600"/>
                    </a:lnTo>
                    <a:lnTo>
                      <a:pt x="2838" y="487"/>
                    </a:lnTo>
                    <a:lnTo>
                      <a:pt x="2725" y="373"/>
                    </a:lnTo>
                    <a:lnTo>
                      <a:pt x="2595" y="276"/>
                    </a:lnTo>
                    <a:lnTo>
                      <a:pt x="2465" y="195"/>
                    </a:lnTo>
                    <a:lnTo>
                      <a:pt x="2319" y="130"/>
                    </a:lnTo>
                    <a:lnTo>
                      <a:pt x="2157" y="81"/>
                    </a:lnTo>
                    <a:lnTo>
                      <a:pt x="1995" y="32"/>
                    </a:lnTo>
                    <a:lnTo>
                      <a:pt x="1833" y="16"/>
                    </a:lnTo>
                    <a:lnTo>
                      <a:pt x="1671" y="0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29"/>
              <p:cNvSpPr/>
              <p:nvPr/>
            </p:nvSpPr>
            <p:spPr>
              <a:xfrm>
                <a:off x="6231100" y="2619300"/>
                <a:ext cx="83125" cy="2253075"/>
              </a:xfrm>
              <a:custGeom>
                <a:avLst/>
                <a:gdLst/>
                <a:ahLst/>
                <a:cxnLst/>
                <a:rect l="l" t="t" r="r" b="b"/>
                <a:pathLst>
                  <a:path w="3325" h="90123" fill="none" extrusionOk="0">
                    <a:moveTo>
                      <a:pt x="1671" y="0"/>
                    </a:moveTo>
                    <a:lnTo>
                      <a:pt x="1671" y="0"/>
                    </a:lnTo>
                    <a:lnTo>
                      <a:pt x="1492" y="16"/>
                    </a:lnTo>
                    <a:lnTo>
                      <a:pt x="1330" y="32"/>
                    </a:lnTo>
                    <a:lnTo>
                      <a:pt x="1168" y="81"/>
                    </a:lnTo>
                    <a:lnTo>
                      <a:pt x="1022" y="130"/>
                    </a:lnTo>
                    <a:lnTo>
                      <a:pt x="876" y="195"/>
                    </a:lnTo>
                    <a:lnTo>
                      <a:pt x="730" y="276"/>
                    </a:lnTo>
                    <a:lnTo>
                      <a:pt x="600" y="373"/>
                    </a:lnTo>
                    <a:lnTo>
                      <a:pt x="487" y="487"/>
                    </a:lnTo>
                    <a:lnTo>
                      <a:pt x="389" y="600"/>
                    </a:lnTo>
                    <a:lnTo>
                      <a:pt x="292" y="714"/>
                    </a:lnTo>
                    <a:lnTo>
                      <a:pt x="195" y="860"/>
                    </a:lnTo>
                    <a:lnTo>
                      <a:pt x="130" y="989"/>
                    </a:lnTo>
                    <a:lnTo>
                      <a:pt x="81" y="1135"/>
                    </a:lnTo>
                    <a:lnTo>
                      <a:pt x="33" y="1297"/>
                    </a:lnTo>
                    <a:lnTo>
                      <a:pt x="16" y="1460"/>
                    </a:lnTo>
                    <a:lnTo>
                      <a:pt x="0" y="1622"/>
                    </a:lnTo>
                    <a:lnTo>
                      <a:pt x="0" y="88517"/>
                    </a:lnTo>
                    <a:lnTo>
                      <a:pt x="0" y="88517"/>
                    </a:lnTo>
                    <a:lnTo>
                      <a:pt x="16" y="88679"/>
                    </a:lnTo>
                    <a:lnTo>
                      <a:pt x="33" y="88841"/>
                    </a:lnTo>
                    <a:lnTo>
                      <a:pt x="81" y="88987"/>
                    </a:lnTo>
                    <a:lnTo>
                      <a:pt x="130" y="89133"/>
                    </a:lnTo>
                    <a:lnTo>
                      <a:pt x="195" y="89279"/>
                    </a:lnTo>
                    <a:lnTo>
                      <a:pt x="292" y="89409"/>
                    </a:lnTo>
                    <a:lnTo>
                      <a:pt x="389" y="89538"/>
                    </a:lnTo>
                    <a:lnTo>
                      <a:pt x="487" y="89652"/>
                    </a:lnTo>
                    <a:lnTo>
                      <a:pt x="600" y="89749"/>
                    </a:lnTo>
                    <a:lnTo>
                      <a:pt x="730" y="89847"/>
                    </a:lnTo>
                    <a:lnTo>
                      <a:pt x="876" y="89928"/>
                    </a:lnTo>
                    <a:lnTo>
                      <a:pt x="1022" y="89993"/>
                    </a:lnTo>
                    <a:lnTo>
                      <a:pt x="1168" y="90057"/>
                    </a:lnTo>
                    <a:lnTo>
                      <a:pt x="1330" y="90090"/>
                    </a:lnTo>
                    <a:lnTo>
                      <a:pt x="1492" y="90122"/>
                    </a:lnTo>
                    <a:lnTo>
                      <a:pt x="1671" y="90122"/>
                    </a:lnTo>
                    <a:lnTo>
                      <a:pt x="1671" y="90122"/>
                    </a:lnTo>
                    <a:lnTo>
                      <a:pt x="1833" y="90122"/>
                    </a:lnTo>
                    <a:lnTo>
                      <a:pt x="1995" y="90090"/>
                    </a:lnTo>
                    <a:lnTo>
                      <a:pt x="2157" y="90057"/>
                    </a:lnTo>
                    <a:lnTo>
                      <a:pt x="2319" y="89993"/>
                    </a:lnTo>
                    <a:lnTo>
                      <a:pt x="2465" y="89928"/>
                    </a:lnTo>
                    <a:lnTo>
                      <a:pt x="2595" y="89847"/>
                    </a:lnTo>
                    <a:lnTo>
                      <a:pt x="2725" y="89749"/>
                    </a:lnTo>
                    <a:lnTo>
                      <a:pt x="2838" y="89652"/>
                    </a:lnTo>
                    <a:lnTo>
                      <a:pt x="2952" y="89538"/>
                    </a:lnTo>
                    <a:lnTo>
                      <a:pt x="3049" y="89409"/>
                    </a:lnTo>
                    <a:lnTo>
                      <a:pt x="3130" y="89279"/>
                    </a:lnTo>
                    <a:lnTo>
                      <a:pt x="3195" y="89133"/>
                    </a:lnTo>
                    <a:lnTo>
                      <a:pt x="3260" y="88987"/>
                    </a:lnTo>
                    <a:lnTo>
                      <a:pt x="3292" y="88841"/>
                    </a:lnTo>
                    <a:lnTo>
                      <a:pt x="3325" y="88679"/>
                    </a:lnTo>
                    <a:lnTo>
                      <a:pt x="3325" y="88517"/>
                    </a:lnTo>
                    <a:lnTo>
                      <a:pt x="3325" y="1622"/>
                    </a:lnTo>
                    <a:lnTo>
                      <a:pt x="3325" y="1622"/>
                    </a:lnTo>
                    <a:lnTo>
                      <a:pt x="3325" y="1460"/>
                    </a:lnTo>
                    <a:lnTo>
                      <a:pt x="3292" y="1297"/>
                    </a:lnTo>
                    <a:lnTo>
                      <a:pt x="3260" y="1135"/>
                    </a:lnTo>
                    <a:lnTo>
                      <a:pt x="3195" y="989"/>
                    </a:lnTo>
                    <a:lnTo>
                      <a:pt x="3130" y="860"/>
                    </a:lnTo>
                    <a:lnTo>
                      <a:pt x="3049" y="714"/>
                    </a:lnTo>
                    <a:lnTo>
                      <a:pt x="2952" y="600"/>
                    </a:lnTo>
                    <a:lnTo>
                      <a:pt x="2838" y="487"/>
                    </a:lnTo>
                    <a:lnTo>
                      <a:pt x="2725" y="373"/>
                    </a:lnTo>
                    <a:lnTo>
                      <a:pt x="2595" y="276"/>
                    </a:lnTo>
                    <a:lnTo>
                      <a:pt x="2465" y="195"/>
                    </a:lnTo>
                    <a:lnTo>
                      <a:pt x="2319" y="130"/>
                    </a:lnTo>
                    <a:lnTo>
                      <a:pt x="2157" y="81"/>
                    </a:lnTo>
                    <a:lnTo>
                      <a:pt x="1995" y="32"/>
                    </a:lnTo>
                    <a:lnTo>
                      <a:pt x="1833" y="16"/>
                    </a:lnTo>
                    <a:lnTo>
                      <a:pt x="167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29"/>
              <p:cNvSpPr/>
              <p:nvPr/>
            </p:nvSpPr>
            <p:spPr>
              <a:xfrm>
                <a:off x="6361250" y="2619300"/>
                <a:ext cx="83125" cy="2253075"/>
              </a:xfrm>
              <a:custGeom>
                <a:avLst/>
                <a:gdLst/>
                <a:ahLst/>
                <a:cxnLst/>
                <a:rect l="l" t="t" r="r" b="b"/>
                <a:pathLst>
                  <a:path w="3325" h="90123" extrusionOk="0">
                    <a:moveTo>
                      <a:pt x="1654" y="0"/>
                    </a:moveTo>
                    <a:lnTo>
                      <a:pt x="1492" y="16"/>
                    </a:lnTo>
                    <a:lnTo>
                      <a:pt x="1330" y="32"/>
                    </a:lnTo>
                    <a:lnTo>
                      <a:pt x="1168" y="81"/>
                    </a:lnTo>
                    <a:lnTo>
                      <a:pt x="1022" y="130"/>
                    </a:lnTo>
                    <a:lnTo>
                      <a:pt x="876" y="195"/>
                    </a:lnTo>
                    <a:lnTo>
                      <a:pt x="730" y="276"/>
                    </a:lnTo>
                    <a:lnTo>
                      <a:pt x="600" y="373"/>
                    </a:lnTo>
                    <a:lnTo>
                      <a:pt x="487" y="487"/>
                    </a:lnTo>
                    <a:lnTo>
                      <a:pt x="373" y="600"/>
                    </a:lnTo>
                    <a:lnTo>
                      <a:pt x="276" y="714"/>
                    </a:lnTo>
                    <a:lnTo>
                      <a:pt x="195" y="860"/>
                    </a:lnTo>
                    <a:lnTo>
                      <a:pt x="130" y="989"/>
                    </a:lnTo>
                    <a:lnTo>
                      <a:pt x="65" y="1135"/>
                    </a:lnTo>
                    <a:lnTo>
                      <a:pt x="32" y="1297"/>
                    </a:lnTo>
                    <a:lnTo>
                      <a:pt x="0" y="1460"/>
                    </a:lnTo>
                    <a:lnTo>
                      <a:pt x="0" y="1622"/>
                    </a:lnTo>
                    <a:lnTo>
                      <a:pt x="0" y="88517"/>
                    </a:lnTo>
                    <a:lnTo>
                      <a:pt x="0" y="88679"/>
                    </a:lnTo>
                    <a:lnTo>
                      <a:pt x="32" y="88841"/>
                    </a:lnTo>
                    <a:lnTo>
                      <a:pt x="65" y="88987"/>
                    </a:lnTo>
                    <a:lnTo>
                      <a:pt x="130" y="89133"/>
                    </a:lnTo>
                    <a:lnTo>
                      <a:pt x="195" y="89279"/>
                    </a:lnTo>
                    <a:lnTo>
                      <a:pt x="276" y="89409"/>
                    </a:lnTo>
                    <a:lnTo>
                      <a:pt x="373" y="89538"/>
                    </a:lnTo>
                    <a:lnTo>
                      <a:pt x="487" y="89652"/>
                    </a:lnTo>
                    <a:lnTo>
                      <a:pt x="600" y="89749"/>
                    </a:lnTo>
                    <a:lnTo>
                      <a:pt x="730" y="89847"/>
                    </a:lnTo>
                    <a:lnTo>
                      <a:pt x="876" y="89928"/>
                    </a:lnTo>
                    <a:lnTo>
                      <a:pt x="1022" y="89993"/>
                    </a:lnTo>
                    <a:lnTo>
                      <a:pt x="1168" y="90057"/>
                    </a:lnTo>
                    <a:lnTo>
                      <a:pt x="1330" y="90090"/>
                    </a:lnTo>
                    <a:lnTo>
                      <a:pt x="1492" y="90122"/>
                    </a:lnTo>
                    <a:lnTo>
                      <a:pt x="1833" y="90122"/>
                    </a:lnTo>
                    <a:lnTo>
                      <a:pt x="1995" y="90090"/>
                    </a:lnTo>
                    <a:lnTo>
                      <a:pt x="2157" y="90057"/>
                    </a:lnTo>
                    <a:lnTo>
                      <a:pt x="2303" y="89993"/>
                    </a:lnTo>
                    <a:lnTo>
                      <a:pt x="2449" y="89928"/>
                    </a:lnTo>
                    <a:lnTo>
                      <a:pt x="2595" y="89847"/>
                    </a:lnTo>
                    <a:lnTo>
                      <a:pt x="2725" y="89749"/>
                    </a:lnTo>
                    <a:lnTo>
                      <a:pt x="2838" y="89652"/>
                    </a:lnTo>
                    <a:lnTo>
                      <a:pt x="2952" y="89538"/>
                    </a:lnTo>
                    <a:lnTo>
                      <a:pt x="3049" y="89409"/>
                    </a:lnTo>
                    <a:lnTo>
                      <a:pt x="3130" y="89279"/>
                    </a:lnTo>
                    <a:lnTo>
                      <a:pt x="3195" y="89133"/>
                    </a:lnTo>
                    <a:lnTo>
                      <a:pt x="3260" y="88987"/>
                    </a:lnTo>
                    <a:lnTo>
                      <a:pt x="3292" y="88841"/>
                    </a:lnTo>
                    <a:lnTo>
                      <a:pt x="3325" y="88679"/>
                    </a:lnTo>
                    <a:lnTo>
                      <a:pt x="3325" y="88517"/>
                    </a:lnTo>
                    <a:lnTo>
                      <a:pt x="3325" y="1622"/>
                    </a:lnTo>
                    <a:lnTo>
                      <a:pt x="3325" y="1460"/>
                    </a:lnTo>
                    <a:lnTo>
                      <a:pt x="3292" y="1297"/>
                    </a:lnTo>
                    <a:lnTo>
                      <a:pt x="3260" y="1135"/>
                    </a:lnTo>
                    <a:lnTo>
                      <a:pt x="3195" y="989"/>
                    </a:lnTo>
                    <a:lnTo>
                      <a:pt x="3130" y="860"/>
                    </a:lnTo>
                    <a:lnTo>
                      <a:pt x="3049" y="714"/>
                    </a:lnTo>
                    <a:lnTo>
                      <a:pt x="2952" y="600"/>
                    </a:lnTo>
                    <a:lnTo>
                      <a:pt x="2838" y="487"/>
                    </a:lnTo>
                    <a:lnTo>
                      <a:pt x="2725" y="373"/>
                    </a:lnTo>
                    <a:lnTo>
                      <a:pt x="2595" y="276"/>
                    </a:lnTo>
                    <a:lnTo>
                      <a:pt x="2449" y="195"/>
                    </a:lnTo>
                    <a:lnTo>
                      <a:pt x="2303" y="130"/>
                    </a:lnTo>
                    <a:lnTo>
                      <a:pt x="2157" y="81"/>
                    </a:lnTo>
                    <a:lnTo>
                      <a:pt x="1995" y="32"/>
                    </a:lnTo>
                    <a:lnTo>
                      <a:pt x="1833" y="16"/>
                    </a:lnTo>
                    <a:lnTo>
                      <a:pt x="1654" y="0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29"/>
              <p:cNvSpPr/>
              <p:nvPr/>
            </p:nvSpPr>
            <p:spPr>
              <a:xfrm>
                <a:off x="6361250" y="2619300"/>
                <a:ext cx="83125" cy="2253075"/>
              </a:xfrm>
              <a:custGeom>
                <a:avLst/>
                <a:gdLst/>
                <a:ahLst/>
                <a:cxnLst/>
                <a:rect l="l" t="t" r="r" b="b"/>
                <a:pathLst>
                  <a:path w="3325" h="90123" fill="none" extrusionOk="0">
                    <a:moveTo>
                      <a:pt x="1654" y="0"/>
                    </a:moveTo>
                    <a:lnTo>
                      <a:pt x="1654" y="0"/>
                    </a:lnTo>
                    <a:lnTo>
                      <a:pt x="1492" y="16"/>
                    </a:lnTo>
                    <a:lnTo>
                      <a:pt x="1330" y="32"/>
                    </a:lnTo>
                    <a:lnTo>
                      <a:pt x="1168" y="81"/>
                    </a:lnTo>
                    <a:lnTo>
                      <a:pt x="1022" y="130"/>
                    </a:lnTo>
                    <a:lnTo>
                      <a:pt x="876" y="195"/>
                    </a:lnTo>
                    <a:lnTo>
                      <a:pt x="730" y="276"/>
                    </a:lnTo>
                    <a:lnTo>
                      <a:pt x="600" y="373"/>
                    </a:lnTo>
                    <a:lnTo>
                      <a:pt x="487" y="487"/>
                    </a:lnTo>
                    <a:lnTo>
                      <a:pt x="373" y="600"/>
                    </a:lnTo>
                    <a:lnTo>
                      <a:pt x="276" y="714"/>
                    </a:lnTo>
                    <a:lnTo>
                      <a:pt x="195" y="860"/>
                    </a:lnTo>
                    <a:lnTo>
                      <a:pt x="130" y="989"/>
                    </a:lnTo>
                    <a:lnTo>
                      <a:pt x="65" y="1135"/>
                    </a:lnTo>
                    <a:lnTo>
                      <a:pt x="32" y="1297"/>
                    </a:lnTo>
                    <a:lnTo>
                      <a:pt x="0" y="1460"/>
                    </a:lnTo>
                    <a:lnTo>
                      <a:pt x="0" y="1622"/>
                    </a:lnTo>
                    <a:lnTo>
                      <a:pt x="0" y="88517"/>
                    </a:lnTo>
                    <a:lnTo>
                      <a:pt x="0" y="88517"/>
                    </a:lnTo>
                    <a:lnTo>
                      <a:pt x="0" y="88679"/>
                    </a:lnTo>
                    <a:lnTo>
                      <a:pt x="32" y="88841"/>
                    </a:lnTo>
                    <a:lnTo>
                      <a:pt x="65" y="88987"/>
                    </a:lnTo>
                    <a:lnTo>
                      <a:pt x="130" y="89133"/>
                    </a:lnTo>
                    <a:lnTo>
                      <a:pt x="195" y="89279"/>
                    </a:lnTo>
                    <a:lnTo>
                      <a:pt x="276" y="89409"/>
                    </a:lnTo>
                    <a:lnTo>
                      <a:pt x="373" y="89538"/>
                    </a:lnTo>
                    <a:lnTo>
                      <a:pt x="487" y="89652"/>
                    </a:lnTo>
                    <a:lnTo>
                      <a:pt x="600" y="89749"/>
                    </a:lnTo>
                    <a:lnTo>
                      <a:pt x="730" y="89847"/>
                    </a:lnTo>
                    <a:lnTo>
                      <a:pt x="876" y="89928"/>
                    </a:lnTo>
                    <a:lnTo>
                      <a:pt x="1022" y="89993"/>
                    </a:lnTo>
                    <a:lnTo>
                      <a:pt x="1168" y="90057"/>
                    </a:lnTo>
                    <a:lnTo>
                      <a:pt x="1330" y="90090"/>
                    </a:lnTo>
                    <a:lnTo>
                      <a:pt x="1492" y="90122"/>
                    </a:lnTo>
                    <a:lnTo>
                      <a:pt x="1654" y="90122"/>
                    </a:lnTo>
                    <a:lnTo>
                      <a:pt x="1654" y="90122"/>
                    </a:lnTo>
                    <a:lnTo>
                      <a:pt x="1833" y="90122"/>
                    </a:lnTo>
                    <a:lnTo>
                      <a:pt x="1995" y="90090"/>
                    </a:lnTo>
                    <a:lnTo>
                      <a:pt x="2157" y="90057"/>
                    </a:lnTo>
                    <a:lnTo>
                      <a:pt x="2303" y="89993"/>
                    </a:lnTo>
                    <a:lnTo>
                      <a:pt x="2449" y="89928"/>
                    </a:lnTo>
                    <a:lnTo>
                      <a:pt x="2595" y="89847"/>
                    </a:lnTo>
                    <a:lnTo>
                      <a:pt x="2725" y="89749"/>
                    </a:lnTo>
                    <a:lnTo>
                      <a:pt x="2838" y="89652"/>
                    </a:lnTo>
                    <a:lnTo>
                      <a:pt x="2952" y="89538"/>
                    </a:lnTo>
                    <a:lnTo>
                      <a:pt x="3049" y="89409"/>
                    </a:lnTo>
                    <a:lnTo>
                      <a:pt x="3130" y="89279"/>
                    </a:lnTo>
                    <a:lnTo>
                      <a:pt x="3195" y="89133"/>
                    </a:lnTo>
                    <a:lnTo>
                      <a:pt x="3260" y="88987"/>
                    </a:lnTo>
                    <a:lnTo>
                      <a:pt x="3292" y="88841"/>
                    </a:lnTo>
                    <a:lnTo>
                      <a:pt x="3325" y="88679"/>
                    </a:lnTo>
                    <a:lnTo>
                      <a:pt x="3325" y="88517"/>
                    </a:lnTo>
                    <a:lnTo>
                      <a:pt x="3325" y="1622"/>
                    </a:lnTo>
                    <a:lnTo>
                      <a:pt x="3325" y="1622"/>
                    </a:lnTo>
                    <a:lnTo>
                      <a:pt x="3325" y="1460"/>
                    </a:lnTo>
                    <a:lnTo>
                      <a:pt x="3292" y="1297"/>
                    </a:lnTo>
                    <a:lnTo>
                      <a:pt x="3260" y="1135"/>
                    </a:lnTo>
                    <a:lnTo>
                      <a:pt x="3195" y="989"/>
                    </a:lnTo>
                    <a:lnTo>
                      <a:pt x="3130" y="860"/>
                    </a:lnTo>
                    <a:lnTo>
                      <a:pt x="3049" y="714"/>
                    </a:lnTo>
                    <a:lnTo>
                      <a:pt x="2952" y="600"/>
                    </a:lnTo>
                    <a:lnTo>
                      <a:pt x="2838" y="487"/>
                    </a:lnTo>
                    <a:lnTo>
                      <a:pt x="2725" y="373"/>
                    </a:lnTo>
                    <a:lnTo>
                      <a:pt x="2595" y="276"/>
                    </a:lnTo>
                    <a:lnTo>
                      <a:pt x="2449" y="195"/>
                    </a:lnTo>
                    <a:lnTo>
                      <a:pt x="2303" y="130"/>
                    </a:lnTo>
                    <a:lnTo>
                      <a:pt x="2157" y="81"/>
                    </a:lnTo>
                    <a:lnTo>
                      <a:pt x="1995" y="32"/>
                    </a:lnTo>
                    <a:lnTo>
                      <a:pt x="1833" y="16"/>
                    </a:lnTo>
                    <a:lnTo>
                      <a:pt x="165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29"/>
              <p:cNvSpPr/>
              <p:nvPr/>
            </p:nvSpPr>
            <p:spPr>
              <a:xfrm>
                <a:off x="6491375" y="2619300"/>
                <a:ext cx="83150" cy="2253075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90123" extrusionOk="0">
                    <a:moveTo>
                      <a:pt x="1655" y="0"/>
                    </a:moveTo>
                    <a:lnTo>
                      <a:pt x="1493" y="16"/>
                    </a:lnTo>
                    <a:lnTo>
                      <a:pt x="1331" y="32"/>
                    </a:lnTo>
                    <a:lnTo>
                      <a:pt x="1169" y="81"/>
                    </a:lnTo>
                    <a:lnTo>
                      <a:pt x="1006" y="130"/>
                    </a:lnTo>
                    <a:lnTo>
                      <a:pt x="860" y="195"/>
                    </a:lnTo>
                    <a:lnTo>
                      <a:pt x="731" y="276"/>
                    </a:lnTo>
                    <a:lnTo>
                      <a:pt x="601" y="373"/>
                    </a:lnTo>
                    <a:lnTo>
                      <a:pt x="487" y="487"/>
                    </a:lnTo>
                    <a:lnTo>
                      <a:pt x="374" y="600"/>
                    </a:lnTo>
                    <a:lnTo>
                      <a:pt x="277" y="714"/>
                    </a:lnTo>
                    <a:lnTo>
                      <a:pt x="196" y="860"/>
                    </a:lnTo>
                    <a:lnTo>
                      <a:pt x="131" y="989"/>
                    </a:lnTo>
                    <a:lnTo>
                      <a:pt x="66" y="1135"/>
                    </a:lnTo>
                    <a:lnTo>
                      <a:pt x="33" y="1297"/>
                    </a:lnTo>
                    <a:lnTo>
                      <a:pt x="1" y="1460"/>
                    </a:lnTo>
                    <a:lnTo>
                      <a:pt x="1" y="1622"/>
                    </a:lnTo>
                    <a:lnTo>
                      <a:pt x="1" y="88517"/>
                    </a:lnTo>
                    <a:lnTo>
                      <a:pt x="1" y="88679"/>
                    </a:lnTo>
                    <a:lnTo>
                      <a:pt x="33" y="88841"/>
                    </a:lnTo>
                    <a:lnTo>
                      <a:pt x="66" y="88987"/>
                    </a:lnTo>
                    <a:lnTo>
                      <a:pt x="131" y="89133"/>
                    </a:lnTo>
                    <a:lnTo>
                      <a:pt x="196" y="89279"/>
                    </a:lnTo>
                    <a:lnTo>
                      <a:pt x="277" y="89409"/>
                    </a:lnTo>
                    <a:lnTo>
                      <a:pt x="374" y="89538"/>
                    </a:lnTo>
                    <a:lnTo>
                      <a:pt x="487" y="89652"/>
                    </a:lnTo>
                    <a:lnTo>
                      <a:pt x="601" y="89749"/>
                    </a:lnTo>
                    <a:lnTo>
                      <a:pt x="731" y="89847"/>
                    </a:lnTo>
                    <a:lnTo>
                      <a:pt x="860" y="89928"/>
                    </a:lnTo>
                    <a:lnTo>
                      <a:pt x="1006" y="89993"/>
                    </a:lnTo>
                    <a:lnTo>
                      <a:pt x="1169" y="90057"/>
                    </a:lnTo>
                    <a:lnTo>
                      <a:pt x="1331" y="90090"/>
                    </a:lnTo>
                    <a:lnTo>
                      <a:pt x="1493" y="90122"/>
                    </a:lnTo>
                    <a:lnTo>
                      <a:pt x="1834" y="90122"/>
                    </a:lnTo>
                    <a:lnTo>
                      <a:pt x="1996" y="90090"/>
                    </a:lnTo>
                    <a:lnTo>
                      <a:pt x="2158" y="90057"/>
                    </a:lnTo>
                    <a:lnTo>
                      <a:pt x="2304" y="89993"/>
                    </a:lnTo>
                    <a:lnTo>
                      <a:pt x="2450" y="89928"/>
                    </a:lnTo>
                    <a:lnTo>
                      <a:pt x="2596" y="89847"/>
                    </a:lnTo>
                    <a:lnTo>
                      <a:pt x="2725" y="89749"/>
                    </a:lnTo>
                    <a:lnTo>
                      <a:pt x="2839" y="89652"/>
                    </a:lnTo>
                    <a:lnTo>
                      <a:pt x="2953" y="89538"/>
                    </a:lnTo>
                    <a:lnTo>
                      <a:pt x="3034" y="89409"/>
                    </a:lnTo>
                    <a:lnTo>
                      <a:pt x="3131" y="89279"/>
                    </a:lnTo>
                    <a:lnTo>
                      <a:pt x="3196" y="89133"/>
                    </a:lnTo>
                    <a:lnTo>
                      <a:pt x="3244" y="88987"/>
                    </a:lnTo>
                    <a:lnTo>
                      <a:pt x="3293" y="88841"/>
                    </a:lnTo>
                    <a:lnTo>
                      <a:pt x="3309" y="88679"/>
                    </a:lnTo>
                    <a:lnTo>
                      <a:pt x="3326" y="88517"/>
                    </a:lnTo>
                    <a:lnTo>
                      <a:pt x="3326" y="1622"/>
                    </a:lnTo>
                    <a:lnTo>
                      <a:pt x="3309" y="1460"/>
                    </a:lnTo>
                    <a:lnTo>
                      <a:pt x="3293" y="1297"/>
                    </a:lnTo>
                    <a:lnTo>
                      <a:pt x="3244" y="1135"/>
                    </a:lnTo>
                    <a:lnTo>
                      <a:pt x="3196" y="989"/>
                    </a:lnTo>
                    <a:lnTo>
                      <a:pt x="3131" y="860"/>
                    </a:lnTo>
                    <a:lnTo>
                      <a:pt x="3034" y="714"/>
                    </a:lnTo>
                    <a:lnTo>
                      <a:pt x="2953" y="600"/>
                    </a:lnTo>
                    <a:lnTo>
                      <a:pt x="2839" y="487"/>
                    </a:lnTo>
                    <a:lnTo>
                      <a:pt x="2725" y="373"/>
                    </a:lnTo>
                    <a:lnTo>
                      <a:pt x="2596" y="276"/>
                    </a:lnTo>
                    <a:lnTo>
                      <a:pt x="2450" y="195"/>
                    </a:lnTo>
                    <a:lnTo>
                      <a:pt x="2304" y="130"/>
                    </a:lnTo>
                    <a:lnTo>
                      <a:pt x="2158" y="81"/>
                    </a:lnTo>
                    <a:lnTo>
                      <a:pt x="1996" y="32"/>
                    </a:lnTo>
                    <a:lnTo>
                      <a:pt x="1834" y="16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29"/>
              <p:cNvSpPr/>
              <p:nvPr/>
            </p:nvSpPr>
            <p:spPr>
              <a:xfrm>
                <a:off x="6491375" y="2619300"/>
                <a:ext cx="83150" cy="2253075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90123" fill="none" extrusionOk="0">
                    <a:moveTo>
                      <a:pt x="1655" y="0"/>
                    </a:moveTo>
                    <a:lnTo>
                      <a:pt x="1655" y="0"/>
                    </a:lnTo>
                    <a:lnTo>
                      <a:pt x="1493" y="16"/>
                    </a:lnTo>
                    <a:lnTo>
                      <a:pt x="1331" y="32"/>
                    </a:lnTo>
                    <a:lnTo>
                      <a:pt x="1169" y="81"/>
                    </a:lnTo>
                    <a:lnTo>
                      <a:pt x="1006" y="130"/>
                    </a:lnTo>
                    <a:lnTo>
                      <a:pt x="860" y="195"/>
                    </a:lnTo>
                    <a:lnTo>
                      <a:pt x="731" y="276"/>
                    </a:lnTo>
                    <a:lnTo>
                      <a:pt x="601" y="373"/>
                    </a:lnTo>
                    <a:lnTo>
                      <a:pt x="487" y="487"/>
                    </a:lnTo>
                    <a:lnTo>
                      <a:pt x="374" y="600"/>
                    </a:lnTo>
                    <a:lnTo>
                      <a:pt x="277" y="714"/>
                    </a:lnTo>
                    <a:lnTo>
                      <a:pt x="196" y="860"/>
                    </a:lnTo>
                    <a:lnTo>
                      <a:pt x="131" y="989"/>
                    </a:lnTo>
                    <a:lnTo>
                      <a:pt x="66" y="1135"/>
                    </a:lnTo>
                    <a:lnTo>
                      <a:pt x="33" y="1297"/>
                    </a:lnTo>
                    <a:lnTo>
                      <a:pt x="1" y="1460"/>
                    </a:lnTo>
                    <a:lnTo>
                      <a:pt x="1" y="1622"/>
                    </a:lnTo>
                    <a:lnTo>
                      <a:pt x="1" y="88517"/>
                    </a:lnTo>
                    <a:lnTo>
                      <a:pt x="1" y="88517"/>
                    </a:lnTo>
                    <a:lnTo>
                      <a:pt x="1" y="88679"/>
                    </a:lnTo>
                    <a:lnTo>
                      <a:pt x="33" y="88841"/>
                    </a:lnTo>
                    <a:lnTo>
                      <a:pt x="66" y="88987"/>
                    </a:lnTo>
                    <a:lnTo>
                      <a:pt x="131" y="89133"/>
                    </a:lnTo>
                    <a:lnTo>
                      <a:pt x="196" y="89279"/>
                    </a:lnTo>
                    <a:lnTo>
                      <a:pt x="277" y="89409"/>
                    </a:lnTo>
                    <a:lnTo>
                      <a:pt x="374" y="89538"/>
                    </a:lnTo>
                    <a:lnTo>
                      <a:pt x="487" y="89652"/>
                    </a:lnTo>
                    <a:lnTo>
                      <a:pt x="601" y="89749"/>
                    </a:lnTo>
                    <a:lnTo>
                      <a:pt x="731" y="89847"/>
                    </a:lnTo>
                    <a:lnTo>
                      <a:pt x="860" y="89928"/>
                    </a:lnTo>
                    <a:lnTo>
                      <a:pt x="1006" y="89993"/>
                    </a:lnTo>
                    <a:lnTo>
                      <a:pt x="1169" y="90057"/>
                    </a:lnTo>
                    <a:lnTo>
                      <a:pt x="1331" y="90090"/>
                    </a:lnTo>
                    <a:lnTo>
                      <a:pt x="1493" y="90122"/>
                    </a:lnTo>
                    <a:lnTo>
                      <a:pt x="1655" y="90122"/>
                    </a:lnTo>
                    <a:lnTo>
                      <a:pt x="1655" y="90122"/>
                    </a:lnTo>
                    <a:lnTo>
                      <a:pt x="1834" y="90122"/>
                    </a:lnTo>
                    <a:lnTo>
                      <a:pt x="1996" y="90090"/>
                    </a:lnTo>
                    <a:lnTo>
                      <a:pt x="2158" y="90057"/>
                    </a:lnTo>
                    <a:lnTo>
                      <a:pt x="2304" y="89993"/>
                    </a:lnTo>
                    <a:lnTo>
                      <a:pt x="2450" y="89928"/>
                    </a:lnTo>
                    <a:lnTo>
                      <a:pt x="2596" y="89847"/>
                    </a:lnTo>
                    <a:lnTo>
                      <a:pt x="2725" y="89749"/>
                    </a:lnTo>
                    <a:lnTo>
                      <a:pt x="2839" y="89652"/>
                    </a:lnTo>
                    <a:lnTo>
                      <a:pt x="2953" y="89538"/>
                    </a:lnTo>
                    <a:lnTo>
                      <a:pt x="3034" y="89409"/>
                    </a:lnTo>
                    <a:lnTo>
                      <a:pt x="3131" y="89279"/>
                    </a:lnTo>
                    <a:lnTo>
                      <a:pt x="3196" y="89133"/>
                    </a:lnTo>
                    <a:lnTo>
                      <a:pt x="3244" y="88987"/>
                    </a:lnTo>
                    <a:lnTo>
                      <a:pt x="3293" y="88841"/>
                    </a:lnTo>
                    <a:lnTo>
                      <a:pt x="3309" y="88679"/>
                    </a:lnTo>
                    <a:lnTo>
                      <a:pt x="3326" y="88517"/>
                    </a:lnTo>
                    <a:lnTo>
                      <a:pt x="3326" y="1622"/>
                    </a:lnTo>
                    <a:lnTo>
                      <a:pt x="3326" y="1622"/>
                    </a:lnTo>
                    <a:lnTo>
                      <a:pt x="3309" y="1460"/>
                    </a:lnTo>
                    <a:lnTo>
                      <a:pt x="3293" y="1297"/>
                    </a:lnTo>
                    <a:lnTo>
                      <a:pt x="3244" y="1135"/>
                    </a:lnTo>
                    <a:lnTo>
                      <a:pt x="3196" y="989"/>
                    </a:lnTo>
                    <a:lnTo>
                      <a:pt x="3131" y="860"/>
                    </a:lnTo>
                    <a:lnTo>
                      <a:pt x="3034" y="714"/>
                    </a:lnTo>
                    <a:lnTo>
                      <a:pt x="2953" y="600"/>
                    </a:lnTo>
                    <a:lnTo>
                      <a:pt x="2839" y="487"/>
                    </a:lnTo>
                    <a:lnTo>
                      <a:pt x="2725" y="373"/>
                    </a:lnTo>
                    <a:lnTo>
                      <a:pt x="2596" y="276"/>
                    </a:lnTo>
                    <a:lnTo>
                      <a:pt x="2450" y="195"/>
                    </a:lnTo>
                    <a:lnTo>
                      <a:pt x="2304" y="130"/>
                    </a:lnTo>
                    <a:lnTo>
                      <a:pt x="2158" y="81"/>
                    </a:lnTo>
                    <a:lnTo>
                      <a:pt x="1996" y="32"/>
                    </a:lnTo>
                    <a:lnTo>
                      <a:pt x="1834" y="16"/>
                    </a:lnTo>
                    <a:lnTo>
                      <a:pt x="165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29"/>
              <p:cNvSpPr/>
              <p:nvPr/>
            </p:nvSpPr>
            <p:spPr>
              <a:xfrm>
                <a:off x="4840425" y="3480850"/>
                <a:ext cx="688050" cy="1389900"/>
              </a:xfrm>
              <a:custGeom>
                <a:avLst/>
                <a:gdLst/>
                <a:ahLst/>
                <a:cxnLst/>
                <a:rect l="l" t="t" r="r" b="b"/>
                <a:pathLst>
                  <a:path w="27522" h="55596" extrusionOk="0">
                    <a:moveTo>
                      <a:pt x="5336" y="3974"/>
                    </a:moveTo>
                    <a:lnTo>
                      <a:pt x="5336" y="7266"/>
                    </a:lnTo>
                    <a:lnTo>
                      <a:pt x="2141" y="7266"/>
                    </a:lnTo>
                    <a:lnTo>
                      <a:pt x="2141" y="3974"/>
                    </a:lnTo>
                    <a:close/>
                    <a:moveTo>
                      <a:pt x="9990" y="3974"/>
                    </a:moveTo>
                    <a:lnTo>
                      <a:pt x="9990" y="7266"/>
                    </a:lnTo>
                    <a:lnTo>
                      <a:pt x="6812" y="7266"/>
                    </a:lnTo>
                    <a:lnTo>
                      <a:pt x="6812" y="3974"/>
                    </a:lnTo>
                    <a:close/>
                    <a:moveTo>
                      <a:pt x="14661" y="3974"/>
                    </a:moveTo>
                    <a:lnTo>
                      <a:pt x="14661" y="7266"/>
                    </a:lnTo>
                    <a:lnTo>
                      <a:pt x="11482" y="7266"/>
                    </a:lnTo>
                    <a:lnTo>
                      <a:pt x="11482" y="3974"/>
                    </a:lnTo>
                    <a:close/>
                    <a:moveTo>
                      <a:pt x="19332" y="3974"/>
                    </a:moveTo>
                    <a:lnTo>
                      <a:pt x="19332" y="7266"/>
                    </a:lnTo>
                    <a:lnTo>
                      <a:pt x="16137" y="7266"/>
                    </a:lnTo>
                    <a:lnTo>
                      <a:pt x="16137" y="3974"/>
                    </a:lnTo>
                    <a:close/>
                    <a:moveTo>
                      <a:pt x="23986" y="3974"/>
                    </a:moveTo>
                    <a:lnTo>
                      <a:pt x="23986" y="7266"/>
                    </a:lnTo>
                    <a:lnTo>
                      <a:pt x="20808" y="7266"/>
                    </a:lnTo>
                    <a:lnTo>
                      <a:pt x="20808" y="3974"/>
                    </a:lnTo>
                    <a:close/>
                    <a:moveTo>
                      <a:pt x="5336" y="8953"/>
                    </a:moveTo>
                    <a:lnTo>
                      <a:pt x="5336" y="12245"/>
                    </a:lnTo>
                    <a:lnTo>
                      <a:pt x="2141" y="12245"/>
                    </a:lnTo>
                    <a:lnTo>
                      <a:pt x="2141" y="8953"/>
                    </a:lnTo>
                    <a:close/>
                    <a:moveTo>
                      <a:pt x="9990" y="8953"/>
                    </a:moveTo>
                    <a:lnTo>
                      <a:pt x="9990" y="12245"/>
                    </a:lnTo>
                    <a:lnTo>
                      <a:pt x="6812" y="12245"/>
                    </a:lnTo>
                    <a:lnTo>
                      <a:pt x="6812" y="8953"/>
                    </a:lnTo>
                    <a:close/>
                    <a:moveTo>
                      <a:pt x="14661" y="8953"/>
                    </a:moveTo>
                    <a:lnTo>
                      <a:pt x="14661" y="12245"/>
                    </a:lnTo>
                    <a:lnTo>
                      <a:pt x="11482" y="12245"/>
                    </a:lnTo>
                    <a:lnTo>
                      <a:pt x="11482" y="8953"/>
                    </a:lnTo>
                    <a:close/>
                    <a:moveTo>
                      <a:pt x="19332" y="8953"/>
                    </a:moveTo>
                    <a:lnTo>
                      <a:pt x="19332" y="12245"/>
                    </a:lnTo>
                    <a:lnTo>
                      <a:pt x="16137" y="12245"/>
                    </a:lnTo>
                    <a:lnTo>
                      <a:pt x="16137" y="8953"/>
                    </a:lnTo>
                    <a:close/>
                    <a:moveTo>
                      <a:pt x="23986" y="8953"/>
                    </a:moveTo>
                    <a:lnTo>
                      <a:pt x="23986" y="12245"/>
                    </a:lnTo>
                    <a:lnTo>
                      <a:pt x="20808" y="12245"/>
                    </a:lnTo>
                    <a:lnTo>
                      <a:pt x="20808" y="8953"/>
                    </a:lnTo>
                    <a:close/>
                    <a:moveTo>
                      <a:pt x="5336" y="13932"/>
                    </a:moveTo>
                    <a:lnTo>
                      <a:pt x="5336" y="17224"/>
                    </a:lnTo>
                    <a:lnTo>
                      <a:pt x="2141" y="17224"/>
                    </a:lnTo>
                    <a:lnTo>
                      <a:pt x="2141" y="13932"/>
                    </a:lnTo>
                    <a:close/>
                    <a:moveTo>
                      <a:pt x="9990" y="13932"/>
                    </a:moveTo>
                    <a:lnTo>
                      <a:pt x="9990" y="17224"/>
                    </a:lnTo>
                    <a:lnTo>
                      <a:pt x="6812" y="17224"/>
                    </a:lnTo>
                    <a:lnTo>
                      <a:pt x="6812" y="13932"/>
                    </a:lnTo>
                    <a:close/>
                    <a:moveTo>
                      <a:pt x="14661" y="13932"/>
                    </a:moveTo>
                    <a:lnTo>
                      <a:pt x="14661" y="17224"/>
                    </a:lnTo>
                    <a:lnTo>
                      <a:pt x="11482" y="17224"/>
                    </a:lnTo>
                    <a:lnTo>
                      <a:pt x="11482" y="13932"/>
                    </a:lnTo>
                    <a:close/>
                    <a:moveTo>
                      <a:pt x="19332" y="13932"/>
                    </a:moveTo>
                    <a:lnTo>
                      <a:pt x="19332" y="17224"/>
                    </a:lnTo>
                    <a:lnTo>
                      <a:pt x="16137" y="17224"/>
                    </a:lnTo>
                    <a:lnTo>
                      <a:pt x="16137" y="13932"/>
                    </a:lnTo>
                    <a:close/>
                    <a:moveTo>
                      <a:pt x="23986" y="13932"/>
                    </a:moveTo>
                    <a:lnTo>
                      <a:pt x="23986" y="17224"/>
                    </a:lnTo>
                    <a:lnTo>
                      <a:pt x="20808" y="17224"/>
                    </a:lnTo>
                    <a:lnTo>
                      <a:pt x="20808" y="13932"/>
                    </a:lnTo>
                    <a:close/>
                    <a:moveTo>
                      <a:pt x="5336" y="18976"/>
                    </a:moveTo>
                    <a:lnTo>
                      <a:pt x="5336" y="22268"/>
                    </a:lnTo>
                    <a:lnTo>
                      <a:pt x="2141" y="22268"/>
                    </a:lnTo>
                    <a:lnTo>
                      <a:pt x="2141" y="18976"/>
                    </a:lnTo>
                    <a:close/>
                    <a:moveTo>
                      <a:pt x="9990" y="18976"/>
                    </a:moveTo>
                    <a:lnTo>
                      <a:pt x="9990" y="22268"/>
                    </a:lnTo>
                    <a:lnTo>
                      <a:pt x="6812" y="22268"/>
                    </a:lnTo>
                    <a:lnTo>
                      <a:pt x="6812" y="18976"/>
                    </a:lnTo>
                    <a:close/>
                    <a:moveTo>
                      <a:pt x="14661" y="18976"/>
                    </a:moveTo>
                    <a:lnTo>
                      <a:pt x="14661" y="22268"/>
                    </a:lnTo>
                    <a:lnTo>
                      <a:pt x="11482" y="22268"/>
                    </a:lnTo>
                    <a:lnTo>
                      <a:pt x="11482" y="18976"/>
                    </a:lnTo>
                    <a:close/>
                    <a:moveTo>
                      <a:pt x="19332" y="18976"/>
                    </a:moveTo>
                    <a:lnTo>
                      <a:pt x="19332" y="22268"/>
                    </a:lnTo>
                    <a:lnTo>
                      <a:pt x="16137" y="22268"/>
                    </a:lnTo>
                    <a:lnTo>
                      <a:pt x="16137" y="18976"/>
                    </a:lnTo>
                    <a:close/>
                    <a:moveTo>
                      <a:pt x="23986" y="18976"/>
                    </a:moveTo>
                    <a:lnTo>
                      <a:pt x="23986" y="22268"/>
                    </a:lnTo>
                    <a:lnTo>
                      <a:pt x="20808" y="22268"/>
                    </a:lnTo>
                    <a:lnTo>
                      <a:pt x="20808" y="18976"/>
                    </a:lnTo>
                    <a:close/>
                    <a:moveTo>
                      <a:pt x="5336" y="23955"/>
                    </a:moveTo>
                    <a:lnTo>
                      <a:pt x="5336" y="27247"/>
                    </a:lnTo>
                    <a:lnTo>
                      <a:pt x="2141" y="27247"/>
                    </a:lnTo>
                    <a:lnTo>
                      <a:pt x="2141" y="23955"/>
                    </a:lnTo>
                    <a:close/>
                    <a:moveTo>
                      <a:pt x="9990" y="23955"/>
                    </a:moveTo>
                    <a:lnTo>
                      <a:pt x="9990" y="27247"/>
                    </a:lnTo>
                    <a:lnTo>
                      <a:pt x="6812" y="27247"/>
                    </a:lnTo>
                    <a:lnTo>
                      <a:pt x="6812" y="23955"/>
                    </a:lnTo>
                    <a:close/>
                    <a:moveTo>
                      <a:pt x="14661" y="23955"/>
                    </a:moveTo>
                    <a:lnTo>
                      <a:pt x="14661" y="27247"/>
                    </a:lnTo>
                    <a:lnTo>
                      <a:pt x="11482" y="27247"/>
                    </a:lnTo>
                    <a:lnTo>
                      <a:pt x="11482" y="23955"/>
                    </a:lnTo>
                    <a:close/>
                    <a:moveTo>
                      <a:pt x="19332" y="23955"/>
                    </a:moveTo>
                    <a:lnTo>
                      <a:pt x="19332" y="27247"/>
                    </a:lnTo>
                    <a:lnTo>
                      <a:pt x="16137" y="27247"/>
                    </a:lnTo>
                    <a:lnTo>
                      <a:pt x="16137" y="23955"/>
                    </a:lnTo>
                    <a:close/>
                    <a:moveTo>
                      <a:pt x="23986" y="23955"/>
                    </a:moveTo>
                    <a:lnTo>
                      <a:pt x="23986" y="27247"/>
                    </a:lnTo>
                    <a:lnTo>
                      <a:pt x="20808" y="27247"/>
                    </a:lnTo>
                    <a:lnTo>
                      <a:pt x="20808" y="23955"/>
                    </a:lnTo>
                    <a:close/>
                    <a:moveTo>
                      <a:pt x="5336" y="28933"/>
                    </a:moveTo>
                    <a:lnTo>
                      <a:pt x="5336" y="32226"/>
                    </a:lnTo>
                    <a:lnTo>
                      <a:pt x="2141" y="32226"/>
                    </a:lnTo>
                    <a:lnTo>
                      <a:pt x="2141" y="28933"/>
                    </a:lnTo>
                    <a:close/>
                    <a:moveTo>
                      <a:pt x="9990" y="28933"/>
                    </a:moveTo>
                    <a:lnTo>
                      <a:pt x="9990" y="32226"/>
                    </a:lnTo>
                    <a:lnTo>
                      <a:pt x="6812" y="32226"/>
                    </a:lnTo>
                    <a:lnTo>
                      <a:pt x="6812" y="28933"/>
                    </a:lnTo>
                    <a:close/>
                    <a:moveTo>
                      <a:pt x="14661" y="28933"/>
                    </a:moveTo>
                    <a:lnTo>
                      <a:pt x="14661" y="32226"/>
                    </a:lnTo>
                    <a:lnTo>
                      <a:pt x="11482" y="32226"/>
                    </a:lnTo>
                    <a:lnTo>
                      <a:pt x="11482" y="28933"/>
                    </a:lnTo>
                    <a:close/>
                    <a:moveTo>
                      <a:pt x="19332" y="28933"/>
                    </a:moveTo>
                    <a:lnTo>
                      <a:pt x="19332" y="32226"/>
                    </a:lnTo>
                    <a:lnTo>
                      <a:pt x="16137" y="32226"/>
                    </a:lnTo>
                    <a:lnTo>
                      <a:pt x="16137" y="28933"/>
                    </a:lnTo>
                    <a:close/>
                    <a:moveTo>
                      <a:pt x="23986" y="28933"/>
                    </a:moveTo>
                    <a:lnTo>
                      <a:pt x="23986" y="32226"/>
                    </a:lnTo>
                    <a:lnTo>
                      <a:pt x="20808" y="32226"/>
                    </a:lnTo>
                    <a:lnTo>
                      <a:pt x="20808" y="28933"/>
                    </a:lnTo>
                    <a:close/>
                    <a:moveTo>
                      <a:pt x="5336" y="33782"/>
                    </a:moveTo>
                    <a:lnTo>
                      <a:pt x="5336" y="37075"/>
                    </a:lnTo>
                    <a:lnTo>
                      <a:pt x="2141" y="37075"/>
                    </a:lnTo>
                    <a:lnTo>
                      <a:pt x="2141" y="33782"/>
                    </a:lnTo>
                    <a:close/>
                    <a:moveTo>
                      <a:pt x="9990" y="33782"/>
                    </a:moveTo>
                    <a:lnTo>
                      <a:pt x="9990" y="37075"/>
                    </a:lnTo>
                    <a:lnTo>
                      <a:pt x="6812" y="37075"/>
                    </a:lnTo>
                    <a:lnTo>
                      <a:pt x="6812" y="33782"/>
                    </a:lnTo>
                    <a:close/>
                    <a:moveTo>
                      <a:pt x="14661" y="33782"/>
                    </a:moveTo>
                    <a:lnTo>
                      <a:pt x="14661" y="37075"/>
                    </a:lnTo>
                    <a:lnTo>
                      <a:pt x="11482" y="37075"/>
                    </a:lnTo>
                    <a:lnTo>
                      <a:pt x="11482" y="33782"/>
                    </a:lnTo>
                    <a:close/>
                    <a:moveTo>
                      <a:pt x="19332" y="33782"/>
                    </a:moveTo>
                    <a:lnTo>
                      <a:pt x="19332" y="37075"/>
                    </a:lnTo>
                    <a:lnTo>
                      <a:pt x="16137" y="37075"/>
                    </a:lnTo>
                    <a:lnTo>
                      <a:pt x="16137" y="33782"/>
                    </a:lnTo>
                    <a:close/>
                    <a:moveTo>
                      <a:pt x="23986" y="33782"/>
                    </a:moveTo>
                    <a:lnTo>
                      <a:pt x="23986" y="37075"/>
                    </a:lnTo>
                    <a:lnTo>
                      <a:pt x="20808" y="37075"/>
                    </a:lnTo>
                    <a:lnTo>
                      <a:pt x="20808" y="33782"/>
                    </a:lnTo>
                    <a:close/>
                    <a:moveTo>
                      <a:pt x="5336" y="38761"/>
                    </a:moveTo>
                    <a:lnTo>
                      <a:pt x="5336" y="42054"/>
                    </a:lnTo>
                    <a:lnTo>
                      <a:pt x="2141" y="42054"/>
                    </a:lnTo>
                    <a:lnTo>
                      <a:pt x="2141" y="38761"/>
                    </a:lnTo>
                    <a:close/>
                    <a:moveTo>
                      <a:pt x="9990" y="38761"/>
                    </a:moveTo>
                    <a:lnTo>
                      <a:pt x="9990" y="42054"/>
                    </a:lnTo>
                    <a:lnTo>
                      <a:pt x="6812" y="42054"/>
                    </a:lnTo>
                    <a:lnTo>
                      <a:pt x="6812" y="38761"/>
                    </a:lnTo>
                    <a:close/>
                    <a:moveTo>
                      <a:pt x="14661" y="38761"/>
                    </a:moveTo>
                    <a:lnTo>
                      <a:pt x="14661" y="42054"/>
                    </a:lnTo>
                    <a:lnTo>
                      <a:pt x="11482" y="42054"/>
                    </a:lnTo>
                    <a:lnTo>
                      <a:pt x="11482" y="38761"/>
                    </a:lnTo>
                    <a:close/>
                    <a:moveTo>
                      <a:pt x="19332" y="38761"/>
                    </a:moveTo>
                    <a:lnTo>
                      <a:pt x="19332" y="42054"/>
                    </a:lnTo>
                    <a:lnTo>
                      <a:pt x="16137" y="42054"/>
                    </a:lnTo>
                    <a:lnTo>
                      <a:pt x="16137" y="38761"/>
                    </a:lnTo>
                    <a:close/>
                    <a:moveTo>
                      <a:pt x="23986" y="38761"/>
                    </a:moveTo>
                    <a:lnTo>
                      <a:pt x="23986" y="42054"/>
                    </a:lnTo>
                    <a:lnTo>
                      <a:pt x="20808" y="42054"/>
                    </a:lnTo>
                    <a:lnTo>
                      <a:pt x="20808" y="38761"/>
                    </a:lnTo>
                    <a:close/>
                    <a:moveTo>
                      <a:pt x="5336" y="43740"/>
                    </a:moveTo>
                    <a:lnTo>
                      <a:pt x="5336" y="47032"/>
                    </a:lnTo>
                    <a:lnTo>
                      <a:pt x="2141" y="47032"/>
                    </a:lnTo>
                    <a:lnTo>
                      <a:pt x="2141" y="43740"/>
                    </a:lnTo>
                    <a:close/>
                    <a:moveTo>
                      <a:pt x="9990" y="43740"/>
                    </a:moveTo>
                    <a:lnTo>
                      <a:pt x="9990" y="47032"/>
                    </a:lnTo>
                    <a:lnTo>
                      <a:pt x="6812" y="47032"/>
                    </a:lnTo>
                    <a:lnTo>
                      <a:pt x="6812" y="43740"/>
                    </a:lnTo>
                    <a:close/>
                    <a:moveTo>
                      <a:pt x="14661" y="43740"/>
                    </a:moveTo>
                    <a:lnTo>
                      <a:pt x="14661" y="47032"/>
                    </a:lnTo>
                    <a:lnTo>
                      <a:pt x="11482" y="47032"/>
                    </a:lnTo>
                    <a:lnTo>
                      <a:pt x="11482" y="43740"/>
                    </a:lnTo>
                    <a:close/>
                    <a:moveTo>
                      <a:pt x="19332" y="43740"/>
                    </a:moveTo>
                    <a:lnTo>
                      <a:pt x="19332" y="47032"/>
                    </a:lnTo>
                    <a:lnTo>
                      <a:pt x="16137" y="47032"/>
                    </a:lnTo>
                    <a:lnTo>
                      <a:pt x="16137" y="43740"/>
                    </a:lnTo>
                    <a:close/>
                    <a:moveTo>
                      <a:pt x="23986" y="43740"/>
                    </a:moveTo>
                    <a:lnTo>
                      <a:pt x="23986" y="47032"/>
                    </a:lnTo>
                    <a:lnTo>
                      <a:pt x="20808" y="47032"/>
                    </a:lnTo>
                    <a:lnTo>
                      <a:pt x="20808" y="43740"/>
                    </a:lnTo>
                    <a:close/>
                    <a:moveTo>
                      <a:pt x="8790" y="1"/>
                    </a:moveTo>
                    <a:lnTo>
                      <a:pt x="8401" y="33"/>
                    </a:lnTo>
                    <a:lnTo>
                      <a:pt x="8012" y="66"/>
                    </a:lnTo>
                    <a:lnTo>
                      <a:pt x="7623" y="114"/>
                    </a:lnTo>
                    <a:lnTo>
                      <a:pt x="7233" y="195"/>
                    </a:lnTo>
                    <a:lnTo>
                      <a:pt x="6860" y="277"/>
                    </a:lnTo>
                    <a:lnTo>
                      <a:pt x="6487" y="374"/>
                    </a:lnTo>
                    <a:lnTo>
                      <a:pt x="6131" y="487"/>
                    </a:lnTo>
                    <a:lnTo>
                      <a:pt x="5774" y="617"/>
                    </a:lnTo>
                    <a:lnTo>
                      <a:pt x="5417" y="763"/>
                    </a:lnTo>
                    <a:lnTo>
                      <a:pt x="5076" y="909"/>
                    </a:lnTo>
                    <a:lnTo>
                      <a:pt x="4736" y="1087"/>
                    </a:lnTo>
                    <a:lnTo>
                      <a:pt x="4395" y="1266"/>
                    </a:lnTo>
                    <a:lnTo>
                      <a:pt x="4087" y="1460"/>
                    </a:lnTo>
                    <a:lnTo>
                      <a:pt x="3763" y="1655"/>
                    </a:lnTo>
                    <a:lnTo>
                      <a:pt x="3455" y="1882"/>
                    </a:lnTo>
                    <a:lnTo>
                      <a:pt x="3163" y="2109"/>
                    </a:lnTo>
                    <a:lnTo>
                      <a:pt x="2871" y="2336"/>
                    </a:lnTo>
                    <a:lnTo>
                      <a:pt x="2595" y="2596"/>
                    </a:lnTo>
                    <a:lnTo>
                      <a:pt x="2336" y="2855"/>
                    </a:lnTo>
                    <a:lnTo>
                      <a:pt x="2076" y="3131"/>
                    </a:lnTo>
                    <a:lnTo>
                      <a:pt x="1833" y="3407"/>
                    </a:lnTo>
                    <a:lnTo>
                      <a:pt x="1590" y="3699"/>
                    </a:lnTo>
                    <a:lnTo>
                      <a:pt x="1363" y="3990"/>
                    </a:lnTo>
                    <a:lnTo>
                      <a:pt x="1152" y="4299"/>
                    </a:lnTo>
                    <a:lnTo>
                      <a:pt x="957" y="4607"/>
                    </a:lnTo>
                    <a:lnTo>
                      <a:pt x="763" y="4931"/>
                    </a:lnTo>
                    <a:lnTo>
                      <a:pt x="584" y="5272"/>
                    </a:lnTo>
                    <a:lnTo>
                      <a:pt x="422" y="5612"/>
                    </a:lnTo>
                    <a:lnTo>
                      <a:pt x="260" y="5953"/>
                    </a:lnTo>
                    <a:lnTo>
                      <a:pt x="130" y="6310"/>
                    </a:lnTo>
                    <a:lnTo>
                      <a:pt x="0" y="6666"/>
                    </a:lnTo>
                    <a:lnTo>
                      <a:pt x="0" y="48914"/>
                    </a:lnTo>
                    <a:lnTo>
                      <a:pt x="130" y="49287"/>
                    </a:lnTo>
                    <a:lnTo>
                      <a:pt x="260" y="49627"/>
                    </a:lnTo>
                    <a:lnTo>
                      <a:pt x="422" y="49984"/>
                    </a:lnTo>
                    <a:lnTo>
                      <a:pt x="584" y="50325"/>
                    </a:lnTo>
                    <a:lnTo>
                      <a:pt x="763" y="50649"/>
                    </a:lnTo>
                    <a:lnTo>
                      <a:pt x="957" y="50973"/>
                    </a:lnTo>
                    <a:lnTo>
                      <a:pt x="1152" y="51298"/>
                    </a:lnTo>
                    <a:lnTo>
                      <a:pt x="1363" y="51606"/>
                    </a:lnTo>
                    <a:lnTo>
                      <a:pt x="1590" y="51898"/>
                    </a:lnTo>
                    <a:lnTo>
                      <a:pt x="1833" y="52190"/>
                    </a:lnTo>
                    <a:lnTo>
                      <a:pt x="2076" y="52465"/>
                    </a:lnTo>
                    <a:lnTo>
                      <a:pt x="2336" y="52741"/>
                    </a:lnTo>
                    <a:lnTo>
                      <a:pt x="2595" y="53001"/>
                    </a:lnTo>
                    <a:lnTo>
                      <a:pt x="2871" y="53244"/>
                    </a:lnTo>
                    <a:lnTo>
                      <a:pt x="3163" y="53487"/>
                    </a:lnTo>
                    <a:lnTo>
                      <a:pt x="3455" y="53714"/>
                    </a:lnTo>
                    <a:lnTo>
                      <a:pt x="3763" y="53925"/>
                    </a:lnTo>
                    <a:lnTo>
                      <a:pt x="4087" y="54136"/>
                    </a:lnTo>
                    <a:lnTo>
                      <a:pt x="4395" y="54330"/>
                    </a:lnTo>
                    <a:lnTo>
                      <a:pt x="4736" y="54509"/>
                    </a:lnTo>
                    <a:lnTo>
                      <a:pt x="5076" y="54671"/>
                    </a:lnTo>
                    <a:lnTo>
                      <a:pt x="5417" y="54833"/>
                    </a:lnTo>
                    <a:lnTo>
                      <a:pt x="5774" y="54963"/>
                    </a:lnTo>
                    <a:lnTo>
                      <a:pt x="6131" y="55093"/>
                    </a:lnTo>
                    <a:lnTo>
                      <a:pt x="6487" y="55206"/>
                    </a:lnTo>
                    <a:lnTo>
                      <a:pt x="6860" y="55303"/>
                    </a:lnTo>
                    <a:lnTo>
                      <a:pt x="7233" y="55401"/>
                    </a:lnTo>
                    <a:lnTo>
                      <a:pt x="7623" y="55466"/>
                    </a:lnTo>
                    <a:lnTo>
                      <a:pt x="8012" y="55514"/>
                    </a:lnTo>
                    <a:lnTo>
                      <a:pt x="8401" y="55563"/>
                    </a:lnTo>
                    <a:lnTo>
                      <a:pt x="8790" y="55579"/>
                    </a:lnTo>
                    <a:lnTo>
                      <a:pt x="9196" y="55595"/>
                    </a:lnTo>
                    <a:lnTo>
                      <a:pt x="17856" y="55595"/>
                    </a:lnTo>
                    <a:lnTo>
                      <a:pt x="18359" y="55579"/>
                    </a:lnTo>
                    <a:lnTo>
                      <a:pt x="18845" y="55547"/>
                    </a:lnTo>
                    <a:lnTo>
                      <a:pt x="19332" y="55482"/>
                    </a:lnTo>
                    <a:lnTo>
                      <a:pt x="19802" y="55401"/>
                    </a:lnTo>
                    <a:lnTo>
                      <a:pt x="20272" y="55287"/>
                    </a:lnTo>
                    <a:lnTo>
                      <a:pt x="20727" y="55158"/>
                    </a:lnTo>
                    <a:lnTo>
                      <a:pt x="21181" y="55012"/>
                    </a:lnTo>
                    <a:lnTo>
                      <a:pt x="21619" y="54833"/>
                    </a:lnTo>
                    <a:lnTo>
                      <a:pt x="22056" y="54639"/>
                    </a:lnTo>
                    <a:lnTo>
                      <a:pt x="22462" y="54428"/>
                    </a:lnTo>
                    <a:lnTo>
                      <a:pt x="22867" y="54201"/>
                    </a:lnTo>
                    <a:lnTo>
                      <a:pt x="23273" y="53941"/>
                    </a:lnTo>
                    <a:lnTo>
                      <a:pt x="23646" y="53666"/>
                    </a:lnTo>
                    <a:lnTo>
                      <a:pt x="24003" y="53390"/>
                    </a:lnTo>
                    <a:lnTo>
                      <a:pt x="24359" y="53082"/>
                    </a:lnTo>
                    <a:lnTo>
                      <a:pt x="24700" y="52757"/>
                    </a:lnTo>
                    <a:lnTo>
                      <a:pt x="25008" y="52433"/>
                    </a:lnTo>
                    <a:lnTo>
                      <a:pt x="25316" y="52076"/>
                    </a:lnTo>
                    <a:lnTo>
                      <a:pt x="25608" y="51703"/>
                    </a:lnTo>
                    <a:lnTo>
                      <a:pt x="25884" y="51330"/>
                    </a:lnTo>
                    <a:lnTo>
                      <a:pt x="26127" y="50941"/>
                    </a:lnTo>
                    <a:lnTo>
                      <a:pt x="26354" y="50535"/>
                    </a:lnTo>
                    <a:lnTo>
                      <a:pt x="26581" y="50114"/>
                    </a:lnTo>
                    <a:lnTo>
                      <a:pt x="26776" y="49692"/>
                    </a:lnTo>
                    <a:lnTo>
                      <a:pt x="26938" y="49254"/>
                    </a:lnTo>
                    <a:lnTo>
                      <a:pt x="27100" y="48800"/>
                    </a:lnTo>
                    <a:lnTo>
                      <a:pt x="27230" y="48346"/>
                    </a:lnTo>
                    <a:lnTo>
                      <a:pt x="27327" y="47876"/>
                    </a:lnTo>
                    <a:lnTo>
                      <a:pt x="27408" y="47389"/>
                    </a:lnTo>
                    <a:lnTo>
                      <a:pt x="27473" y="46919"/>
                    </a:lnTo>
                    <a:lnTo>
                      <a:pt x="27522" y="46416"/>
                    </a:lnTo>
                    <a:lnTo>
                      <a:pt x="27522" y="45930"/>
                    </a:lnTo>
                    <a:lnTo>
                      <a:pt x="27522" y="9667"/>
                    </a:lnTo>
                    <a:lnTo>
                      <a:pt x="27522" y="9164"/>
                    </a:lnTo>
                    <a:lnTo>
                      <a:pt x="27473" y="8677"/>
                    </a:lnTo>
                    <a:lnTo>
                      <a:pt x="27408" y="8191"/>
                    </a:lnTo>
                    <a:lnTo>
                      <a:pt x="27327" y="7721"/>
                    </a:lnTo>
                    <a:lnTo>
                      <a:pt x="27230" y="7250"/>
                    </a:lnTo>
                    <a:lnTo>
                      <a:pt x="27100" y="6796"/>
                    </a:lnTo>
                    <a:lnTo>
                      <a:pt x="26938" y="6342"/>
                    </a:lnTo>
                    <a:lnTo>
                      <a:pt x="26776" y="5904"/>
                    </a:lnTo>
                    <a:lnTo>
                      <a:pt x="26581" y="5466"/>
                    </a:lnTo>
                    <a:lnTo>
                      <a:pt x="26354" y="5061"/>
                    </a:lnTo>
                    <a:lnTo>
                      <a:pt x="26127" y="4655"/>
                    </a:lnTo>
                    <a:lnTo>
                      <a:pt x="25884" y="4250"/>
                    </a:lnTo>
                    <a:lnTo>
                      <a:pt x="25608" y="3877"/>
                    </a:lnTo>
                    <a:lnTo>
                      <a:pt x="25316" y="3520"/>
                    </a:lnTo>
                    <a:lnTo>
                      <a:pt x="25008" y="3163"/>
                    </a:lnTo>
                    <a:lnTo>
                      <a:pt x="24700" y="2823"/>
                    </a:lnTo>
                    <a:lnTo>
                      <a:pt x="24359" y="2498"/>
                    </a:lnTo>
                    <a:lnTo>
                      <a:pt x="24003" y="2206"/>
                    </a:lnTo>
                    <a:lnTo>
                      <a:pt x="23646" y="1915"/>
                    </a:lnTo>
                    <a:lnTo>
                      <a:pt x="23273" y="1639"/>
                    </a:lnTo>
                    <a:lnTo>
                      <a:pt x="22867" y="1396"/>
                    </a:lnTo>
                    <a:lnTo>
                      <a:pt x="22462" y="1169"/>
                    </a:lnTo>
                    <a:lnTo>
                      <a:pt x="22056" y="941"/>
                    </a:lnTo>
                    <a:lnTo>
                      <a:pt x="21619" y="747"/>
                    </a:lnTo>
                    <a:lnTo>
                      <a:pt x="21181" y="585"/>
                    </a:lnTo>
                    <a:lnTo>
                      <a:pt x="20727" y="423"/>
                    </a:lnTo>
                    <a:lnTo>
                      <a:pt x="20272" y="293"/>
                    </a:lnTo>
                    <a:lnTo>
                      <a:pt x="19802" y="195"/>
                    </a:lnTo>
                    <a:lnTo>
                      <a:pt x="19332" y="98"/>
                    </a:lnTo>
                    <a:lnTo>
                      <a:pt x="18845" y="50"/>
                    </a:lnTo>
                    <a:lnTo>
                      <a:pt x="18359" y="1"/>
                    </a:lnTo>
                    <a:close/>
                  </a:path>
                </a:pathLst>
              </a:custGeom>
              <a:solidFill>
                <a:srgbClr val="6D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29"/>
              <p:cNvSpPr/>
              <p:nvPr/>
            </p:nvSpPr>
            <p:spPr>
              <a:xfrm>
                <a:off x="4893950" y="4574350"/>
                <a:ext cx="79875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3293" fill="none" extrusionOk="0">
                    <a:moveTo>
                      <a:pt x="0" y="3292"/>
                    </a:moveTo>
                    <a:lnTo>
                      <a:pt x="0" y="0"/>
                    </a:lnTo>
                    <a:lnTo>
                      <a:pt x="3195" y="0"/>
                    </a:lnTo>
                    <a:lnTo>
                      <a:pt x="3195" y="3292"/>
                    </a:lnTo>
                    <a:lnTo>
                      <a:pt x="0" y="32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29"/>
              <p:cNvSpPr/>
              <p:nvPr/>
            </p:nvSpPr>
            <p:spPr>
              <a:xfrm>
                <a:off x="5010700" y="4574350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1" y="3292"/>
                    </a:moveTo>
                    <a:lnTo>
                      <a:pt x="1" y="0"/>
                    </a:lnTo>
                    <a:lnTo>
                      <a:pt x="3179" y="0"/>
                    </a:lnTo>
                    <a:lnTo>
                      <a:pt x="3179" y="3292"/>
                    </a:lnTo>
                    <a:lnTo>
                      <a:pt x="1" y="32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29"/>
              <p:cNvSpPr/>
              <p:nvPr/>
            </p:nvSpPr>
            <p:spPr>
              <a:xfrm>
                <a:off x="5127475" y="4574350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0" y="3292"/>
                    </a:moveTo>
                    <a:lnTo>
                      <a:pt x="0" y="0"/>
                    </a:lnTo>
                    <a:lnTo>
                      <a:pt x="3179" y="0"/>
                    </a:lnTo>
                    <a:lnTo>
                      <a:pt x="3179" y="3292"/>
                    </a:lnTo>
                    <a:lnTo>
                      <a:pt x="0" y="32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29"/>
              <p:cNvSpPr/>
              <p:nvPr/>
            </p:nvSpPr>
            <p:spPr>
              <a:xfrm>
                <a:off x="5243825" y="4574350"/>
                <a:ext cx="799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3293" fill="none" extrusionOk="0">
                    <a:moveTo>
                      <a:pt x="1" y="3292"/>
                    </a:moveTo>
                    <a:lnTo>
                      <a:pt x="1" y="0"/>
                    </a:lnTo>
                    <a:lnTo>
                      <a:pt x="3196" y="0"/>
                    </a:lnTo>
                    <a:lnTo>
                      <a:pt x="3196" y="3292"/>
                    </a:lnTo>
                    <a:lnTo>
                      <a:pt x="1" y="32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29"/>
              <p:cNvSpPr/>
              <p:nvPr/>
            </p:nvSpPr>
            <p:spPr>
              <a:xfrm>
                <a:off x="5360600" y="4574350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1" y="3292"/>
                    </a:moveTo>
                    <a:lnTo>
                      <a:pt x="1" y="0"/>
                    </a:lnTo>
                    <a:lnTo>
                      <a:pt x="3179" y="0"/>
                    </a:lnTo>
                    <a:lnTo>
                      <a:pt x="3179" y="3292"/>
                    </a:lnTo>
                    <a:lnTo>
                      <a:pt x="1" y="32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29"/>
              <p:cNvSpPr/>
              <p:nvPr/>
            </p:nvSpPr>
            <p:spPr>
              <a:xfrm>
                <a:off x="4893950" y="4449875"/>
                <a:ext cx="79875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3293" fill="none" extrusionOk="0">
                    <a:moveTo>
                      <a:pt x="0" y="3293"/>
                    </a:moveTo>
                    <a:lnTo>
                      <a:pt x="0" y="0"/>
                    </a:lnTo>
                    <a:lnTo>
                      <a:pt x="3195" y="0"/>
                    </a:lnTo>
                    <a:lnTo>
                      <a:pt x="3195" y="3293"/>
                    </a:lnTo>
                    <a:lnTo>
                      <a:pt x="0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29"/>
              <p:cNvSpPr/>
              <p:nvPr/>
            </p:nvSpPr>
            <p:spPr>
              <a:xfrm>
                <a:off x="5010700" y="4449875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1" y="3293"/>
                    </a:moveTo>
                    <a:lnTo>
                      <a:pt x="1" y="0"/>
                    </a:lnTo>
                    <a:lnTo>
                      <a:pt x="3179" y="0"/>
                    </a:lnTo>
                    <a:lnTo>
                      <a:pt x="3179" y="3293"/>
                    </a:lnTo>
                    <a:lnTo>
                      <a:pt x="1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29"/>
              <p:cNvSpPr/>
              <p:nvPr/>
            </p:nvSpPr>
            <p:spPr>
              <a:xfrm>
                <a:off x="5127475" y="4449875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0" y="3293"/>
                    </a:moveTo>
                    <a:lnTo>
                      <a:pt x="0" y="0"/>
                    </a:lnTo>
                    <a:lnTo>
                      <a:pt x="3179" y="0"/>
                    </a:lnTo>
                    <a:lnTo>
                      <a:pt x="3179" y="3293"/>
                    </a:lnTo>
                    <a:lnTo>
                      <a:pt x="0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29"/>
              <p:cNvSpPr/>
              <p:nvPr/>
            </p:nvSpPr>
            <p:spPr>
              <a:xfrm>
                <a:off x="5243825" y="4449875"/>
                <a:ext cx="799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3293" fill="none" extrusionOk="0">
                    <a:moveTo>
                      <a:pt x="1" y="3293"/>
                    </a:moveTo>
                    <a:lnTo>
                      <a:pt x="1" y="0"/>
                    </a:lnTo>
                    <a:lnTo>
                      <a:pt x="3196" y="0"/>
                    </a:lnTo>
                    <a:lnTo>
                      <a:pt x="3196" y="3293"/>
                    </a:lnTo>
                    <a:lnTo>
                      <a:pt x="1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9"/>
              <p:cNvSpPr/>
              <p:nvPr/>
            </p:nvSpPr>
            <p:spPr>
              <a:xfrm>
                <a:off x="5360600" y="4449875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1" y="3293"/>
                    </a:moveTo>
                    <a:lnTo>
                      <a:pt x="1" y="0"/>
                    </a:lnTo>
                    <a:lnTo>
                      <a:pt x="3179" y="0"/>
                    </a:lnTo>
                    <a:lnTo>
                      <a:pt x="3179" y="3293"/>
                    </a:lnTo>
                    <a:lnTo>
                      <a:pt x="1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9"/>
              <p:cNvSpPr/>
              <p:nvPr/>
            </p:nvSpPr>
            <p:spPr>
              <a:xfrm>
                <a:off x="4893950" y="4325400"/>
                <a:ext cx="79875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3293" fill="none" extrusionOk="0">
                    <a:moveTo>
                      <a:pt x="0" y="3293"/>
                    </a:moveTo>
                    <a:lnTo>
                      <a:pt x="0" y="0"/>
                    </a:lnTo>
                    <a:lnTo>
                      <a:pt x="3195" y="0"/>
                    </a:lnTo>
                    <a:lnTo>
                      <a:pt x="3195" y="3293"/>
                    </a:lnTo>
                    <a:lnTo>
                      <a:pt x="0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9"/>
              <p:cNvSpPr/>
              <p:nvPr/>
            </p:nvSpPr>
            <p:spPr>
              <a:xfrm>
                <a:off x="5010700" y="4325400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1" y="3293"/>
                    </a:moveTo>
                    <a:lnTo>
                      <a:pt x="1" y="0"/>
                    </a:lnTo>
                    <a:lnTo>
                      <a:pt x="3179" y="0"/>
                    </a:lnTo>
                    <a:lnTo>
                      <a:pt x="3179" y="3293"/>
                    </a:lnTo>
                    <a:lnTo>
                      <a:pt x="1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9"/>
              <p:cNvSpPr/>
              <p:nvPr/>
            </p:nvSpPr>
            <p:spPr>
              <a:xfrm>
                <a:off x="5127475" y="4325400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0" y="3293"/>
                    </a:moveTo>
                    <a:lnTo>
                      <a:pt x="0" y="0"/>
                    </a:lnTo>
                    <a:lnTo>
                      <a:pt x="3179" y="0"/>
                    </a:lnTo>
                    <a:lnTo>
                      <a:pt x="3179" y="3293"/>
                    </a:lnTo>
                    <a:lnTo>
                      <a:pt x="0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9"/>
              <p:cNvSpPr/>
              <p:nvPr/>
            </p:nvSpPr>
            <p:spPr>
              <a:xfrm>
                <a:off x="5243825" y="4325400"/>
                <a:ext cx="799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3293" fill="none" extrusionOk="0">
                    <a:moveTo>
                      <a:pt x="1" y="3293"/>
                    </a:moveTo>
                    <a:lnTo>
                      <a:pt x="1" y="0"/>
                    </a:lnTo>
                    <a:lnTo>
                      <a:pt x="3196" y="0"/>
                    </a:lnTo>
                    <a:lnTo>
                      <a:pt x="3196" y="3293"/>
                    </a:lnTo>
                    <a:lnTo>
                      <a:pt x="1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9"/>
              <p:cNvSpPr/>
              <p:nvPr/>
            </p:nvSpPr>
            <p:spPr>
              <a:xfrm>
                <a:off x="5360600" y="4325400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1" y="3293"/>
                    </a:moveTo>
                    <a:lnTo>
                      <a:pt x="1" y="0"/>
                    </a:lnTo>
                    <a:lnTo>
                      <a:pt x="3179" y="0"/>
                    </a:lnTo>
                    <a:lnTo>
                      <a:pt x="3179" y="3293"/>
                    </a:lnTo>
                    <a:lnTo>
                      <a:pt x="1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9"/>
              <p:cNvSpPr/>
              <p:nvPr/>
            </p:nvSpPr>
            <p:spPr>
              <a:xfrm>
                <a:off x="4893950" y="4204175"/>
                <a:ext cx="79875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3293" fill="none" extrusionOk="0">
                    <a:moveTo>
                      <a:pt x="0" y="3293"/>
                    </a:moveTo>
                    <a:lnTo>
                      <a:pt x="0" y="0"/>
                    </a:lnTo>
                    <a:lnTo>
                      <a:pt x="3195" y="0"/>
                    </a:lnTo>
                    <a:lnTo>
                      <a:pt x="3195" y="3293"/>
                    </a:lnTo>
                    <a:lnTo>
                      <a:pt x="0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9"/>
              <p:cNvSpPr/>
              <p:nvPr/>
            </p:nvSpPr>
            <p:spPr>
              <a:xfrm>
                <a:off x="5010700" y="4204175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1" y="3293"/>
                    </a:moveTo>
                    <a:lnTo>
                      <a:pt x="1" y="0"/>
                    </a:lnTo>
                    <a:lnTo>
                      <a:pt x="3179" y="0"/>
                    </a:lnTo>
                    <a:lnTo>
                      <a:pt x="3179" y="3293"/>
                    </a:lnTo>
                    <a:lnTo>
                      <a:pt x="1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9"/>
              <p:cNvSpPr/>
              <p:nvPr/>
            </p:nvSpPr>
            <p:spPr>
              <a:xfrm>
                <a:off x="5127475" y="4204175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0" y="3293"/>
                    </a:moveTo>
                    <a:lnTo>
                      <a:pt x="0" y="0"/>
                    </a:lnTo>
                    <a:lnTo>
                      <a:pt x="3179" y="0"/>
                    </a:lnTo>
                    <a:lnTo>
                      <a:pt x="3179" y="3293"/>
                    </a:lnTo>
                    <a:lnTo>
                      <a:pt x="0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29"/>
              <p:cNvSpPr/>
              <p:nvPr/>
            </p:nvSpPr>
            <p:spPr>
              <a:xfrm>
                <a:off x="5243825" y="4204175"/>
                <a:ext cx="799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3293" fill="none" extrusionOk="0">
                    <a:moveTo>
                      <a:pt x="1" y="3293"/>
                    </a:moveTo>
                    <a:lnTo>
                      <a:pt x="1" y="0"/>
                    </a:lnTo>
                    <a:lnTo>
                      <a:pt x="3196" y="0"/>
                    </a:lnTo>
                    <a:lnTo>
                      <a:pt x="3196" y="3293"/>
                    </a:lnTo>
                    <a:lnTo>
                      <a:pt x="1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29"/>
              <p:cNvSpPr/>
              <p:nvPr/>
            </p:nvSpPr>
            <p:spPr>
              <a:xfrm>
                <a:off x="5360600" y="4204175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1" y="3293"/>
                    </a:moveTo>
                    <a:lnTo>
                      <a:pt x="1" y="0"/>
                    </a:lnTo>
                    <a:lnTo>
                      <a:pt x="3179" y="0"/>
                    </a:lnTo>
                    <a:lnTo>
                      <a:pt x="3179" y="3293"/>
                    </a:lnTo>
                    <a:lnTo>
                      <a:pt x="1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9"/>
              <p:cNvSpPr/>
              <p:nvPr/>
            </p:nvSpPr>
            <p:spPr>
              <a:xfrm>
                <a:off x="4893950" y="4079700"/>
                <a:ext cx="79875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3293" fill="none" extrusionOk="0">
                    <a:moveTo>
                      <a:pt x="0" y="3293"/>
                    </a:moveTo>
                    <a:lnTo>
                      <a:pt x="0" y="1"/>
                    </a:lnTo>
                    <a:lnTo>
                      <a:pt x="3195" y="1"/>
                    </a:lnTo>
                    <a:lnTo>
                      <a:pt x="3195" y="3293"/>
                    </a:lnTo>
                    <a:lnTo>
                      <a:pt x="0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9"/>
              <p:cNvSpPr/>
              <p:nvPr/>
            </p:nvSpPr>
            <p:spPr>
              <a:xfrm>
                <a:off x="5010700" y="4079700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1" y="3293"/>
                    </a:moveTo>
                    <a:lnTo>
                      <a:pt x="1" y="1"/>
                    </a:lnTo>
                    <a:lnTo>
                      <a:pt x="3179" y="1"/>
                    </a:lnTo>
                    <a:lnTo>
                      <a:pt x="3179" y="3293"/>
                    </a:lnTo>
                    <a:lnTo>
                      <a:pt x="1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9"/>
              <p:cNvSpPr/>
              <p:nvPr/>
            </p:nvSpPr>
            <p:spPr>
              <a:xfrm>
                <a:off x="5127475" y="4079700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0" y="3293"/>
                    </a:moveTo>
                    <a:lnTo>
                      <a:pt x="0" y="1"/>
                    </a:lnTo>
                    <a:lnTo>
                      <a:pt x="3179" y="1"/>
                    </a:lnTo>
                    <a:lnTo>
                      <a:pt x="3179" y="3293"/>
                    </a:lnTo>
                    <a:lnTo>
                      <a:pt x="0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9"/>
              <p:cNvSpPr/>
              <p:nvPr/>
            </p:nvSpPr>
            <p:spPr>
              <a:xfrm>
                <a:off x="5243825" y="4079700"/>
                <a:ext cx="799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3293" fill="none" extrusionOk="0">
                    <a:moveTo>
                      <a:pt x="1" y="3293"/>
                    </a:moveTo>
                    <a:lnTo>
                      <a:pt x="1" y="1"/>
                    </a:lnTo>
                    <a:lnTo>
                      <a:pt x="3196" y="1"/>
                    </a:lnTo>
                    <a:lnTo>
                      <a:pt x="3196" y="3293"/>
                    </a:lnTo>
                    <a:lnTo>
                      <a:pt x="1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9"/>
              <p:cNvSpPr/>
              <p:nvPr/>
            </p:nvSpPr>
            <p:spPr>
              <a:xfrm>
                <a:off x="5360600" y="4079700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1" y="3293"/>
                    </a:moveTo>
                    <a:lnTo>
                      <a:pt x="1" y="1"/>
                    </a:lnTo>
                    <a:lnTo>
                      <a:pt x="3179" y="1"/>
                    </a:lnTo>
                    <a:lnTo>
                      <a:pt x="3179" y="3293"/>
                    </a:lnTo>
                    <a:lnTo>
                      <a:pt x="1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9"/>
              <p:cNvSpPr/>
              <p:nvPr/>
            </p:nvSpPr>
            <p:spPr>
              <a:xfrm>
                <a:off x="4893950" y="3955225"/>
                <a:ext cx="79875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3293" fill="none" extrusionOk="0">
                    <a:moveTo>
                      <a:pt x="0" y="3293"/>
                    </a:moveTo>
                    <a:lnTo>
                      <a:pt x="0" y="1"/>
                    </a:lnTo>
                    <a:lnTo>
                      <a:pt x="3195" y="1"/>
                    </a:lnTo>
                    <a:lnTo>
                      <a:pt x="3195" y="3293"/>
                    </a:lnTo>
                    <a:lnTo>
                      <a:pt x="0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9"/>
              <p:cNvSpPr/>
              <p:nvPr/>
            </p:nvSpPr>
            <p:spPr>
              <a:xfrm>
                <a:off x="5010700" y="3955225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1" y="3293"/>
                    </a:moveTo>
                    <a:lnTo>
                      <a:pt x="1" y="1"/>
                    </a:lnTo>
                    <a:lnTo>
                      <a:pt x="3179" y="1"/>
                    </a:lnTo>
                    <a:lnTo>
                      <a:pt x="3179" y="3293"/>
                    </a:lnTo>
                    <a:lnTo>
                      <a:pt x="1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9"/>
              <p:cNvSpPr/>
              <p:nvPr/>
            </p:nvSpPr>
            <p:spPr>
              <a:xfrm>
                <a:off x="5127475" y="3955225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0" y="3293"/>
                    </a:moveTo>
                    <a:lnTo>
                      <a:pt x="0" y="1"/>
                    </a:lnTo>
                    <a:lnTo>
                      <a:pt x="3179" y="1"/>
                    </a:lnTo>
                    <a:lnTo>
                      <a:pt x="3179" y="3293"/>
                    </a:lnTo>
                    <a:lnTo>
                      <a:pt x="0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9"/>
              <p:cNvSpPr/>
              <p:nvPr/>
            </p:nvSpPr>
            <p:spPr>
              <a:xfrm>
                <a:off x="5243825" y="3955225"/>
                <a:ext cx="799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3293" fill="none" extrusionOk="0">
                    <a:moveTo>
                      <a:pt x="1" y="3293"/>
                    </a:moveTo>
                    <a:lnTo>
                      <a:pt x="1" y="1"/>
                    </a:lnTo>
                    <a:lnTo>
                      <a:pt x="3196" y="1"/>
                    </a:lnTo>
                    <a:lnTo>
                      <a:pt x="3196" y="3293"/>
                    </a:lnTo>
                    <a:lnTo>
                      <a:pt x="1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9"/>
              <p:cNvSpPr/>
              <p:nvPr/>
            </p:nvSpPr>
            <p:spPr>
              <a:xfrm>
                <a:off x="5360600" y="3955225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1" y="3293"/>
                    </a:moveTo>
                    <a:lnTo>
                      <a:pt x="1" y="1"/>
                    </a:lnTo>
                    <a:lnTo>
                      <a:pt x="3179" y="1"/>
                    </a:lnTo>
                    <a:lnTo>
                      <a:pt x="3179" y="3293"/>
                    </a:lnTo>
                    <a:lnTo>
                      <a:pt x="1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9"/>
              <p:cNvSpPr/>
              <p:nvPr/>
            </p:nvSpPr>
            <p:spPr>
              <a:xfrm>
                <a:off x="4893950" y="3829125"/>
                <a:ext cx="79875" cy="82350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3294" fill="none" extrusionOk="0">
                    <a:moveTo>
                      <a:pt x="0" y="3293"/>
                    </a:moveTo>
                    <a:lnTo>
                      <a:pt x="0" y="1"/>
                    </a:lnTo>
                    <a:lnTo>
                      <a:pt x="3195" y="1"/>
                    </a:lnTo>
                    <a:lnTo>
                      <a:pt x="3195" y="3293"/>
                    </a:lnTo>
                    <a:lnTo>
                      <a:pt x="0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9"/>
              <p:cNvSpPr/>
              <p:nvPr/>
            </p:nvSpPr>
            <p:spPr>
              <a:xfrm>
                <a:off x="5010700" y="3829125"/>
                <a:ext cx="79500" cy="82350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4" fill="none" extrusionOk="0">
                    <a:moveTo>
                      <a:pt x="1" y="3293"/>
                    </a:moveTo>
                    <a:lnTo>
                      <a:pt x="1" y="1"/>
                    </a:lnTo>
                    <a:lnTo>
                      <a:pt x="3179" y="1"/>
                    </a:lnTo>
                    <a:lnTo>
                      <a:pt x="3179" y="3293"/>
                    </a:lnTo>
                    <a:lnTo>
                      <a:pt x="1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9"/>
              <p:cNvSpPr/>
              <p:nvPr/>
            </p:nvSpPr>
            <p:spPr>
              <a:xfrm>
                <a:off x="5127475" y="3829125"/>
                <a:ext cx="79500" cy="82350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4" fill="none" extrusionOk="0">
                    <a:moveTo>
                      <a:pt x="0" y="3293"/>
                    </a:moveTo>
                    <a:lnTo>
                      <a:pt x="0" y="1"/>
                    </a:lnTo>
                    <a:lnTo>
                      <a:pt x="3179" y="1"/>
                    </a:lnTo>
                    <a:lnTo>
                      <a:pt x="3179" y="3293"/>
                    </a:lnTo>
                    <a:lnTo>
                      <a:pt x="0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9"/>
              <p:cNvSpPr/>
              <p:nvPr/>
            </p:nvSpPr>
            <p:spPr>
              <a:xfrm>
                <a:off x="5243825" y="3829125"/>
                <a:ext cx="79900" cy="82350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3294" fill="none" extrusionOk="0">
                    <a:moveTo>
                      <a:pt x="1" y="3293"/>
                    </a:moveTo>
                    <a:lnTo>
                      <a:pt x="1" y="1"/>
                    </a:lnTo>
                    <a:lnTo>
                      <a:pt x="3196" y="1"/>
                    </a:lnTo>
                    <a:lnTo>
                      <a:pt x="3196" y="3293"/>
                    </a:lnTo>
                    <a:lnTo>
                      <a:pt x="1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9"/>
              <p:cNvSpPr/>
              <p:nvPr/>
            </p:nvSpPr>
            <p:spPr>
              <a:xfrm>
                <a:off x="5360600" y="3829125"/>
                <a:ext cx="79500" cy="82350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4" fill="none" extrusionOk="0">
                    <a:moveTo>
                      <a:pt x="1" y="3293"/>
                    </a:moveTo>
                    <a:lnTo>
                      <a:pt x="1" y="1"/>
                    </a:lnTo>
                    <a:lnTo>
                      <a:pt x="3179" y="1"/>
                    </a:lnTo>
                    <a:lnTo>
                      <a:pt x="3179" y="3293"/>
                    </a:lnTo>
                    <a:lnTo>
                      <a:pt x="1" y="32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9"/>
              <p:cNvSpPr/>
              <p:nvPr/>
            </p:nvSpPr>
            <p:spPr>
              <a:xfrm>
                <a:off x="4893950" y="3704675"/>
                <a:ext cx="79875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3293" fill="none" extrusionOk="0">
                    <a:moveTo>
                      <a:pt x="0" y="3292"/>
                    </a:moveTo>
                    <a:lnTo>
                      <a:pt x="0" y="0"/>
                    </a:lnTo>
                    <a:lnTo>
                      <a:pt x="3195" y="0"/>
                    </a:lnTo>
                    <a:lnTo>
                      <a:pt x="3195" y="3292"/>
                    </a:lnTo>
                    <a:lnTo>
                      <a:pt x="0" y="32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9"/>
              <p:cNvSpPr/>
              <p:nvPr/>
            </p:nvSpPr>
            <p:spPr>
              <a:xfrm>
                <a:off x="5010700" y="3704675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1" y="3292"/>
                    </a:moveTo>
                    <a:lnTo>
                      <a:pt x="1" y="0"/>
                    </a:lnTo>
                    <a:lnTo>
                      <a:pt x="3179" y="0"/>
                    </a:lnTo>
                    <a:lnTo>
                      <a:pt x="3179" y="3292"/>
                    </a:lnTo>
                    <a:lnTo>
                      <a:pt x="1" y="32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9"/>
              <p:cNvSpPr/>
              <p:nvPr/>
            </p:nvSpPr>
            <p:spPr>
              <a:xfrm>
                <a:off x="5127475" y="3704675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0" y="3292"/>
                    </a:moveTo>
                    <a:lnTo>
                      <a:pt x="0" y="0"/>
                    </a:lnTo>
                    <a:lnTo>
                      <a:pt x="3179" y="0"/>
                    </a:lnTo>
                    <a:lnTo>
                      <a:pt x="3179" y="3292"/>
                    </a:lnTo>
                    <a:lnTo>
                      <a:pt x="0" y="32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9"/>
              <p:cNvSpPr/>
              <p:nvPr/>
            </p:nvSpPr>
            <p:spPr>
              <a:xfrm>
                <a:off x="5243825" y="3704675"/>
                <a:ext cx="799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3293" fill="none" extrusionOk="0">
                    <a:moveTo>
                      <a:pt x="1" y="3292"/>
                    </a:moveTo>
                    <a:lnTo>
                      <a:pt x="1" y="0"/>
                    </a:lnTo>
                    <a:lnTo>
                      <a:pt x="3196" y="0"/>
                    </a:lnTo>
                    <a:lnTo>
                      <a:pt x="3196" y="3292"/>
                    </a:lnTo>
                    <a:lnTo>
                      <a:pt x="1" y="32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9"/>
              <p:cNvSpPr/>
              <p:nvPr/>
            </p:nvSpPr>
            <p:spPr>
              <a:xfrm>
                <a:off x="5360600" y="3704675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1" y="3292"/>
                    </a:moveTo>
                    <a:lnTo>
                      <a:pt x="1" y="0"/>
                    </a:lnTo>
                    <a:lnTo>
                      <a:pt x="3179" y="0"/>
                    </a:lnTo>
                    <a:lnTo>
                      <a:pt x="3179" y="3292"/>
                    </a:lnTo>
                    <a:lnTo>
                      <a:pt x="1" y="32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9"/>
              <p:cNvSpPr/>
              <p:nvPr/>
            </p:nvSpPr>
            <p:spPr>
              <a:xfrm>
                <a:off x="4893950" y="3580200"/>
                <a:ext cx="79875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3293" fill="none" extrusionOk="0">
                    <a:moveTo>
                      <a:pt x="0" y="3292"/>
                    </a:moveTo>
                    <a:lnTo>
                      <a:pt x="0" y="0"/>
                    </a:lnTo>
                    <a:lnTo>
                      <a:pt x="3195" y="0"/>
                    </a:lnTo>
                    <a:lnTo>
                      <a:pt x="3195" y="3292"/>
                    </a:lnTo>
                    <a:lnTo>
                      <a:pt x="0" y="32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9"/>
              <p:cNvSpPr/>
              <p:nvPr/>
            </p:nvSpPr>
            <p:spPr>
              <a:xfrm>
                <a:off x="5010700" y="3580200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1" y="3292"/>
                    </a:moveTo>
                    <a:lnTo>
                      <a:pt x="1" y="0"/>
                    </a:lnTo>
                    <a:lnTo>
                      <a:pt x="3179" y="0"/>
                    </a:lnTo>
                    <a:lnTo>
                      <a:pt x="3179" y="3292"/>
                    </a:lnTo>
                    <a:lnTo>
                      <a:pt x="1" y="32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9"/>
              <p:cNvSpPr/>
              <p:nvPr/>
            </p:nvSpPr>
            <p:spPr>
              <a:xfrm>
                <a:off x="5127475" y="3580200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0" y="3292"/>
                    </a:moveTo>
                    <a:lnTo>
                      <a:pt x="0" y="0"/>
                    </a:lnTo>
                    <a:lnTo>
                      <a:pt x="3179" y="0"/>
                    </a:lnTo>
                    <a:lnTo>
                      <a:pt x="3179" y="3292"/>
                    </a:lnTo>
                    <a:lnTo>
                      <a:pt x="0" y="32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29"/>
              <p:cNvSpPr/>
              <p:nvPr/>
            </p:nvSpPr>
            <p:spPr>
              <a:xfrm>
                <a:off x="5243825" y="3580200"/>
                <a:ext cx="799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3293" fill="none" extrusionOk="0">
                    <a:moveTo>
                      <a:pt x="1" y="3292"/>
                    </a:moveTo>
                    <a:lnTo>
                      <a:pt x="1" y="0"/>
                    </a:lnTo>
                    <a:lnTo>
                      <a:pt x="3196" y="0"/>
                    </a:lnTo>
                    <a:lnTo>
                      <a:pt x="3196" y="3292"/>
                    </a:lnTo>
                    <a:lnTo>
                      <a:pt x="1" y="32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29"/>
              <p:cNvSpPr/>
              <p:nvPr/>
            </p:nvSpPr>
            <p:spPr>
              <a:xfrm>
                <a:off x="5360600" y="3580200"/>
                <a:ext cx="79500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93" fill="none" extrusionOk="0">
                    <a:moveTo>
                      <a:pt x="1" y="3292"/>
                    </a:moveTo>
                    <a:lnTo>
                      <a:pt x="1" y="0"/>
                    </a:lnTo>
                    <a:lnTo>
                      <a:pt x="3179" y="0"/>
                    </a:lnTo>
                    <a:lnTo>
                      <a:pt x="3179" y="3292"/>
                    </a:lnTo>
                    <a:lnTo>
                      <a:pt x="1" y="32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9"/>
              <p:cNvSpPr/>
              <p:nvPr/>
            </p:nvSpPr>
            <p:spPr>
              <a:xfrm>
                <a:off x="4840425" y="3480850"/>
                <a:ext cx="688050" cy="1389900"/>
              </a:xfrm>
              <a:custGeom>
                <a:avLst/>
                <a:gdLst/>
                <a:ahLst/>
                <a:cxnLst/>
                <a:rect l="l" t="t" r="r" b="b"/>
                <a:pathLst>
                  <a:path w="27522" h="55596" fill="none" extrusionOk="0">
                    <a:moveTo>
                      <a:pt x="17856" y="1"/>
                    </a:moveTo>
                    <a:lnTo>
                      <a:pt x="9196" y="1"/>
                    </a:lnTo>
                    <a:lnTo>
                      <a:pt x="9196" y="1"/>
                    </a:lnTo>
                    <a:lnTo>
                      <a:pt x="8790" y="1"/>
                    </a:lnTo>
                    <a:lnTo>
                      <a:pt x="8401" y="33"/>
                    </a:lnTo>
                    <a:lnTo>
                      <a:pt x="8012" y="66"/>
                    </a:lnTo>
                    <a:lnTo>
                      <a:pt x="7623" y="114"/>
                    </a:lnTo>
                    <a:lnTo>
                      <a:pt x="7233" y="195"/>
                    </a:lnTo>
                    <a:lnTo>
                      <a:pt x="6860" y="277"/>
                    </a:lnTo>
                    <a:lnTo>
                      <a:pt x="6487" y="374"/>
                    </a:lnTo>
                    <a:lnTo>
                      <a:pt x="6131" y="487"/>
                    </a:lnTo>
                    <a:lnTo>
                      <a:pt x="5774" y="617"/>
                    </a:lnTo>
                    <a:lnTo>
                      <a:pt x="5417" y="763"/>
                    </a:lnTo>
                    <a:lnTo>
                      <a:pt x="5076" y="909"/>
                    </a:lnTo>
                    <a:lnTo>
                      <a:pt x="4736" y="1087"/>
                    </a:lnTo>
                    <a:lnTo>
                      <a:pt x="4395" y="1266"/>
                    </a:lnTo>
                    <a:lnTo>
                      <a:pt x="4087" y="1460"/>
                    </a:lnTo>
                    <a:lnTo>
                      <a:pt x="3763" y="1655"/>
                    </a:lnTo>
                    <a:lnTo>
                      <a:pt x="3455" y="1882"/>
                    </a:lnTo>
                    <a:lnTo>
                      <a:pt x="3163" y="2109"/>
                    </a:lnTo>
                    <a:lnTo>
                      <a:pt x="2871" y="2336"/>
                    </a:lnTo>
                    <a:lnTo>
                      <a:pt x="2595" y="2596"/>
                    </a:lnTo>
                    <a:lnTo>
                      <a:pt x="2336" y="2855"/>
                    </a:lnTo>
                    <a:lnTo>
                      <a:pt x="2076" y="3131"/>
                    </a:lnTo>
                    <a:lnTo>
                      <a:pt x="1833" y="3407"/>
                    </a:lnTo>
                    <a:lnTo>
                      <a:pt x="1590" y="3699"/>
                    </a:lnTo>
                    <a:lnTo>
                      <a:pt x="1363" y="3990"/>
                    </a:lnTo>
                    <a:lnTo>
                      <a:pt x="1152" y="4299"/>
                    </a:lnTo>
                    <a:lnTo>
                      <a:pt x="957" y="4607"/>
                    </a:lnTo>
                    <a:lnTo>
                      <a:pt x="763" y="4931"/>
                    </a:lnTo>
                    <a:lnTo>
                      <a:pt x="584" y="5272"/>
                    </a:lnTo>
                    <a:lnTo>
                      <a:pt x="422" y="5612"/>
                    </a:lnTo>
                    <a:lnTo>
                      <a:pt x="260" y="5953"/>
                    </a:lnTo>
                    <a:lnTo>
                      <a:pt x="130" y="6310"/>
                    </a:lnTo>
                    <a:lnTo>
                      <a:pt x="0" y="6666"/>
                    </a:lnTo>
                    <a:lnTo>
                      <a:pt x="0" y="48914"/>
                    </a:lnTo>
                    <a:lnTo>
                      <a:pt x="0" y="48914"/>
                    </a:lnTo>
                    <a:lnTo>
                      <a:pt x="130" y="49287"/>
                    </a:lnTo>
                    <a:lnTo>
                      <a:pt x="260" y="49627"/>
                    </a:lnTo>
                    <a:lnTo>
                      <a:pt x="422" y="49984"/>
                    </a:lnTo>
                    <a:lnTo>
                      <a:pt x="584" y="50325"/>
                    </a:lnTo>
                    <a:lnTo>
                      <a:pt x="763" y="50649"/>
                    </a:lnTo>
                    <a:lnTo>
                      <a:pt x="957" y="50973"/>
                    </a:lnTo>
                    <a:lnTo>
                      <a:pt x="1152" y="51298"/>
                    </a:lnTo>
                    <a:lnTo>
                      <a:pt x="1363" y="51606"/>
                    </a:lnTo>
                    <a:lnTo>
                      <a:pt x="1590" y="51898"/>
                    </a:lnTo>
                    <a:lnTo>
                      <a:pt x="1833" y="52190"/>
                    </a:lnTo>
                    <a:lnTo>
                      <a:pt x="2076" y="52465"/>
                    </a:lnTo>
                    <a:lnTo>
                      <a:pt x="2336" y="52741"/>
                    </a:lnTo>
                    <a:lnTo>
                      <a:pt x="2595" y="53001"/>
                    </a:lnTo>
                    <a:lnTo>
                      <a:pt x="2871" y="53244"/>
                    </a:lnTo>
                    <a:lnTo>
                      <a:pt x="3163" y="53487"/>
                    </a:lnTo>
                    <a:lnTo>
                      <a:pt x="3455" y="53714"/>
                    </a:lnTo>
                    <a:lnTo>
                      <a:pt x="3763" y="53925"/>
                    </a:lnTo>
                    <a:lnTo>
                      <a:pt x="4087" y="54136"/>
                    </a:lnTo>
                    <a:lnTo>
                      <a:pt x="4395" y="54330"/>
                    </a:lnTo>
                    <a:lnTo>
                      <a:pt x="4736" y="54509"/>
                    </a:lnTo>
                    <a:lnTo>
                      <a:pt x="5076" y="54671"/>
                    </a:lnTo>
                    <a:lnTo>
                      <a:pt x="5417" y="54833"/>
                    </a:lnTo>
                    <a:lnTo>
                      <a:pt x="5774" y="54963"/>
                    </a:lnTo>
                    <a:lnTo>
                      <a:pt x="6131" y="55093"/>
                    </a:lnTo>
                    <a:lnTo>
                      <a:pt x="6487" y="55206"/>
                    </a:lnTo>
                    <a:lnTo>
                      <a:pt x="6860" y="55303"/>
                    </a:lnTo>
                    <a:lnTo>
                      <a:pt x="7233" y="55401"/>
                    </a:lnTo>
                    <a:lnTo>
                      <a:pt x="7623" y="55466"/>
                    </a:lnTo>
                    <a:lnTo>
                      <a:pt x="8012" y="55514"/>
                    </a:lnTo>
                    <a:lnTo>
                      <a:pt x="8401" y="55563"/>
                    </a:lnTo>
                    <a:lnTo>
                      <a:pt x="8790" y="55579"/>
                    </a:lnTo>
                    <a:lnTo>
                      <a:pt x="9196" y="55595"/>
                    </a:lnTo>
                    <a:lnTo>
                      <a:pt x="17856" y="55595"/>
                    </a:lnTo>
                    <a:lnTo>
                      <a:pt x="17856" y="55595"/>
                    </a:lnTo>
                    <a:lnTo>
                      <a:pt x="18359" y="55579"/>
                    </a:lnTo>
                    <a:lnTo>
                      <a:pt x="18845" y="55547"/>
                    </a:lnTo>
                    <a:lnTo>
                      <a:pt x="19332" y="55482"/>
                    </a:lnTo>
                    <a:lnTo>
                      <a:pt x="19802" y="55401"/>
                    </a:lnTo>
                    <a:lnTo>
                      <a:pt x="20272" y="55287"/>
                    </a:lnTo>
                    <a:lnTo>
                      <a:pt x="20727" y="55158"/>
                    </a:lnTo>
                    <a:lnTo>
                      <a:pt x="21181" y="55012"/>
                    </a:lnTo>
                    <a:lnTo>
                      <a:pt x="21619" y="54833"/>
                    </a:lnTo>
                    <a:lnTo>
                      <a:pt x="22056" y="54639"/>
                    </a:lnTo>
                    <a:lnTo>
                      <a:pt x="22462" y="54428"/>
                    </a:lnTo>
                    <a:lnTo>
                      <a:pt x="22867" y="54201"/>
                    </a:lnTo>
                    <a:lnTo>
                      <a:pt x="23273" y="53941"/>
                    </a:lnTo>
                    <a:lnTo>
                      <a:pt x="23646" y="53666"/>
                    </a:lnTo>
                    <a:lnTo>
                      <a:pt x="24003" y="53390"/>
                    </a:lnTo>
                    <a:lnTo>
                      <a:pt x="24359" y="53082"/>
                    </a:lnTo>
                    <a:lnTo>
                      <a:pt x="24700" y="52757"/>
                    </a:lnTo>
                    <a:lnTo>
                      <a:pt x="25008" y="52433"/>
                    </a:lnTo>
                    <a:lnTo>
                      <a:pt x="25316" y="52076"/>
                    </a:lnTo>
                    <a:lnTo>
                      <a:pt x="25608" y="51703"/>
                    </a:lnTo>
                    <a:lnTo>
                      <a:pt x="25884" y="51330"/>
                    </a:lnTo>
                    <a:lnTo>
                      <a:pt x="26127" y="50941"/>
                    </a:lnTo>
                    <a:lnTo>
                      <a:pt x="26354" y="50535"/>
                    </a:lnTo>
                    <a:lnTo>
                      <a:pt x="26581" y="50114"/>
                    </a:lnTo>
                    <a:lnTo>
                      <a:pt x="26776" y="49692"/>
                    </a:lnTo>
                    <a:lnTo>
                      <a:pt x="26938" y="49254"/>
                    </a:lnTo>
                    <a:lnTo>
                      <a:pt x="27100" y="48800"/>
                    </a:lnTo>
                    <a:lnTo>
                      <a:pt x="27230" y="48346"/>
                    </a:lnTo>
                    <a:lnTo>
                      <a:pt x="27327" y="47876"/>
                    </a:lnTo>
                    <a:lnTo>
                      <a:pt x="27408" y="47389"/>
                    </a:lnTo>
                    <a:lnTo>
                      <a:pt x="27473" y="46919"/>
                    </a:lnTo>
                    <a:lnTo>
                      <a:pt x="27522" y="46416"/>
                    </a:lnTo>
                    <a:lnTo>
                      <a:pt x="27522" y="45930"/>
                    </a:lnTo>
                    <a:lnTo>
                      <a:pt x="27522" y="9667"/>
                    </a:lnTo>
                    <a:lnTo>
                      <a:pt x="27522" y="9667"/>
                    </a:lnTo>
                    <a:lnTo>
                      <a:pt x="27522" y="9164"/>
                    </a:lnTo>
                    <a:lnTo>
                      <a:pt x="27473" y="8677"/>
                    </a:lnTo>
                    <a:lnTo>
                      <a:pt x="27408" y="8191"/>
                    </a:lnTo>
                    <a:lnTo>
                      <a:pt x="27327" y="7721"/>
                    </a:lnTo>
                    <a:lnTo>
                      <a:pt x="27230" y="7250"/>
                    </a:lnTo>
                    <a:lnTo>
                      <a:pt x="27100" y="6796"/>
                    </a:lnTo>
                    <a:lnTo>
                      <a:pt x="26938" y="6342"/>
                    </a:lnTo>
                    <a:lnTo>
                      <a:pt x="26776" y="5904"/>
                    </a:lnTo>
                    <a:lnTo>
                      <a:pt x="26581" y="5466"/>
                    </a:lnTo>
                    <a:lnTo>
                      <a:pt x="26354" y="5061"/>
                    </a:lnTo>
                    <a:lnTo>
                      <a:pt x="26127" y="4655"/>
                    </a:lnTo>
                    <a:lnTo>
                      <a:pt x="25884" y="4250"/>
                    </a:lnTo>
                    <a:lnTo>
                      <a:pt x="25608" y="3877"/>
                    </a:lnTo>
                    <a:lnTo>
                      <a:pt x="25316" y="3520"/>
                    </a:lnTo>
                    <a:lnTo>
                      <a:pt x="25008" y="3163"/>
                    </a:lnTo>
                    <a:lnTo>
                      <a:pt x="24700" y="2823"/>
                    </a:lnTo>
                    <a:lnTo>
                      <a:pt x="24359" y="2498"/>
                    </a:lnTo>
                    <a:lnTo>
                      <a:pt x="24003" y="2206"/>
                    </a:lnTo>
                    <a:lnTo>
                      <a:pt x="23646" y="1915"/>
                    </a:lnTo>
                    <a:lnTo>
                      <a:pt x="23273" y="1639"/>
                    </a:lnTo>
                    <a:lnTo>
                      <a:pt x="22867" y="1396"/>
                    </a:lnTo>
                    <a:lnTo>
                      <a:pt x="22462" y="1169"/>
                    </a:lnTo>
                    <a:lnTo>
                      <a:pt x="22056" y="941"/>
                    </a:lnTo>
                    <a:lnTo>
                      <a:pt x="21619" y="747"/>
                    </a:lnTo>
                    <a:lnTo>
                      <a:pt x="21181" y="585"/>
                    </a:lnTo>
                    <a:lnTo>
                      <a:pt x="20727" y="423"/>
                    </a:lnTo>
                    <a:lnTo>
                      <a:pt x="20272" y="293"/>
                    </a:lnTo>
                    <a:lnTo>
                      <a:pt x="19802" y="195"/>
                    </a:lnTo>
                    <a:lnTo>
                      <a:pt x="19332" y="98"/>
                    </a:lnTo>
                    <a:lnTo>
                      <a:pt x="18845" y="50"/>
                    </a:lnTo>
                    <a:lnTo>
                      <a:pt x="18359" y="1"/>
                    </a:lnTo>
                    <a:lnTo>
                      <a:pt x="1785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9"/>
              <p:cNvSpPr/>
              <p:nvPr/>
            </p:nvSpPr>
            <p:spPr>
              <a:xfrm>
                <a:off x="5485075" y="4910850"/>
                <a:ext cx="66925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2694" extrusionOk="0">
                    <a:moveTo>
                      <a:pt x="1347" y="1"/>
                    </a:moveTo>
                    <a:lnTo>
                      <a:pt x="1201" y="17"/>
                    </a:lnTo>
                    <a:lnTo>
                      <a:pt x="1071" y="33"/>
                    </a:lnTo>
                    <a:lnTo>
                      <a:pt x="941" y="66"/>
                    </a:lnTo>
                    <a:lnTo>
                      <a:pt x="811" y="115"/>
                    </a:lnTo>
                    <a:lnTo>
                      <a:pt x="698" y="163"/>
                    </a:lnTo>
                    <a:lnTo>
                      <a:pt x="584" y="228"/>
                    </a:lnTo>
                    <a:lnTo>
                      <a:pt x="487" y="309"/>
                    </a:lnTo>
                    <a:lnTo>
                      <a:pt x="390" y="406"/>
                    </a:lnTo>
                    <a:lnTo>
                      <a:pt x="309" y="488"/>
                    </a:lnTo>
                    <a:lnTo>
                      <a:pt x="228" y="601"/>
                    </a:lnTo>
                    <a:lnTo>
                      <a:pt x="163" y="715"/>
                    </a:lnTo>
                    <a:lnTo>
                      <a:pt x="98" y="828"/>
                    </a:lnTo>
                    <a:lnTo>
                      <a:pt x="49" y="958"/>
                    </a:lnTo>
                    <a:lnTo>
                      <a:pt x="17" y="1071"/>
                    </a:lnTo>
                    <a:lnTo>
                      <a:pt x="1" y="1217"/>
                    </a:lnTo>
                    <a:lnTo>
                      <a:pt x="1" y="1347"/>
                    </a:lnTo>
                    <a:lnTo>
                      <a:pt x="1" y="1493"/>
                    </a:lnTo>
                    <a:lnTo>
                      <a:pt x="17" y="1623"/>
                    </a:lnTo>
                    <a:lnTo>
                      <a:pt x="49" y="1753"/>
                    </a:lnTo>
                    <a:lnTo>
                      <a:pt x="98" y="1866"/>
                    </a:lnTo>
                    <a:lnTo>
                      <a:pt x="163" y="1996"/>
                    </a:lnTo>
                    <a:lnTo>
                      <a:pt x="228" y="2093"/>
                    </a:lnTo>
                    <a:lnTo>
                      <a:pt x="309" y="2207"/>
                    </a:lnTo>
                    <a:lnTo>
                      <a:pt x="390" y="2304"/>
                    </a:lnTo>
                    <a:lnTo>
                      <a:pt x="487" y="2385"/>
                    </a:lnTo>
                    <a:lnTo>
                      <a:pt x="584" y="2466"/>
                    </a:lnTo>
                    <a:lnTo>
                      <a:pt x="698" y="2531"/>
                    </a:lnTo>
                    <a:lnTo>
                      <a:pt x="811" y="2580"/>
                    </a:lnTo>
                    <a:lnTo>
                      <a:pt x="941" y="2628"/>
                    </a:lnTo>
                    <a:lnTo>
                      <a:pt x="1071" y="2661"/>
                    </a:lnTo>
                    <a:lnTo>
                      <a:pt x="1201" y="2693"/>
                    </a:lnTo>
                    <a:lnTo>
                      <a:pt x="1476" y="2693"/>
                    </a:lnTo>
                    <a:lnTo>
                      <a:pt x="1606" y="2661"/>
                    </a:lnTo>
                    <a:lnTo>
                      <a:pt x="1736" y="2628"/>
                    </a:lnTo>
                    <a:lnTo>
                      <a:pt x="1866" y="2580"/>
                    </a:lnTo>
                    <a:lnTo>
                      <a:pt x="1979" y="2531"/>
                    </a:lnTo>
                    <a:lnTo>
                      <a:pt x="2093" y="2466"/>
                    </a:lnTo>
                    <a:lnTo>
                      <a:pt x="2190" y="2385"/>
                    </a:lnTo>
                    <a:lnTo>
                      <a:pt x="2287" y="2304"/>
                    </a:lnTo>
                    <a:lnTo>
                      <a:pt x="2368" y="2207"/>
                    </a:lnTo>
                    <a:lnTo>
                      <a:pt x="2449" y="2093"/>
                    </a:lnTo>
                    <a:lnTo>
                      <a:pt x="2514" y="1996"/>
                    </a:lnTo>
                    <a:lnTo>
                      <a:pt x="2579" y="1866"/>
                    </a:lnTo>
                    <a:lnTo>
                      <a:pt x="2628" y="1753"/>
                    </a:lnTo>
                    <a:lnTo>
                      <a:pt x="2660" y="1623"/>
                    </a:lnTo>
                    <a:lnTo>
                      <a:pt x="2676" y="1493"/>
                    </a:lnTo>
                    <a:lnTo>
                      <a:pt x="2676" y="1347"/>
                    </a:lnTo>
                    <a:lnTo>
                      <a:pt x="2676" y="1217"/>
                    </a:lnTo>
                    <a:lnTo>
                      <a:pt x="2660" y="1071"/>
                    </a:lnTo>
                    <a:lnTo>
                      <a:pt x="2628" y="958"/>
                    </a:lnTo>
                    <a:lnTo>
                      <a:pt x="2579" y="828"/>
                    </a:lnTo>
                    <a:lnTo>
                      <a:pt x="2514" y="715"/>
                    </a:lnTo>
                    <a:lnTo>
                      <a:pt x="2449" y="601"/>
                    </a:lnTo>
                    <a:lnTo>
                      <a:pt x="2368" y="488"/>
                    </a:lnTo>
                    <a:lnTo>
                      <a:pt x="2287" y="406"/>
                    </a:lnTo>
                    <a:lnTo>
                      <a:pt x="2190" y="309"/>
                    </a:lnTo>
                    <a:lnTo>
                      <a:pt x="2093" y="228"/>
                    </a:lnTo>
                    <a:lnTo>
                      <a:pt x="1979" y="163"/>
                    </a:lnTo>
                    <a:lnTo>
                      <a:pt x="1866" y="115"/>
                    </a:lnTo>
                    <a:lnTo>
                      <a:pt x="1736" y="66"/>
                    </a:lnTo>
                    <a:lnTo>
                      <a:pt x="1606" y="33"/>
                    </a:lnTo>
                    <a:lnTo>
                      <a:pt x="1476" y="17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9"/>
              <p:cNvSpPr/>
              <p:nvPr/>
            </p:nvSpPr>
            <p:spPr>
              <a:xfrm>
                <a:off x="5641175" y="4910850"/>
                <a:ext cx="66925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2694" extrusionOk="0">
                    <a:moveTo>
                      <a:pt x="1346" y="1"/>
                    </a:moveTo>
                    <a:lnTo>
                      <a:pt x="1200" y="17"/>
                    </a:lnTo>
                    <a:lnTo>
                      <a:pt x="1071" y="33"/>
                    </a:lnTo>
                    <a:lnTo>
                      <a:pt x="941" y="66"/>
                    </a:lnTo>
                    <a:lnTo>
                      <a:pt x="811" y="115"/>
                    </a:lnTo>
                    <a:lnTo>
                      <a:pt x="698" y="163"/>
                    </a:lnTo>
                    <a:lnTo>
                      <a:pt x="584" y="228"/>
                    </a:lnTo>
                    <a:lnTo>
                      <a:pt x="487" y="309"/>
                    </a:lnTo>
                    <a:lnTo>
                      <a:pt x="390" y="406"/>
                    </a:lnTo>
                    <a:lnTo>
                      <a:pt x="308" y="488"/>
                    </a:lnTo>
                    <a:lnTo>
                      <a:pt x="227" y="601"/>
                    </a:lnTo>
                    <a:lnTo>
                      <a:pt x="163" y="715"/>
                    </a:lnTo>
                    <a:lnTo>
                      <a:pt x="98" y="828"/>
                    </a:lnTo>
                    <a:lnTo>
                      <a:pt x="65" y="958"/>
                    </a:lnTo>
                    <a:lnTo>
                      <a:pt x="33" y="1071"/>
                    </a:lnTo>
                    <a:lnTo>
                      <a:pt x="0" y="1217"/>
                    </a:lnTo>
                    <a:lnTo>
                      <a:pt x="0" y="1347"/>
                    </a:lnTo>
                    <a:lnTo>
                      <a:pt x="0" y="1493"/>
                    </a:lnTo>
                    <a:lnTo>
                      <a:pt x="33" y="1623"/>
                    </a:lnTo>
                    <a:lnTo>
                      <a:pt x="65" y="1753"/>
                    </a:lnTo>
                    <a:lnTo>
                      <a:pt x="98" y="1866"/>
                    </a:lnTo>
                    <a:lnTo>
                      <a:pt x="163" y="1996"/>
                    </a:lnTo>
                    <a:lnTo>
                      <a:pt x="227" y="2093"/>
                    </a:lnTo>
                    <a:lnTo>
                      <a:pt x="308" y="2207"/>
                    </a:lnTo>
                    <a:lnTo>
                      <a:pt x="390" y="2304"/>
                    </a:lnTo>
                    <a:lnTo>
                      <a:pt x="487" y="2385"/>
                    </a:lnTo>
                    <a:lnTo>
                      <a:pt x="584" y="2466"/>
                    </a:lnTo>
                    <a:lnTo>
                      <a:pt x="698" y="2531"/>
                    </a:lnTo>
                    <a:lnTo>
                      <a:pt x="811" y="2580"/>
                    </a:lnTo>
                    <a:lnTo>
                      <a:pt x="941" y="2628"/>
                    </a:lnTo>
                    <a:lnTo>
                      <a:pt x="1071" y="2661"/>
                    </a:lnTo>
                    <a:lnTo>
                      <a:pt x="1200" y="2693"/>
                    </a:lnTo>
                    <a:lnTo>
                      <a:pt x="1476" y="2693"/>
                    </a:lnTo>
                    <a:lnTo>
                      <a:pt x="1606" y="2661"/>
                    </a:lnTo>
                    <a:lnTo>
                      <a:pt x="1736" y="2628"/>
                    </a:lnTo>
                    <a:lnTo>
                      <a:pt x="1865" y="2580"/>
                    </a:lnTo>
                    <a:lnTo>
                      <a:pt x="1979" y="2531"/>
                    </a:lnTo>
                    <a:lnTo>
                      <a:pt x="2092" y="2466"/>
                    </a:lnTo>
                    <a:lnTo>
                      <a:pt x="2190" y="2385"/>
                    </a:lnTo>
                    <a:lnTo>
                      <a:pt x="2287" y="2304"/>
                    </a:lnTo>
                    <a:lnTo>
                      <a:pt x="2384" y="2207"/>
                    </a:lnTo>
                    <a:lnTo>
                      <a:pt x="2449" y="2093"/>
                    </a:lnTo>
                    <a:lnTo>
                      <a:pt x="2514" y="1996"/>
                    </a:lnTo>
                    <a:lnTo>
                      <a:pt x="2579" y="1866"/>
                    </a:lnTo>
                    <a:lnTo>
                      <a:pt x="2628" y="1753"/>
                    </a:lnTo>
                    <a:lnTo>
                      <a:pt x="2660" y="1623"/>
                    </a:lnTo>
                    <a:lnTo>
                      <a:pt x="2676" y="1493"/>
                    </a:lnTo>
                    <a:lnTo>
                      <a:pt x="2676" y="1347"/>
                    </a:lnTo>
                    <a:lnTo>
                      <a:pt x="2676" y="1217"/>
                    </a:lnTo>
                    <a:lnTo>
                      <a:pt x="2660" y="1071"/>
                    </a:lnTo>
                    <a:lnTo>
                      <a:pt x="2628" y="958"/>
                    </a:lnTo>
                    <a:lnTo>
                      <a:pt x="2579" y="828"/>
                    </a:lnTo>
                    <a:lnTo>
                      <a:pt x="2514" y="715"/>
                    </a:lnTo>
                    <a:lnTo>
                      <a:pt x="2449" y="601"/>
                    </a:lnTo>
                    <a:lnTo>
                      <a:pt x="2384" y="488"/>
                    </a:lnTo>
                    <a:lnTo>
                      <a:pt x="2287" y="406"/>
                    </a:lnTo>
                    <a:lnTo>
                      <a:pt x="2190" y="309"/>
                    </a:lnTo>
                    <a:lnTo>
                      <a:pt x="2092" y="228"/>
                    </a:lnTo>
                    <a:lnTo>
                      <a:pt x="1979" y="163"/>
                    </a:lnTo>
                    <a:lnTo>
                      <a:pt x="1865" y="115"/>
                    </a:lnTo>
                    <a:lnTo>
                      <a:pt x="1736" y="66"/>
                    </a:lnTo>
                    <a:lnTo>
                      <a:pt x="1606" y="33"/>
                    </a:lnTo>
                    <a:lnTo>
                      <a:pt x="1476" y="17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9"/>
              <p:cNvSpPr/>
              <p:nvPr/>
            </p:nvSpPr>
            <p:spPr>
              <a:xfrm>
                <a:off x="5797275" y="4910850"/>
                <a:ext cx="67325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2694" extrusionOk="0">
                    <a:moveTo>
                      <a:pt x="1346" y="1"/>
                    </a:moveTo>
                    <a:lnTo>
                      <a:pt x="1200" y="17"/>
                    </a:lnTo>
                    <a:lnTo>
                      <a:pt x="1071" y="33"/>
                    </a:lnTo>
                    <a:lnTo>
                      <a:pt x="941" y="66"/>
                    </a:lnTo>
                    <a:lnTo>
                      <a:pt x="811" y="115"/>
                    </a:lnTo>
                    <a:lnTo>
                      <a:pt x="698" y="163"/>
                    </a:lnTo>
                    <a:lnTo>
                      <a:pt x="584" y="228"/>
                    </a:lnTo>
                    <a:lnTo>
                      <a:pt x="487" y="309"/>
                    </a:lnTo>
                    <a:lnTo>
                      <a:pt x="389" y="406"/>
                    </a:lnTo>
                    <a:lnTo>
                      <a:pt x="308" y="488"/>
                    </a:lnTo>
                    <a:lnTo>
                      <a:pt x="227" y="601"/>
                    </a:lnTo>
                    <a:lnTo>
                      <a:pt x="162" y="715"/>
                    </a:lnTo>
                    <a:lnTo>
                      <a:pt x="97" y="828"/>
                    </a:lnTo>
                    <a:lnTo>
                      <a:pt x="65" y="958"/>
                    </a:lnTo>
                    <a:lnTo>
                      <a:pt x="33" y="1071"/>
                    </a:lnTo>
                    <a:lnTo>
                      <a:pt x="0" y="1217"/>
                    </a:lnTo>
                    <a:lnTo>
                      <a:pt x="0" y="1347"/>
                    </a:lnTo>
                    <a:lnTo>
                      <a:pt x="0" y="1493"/>
                    </a:lnTo>
                    <a:lnTo>
                      <a:pt x="33" y="1623"/>
                    </a:lnTo>
                    <a:lnTo>
                      <a:pt x="65" y="1753"/>
                    </a:lnTo>
                    <a:lnTo>
                      <a:pt x="97" y="1866"/>
                    </a:lnTo>
                    <a:lnTo>
                      <a:pt x="162" y="1996"/>
                    </a:lnTo>
                    <a:lnTo>
                      <a:pt x="227" y="2093"/>
                    </a:lnTo>
                    <a:lnTo>
                      <a:pt x="308" y="2207"/>
                    </a:lnTo>
                    <a:lnTo>
                      <a:pt x="389" y="2304"/>
                    </a:lnTo>
                    <a:lnTo>
                      <a:pt x="487" y="2385"/>
                    </a:lnTo>
                    <a:lnTo>
                      <a:pt x="584" y="2466"/>
                    </a:lnTo>
                    <a:lnTo>
                      <a:pt x="698" y="2531"/>
                    </a:lnTo>
                    <a:lnTo>
                      <a:pt x="811" y="2580"/>
                    </a:lnTo>
                    <a:lnTo>
                      <a:pt x="941" y="2628"/>
                    </a:lnTo>
                    <a:lnTo>
                      <a:pt x="1071" y="2661"/>
                    </a:lnTo>
                    <a:lnTo>
                      <a:pt x="1200" y="2693"/>
                    </a:lnTo>
                    <a:lnTo>
                      <a:pt x="1476" y="2693"/>
                    </a:lnTo>
                    <a:lnTo>
                      <a:pt x="1606" y="2661"/>
                    </a:lnTo>
                    <a:lnTo>
                      <a:pt x="1735" y="2628"/>
                    </a:lnTo>
                    <a:lnTo>
                      <a:pt x="1865" y="2580"/>
                    </a:lnTo>
                    <a:lnTo>
                      <a:pt x="1979" y="2531"/>
                    </a:lnTo>
                    <a:lnTo>
                      <a:pt x="2092" y="2466"/>
                    </a:lnTo>
                    <a:lnTo>
                      <a:pt x="2190" y="2385"/>
                    </a:lnTo>
                    <a:lnTo>
                      <a:pt x="2287" y="2304"/>
                    </a:lnTo>
                    <a:lnTo>
                      <a:pt x="2384" y="2207"/>
                    </a:lnTo>
                    <a:lnTo>
                      <a:pt x="2449" y="2093"/>
                    </a:lnTo>
                    <a:lnTo>
                      <a:pt x="2530" y="1996"/>
                    </a:lnTo>
                    <a:lnTo>
                      <a:pt x="2579" y="1866"/>
                    </a:lnTo>
                    <a:lnTo>
                      <a:pt x="2627" y="1753"/>
                    </a:lnTo>
                    <a:lnTo>
                      <a:pt x="2660" y="1623"/>
                    </a:lnTo>
                    <a:lnTo>
                      <a:pt x="2676" y="1493"/>
                    </a:lnTo>
                    <a:lnTo>
                      <a:pt x="2692" y="1347"/>
                    </a:lnTo>
                    <a:lnTo>
                      <a:pt x="2676" y="1217"/>
                    </a:lnTo>
                    <a:lnTo>
                      <a:pt x="2660" y="1071"/>
                    </a:lnTo>
                    <a:lnTo>
                      <a:pt x="2627" y="958"/>
                    </a:lnTo>
                    <a:lnTo>
                      <a:pt x="2579" y="828"/>
                    </a:lnTo>
                    <a:lnTo>
                      <a:pt x="2530" y="715"/>
                    </a:lnTo>
                    <a:lnTo>
                      <a:pt x="2449" y="601"/>
                    </a:lnTo>
                    <a:lnTo>
                      <a:pt x="2384" y="488"/>
                    </a:lnTo>
                    <a:lnTo>
                      <a:pt x="2287" y="406"/>
                    </a:lnTo>
                    <a:lnTo>
                      <a:pt x="2190" y="309"/>
                    </a:lnTo>
                    <a:lnTo>
                      <a:pt x="2092" y="228"/>
                    </a:lnTo>
                    <a:lnTo>
                      <a:pt x="1979" y="163"/>
                    </a:lnTo>
                    <a:lnTo>
                      <a:pt x="1865" y="115"/>
                    </a:lnTo>
                    <a:lnTo>
                      <a:pt x="1735" y="66"/>
                    </a:lnTo>
                    <a:lnTo>
                      <a:pt x="1606" y="33"/>
                    </a:lnTo>
                    <a:lnTo>
                      <a:pt x="1476" y="17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9"/>
              <p:cNvSpPr/>
              <p:nvPr/>
            </p:nvSpPr>
            <p:spPr>
              <a:xfrm>
                <a:off x="5944450" y="4910850"/>
                <a:ext cx="67325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2694" extrusionOk="0">
                    <a:moveTo>
                      <a:pt x="1346" y="1"/>
                    </a:moveTo>
                    <a:lnTo>
                      <a:pt x="1217" y="17"/>
                    </a:lnTo>
                    <a:lnTo>
                      <a:pt x="1071" y="33"/>
                    </a:lnTo>
                    <a:lnTo>
                      <a:pt x="941" y="66"/>
                    </a:lnTo>
                    <a:lnTo>
                      <a:pt x="827" y="115"/>
                    </a:lnTo>
                    <a:lnTo>
                      <a:pt x="714" y="163"/>
                    </a:lnTo>
                    <a:lnTo>
                      <a:pt x="600" y="228"/>
                    </a:lnTo>
                    <a:lnTo>
                      <a:pt x="487" y="309"/>
                    </a:lnTo>
                    <a:lnTo>
                      <a:pt x="389" y="406"/>
                    </a:lnTo>
                    <a:lnTo>
                      <a:pt x="308" y="488"/>
                    </a:lnTo>
                    <a:lnTo>
                      <a:pt x="227" y="601"/>
                    </a:lnTo>
                    <a:lnTo>
                      <a:pt x="162" y="715"/>
                    </a:lnTo>
                    <a:lnTo>
                      <a:pt x="114" y="828"/>
                    </a:lnTo>
                    <a:lnTo>
                      <a:pt x="65" y="958"/>
                    </a:lnTo>
                    <a:lnTo>
                      <a:pt x="33" y="1071"/>
                    </a:lnTo>
                    <a:lnTo>
                      <a:pt x="16" y="1217"/>
                    </a:lnTo>
                    <a:lnTo>
                      <a:pt x="0" y="1347"/>
                    </a:lnTo>
                    <a:lnTo>
                      <a:pt x="16" y="1493"/>
                    </a:lnTo>
                    <a:lnTo>
                      <a:pt x="33" y="1623"/>
                    </a:lnTo>
                    <a:lnTo>
                      <a:pt x="65" y="1753"/>
                    </a:lnTo>
                    <a:lnTo>
                      <a:pt x="114" y="1866"/>
                    </a:lnTo>
                    <a:lnTo>
                      <a:pt x="162" y="1996"/>
                    </a:lnTo>
                    <a:lnTo>
                      <a:pt x="227" y="2093"/>
                    </a:lnTo>
                    <a:lnTo>
                      <a:pt x="308" y="2207"/>
                    </a:lnTo>
                    <a:lnTo>
                      <a:pt x="389" y="2304"/>
                    </a:lnTo>
                    <a:lnTo>
                      <a:pt x="487" y="2385"/>
                    </a:lnTo>
                    <a:lnTo>
                      <a:pt x="600" y="2466"/>
                    </a:lnTo>
                    <a:lnTo>
                      <a:pt x="714" y="2531"/>
                    </a:lnTo>
                    <a:lnTo>
                      <a:pt x="827" y="2580"/>
                    </a:lnTo>
                    <a:lnTo>
                      <a:pt x="941" y="2628"/>
                    </a:lnTo>
                    <a:lnTo>
                      <a:pt x="1071" y="2661"/>
                    </a:lnTo>
                    <a:lnTo>
                      <a:pt x="1217" y="2693"/>
                    </a:lnTo>
                    <a:lnTo>
                      <a:pt x="1476" y="2693"/>
                    </a:lnTo>
                    <a:lnTo>
                      <a:pt x="1622" y="2661"/>
                    </a:lnTo>
                    <a:lnTo>
                      <a:pt x="1752" y="2628"/>
                    </a:lnTo>
                    <a:lnTo>
                      <a:pt x="1865" y="2580"/>
                    </a:lnTo>
                    <a:lnTo>
                      <a:pt x="1995" y="2531"/>
                    </a:lnTo>
                    <a:lnTo>
                      <a:pt x="2092" y="2466"/>
                    </a:lnTo>
                    <a:lnTo>
                      <a:pt x="2206" y="2385"/>
                    </a:lnTo>
                    <a:lnTo>
                      <a:pt x="2303" y="2304"/>
                    </a:lnTo>
                    <a:lnTo>
                      <a:pt x="2384" y="2207"/>
                    </a:lnTo>
                    <a:lnTo>
                      <a:pt x="2465" y="2093"/>
                    </a:lnTo>
                    <a:lnTo>
                      <a:pt x="2530" y="1996"/>
                    </a:lnTo>
                    <a:lnTo>
                      <a:pt x="2579" y="1866"/>
                    </a:lnTo>
                    <a:lnTo>
                      <a:pt x="2627" y="1753"/>
                    </a:lnTo>
                    <a:lnTo>
                      <a:pt x="2660" y="1623"/>
                    </a:lnTo>
                    <a:lnTo>
                      <a:pt x="2676" y="1493"/>
                    </a:lnTo>
                    <a:lnTo>
                      <a:pt x="2692" y="1347"/>
                    </a:lnTo>
                    <a:lnTo>
                      <a:pt x="2676" y="1217"/>
                    </a:lnTo>
                    <a:lnTo>
                      <a:pt x="2660" y="1071"/>
                    </a:lnTo>
                    <a:lnTo>
                      <a:pt x="2627" y="958"/>
                    </a:lnTo>
                    <a:lnTo>
                      <a:pt x="2579" y="828"/>
                    </a:lnTo>
                    <a:lnTo>
                      <a:pt x="2530" y="715"/>
                    </a:lnTo>
                    <a:lnTo>
                      <a:pt x="2465" y="601"/>
                    </a:lnTo>
                    <a:lnTo>
                      <a:pt x="2384" y="488"/>
                    </a:lnTo>
                    <a:lnTo>
                      <a:pt x="2303" y="406"/>
                    </a:lnTo>
                    <a:lnTo>
                      <a:pt x="2206" y="309"/>
                    </a:lnTo>
                    <a:lnTo>
                      <a:pt x="2092" y="228"/>
                    </a:lnTo>
                    <a:lnTo>
                      <a:pt x="1995" y="163"/>
                    </a:lnTo>
                    <a:lnTo>
                      <a:pt x="1865" y="115"/>
                    </a:lnTo>
                    <a:lnTo>
                      <a:pt x="1752" y="66"/>
                    </a:lnTo>
                    <a:lnTo>
                      <a:pt x="1622" y="33"/>
                    </a:lnTo>
                    <a:lnTo>
                      <a:pt x="1476" y="17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9"/>
              <p:cNvSpPr/>
              <p:nvPr/>
            </p:nvSpPr>
            <p:spPr>
              <a:xfrm>
                <a:off x="4662425" y="474075"/>
                <a:ext cx="926475" cy="926475"/>
              </a:xfrm>
              <a:custGeom>
                <a:avLst/>
                <a:gdLst/>
                <a:ahLst/>
                <a:cxnLst/>
                <a:rect l="l" t="t" r="r" b="b"/>
                <a:pathLst>
                  <a:path w="37059" h="37059" extrusionOk="0">
                    <a:moveTo>
                      <a:pt x="18051" y="1"/>
                    </a:moveTo>
                    <a:lnTo>
                      <a:pt x="17581" y="17"/>
                    </a:lnTo>
                    <a:lnTo>
                      <a:pt x="17110" y="49"/>
                    </a:lnTo>
                    <a:lnTo>
                      <a:pt x="16640" y="98"/>
                    </a:lnTo>
                    <a:lnTo>
                      <a:pt x="16170" y="147"/>
                    </a:lnTo>
                    <a:lnTo>
                      <a:pt x="15716" y="212"/>
                    </a:lnTo>
                    <a:lnTo>
                      <a:pt x="15245" y="293"/>
                    </a:lnTo>
                    <a:lnTo>
                      <a:pt x="14791" y="374"/>
                    </a:lnTo>
                    <a:lnTo>
                      <a:pt x="14353" y="471"/>
                    </a:lnTo>
                    <a:lnTo>
                      <a:pt x="13899" y="585"/>
                    </a:lnTo>
                    <a:lnTo>
                      <a:pt x="13461" y="698"/>
                    </a:lnTo>
                    <a:lnTo>
                      <a:pt x="13024" y="828"/>
                    </a:lnTo>
                    <a:lnTo>
                      <a:pt x="12586" y="974"/>
                    </a:lnTo>
                    <a:lnTo>
                      <a:pt x="12164" y="1120"/>
                    </a:lnTo>
                    <a:lnTo>
                      <a:pt x="11742" y="1282"/>
                    </a:lnTo>
                    <a:lnTo>
                      <a:pt x="11321" y="1460"/>
                    </a:lnTo>
                    <a:lnTo>
                      <a:pt x="10899" y="1639"/>
                    </a:lnTo>
                    <a:lnTo>
                      <a:pt x="10494" y="1833"/>
                    </a:lnTo>
                    <a:lnTo>
                      <a:pt x="10088" y="2028"/>
                    </a:lnTo>
                    <a:lnTo>
                      <a:pt x="9699" y="2239"/>
                    </a:lnTo>
                    <a:lnTo>
                      <a:pt x="9310" y="2450"/>
                    </a:lnTo>
                    <a:lnTo>
                      <a:pt x="8921" y="2677"/>
                    </a:lnTo>
                    <a:lnTo>
                      <a:pt x="8548" y="2920"/>
                    </a:lnTo>
                    <a:lnTo>
                      <a:pt x="8174" y="3163"/>
                    </a:lnTo>
                    <a:lnTo>
                      <a:pt x="7801" y="3423"/>
                    </a:lnTo>
                    <a:lnTo>
                      <a:pt x="7445" y="3682"/>
                    </a:lnTo>
                    <a:lnTo>
                      <a:pt x="7088" y="3958"/>
                    </a:lnTo>
                    <a:lnTo>
                      <a:pt x="6747" y="4234"/>
                    </a:lnTo>
                    <a:lnTo>
                      <a:pt x="6407" y="4526"/>
                    </a:lnTo>
                    <a:lnTo>
                      <a:pt x="6066" y="4817"/>
                    </a:lnTo>
                    <a:lnTo>
                      <a:pt x="5742" y="5109"/>
                    </a:lnTo>
                    <a:lnTo>
                      <a:pt x="5434" y="5434"/>
                    </a:lnTo>
                    <a:lnTo>
                      <a:pt x="5109" y="5742"/>
                    </a:lnTo>
                    <a:lnTo>
                      <a:pt x="4817" y="6066"/>
                    </a:lnTo>
                    <a:lnTo>
                      <a:pt x="4526" y="6407"/>
                    </a:lnTo>
                    <a:lnTo>
                      <a:pt x="4234" y="6747"/>
                    </a:lnTo>
                    <a:lnTo>
                      <a:pt x="3958" y="7088"/>
                    </a:lnTo>
                    <a:lnTo>
                      <a:pt x="3682" y="7445"/>
                    </a:lnTo>
                    <a:lnTo>
                      <a:pt x="3423" y="7802"/>
                    </a:lnTo>
                    <a:lnTo>
                      <a:pt x="3163" y="8175"/>
                    </a:lnTo>
                    <a:lnTo>
                      <a:pt x="2920" y="8548"/>
                    </a:lnTo>
                    <a:lnTo>
                      <a:pt x="2677" y="8921"/>
                    </a:lnTo>
                    <a:lnTo>
                      <a:pt x="2450" y="9310"/>
                    </a:lnTo>
                    <a:lnTo>
                      <a:pt x="2239" y="9699"/>
                    </a:lnTo>
                    <a:lnTo>
                      <a:pt x="2028" y="10088"/>
                    </a:lnTo>
                    <a:lnTo>
                      <a:pt x="1833" y="10494"/>
                    </a:lnTo>
                    <a:lnTo>
                      <a:pt x="1639" y="10899"/>
                    </a:lnTo>
                    <a:lnTo>
                      <a:pt x="1460" y="11321"/>
                    </a:lnTo>
                    <a:lnTo>
                      <a:pt x="1282" y="11742"/>
                    </a:lnTo>
                    <a:lnTo>
                      <a:pt x="1120" y="12164"/>
                    </a:lnTo>
                    <a:lnTo>
                      <a:pt x="974" y="12586"/>
                    </a:lnTo>
                    <a:lnTo>
                      <a:pt x="828" y="13024"/>
                    </a:lnTo>
                    <a:lnTo>
                      <a:pt x="698" y="13462"/>
                    </a:lnTo>
                    <a:lnTo>
                      <a:pt x="585" y="13899"/>
                    </a:lnTo>
                    <a:lnTo>
                      <a:pt x="471" y="14353"/>
                    </a:lnTo>
                    <a:lnTo>
                      <a:pt x="374" y="14791"/>
                    </a:lnTo>
                    <a:lnTo>
                      <a:pt x="293" y="15245"/>
                    </a:lnTo>
                    <a:lnTo>
                      <a:pt x="212" y="15716"/>
                    </a:lnTo>
                    <a:lnTo>
                      <a:pt x="147" y="16170"/>
                    </a:lnTo>
                    <a:lnTo>
                      <a:pt x="98" y="16640"/>
                    </a:lnTo>
                    <a:lnTo>
                      <a:pt x="49" y="17111"/>
                    </a:lnTo>
                    <a:lnTo>
                      <a:pt x="17" y="17581"/>
                    </a:lnTo>
                    <a:lnTo>
                      <a:pt x="1" y="18051"/>
                    </a:lnTo>
                    <a:lnTo>
                      <a:pt x="1" y="18538"/>
                    </a:lnTo>
                    <a:lnTo>
                      <a:pt x="1" y="19008"/>
                    </a:lnTo>
                    <a:lnTo>
                      <a:pt x="17" y="19478"/>
                    </a:lnTo>
                    <a:lnTo>
                      <a:pt x="49" y="19965"/>
                    </a:lnTo>
                    <a:lnTo>
                      <a:pt x="98" y="20419"/>
                    </a:lnTo>
                    <a:lnTo>
                      <a:pt x="147" y="20889"/>
                    </a:lnTo>
                    <a:lnTo>
                      <a:pt x="212" y="21360"/>
                    </a:lnTo>
                    <a:lnTo>
                      <a:pt x="293" y="21814"/>
                    </a:lnTo>
                    <a:lnTo>
                      <a:pt x="374" y="22268"/>
                    </a:lnTo>
                    <a:lnTo>
                      <a:pt x="471" y="22722"/>
                    </a:lnTo>
                    <a:lnTo>
                      <a:pt x="585" y="23160"/>
                    </a:lnTo>
                    <a:lnTo>
                      <a:pt x="698" y="23614"/>
                    </a:lnTo>
                    <a:lnTo>
                      <a:pt x="828" y="24036"/>
                    </a:lnTo>
                    <a:lnTo>
                      <a:pt x="974" y="24473"/>
                    </a:lnTo>
                    <a:lnTo>
                      <a:pt x="1120" y="24911"/>
                    </a:lnTo>
                    <a:lnTo>
                      <a:pt x="1282" y="25333"/>
                    </a:lnTo>
                    <a:lnTo>
                      <a:pt x="1460" y="25738"/>
                    </a:lnTo>
                    <a:lnTo>
                      <a:pt x="1639" y="26160"/>
                    </a:lnTo>
                    <a:lnTo>
                      <a:pt x="1833" y="26565"/>
                    </a:lnTo>
                    <a:lnTo>
                      <a:pt x="2028" y="26971"/>
                    </a:lnTo>
                    <a:lnTo>
                      <a:pt x="2239" y="27360"/>
                    </a:lnTo>
                    <a:lnTo>
                      <a:pt x="2450" y="27749"/>
                    </a:lnTo>
                    <a:lnTo>
                      <a:pt x="2677" y="28139"/>
                    </a:lnTo>
                    <a:lnTo>
                      <a:pt x="2920" y="28528"/>
                    </a:lnTo>
                    <a:lnTo>
                      <a:pt x="3163" y="28901"/>
                    </a:lnTo>
                    <a:lnTo>
                      <a:pt x="3423" y="29258"/>
                    </a:lnTo>
                    <a:lnTo>
                      <a:pt x="3682" y="29614"/>
                    </a:lnTo>
                    <a:lnTo>
                      <a:pt x="3958" y="29971"/>
                    </a:lnTo>
                    <a:lnTo>
                      <a:pt x="4234" y="30328"/>
                    </a:lnTo>
                    <a:lnTo>
                      <a:pt x="4526" y="30669"/>
                    </a:lnTo>
                    <a:lnTo>
                      <a:pt x="4817" y="30993"/>
                    </a:lnTo>
                    <a:lnTo>
                      <a:pt x="5109" y="31317"/>
                    </a:lnTo>
                    <a:lnTo>
                      <a:pt x="5434" y="31642"/>
                    </a:lnTo>
                    <a:lnTo>
                      <a:pt x="5742" y="31950"/>
                    </a:lnTo>
                    <a:lnTo>
                      <a:pt x="6066" y="32258"/>
                    </a:lnTo>
                    <a:lnTo>
                      <a:pt x="6407" y="32550"/>
                    </a:lnTo>
                    <a:lnTo>
                      <a:pt x="6747" y="32826"/>
                    </a:lnTo>
                    <a:lnTo>
                      <a:pt x="7088" y="33117"/>
                    </a:lnTo>
                    <a:lnTo>
                      <a:pt x="7445" y="33377"/>
                    </a:lnTo>
                    <a:lnTo>
                      <a:pt x="7801" y="33653"/>
                    </a:lnTo>
                    <a:lnTo>
                      <a:pt x="8174" y="33896"/>
                    </a:lnTo>
                    <a:lnTo>
                      <a:pt x="8548" y="34139"/>
                    </a:lnTo>
                    <a:lnTo>
                      <a:pt x="8921" y="34382"/>
                    </a:lnTo>
                    <a:lnTo>
                      <a:pt x="9310" y="34610"/>
                    </a:lnTo>
                    <a:lnTo>
                      <a:pt x="9699" y="34837"/>
                    </a:lnTo>
                    <a:lnTo>
                      <a:pt x="10088" y="35031"/>
                    </a:lnTo>
                    <a:lnTo>
                      <a:pt x="10494" y="35242"/>
                    </a:lnTo>
                    <a:lnTo>
                      <a:pt x="10899" y="35420"/>
                    </a:lnTo>
                    <a:lnTo>
                      <a:pt x="11321" y="35615"/>
                    </a:lnTo>
                    <a:lnTo>
                      <a:pt x="11742" y="35777"/>
                    </a:lnTo>
                    <a:lnTo>
                      <a:pt x="12164" y="35939"/>
                    </a:lnTo>
                    <a:lnTo>
                      <a:pt x="12586" y="36085"/>
                    </a:lnTo>
                    <a:lnTo>
                      <a:pt x="13024" y="36231"/>
                    </a:lnTo>
                    <a:lnTo>
                      <a:pt x="13461" y="36361"/>
                    </a:lnTo>
                    <a:lnTo>
                      <a:pt x="13899" y="36475"/>
                    </a:lnTo>
                    <a:lnTo>
                      <a:pt x="14353" y="36588"/>
                    </a:lnTo>
                    <a:lnTo>
                      <a:pt x="14791" y="36685"/>
                    </a:lnTo>
                    <a:lnTo>
                      <a:pt x="15245" y="36783"/>
                    </a:lnTo>
                    <a:lnTo>
                      <a:pt x="15716" y="36848"/>
                    </a:lnTo>
                    <a:lnTo>
                      <a:pt x="16170" y="36912"/>
                    </a:lnTo>
                    <a:lnTo>
                      <a:pt x="16640" y="36977"/>
                    </a:lnTo>
                    <a:lnTo>
                      <a:pt x="17110" y="37010"/>
                    </a:lnTo>
                    <a:lnTo>
                      <a:pt x="17581" y="37042"/>
                    </a:lnTo>
                    <a:lnTo>
                      <a:pt x="18051" y="37058"/>
                    </a:lnTo>
                    <a:lnTo>
                      <a:pt x="19008" y="37058"/>
                    </a:lnTo>
                    <a:lnTo>
                      <a:pt x="19478" y="37042"/>
                    </a:lnTo>
                    <a:lnTo>
                      <a:pt x="19965" y="37010"/>
                    </a:lnTo>
                    <a:lnTo>
                      <a:pt x="20419" y="36977"/>
                    </a:lnTo>
                    <a:lnTo>
                      <a:pt x="20889" y="36912"/>
                    </a:lnTo>
                    <a:lnTo>
                      <a:pt x="21360" y="36848"/>
                    </a:lnTo>
                    <a:lnTo>
                      <a:pt x="21814" y="36783"/>
                    </a:lnTo>
                    <a:lnTo>
                      <a:pt x="22268" y="36685"/>
                    </a:lnTo>
                    <a:lnTo>
                      <a:pt x="22722" y="36588"/>
                    </a:lnTo>
                    <a:lnTo>
                      <a:pt x="23160" y="36475"/>
                    </a:lnTo>
                    <a:lnTo>
                      <a:pt x="23598" y="36361"/>
                    </a:lnTo>
                    <a:lnTo>
                      <a:pt x="24035" y="36231"/>
                    </a:lnTo>
                    <a:lnTo>
                      <a:pt x="24473" y="36085"/>
                    </a:lnTo>
                    <a:lnTo>
                      <a:pt x="24911" y="35939"/>
                    </a:lnTo>
                    <a:lnTo>
                      <a:pt x="25333" y="35777"/>
                    </a:lnTo>
                    <a:lnTo>
                      <a:pt x="25738" y="35615"/>
                    </a:lnTo>
                    <a:lnTo>
                      <a:pt x="26160" y="35420"/>
                    </a:lnTo>
                    <a:lnTo>
                      <a:pt x="26565" y="35242"/>
                    </a:lnTo>
                    <a:lnTo>
                      <a:pt x="26971" y="35031"/>
                    </a:lnTo>
                    <a:lnTo>
                      <a:pt x="27360" y="34837"/>
                    </a:lnTo>
                    <a:lnTo>
                      <a:pt x="27749" y="34610"/>
                    </a:lnTo>
                    <a:lnTo>
                      <a:pt x="28139" y="34382"/>
                    </a:lnTo>
                    <a:lnTo>
                      <a:pt x="28528" y="34139"/>
                    </a:lnTo>
                    <a:lnTo>
                      <a:pt x="28901" y="33896"/>
                    </a:lnTo>
                    <a:lnTo>
                      <a:pt x="29258" y="33653"/>
                    </a:lnTo>
                    <a:lnTo>
                      <a:pt x="29614" y="33377"/>
                    </a:lnTo>
                    <a:lnTo>
                      <a:pt x="29971" y="33117"/>
                    </a:lnTo>
                    <a:lnTo>
                      <a:pt x="30328" y="32826"/>
                    </a:lnTo>
                    <a:lnTo>
                      <a:pt x="30652" y="32550"/>
                    </a:lnTo>
                    <a:lnTo>
                      <a:pt x="30993" y="32258"/>
                    </a:lnTo>
                    <a:lnTo>
                      <a:pt x="31317" y="31950"/>
                    </a:lnTo>
                    <a:lnTo>
                      <a:pt x="31642" y="31642"/>
                    </a:lnTo>
                    <a:lnTo>
                      <a:pt x="31950" y="31317"/>
                    </a:lnTo>
                    <a:lnTo>
                      <a:pt x="32258" y="30993"/>
                    </a:lnTo>
                    <a:lnTo>
                      <a:pt x="32550" y="30669"/>
                    </a:lnTo>
                    <a:lnTo>
                      <a:pt x="32825" y="30328"/>
                    </a:lnTo>
                    <a:lnTo>
                      <a:pt x="33117" y="29971"/>
                    </a:lnTo>
                    <a:lnTo>
                      <a:pt x="33377" y="29614"/>
                    </a:lnTo>
                    <a:lnTo>
                      <a:pt x="33653" y="29258"/>
                    </a:lnTo>
                    <a:lnTo>
                      <a:pt x="33896" y="28901"/>
                    </a:lnTo>
                    <a:lnTo>
                      <a:pt x="34139" y="28528"/>
                    </a:lnTo>
                    <a:lnTo>
                      <a:pt x="34382" y="28139"/>
                    </a:lnTo>
                    <a:lnTo>
                      <a:pt x="34609" y="27749"/>
                    </a:lnTo>
                    <a:lnTo>
                      <a:pt x="34820" y="27360"/>
                    </a:lnTo>
                    <a:lnTo>
                      <a:pt x="35031" y="26971"/>
                    </a:lnTo>
                    <a:lnTo>
                      <a:pt x="35242" y="26565"/>
                    </a:lnTo>
                    <a:lnTo>
                      <a:pt x="35420" y="26160"/>
                    </a:lnTo>
                    <a:lnTo>
                      <a:pt x="35615" y="25738"/>
                    </a:lnTo>
                    <a:lnTo>
                      <a:pt x="35777" y="25333"/>
                    </a:lnTo>
                    <a:lnTo>
                      <a:pt x="35939" y="24911"/>
                    </a:lnTo>
                    <a:lnTo>
                      <a:pt x="36085" y="24473"/>
                    </a:lnTo>
                    <a:lnTo>
                      <a:pt x="36231" y="24036"/>
                    </a:lnTo>
                    <a:lnTo>
                      <a:pt x="36361" y="23614"/>
                    </a:lnTo>
                    <a:lnTo>
                      <a:pt x="36474" y="23160"/>
                    </a:lnTo>
                    <a:lnTo>
                      <a:pt x="36588" y="22722"/>
                    </a:lnTo>
                    <a:lnTo>
                      <a:pt x="36685" y="22268"/>
                    </a:lnTo>
                    <a:lnTo>
                      <a:pt x="36783" y="21814"/>
                    </a:lnTo>
                    <a:lnTo>
                      <a:pt x="36847" y="21360"/>
                    </a:lnTo>
                    <a:lnTo>
                      <a:pt x="36912" y="20889"/>
                    </a:lnTo>
                    <a:lnTo>
                      <a:pt x="36977" y="20419"/>
                    </a:lnTo>
                    <a:lnTo>
                      <a:pt x="37010" y="19965"/>
                    </a:lnTo>
                    <a:lnTo>
                      <a:pt x="37042" y="19478"/>
                    </a:lnTo>
                    <a:lnTo>
                      <a:pt x="37058" y="19008"/>
                    </a:lnTo>
                    <a:lnTo>
                      <a:pt x="37058" y="18538"/>
                    </a:lnTo>
                    <a:lnTo>
                      <a:pt x="37058" y="18051"/>
                    </a:lnTo>
                    <a:lnTo>
                      <a:pt x="37042" y="17581"/>
                    </a:lnTo>
                    <a:lnTo>
                      <a:pt x="37010" y="17111"/>
                    </a:lnTo>
                    <a:lnTo>
                      <a:pt x="36977" y="16640"/>
                    </a:lnTo>
                    <a:lnTo>
                      <a:pt x="36912" y="16170"/>
                    </a:lnTo>
                    <a:lnTo>
                      <a:pt x="36847" y="15716"/>
                    </a:lnTo>
                    <a:lnTo>
                      <a:pt x="36783" y="15245"/>
                    </a:lnTo>
                    <a:lnTo>
                      <a:pt x="36685" y="14791"/>
                    </a:lnTo>
                    <a:lnTo>
                      <a:pt x="36588" y="14353"/>
                    </a:lnTo>
                    <a:lnTo>
                      <a:pt x="36474" y="13899"/>
                    </a:lnTo>
                    <a:lnTo>
                      <a:pt x="36361" y="13462"/>
                    </a:lnTo>
                    <a:lnTo>
                      <a:pt x="36231" y="13024"/>
                    </a:lnTo>
                    <a:lnTo>
                      <a:pt x="36085" y="12586"/>
                    </a:lnTo>
                    <a:lnTo>
                      <a:pt x="35939" y="12164"/>
                    </a:lnTo>
                    <a:lnTo>
                      <a:pt x="35777" y="11742"/>
                    </a:lnTo>
                    <a:lnTo>
                      <a:pt x="35615" y="11321"/>
                    </a:lnTo>
                    <a:lnTo>
                      <a:pt x="35420" y="10899"/>
                    </a:lnTo>
                    <a:lnTo>
                      <a:pt x="35242" y="10494"/>
                    </a:lnTo>
                    <a:lnTo>
                      <a:pt x="35031" y="10088"/>
                    </a:lnTo>
                    <a:lnTo>
                      <a:pt x="34820" y="9699"/>
                    </a:lnTo>
                    <a:lnTo>
                      <a:pt x="34609" y="9310"/>
                    </a:lnTo>
                    <a:lnTo>
                      <a:pt x="34382" y="8921"/>
                    </a:lnTo>
                    <a:lnTo>
                      <a:pt x="34139" y="8548"/>
                    </a:lnTo>
                    <a:lnTo>
                      <a:pt x="33896" y="8175"/>
                    </a:lnTo>
                    <a:lnTo>
                      <a:pt x="33653" y="7802"/>
                    </a:lnTo>
                    <a:lnTo>
                      <a:pt x="33377" y="7445"/>
                    </a:lnTo>
                    <a:lnTo>
                      <a:pt x="33117" y="7088"/>
                    </a:lnTo>
                    <a:lnTo>
                      <a:pt x="32825" y="6747"/>
                    </a:lnTo>
                    <a:lnTo>
                      <a:pt x="32550" y="6407"/>
                    </a:lnTo>
                    <a:lnTo>
                      <a:pt x="32258" y="6066"/>
                    </a:lnTo>
                    <a:lnTo>
                      <a:pt x="31950" y="5742"/>
                    </a:lnTo>
                    <a:lnTo>
                      <a:pt x="31642" y="5434"/>
                    </a:lnTo>
                    <a:lnTo>
                      <a:pt x="31317" y="5109"/>
                    </a:lnTo>
                    <a:lnTo>
                      <a:pt x="30993" y="4817"/>
                    </a:lnTo>
                    <a:lnTo>
                      <a:pt x="30652" y="4526"/>
                    </a:lnTo>
                    <a:lnTo>
                      <a:pt x="30328" y="4234"/>
                    </a:lnTo>
                    <a:lnTo>
                      <a:pt x="29971" y="3958"/>
                    </a:lnTo>
                    <a:lnTo>
                      <a:pt x="29614" y="3682"/>
                    </a:lnTo>
                    <a:lnTo>
                      <a:pt x="29258" y="3423"/>
                    </a:lnTo>
                    <a:lnTo>
                      <a:pt x="28901" y="3163"/>
                    </a:lnTo>
                    <a:lnTo>
                      <a:pt x="28528" y="2920"/>
                    </a:lnTo>
                    <a:lnTo>
                      <a:pt x="28139" y="2677"/>
                    </a:lnTo>
                    <a:lnTo>
                      <a:pt x="27749" y="2450"/>
                    </a:lnTo>
                    <a:lnTo>
                      <a:pt x="27360" y="2239"/>
                    </a:lnTo>
                    <a:lnTo>
                      <a:pt x="26971" y="2028"/>
                    </a:lnTo>
                    <a:lnTo>
                      <a:pt x="26565" y="1833"/>
                    </a:lnTo>
                    <a:lnTo>
                      <a:pt x="26160" y="1639"/>
                    </a:lnTo>
                    <a:lnTo>
                      <a:pt x="25738" y="1460"/>
                    </a:lnTo>
                    <a:lnTo>
                      <a:pt x="25333" y="1282"/>
                    </a:lnTo>
                    <a:lnTo>
                      <a:pt x="24911" y="1120"/>
                    </a:lnTo>
                    <a:lnTo>
                      <a:pt x="24473" y="974"/>
                    </a:lnTo>
                    <a:lnTo>
                      <a:pt x="24035" y="828"/>
                    </a:lnTo>
                    <a:lnTo>
                      <a:pt x="23598" y="698"/>
                    </a:lnTo>
                    <a:lnTo>
                      <a:pt x="23160" y="585"/>
                    </a:lnTo>
                    <a:lnTo>
                      <a:pt x="22722" y="471"/>
                    </a:lnTo>
                    <a:lnTo>
                      <a:pt x="22268" y="374"/>
                    </a:lnTo>
                    <a:lnTo>
                      <a:pt x="21814" y="293"/>
                    </a:lnTo>
                    <a:lnTo>
                      <a:pt x="21360" y="212"/>
                    </a:lnTo>
                    <a:lnTo>
                      <a:pt x="20889" y="147"/>
                    </a:lnTo>
                    <a:lnTo>
                      <a:pt x="20419" y="98"/>
                    </a:lnTo>
                    <a:lnTo>
                      <a:pt x="19965" y="49"/>
                    </a:lnTo>
                    <a:lnTo>
                      <a:pt x="19478" y="17"/>
                    </a:lnTo>
                    <a:lnTo>
                      <a:pt x="190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9"/>
              <p:cNvSpPr/>
              <p:nvPr/>
            </p:nvSpPr>
            <p:spPr>
              <a:xfrm>
                <a:off x="4662425" y="474075"/>
                <a:ext cx="926475" cy="926475"/>
              </a:xfrm>
              <a:custGeom>
                <a:avLst/>
                <a:gdLst/>
                <a:ahLst/>
                <a:cxnLst/>
                <a:rect l="l" t="t" r="r" b="b"/>
                <a:pathLst>
                  <a:path w="37059" h="37059" fill="none" extrusionOk="0">
                    <a:moveTo>
                      <a:pt x="37058" y="18538"/>
                    </a:moveTo>
                    <a:lnTo>
                      <a:pt x="37058" y="18538"/>
                    </a:lnTo>
                    <a:lnTo>
                      <a:pt x="37058" y="19008"/>
                    </a:lnTo>
                    <a:lnTo>
                      <a:pt x="37042" y="19478"/>
                    </a:lnTo>
                    <a:lnTo>
                      <a:pt x="37010" y="19965"/>
                    </a:lnTo>
                    <a:lnTo>
                      <a:pt x="36977" y="20419"/>
                    </a:lnTo>
                    <a:lnTo>
                      <a:pt x="36912" y="20889"/>
                    </a:lnTo>
                    <a:lnTo>
                      <a:pt x="36847" y="21360"/>
                    </a:lnTo>
                    <a:lnTo>
                      <a:pt x="36783" y="21814"/>
                    </a:lnTo>
                    <a:lnTo>
                      <a:pt x="36685" y="22268"/>
                    </a:lnTo>
                    <a:lnTo>
                      <a:pt x="36588" y="22722"/>
                    </a:lnTo>
                    <a:lnTo>
                      <a:pt x="36474" y="23160"/>
                    </a:lnTo>
                    <a:lnTo>
                      <a:pt x="36361" y="23614"/>
                    </a:lnTo>
                    <a:lnTo>
                      <a:pt x="36231" y="24036"/>
                    </a:lnTo>
                    <a:lnTo>
                      <a:pt x="36085" y="24473"/>
                    </a:lnTo>
                    <a:lnTo>
                      <a:pt x="35939" y="24911"/>
                    </a:lnTo>
                    <a:lnTo>
                      <a:pt x="35777" y="25333"/>
                    </a:lnTo>
                    <a:lnTo>
                      <a:pt x="35615" y="25738"/>
                    </a:lnTo>
                    <a:lnTo>
                      <a:pt x="35420" y="26160"/>
                    </a:lnTo>
                    <a:lnTo>
                      <a:pt x="35242" y="26565"/>
                    </a:lnTo>
                    <a:lnTo>
                      <a:pt x="35031" y="26971"/>
                    </a:lnTo>
                    <a:lnTo>
                      <a:pt x="34820" y="27360"/>
                    </a:lnTo>
                    <a:lnTo>
                      <a:pt x="34609" y="27749"/>
                    </a:lnTo>
                    <a:lnTo>
                      <a:pt x="34382" y="28139"/>
                    </a:lnTo>
                    <a:lnTo>
                      <a:pt x="34139" y="28528"/>
                    </a:lnTo>
                    <a:lnTo>
                      <a:pt x="33896" y="28901"/>
                    </a:lnTo>
                    <a:lnTo>
                      <a:pt x="33653" y="29258"/>
                    </a:lnTo>
                    <a:lnTo>
                      <a:pt x="33377" y="29614"/>
                    </a:lnTo>
                    <a:lnTo>
                      <a:pt x="33117" y="29971"/>
                    </a:lnTo>
                    <a:lnTo>
                      <a:pt x="32825" y="30328"/>
                    </a:lnTo>
                    <a:lnTo>
                      <a:pt x="32550" y="30669"/>
                    </a:lnTo>
                    <a:lnTo>
                      <a:pt x="32258" y="30993"/>
                    </a:lnTo>
                    <a:lnTo>
                      <a:pt x="31950" y="31317"/>
                    </a:lnTo>
                    <a:lnTo>
                      <a:pt x="31642" y="31642"/>
                    </a:lnTo>
                    <a:lnTo>
                      <a:pt x="31317" y="31950"/>
                    </a:lnTo>
                    <a:lnTo>
                      <a:pt x="30993" y="32258"/>
                    </a:lnTo>
                    <a:lnTo>
                      <a:pt x="30652" y="32550"/>
                    </a:lnTo>
                    <a:lnTo>
                      <a:pt x="30328" y="32826"/>
                    </a:lnTo>
                    <a:lnTo>
                      <a:pt x="29971" y="33117"/>
                    </a:lnTo>
                    <a:lnTo>
                      <a:pt x="29614" y="33377"/>
                    </a:lnTo>
                    <a:lnTo>
                      <a:pt x="29258" y="33653"/>
                    </a:lnTo>
                    <a:lnTo>
                      <a:pt x="28901" y="33896"/>
                    </a:lnTo>
                    <a:lnTo>
                      <a:pt x="28528" y="34139"/>
                    </a:lnTo>
                    <a:lnTo>
                      <a:pt x="28139" y="34382"/>
                    </a:lnTo>
                    <a:lnTo>
                      <a:pt x="27749" y="34610"/>
                    </a:lnTo>
                    <a:lnTo>
                      <a:pt x="27360" y="34837"/>
                    </a:lnTo>
                    <a:lnTo>
                      <a:pt x="26971" y="35031"/>
                    </a:lnTo>
                    <a:lnTo>
                      <a:pt x="26565" y="35242"/>
                    </a:lnTo>
                    <a:lnTo>
                      <a:pt x="26160" y="35420"/>
                    </a:lnTo>
                    <a:lnTo>
                      <a:pt x="25738" y="35615"/>
                    </a:lnTo>
                    <a:lnTo>
                      <a:pt x="25333" y="35777"/>
                    </a:lnTo>
                    <a:lnTo>
                      <a:pt x="24911" y="35939"/>
                    </a:lnTo>
                    <a:lnTo>
                      <a:pt x="24473" y="36085"/>
                    </a:lnTo>
                    <a:lnTo>
                      <a:pt x="24035" y="36231"/>
                    </a:lnTo>
                    <a:lnTo>
                      <a:pt x="23598" y="36361"/>
                    </a:lnTo>
                    <a:lnTo>
                      <a:pt x="23160" y="36475"/>
                    </a:lnTo>
                    <a:lnTo>
                      <a:pt x="22722" y="36588"/>
                    </a:lnTo>
                    <a:lnTo>
                      <a:pt x="22268" y="36685"/>
                    </a:lnTo>
                    <a:lnTo>
                      <a:pt x="21814" y="36783"/>
                    </a:lnTo>
                    <a:lnTo>
                      <a:pt x="21360" y="36848"/>
                    </a:lnTo>
                    <a:lnTo>
                      <a:pt x="20889" y="36912"/>
                    </a:lnTo>
                    <a:lnTo>
                      <a:pt x="20419" y="36977"/>
                    </a:lnTo>
                    <a:lnTo>
                      <a:pt x="19965" y="37010"/>
                    </a:lnTo>
                    <a:lnTo>
                      <a:pt x="19478" y="37042"/>
                    </a:lnTo>
                    <a:lnTo>
                      <a:pt x="19008" y="37058"/>
                    </a:lnTo>
                    <a:lnTo>
                      <a:pt x="18538" y="37058"/>
                    </a:lnTo>
                    <a:lnTo>
                      <a:pt x="18538" y="37058"/>
                    </a:lnTo>
                    <a:lnTo>
                      <a:pt x="18051" y="37058"/>
                    </a:lnTo>
                    <a:lnTo>
                      <a:pt x="17581" y="37042"/>
                    </a:lnTo>
                    <a:lnTo>
                      <a:pt x="17110" y="37010"/>
                    </a:lnTo>
                    <a:lnTo>
                      <a:pt x="16640" y="36977"/>
                    </a:lnTo>
                    <a:lnTo>
                      <a:pt x="16170" y="36912"/>
                    </a:lnTo>
                    <a:lnTo>
                      <a:pt x="15716" y="36848"/>
                    </a:lnTo>
                    <a:lnTo>
                      <a:pt x="15245" y="36783"/>
                    </a:lnTo>
                    <a:lnTo>
                      <a:pt x="14791" y="36685"/>
                    </a:lnTo>
                    <a:lnTo>
                      <a:pt x="14353" y="36588"/>
                    </a:lnTo>
                    <a:lnTo>
                      <a:pt x="13899" y="36475"/>
                    </a:lnTo>
                    <a:lnTo>
                      <a:pt x="13461" y="36361"/>
                    </a:lnTo>
                    <a:lnTo>
                      <a:pt x="13024" y="36231"/>
                    </a:lnTo>
                    <a:lnTo>
                      <a:pt x="12586" y="36085"/>
                    </a:lnTo>
                    <a:lnTo>
                      <a:pt x="12164" y="35939"/>
                    </a:lnTo>
                    <a:lnTo>
                      <a:pt x="11742" y="35777"/>
                    </a:lnTo>
                    <a:lnTo>
                      <a:pt x="11321" y="35615"/>
                    </a:lnTo>
                    <a:lnTo>
                      <a:pt x="10899" y="35420"/>
                    </a:lnTo>
                    <a:lnTo>
                      <a:pt x="10494" y="35242"/>
                    </a:lnTo>
                    <a:lnTo>
                      <a:pt x="10088" y="35031"/>
                    </a:lnTo>
                    <a:lnTo>
                      <a:pt x="9699" y="34837"/>
                    </a:lnTo>
                    <a:lnTo>
                      <a:pt x="9310" y="34610"/>
                    </a:lnTo>
                    <a:lnTo>
                      <a:pt x="8921" y="34382"/>
                    </a:lnTo>
                    <a:lnTo>
                      <a:pt x="8548" y="34139"/>
                    </a:lnTo>
                    <a:lnTo>
                      <a:pt x="8174" y="33896"/>
                    </a:lnTo>
                    <a:lnTo>
                      <a:pt x="7801" y="33653"/>
                    </a:lnTo>
                    <a:lnTo>
                      <a:pt x="7445" y="33377"/>
                    </a:lnTo>
                    <a:lnTo>
                      <a:pt x="7088" y="33117"/>
                    </a:lnTo>
                    <a:lnTo>
                      <a:pt x="6747" y="32826"/>
                    </a:lnTo>
                    <a:lnTo>
                      <a:pt x="6407" y="32550"/>
                    </a:lnTo>
                    <a:lnTo>
                      <a:pt x="6066" y="32258"/>
                    </a:lnTo>
                    <a:lnTo>
                      <a:pt x="5742" y="31950"/>
                    </a:lnTo>
                    <a:lnTo>
                      <a:pt x="5434" y="31642"/>
                    </a:lnTo>
                    <a:lnTo>
                      <a:pt x="5109" y="31317"/>
                    </a:lnTo>
                    <a:lnTo>
                      <a:pt x="4817" y="30993"/>
                    </a:lnTo>
                    <a:lnTo>
                      <a:pt x="4526" y="30669"/>
                    </a:lnTo>
                    <a:lnTo>
                      <a:pt x="4234" y="30328"/>
                    </a:lnTo>
                    <a:lnTo>
                      <a:pt x="3958" y="29971"/>
                    </a:lnTo>
                    <a:lnTo>
                      <a:pt x="3682" y="29614"/>
                    </a:lnTo>
                    <a:lnTo>
                      <a:pt x="3423" y="29258"/>
                    </a:lnTo>
                    <a:lnTo>
                      <a:pt x="3163" y="28901"/>
                    </a:lnTo>
                    <a:lnTo>
                      <a:pt x="2920" y="28528"/>
                    </a:lnTo>
                    <a:lnTo>
                      <a:pt x="2677" y="28139"/>
                    </a:lnTo>
                    <a:lnTo>
                      <a:pt x="2450" y="27749"/>
                    </a:lnTo>
                    <a:lnTo>
                      <a:pt x="2239" y="27360"/>
                    </a:lnTo>
                    <a:lnTo>
                      <a:pt x="2028" y="26971"/>
                    </a:lnTo>
                    <a:lnTo>
                      <a:pt x="1833" y="26565"/>
                    </a:lnTo>
                    <a:lnTo>
                      <a:pt x="1639" y="26160"/>
                    </a:lnTo>
                    <a:lnTo>
                      <a:pt x="1460" y="25738"/>
                    </a:lnTo>
                    <a:lnTo>
                      <a:pt x="1282" y="25333"/>
                    </a:lnTo>
                    <a:lnTo>
                      <a:pt x="1120" y="24911"/>
                    </a:lnTo>
                    <a:lnTo>
                      <a:pt x="974" y="24473"/>
                    </a:lnTo>
                    <a:lnTo>
                      <a:pt x="828" y="24036"/>
                    </a:lnTo>
                    <a:lnTo>
                      <a:pt x="698" y="23614"/>
                    </a:lnTo>
                    <a:lnTo>
                      <a:pt x="585" y="23160"/>
                    </a:lnTo>
                    <a:lnTo>
                      <a:pt x="471" y="22722"/>
                    </a:lnTo>
                    <a:lnTo>
                      <a:pt x="374" y="22268"/>
                    </a:lnTo>
                    <a:lnTo>
                      <a:pt x="293" y="21814"/>
                    </a:lnTo>
                    <a:lnTo>
                      <a:pt x="212" y="21360"/>
                    </a:lnTo>
                    <a:lnTo>
                      <a:pt x="147" y="20889"/>
                    </a:lnTo>
                    <a:lnTo>
                      <a:pt x="98" y="20419"/>
                    </a:lnTo>
                    <a:lnTo>
                      <a:pt x="49" y="19965"/>
                    </a:lnTo>
                    <a:lnTo>
                      <a:pt x="17" y="19478"/>
                    </a:lnTo>
                    <a:lnTo>
                      <a:pt x="1" y="19008"/>
                    </a:lnTo>
                    <a:lnTo>
                      <a:pt x="1" y="18538"/>
                    </a:lnTo>
                    <a:lnTo>
                      <a:pt x="1" y="18538"/>
                    </a:lnTo>
                    <a:lnTo>
                      <a:pt x="1" y="18051"/>
                    </a:lnTo>
                    <a:lnTo>
                      <a:pt x="17" y="17581"/>
                    </a:lnTo>
                    <a:lnTo>
                      <a:pt x="49" y="17111"/>
                    </a:lnTo>
                    <a:lnTo>
                      <a:pt x="98" y="16640"/>
                    </a:lnTo>
                    <a:lnTo>
                      <a:pt x="147" y="16170"/>
                    </a:lnTo>
                    <a:lnTo>
                      <a:pt x="212" y="15716"/>
                    </a:lnTo>
                    <a:lnTo>
                      <a:pt x="293" y="15245"/>
                    </a:lnTo>
                    <a:lnTo>
                      <a:pt x="374" y="14791"/>
                    </a:lnTo>
                    <a:lnTo>
                      <a:pt x="471" y="14353"/>
                    </a:lnTo>
                    <a:lnTo>
                      <a:pt x="585" y="13899"/>
                    </a:lnTo>
                    <a:lnTo>
                      <a:pt x="698" y="13462"/>
                    </a:lnTo>
                    <a:lnTo>
                      <a:pt x="828" y="13024"/>
                    </a:lnTo>
                    <a:lnTo>
                      <a:pt x="974" y="12586"/>
                    </a:lnTo>
                    <a:lnTo>
                      <a:pt x="1120" y="12164"/>
                    </a:lnTo>
                    <a:lnTo>
                      <a:pt x="1282" y="11742"/>
                    </a:lnTo>
                    <a:lnTo>
                      <a:pt x="1460" y="11321"/>
                    </a:lnTo>
                    <a:lnTo>
                      <a:pt x="1639" y="10899"/>
                    </a:lnTo>
                    <a:lnTo>
                      <a:pt x="1833" y="10494"/>
                    </a:lnTo>
                    <a:lnTo>
                      <a:pt x="2028" y="10088"/>
                    </a:lnTo>
                    <a:lnTo>
                      <a:pt x="2239" y="9699"/>
                    </a:lnTo>
                    <a:lnTo>
                      <a:pt x="2450" y="9310"/>
                    </a:lnTo>
                    <a:lnTo>
                      <a:pt x="2677" y="8921"/>
                    </a:lnTo>
                    <a:lnTo>
                      <a:pt x="2920" y="8548"/>
                    </a:lnTo>
                    <a:lnTo>
                      <a:pt x="3163" y="8175"/>
                    </a:lnTo>
                    <a:lnTo>
                      <a:pt x="3423" y="7802"/>
                    </a:lnTo>
                    <a:lnTo>
                      <a:pt x="3682" y="7445"/>
                    </a:lnTo>
                    <a:lnTo>
                      <a:pt x="3958" y="7088"/>
                    </a:lnTo>
                    <a:lnTo>
                      <a:pt x="4234" y="6747"/>
                    </a:lnTo>
                    <a:lnTo>
                      <a:pt x="4526" y="6407"/>
                    </a:lnTo>
                    <a:lnTo>
                      <a:pt x="4817" y="6066"/>
                    </a:lnTo>
                    <a:lnTo>
                      <a:pt x="5109" y="5742"/>
                    </a:lnTo>
                    <a:lnTo>
                      <a:pt x="5434" y="5434"/>
                    </a:lnTo>
                    <a:lnTo>
                      <a:pt x="5742" y="5109"/>
                    </a:lnTo>
                    <a:lnTo>
                      <a:pt x="6066" y="4817"/>
                    </a:lnTo>
                    <a:lnTo>
                      <a:pt x="6407" y="4526"/>
                    </a:lnTo>
                    <a:lnTo>
                      <a:pt x="6747" y="4234"/>
                    </a:lnTo>
                    <a:lnTo>
                      <a:pt x="7088" y="3958"/>
                    </a:lnTo>
                    <a:lnTo>
                      <a:pt x="7445" y="3682"/>
                    </a:lnTo>
                    <a:lnTo>
                      <a:pt x="7801" y="3423"/>
                    </a:lnTo>
                    <a:lnTo>
                      <a:pt x="8174" y="3163"/>
                    </a:lnTo>
                    <a:lnTo>
                      <a:pt x="8548" y="2920"/>
                    </a:lnTo>
                    <a:lnTo>
                      <a:pt x="8921" y="2677"/>
                    </a:lnTo>
                    <a:lnTo>
                      <a:pt x="9310" y="2450"/>
                    </a:lnTo>
                    <a:lnTo>
                      <a:pt x="9699" y="2239"/>
                    </a:lnTo>
                    <a:lnTo>
                      <a:pt x="10088" y="2028"/>
                    </a:lnTo>
                    <a:lnTo>
                      <a:pt x="10494" y="1833"/>
                    </a:lnTo>
                    <a:lnTo>
                      <a:pt x="10899" y="1639"/>
                    </a:lnTo>
                    <a:lnTo>
                      <a:pt x="11321" y="1460"/>
                    </a:lnTo>
                    <a:lnTo>
                      <a:pt x="11742" y="1282"/>
                    </a:lnTo>
                    <a:lnTo>
                      <a:pt x="12164" y="1120"/>
                    </a:lnTo>
                    <a:lnTo>
                      <a:pt x="12586" y="974"/>
                    </a:lnTo>
                    <a:lnTo>
                      <a:pt x="13024" y="828"/>
                    </a:lnTo>
                    <a:lnTo>
                      <a:pt x="13461" y="698"/>
                    </a:lnTo>
                    <a:lnTo>
                      <a:pt x="13899" y="585"/>
                    </a:lnTo>
                    <a:lnTo>
                      <a:pt x="14353" y="471"/>
                    </a:lnTo>
                    <a:lnTo>
                      <a:pt x="14791" y="374"/>
                    </a:lnTo>
                    <a:lnTo>
                      <a:pt x="15245" y="293"/>
                    </a:lnTo>
                    <a:lnTo>
                      <a:pt x="15716" y="212"/>
                    </a:lnTo>
                    <a:lnTo>
                      <a:pt x="16170" y="147"/>
                    </a:lnTo>
                    <a:lnTo>
                      <a:pt x="16640" y="98"/>
                    </a:lnTo>
                    <a:lnTo>
                      <a:pt x="17110" y="49"/>
                    </a:lnTo>
                    <a:lnTo>
                      <a:pt x="17581" y="17"/>
                    </a:lnTo>
                    <a:lnTo>
                      <a:pt x="18051" y="1"/>
                    </a:lnTo>
                    <a:lnTo>
                      <a:pt x="18538" y="1"/>
                    </a:lnTo>
                    <a:lnTo>
                      <a:pt x="18538" y="1"/>
                    </a:lnTo>
                    <a:lnTo>
                      <a:pt x="19008" y="1"/>
                    </a:lnTo>
                    <a:lnTo>
                      <a:pt x="19478" y="17"/>
                    </a:lnTo>
                    <a:lnTo>
                      <a:pt x="19965" y="49"/>
                    </a:lnTo>
                    <a:lnTo>
                      <a:pt x="20419" y="98"/>
                    </a:lnTo>
                    <a:lnTo>
                      <a:pt x="20889" y="147"/>
                    </a:lnTo>
                    <a:lnTo>
                      <a:pt x="21360" y="212"/>
                    </a:lnTo>
                    <a:lnTo>
                      <a:pt x="21814" y="293"/>
                    </a:lnTo>
                    <a:lnTo>
                      <a:pt x="22268" y="374"/>
                    </a:lnTo>
                    <a:lnTo>
                      <a:pt x="22722" y="471"/>
                    </a:lnTo>
                    <a:lnTo>
                      <a:pt x="23160" y="585"/>
                    </a:lnTo>
                    <a:lnTo>
                      <a:pt x="23598" y="698"/>
                    </a:lnTo>
                    <a:lnTo>
                      <a:pt x="24035" y="828"/>
                    </a:lnTo>
                    <a:lnTo>
                      <a:pt x="24473" y="974"/>
                    </a:lnTo>
                    <a:lnTo>
                      <a:pt x="24911" y="1120"/>
                    </a:lnTo>
                    <a:lnTo>
                      <a:pt x="25333" y="1282"/>
                    </a:lnTo>
                    <a:lnTo>
                      <a:pt x="25738" y="1460"/>
                    </a:lnTo>
                    <a:lnTo>
                      <a:pt x="26160" y="1639"/>
                    </a:lnTo>
                    <a:lnTo>
                      <a:pt x="26565" y="1833"/>
                    </a:lnTo>
                    <a:lnTo>
                      <a:pt x="26971" y="2028"/>
                    </a:lnTo>
                    <a:lnTo>
                      <a:pt x="27360" y="2239"/>
                    </a:lnTo>
                    <a:lnTo>
                      <a:pt x="27749" y="2450"/>
                    </a:lnTo>
                    <a:lnTo>
                      <a:pt x="28139" y="2677"/>
                    </a:lnTo>
                    <a:lnTo>
                      <a:pt x="28528" y="2920"/>
                    </a:lnTo>
                    <a:lnTo>
                      <a:pt x="28901" y="3163"/>
                    </a:lnTo>
                    <a:lnTo>
                      <a:pt x="29258" y="3423"/>
                    </a:lnTo>
                    <a:lnTo>
                      <a:pt x="29614" y="3682"/>
                    </a:lnTo>
                    <a:lnTo>
                      <a:pt x="29971" y="3958"/>
                    </a:lnTo>
                    <a:lnTo>
                      <a:pt x="30328" y="4234"/>
                    </a:lnTo>
                    <a:lnTo>
                      <a:pt x="30652" y="4526"/>
                    </a:lnTo>
                    <a:lnTo>
                      <a:pt x="30993" y="4817"/>
                    </a:lnTo>
                    <a:lnTo>
                      <a:pt x="31317" y="5109"/>
                    </a:lnTo>
                    <a:lnTo>
                      <a:pt x="31642" y="5434"/>
                    </a:lnTo>
                    <a:lnTo>
                      <a:pt x="31950" y="5742"/>
                    </a:lnTo>
                    <a:lnTo>
                      <a:pt x="32258" y="6066"/>
                    </a:lnTo>
                    <a:lnTo>
                      <a:pt x="32550" y="6407"/>
                    </a:lnTo>
                    <a:lnTo>
                      <a:pt x="32825" y="6747"/>
                    </a:lnTo>
                    <a:lnTo>
                      <a:pt x="33117" y="7088"/>
                    </a:lnTo>
                    <a:lnTo>
                      <a:pt x="33377" y="7445"/>
                    </a:lnTo>
                    <a:lnTo>
                      <a:pt x="33653" y="7802"/>
                    </a:lnTo>
                    <a:lnTo>
                      <a:pt x="33896" y="8175"/>
                    </a:lnTo>
                    <a:lnTo>
                      <a:pt x="34139" y="8548"/>
                    </a:lnTo>
                    <a:lnTo>
                      <a:pt x="34382" y="8921"/>
                    </a:lnTo>
                    <a:lnTo>
                      <a:pt x="34609" y="9310"/>
                    </a:lnTo>
                    <a:lnTo>
                      <a:pt x="34820" y="9699"/>
                    </a:lnTo>
                    <a:lnTo>
                      <a:pt x="35031" y="10088"/>
                    </a:lnTo>
                    <a:lnTo>
                      <a:pt x="35242" y="10494"/>
                    </a:lnTo>
                    <a:lnTo>
                      <a:pt x="35420" y="10899"/>
                    </a:lnTo>
                    <a:lnTo>
                      <a:pt x="35615" y="11321"/>
                    </a:lnTo>
                    <a:lnTo>
                      <a:pt x="35777" y="11742"/>
                    </a:lnTo>
                    <a:lnTo>
                      <a:pt x="35939" y="12164"/>
                    </a:lnTo>
                    <a:lnTo>
                      <a:pt x="36085" y="12586"/>
                    </a:lnTo>
                    <a:lnTo>
                      <a:pt x="36231" y="13024"/>
                    </a:lnTo>
                    <a:lnTo>
                      <a:pt x="36361" y="13462"/>
                    </a:lnTo>
                    <a:lnTo>
                      <a:pt x="36474" y="13899"/>
                    </a:lnTo>
                    <a:lnTo>
                      <a:pt x="36588" y="14353"/>
                    </a:lnTo>
                    <a:lnTo>
                      <a:pt x="36685" y="14791"/>
                    </a:lnTo>
                    <a:lnTo>
                      <a:pt x="36783" y="15245"/>
                    </a:lnTo>
                    <a:lnTo>
                      <a:pt x="36847" y="15716"/>
                    </a:lnTo>
                    <a:lnTo>
                      <a:pt x="36912" y="16170"/>
                    </a:lnTo>
                    <a:lnTo>
                      <a:pt x="36977" y="16640"/>
                    </a:lnTo>
                    <a:lnTo>
                      <a:pt x="37010" y="17111"/>
                    </a:lnTo>
                    <a:lnTo>
                      <a:pt x="37042" y="17581"/>
                    </a:lnTo>
                    <a:lnTo>
                      <a:pt x="37058" y="18051"/>
                    </a:lnTo>
                    <a:lnTo>
                      <a:pt x="37058" y="1853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9"/>
              <p:cNvSpPr/>
              <p:nvPr/>
            </p:nvSpPr>
            <p:spPr>
              <a:xfrm>
                <a:off x="5000575" y="812225"/>
                <a:ext cx="250575" cy="250575"/>
              </a:xfrm>
              <a:custGeom>
                <a:avLst/>
                <a:gdLst/>
                <a:ahLst/>
                <a:cxnLst/>
                <a:rect l="l" t="t" r="r" b="b"/>
                <a:pathLst>
                  <a:path w="10023" h="10023" extrusionOk="0">
                    <a:moveTo>
                      <a:pt x="4752" y="0"/>
                    </a:moveTo>
                    <a:lnTo>
                      <a:pt x="4493" y="17"/>
                    </a:lnTo>
                    <a:lnTo>
                      <a:pt x="4249" y="49"/>
                    </a:lnTo>
                    <a:lnTo>
                      <a:pt x="3990" y="98"/>
                    </a:lnTo>
                    <a:lnTo>
                      <a:pt x="3747" y="146"/>
                    </a:lnTo>
                    <a:lnTo>
                      <a:pt x="3520" y="211"/>
                    </a:lnTo>
                    <a:lnTo>
                      <a:pt x="3276" y="292"/>
                    </a:lnTo>
                    <a:lnTo>
                      <a:pt x="3049" y="390"/>
                    </a:lnTo>
                    <a:lnTo>
                      <a:pt x="2838" y="487"/>
                    </a:lnTo>
                    <a:lnTo>
                      <a:pt x="2611" y="600"/>
                    </a:lnTo>
                    <a:lnTo>
                      <a:pt x="2401" y="714"/>
                    </a:lnTo>
                    <a:lnTo>
                      <a:pt x="2206" y="844"/>
                    </a:lnTo>
                    <a:lnTo>
                      <a:pt x="2011" y="990"/>
                    </a:lnTo>
                    <a:lnTo>
                      <a:pt x="1817" y="1136"/>
                    </a:lnTo>
                    <a:lnTo>
                      <a:pt x="1638" y="1298"/>
                    </a:lnTo>
                    <a:lnTo>
                      <a:pt x="1460" y="1460"/>
                    </a:lnTo>
                    <a:lnTo>
                      <a:pt x="1298" y="1638"/>
                    </a:lnTo>
                    <a:lnTo>
                      <a:pt x="1136" y="1817"/>
                    </a:lnTo>
                    <a:lnTo>
                      <a:pt x="990" y="2011"/>
                    </a:lnTo>
                    <a:lnTo>
                      <a:pt x="844" y="2206"/>
                    </a:lnTo>
                    <a:lnTo>
                      <a:pt x="714" y="2401"/>
                    </a:lnTo>
                    <a:lnTo>
                      <a:pt x="600" y="2611"/>
                    </a:lnTo>
                    <a:lnTo>
                      <a:pt x="487" y="2838"/>
                    </a:lnTo>
                    <a:lnTo>
                      <a:pt x="390" y="3049"/>
                    </a:lnTo>
                    <a:lnTo>
                      <a:pt x="292" y="3276"/>
                    </a:lnTo>
                    <a:lnTo>
                      <a:pt x="211" y="3520"/>
                    </a:lnTo>
                    <a:lnTo>
                      <a:pt x="146" y="3747"/>
                    </a:lnTo>
                    <a:lnTo>
                      <a:pt x="98" y="3990"/>
                    </a:lnTo>
                    <a:lnTo>
                      <a:pt x="49" y="4249"/>
                    </a:lnTo>
                    <a:lnTo>
                      <a:pt x="17" y="4493"/>
                    </a:lnTo>
                    <a:lnTo>
                      <a:pt x="0" y="4752"/>
                    </a:lnTo>
                    <a:lnTo>
                      <a:pt x="0" y="5012"/>
                    </a:lnTo>
                    <a:lnTo>
                      <a:pt x="0" y="5271"/>
                    </a:lnTo>
                    <a:lnTo>
                      <a:pt x="17" y="5514"/>
                    </a:lnTo>
                    <a:lnTo>
                      <a:pt x="49" y="5774"/>
                    </a:lnTo>
                    <a:lnTo>
                      <a:pt x="98" y="6017"/>
                    </a:lnTo>
                    <a:lnTo>
                      <a:pt x="146" y="6260"/>
                    </a:lnTo>
                    <a:lnTo>
                      <a:pt x="211" y="6504"/>
                    </a:lnTo>
                    <a:lnTo>
                      <a:pt x="292" y="6731"/>
                    </a:lnTo>
                    <a:lnTo>
                      <a:pt x="390" y="6958"/>
                    </a:lnTo>
                    <a:lnTo>
                      <a:pt x="487" y="7185"/>
                    </a:lnTo>
                    <a:lnTo>
                      <a:pt x="600" y="7396"/>
                    </a:lnTo>
                    <a:lnTo>
                      <a:pt x="714" y="7607"/>
                    </a:lnTo>
                    <a:lnTo>
                      <a:pt x="844" y="7801"/>
                    </a:lnTo>
                    <a:lnTo>
                      <a:pt x="990" y="8012"/>
                    </a:lnTo>
                    <a:lnTo>
                      <a:pt x="1136" y="8190"/>
                    </a:lnTo>
                    <a:lnTo>
                      <a:pt x="1298" y="8369"/>
                    </a:lnTo>
                    <a:lnTo>
                      <a:pt x="1460" y="8547"/>
                    </a:lnTo>
                    <a:lnTo>
                      <a:pt x="1638" y="8709"/>
                    </a:lnTo>
                    <a:lnTo>
                      <a:pt x="1817" y="8872"/>
                    </a:lnTo>
                    <a:lnTo>
                      <a:pt x="2011" y="9017"/>
                    </a:lnTo>
                    <a:lnTo>
                      <a:pt x="2206" y="9163"/>
                    </a:lnTo>
                    <a:lnTo>
                      <a:pt x="2401" y="9293"/>
                    </a:lnTo>
                    <a:lnTo>
                      <a:pt x="2611" y="9407"/>
                    </a:lnTo>
                    <a:lnTo>
                      <a:pt x="2838" y="9520"/>
                    </a:lnTo>
                    <a:lnTo>
                      <a:pt x="3049" y="9618"/>
                    </a:lnTo>
                    <a:lnTo>
                      <a:pt x="3276" y="9715"/>
                    </a:lnTo>
                    <a:lnTo>
                      <a:pt x="3520" y="9796"/>
                    </a:lnTo>
                    <a:lnTo>
                      <a:pt x="3747" y="9861"/>
                    </a:lnTo>
                    <a:lnTo>
                      <a:pt x="3990" y="9909"/>
                    </a:lnTo>
                    <a:lnTo>
                      <a:pt x="4249" y="9958"/>
                    </a:lnTo>
                    <a:lnTo>
                      <a:pt x="4493" y="9991"/>
                    </a:lnTo>
                    <a:lnTo>
                      <a:pt x="4752" y="10007"/>
                    </a:lnTo>
                    <a:lnTo>
                      <a:pt x="5012" y="10023"/>
                    </a:lnTo>
                    <a:lnTo>
                      <a:pt x="5271" y="10007"/>
                    </a:lnTo>
                    <a:lnTo>
                      <a:pt x="5514" y="9991"/>
                    </a:lnTo>
                    <a:lnTo>
                      <a:pt x="5774" y="9958"/>
                    </a:lnTo>
                    <a:lnTo>
                      <a:pt x="6017" y="9909"/>
                    </a:lnTo>
                    <a:lnTo>
                      <a:pt x="6260" y="9861"/>
                    </a:lnTo>
                    <a:lnTo>
                      <a:pt x="6504" y="9796"/>
                    </a:lnTo>
                    <a:lnTo>
                      <a:pt x="6731" y="9715"/>
                    </a:lnTo>
                    <a:lnTo>
                      <a:pt x="6958" y="9618"/>
                    </a:lnTo>
                    <a:lnTo>
                      <a:pt x="7185" y="9520"/>
                    </a:lnTo>
                    <a:lnTo>
                      <a:pt x="7396" y="9407"/>
                    </a:lnTo>
                    <a:lnTo>
                      <a:pt x="7606" y="9293"/>
                    </a:lnTo>
                    <a:lnTo>
                      <a:pt x="7801" y="9163"/>
                    </a:lnTo>
                    <a:lnTo>
                      <a:pt x="8012" y="9017"/>
                    </a:lnTo>
                    <a:lnTo>
                      <a:pt x="8190" y="8872"/>
                    </a:lnTo>
                    <a:lnTo>
                      <a:pt x="8369" y="8709"/>
                    </a:lnTo>
                    <a:lnTo>
                      <a:pt x="8547" y="8547"/>
                    </a:lnTo>
                    <a:lnTo>
                      <a:pt x="8709" y="8369"/>
                    </a:lnTo>
                    <a:lnTo>
                      <a:pt x="8871" y="8190"/>
                    </a:lnTo>
                    <a:lnTo>
                      <a:pt x="9017" y="8012"/>
                    </a:lnTo>
                    <a:lnTo>
                      <a:pt x="9163" y="7801"/>
                    </a:lnTo>
                    <a:lnTo>
                      <a:pt x="9293" y="7607"/>
                    </a:lnTo>
                    <a:lnTo>
                      <a:pt x="9407" y="7396"/>
                    </a:lnTo>
                    <a:lnTo>
                      <a:pt x="9520" y="7185"/>
                    </a:lnTo>
                    <a:lnTo>
                      <a:pt x="9617" y="6958"/>
                    </a:lnTo>
                    <a:lnTo>
                      <a:pt x="9715" y="6731"/>
                    </a:lnTo>
                    <a:lnTo>
                      <a:pt x="9796" y="6504"/>
                    </a:lnTo>
                    <a:lnTo>
                      <a:pt x="9861" y="6260"/>
                    </a:lnTo>
                    <a:lnTo>
                      <a:pt x="9909" y="6017"/>
                    </a:lnTo>
                    <a:lnTo>
                      <a:pt x="9958" y="5774"/>
                    </a:lnTo>
                    <a:lnTo>
                      <a:pt x="9990" y="5514"/>
                    </a:lnTo>
                    <a:lnTo>
                      <a:pt x="10007" y="5271"/>
                    </a:lnTo>
                    <a:lnTo>
                      <a:pt x="10023" y="5012"/>
                    </a:lnTo>
                    <a:lnTo>
                      <a:pt x="10007" y="4752"/>
                    </a:lnTo>
                    <a:lnTo>
                      <a:pt x="9990" y="4493"/>
                    </a:lnTo>
                    <a:lnTo>
                      <a:pt x="9958" y="4249"/>
                    </a:lnTo>
                    <a:lnTo>
                      <a:pt x="9909" y="3990"/>
                    </a:lnTo>
                    <a:lnTo>
                      <a:pt x="9861" y="3747"/>
                    </a:lnTo>
                    <a:lnTo>
                      <a:pt x="9796" y="3520"/>
                    </a:lnTo>
                    <a:lnTo>
                      <a:pt x="9715" y="3276"/>
                    </a:lnTo>
                    <a:lnTo>
                      <a:pt x="9617" y="3049"/>
                    </a:lnTo>
                    <a:lnTo>
                      <a:pt x="9520" y="2838"/>
                    </a:lnTo>
                    <a:lnTo>
                      <a:pt x="9407" y="2611"/>
                    </a:lnTo>
                    <a:lnTo>
                      <a:pt x="9293" y="2401"/>
                    </a:lnTo>
                    <a:lnTo>
                      <a:pt x="9163" y="2206"/>
                    </a:lnTo>
                    <a:lnTo>
                      <a:pt x="9017" y="2011"/>
                    </a:lnTo>
                    <a:lnTo>
                      <a:pt x="8871" y="1817"/>
                    </a:lnTo>
                    <a:lnTo>
                      <a:pt x="8709" y="1638"/>
                    </a:lnTo>
                    <a:lnTo>
                      <a:pt x="8547" y="1460"/>
                    </a:lnTo>
                    <a:lnTo>
                      <a:pt x="8369" y="1298"/>
                    </a:lnTo>
                    <a:lnTo>
                      <a:pt x="8190" y="1136"/>
                    </a:lnTo>
                    <a:lnTo>
                      <a:pt x="8012" y="990"/>
                    </a:lnTo>
                    <a:lnTo>
                      <a:pt x="7801" y="844"/>
                    </a:lnTo>
                    <a:lnTo>
                      <a:pt x="7606" y="714"/>
                    </a:lnTo>
                    <a:lnTo>
                      <a:pt x="7396" y="600"/>
                    </a:lnTo>
                    <a:lnTo>
                      <a:pt x="7185" y="487"/>
                    </a:lnTo>
                    <a:lnTo>
                      <a:pt x="6958" y="390"/>
                    </a:lnTo>
                    <a:lnTo>
                      <a:pt x="6731" y="292"/>
                    </a:lnTo>
                    <a:lnTo>
                      <a:pt x="6504" y="211"/>
                    </a:lnTo>
                    <a:lnTo>
                      <a:pt x="6260" y="146"/>
                    </a:lnTo>
                    <a:lnTo>
                      <a:pt x="6017" y="98"/>
                    </a:lnTo>
                    <a:lnTo>
                      <a:pt x="5774" y="49"/>
                    </a:lnTo>
                    <a:lnTo>
                      <a:pt x="5514" y="17"/>
                    </a:lnTo>
                    <a:lnTo>
                      <a:pt x="52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9"/>
              <p:cNvSpPr/>
              <p:nvPr/>
            </p:nvSpPr>
            <p:spPr>
              <a:xfrm>
                <a:off x="5000575" y="812225"/>
                <a:ext cx="250575" cy="250575"/>
              </a:xfrm>
              <a:custGeom>
                <a:avLst/>
                <a:gdLst/>
                <a:ahLst/>
                <a:cxnLst/>
                <a:rect l="l" t="t" r="r" b="b"/>
                <a:pathLst>
                  <a:path w="10023" h="10023" fill="none" extrusionOk="0">
                    <a:moveTo>
                      <a:pt x="5012" y="0"/>
                    </a:moveTo>
                    <a:lnTo>
                      <a:pt x="5012" y="0"/>
                    </a:lnTo>
                    <a:lnTo>
                      <a:pt x="4752" y="0"/>
                    </a:lnTo>
                    <a:lnTo>
                      <a:pt x="4493" y="17"/>
                    </a:lnTo>
                    <a:lnTo>
                      <a:pt x="4249" y="49"/>
                    </a:lnTo>
                    <a:lnTo>
                      <a:pt x="3990" y="98"/>
                    </a:lnTo>
                    <a:lnTo>
                      <a:pt x="3747" y="146"/>
                    </a:lnTo>
                    <a:lnTo>
                      <a:pt x="3520" y="211"/>
                    </a:lnTo>
                    <a:lnTo>
                      <a:pt x="3276" y="292"/>
                    </a:lnTo>
                    <a:lnTo>
                      <a:pt x="3049" y="390"/>
                    </a:lnTo>
                    <a:lnTo>
                      <a:pt x="2838" y="487"/>
                    </a:lnTo>
                    <a:lnTo>
                      <a:pt x="2611" y="600"/>
                    </a:lnTo>
                    <a:lnTo>
                      <a:pt x="2401" y="714"/>
                    </a:lnTo>
                    <a:lnTo>
                      <a:pt x="2206" y="844"/>
                    </a:lnTo>
                    <a:lnTo>
                      <a:pt x="2011" y="990"/>
                    </a:lnTo>
                    <a:lnTo>
                      <a:pt x="1817" y="1136"/>
                    </a:lnTo>
                    <a:lnTo>
                      <a:pt x="1638" y="1298"/>
                    </a:lnTo>
                    <a:lnTo>
                      <a:pt x="1460" y="1460"/>
                    </a:lnTo>
                    <a:lnTo>
                      <a:pt x="1298" y="1638"/>
                    </a:lnTo>
                    <a:lnTo>
                      <a:pt x="1136" y="1817"/>
                    </a:lnTo>
                    <a:lnTo>
                      <a:pt x="990" y="2011"/>
                    </a:lnTo>
                    <a:lnTo>
                      <a:pt x="844" y="2206"/>
                    </a:lnTo>
                    <a:lnTo>
                      <a:pt x="714" y="2401"/>
                    </a:lnTo>
                    <a:lnTo>
                      <a:pt x="600" y="2611"/>
                    </a:lnTo>
                    <a:lnTo>
                      <a:pt x="487" y="2838"/>
                    </a:lnTo>
                    <a:lnTo>
                      <a:pt x="390" y="3049"/>
                    </a:lnTo>
                    <a:lnTo>
                      <a:pt x="292" y="3276"/>
                    </a:lnTo>
                    <a:lnTo>
                      <a:pt x="211" y="3520"/>
                    </a:lnTo>
                    <a:lnTo>
                      <a:pt x="146" y="3747"/>
                    </a:lnTo>
                    <a:lnTo>
                      <a:pt x="98" y="3990"/>
                    </a:lnTo>
                    <a:lnTo>
                      <a:pt x="49" y="4249"/>
                    </a:lnTo>
                    <a:lnTo>
                      <a:pt x="17" y="4493"/>
                    </a:lnTo>
                    <a:lnTo>
                      <a:pt x="0" y="4752"/>
                    </a:lnTo>
                    <a:lnTo>
                      <a:pt x="0" y="5012"/>
                    </a:lnTo>
                    <a:lnTo>
                      <a:pt x="0" y="5012"/>
                    </a:lnTo>
                    <a:lnTo>
                      <a:pt x="0" y="5271"/>
                    </a:lnTo>
                    <a:lnTo>
                      <a:pt x="17" y="5514"/>
                    </a:lnTo>
                    <a:lnTo>
                      <a:pt x="49" y="5774"/>
                    </a:lnTo>
                    <a:lnTo>
                      <a:pt x="98" y="6017"/>
                    </a:lnTo>
                    <a:lnTo>
                      <a:pt x="146" y="6260"/>
                    </a:lnTo>
                    <a:lnTo>
                      <a:pt x="211" y="6504"/>
                    </a:lnTo>
                    <a:lnTo>
                      <a:pt x="292" y="6731"/>
                    </a:lnTo>
                    <a:lnTo>
                      <a:pt x="390" y="6958"/>
                    </a:lnTo>
                    <a:lnTo>
                      <a:pt x="487" y="7185"/>
                    </a:lnTo>
                    <a:lnTo>
                      <a:pt x="600" y="7396"/>
                    </a:lnTo>
                    <a:lnTo>
                      <a:pt x="714" y="7607"/>
                    </a:lnTo>
                    <a:lnTo>
                      <a:pt x="844" y="7801"/>
                    </a:lnTo>
                    <a:lnTo>
                      <a:pt x="990" y="8012"/>
                    </a:lnTo>
                    <a:lnTo>
                      <a:pt x="1136" y="8190"/>
                    </a:lnTo>
                    <a:lnTo>
                      <a:pt x="1298" y="8369"/>
                    </a:lnTo>
                    <a:lnTo>
                      <a:pt x="1460" y="8547"/>
                    </a:lnTo>
                    <a:lnTo>
                      <a:pt x="1638" y="8709"/>
                    </a:lnTo>
                    <a:lnTo>
                      <a:pt x="1817" y="8872"/>
                    </a:lnTo>
                    <a:lnTo>
                      <a:pt x="2011" y="9017"/>
                    </a:lnTo>
                    <a:lnTo>
                      <a:pt x="2206" y="9163"/>
                    </a:lnTo>
                    <a:lnTo>
                      <a:pt x="2401" y="9293"/>
                    </a:lnTo>
                    <a:lnTo>
                      <a:pt x="2611" y="9407"/>
                    </a:lnTo>
                    <a:lnTo>
                      <a:pt x="2838" y="9520"/>
                    </a:lnTo>
                    <a:lnTo>
                      <a:pt x="3049" y="9618"/>
                    </a:lnTo>
                    <a:lnTo>
                      <a:pt x="3276" y="9715"/>
                    </a:lnTo>
                    <a:lnTo>
                      <a:pt x="3520" y="9796"/>
                    </a:lnTo>
                    <a:lnTo>
                      <a:pt x="3747" y="9861"/>
                    </a:lnTo>
                    <a:lnTo>
                      <a:pt x="3990" y="9909"/>
                    </a:lnTo>
                    <a:lnTo>
                      <a:pt x="4249" y="9958"/>
                    </a:lnTo>
                    <a:lnTo>
                      <a:pt x="4493" y="9991"/>
                    </a:lnTo>
                    <a:lnTo>
                      <a:pt x="4752" y="10007"/>
                    </a:lnTo>
                    <a:lnTo>
                      <a:pt x="5012" y="10023"/>
                    </a:lnTo>
                    <a:lnTo>
                      <a:pt x="5012" y="10023"/>
                    </a:lnTo>
                    <a:lnTo>
                      <a:pt x="5271" y="10007"/>
                    </a:lnTo>
                    <a:lnTo>
                      <a:pt x="5514" y="9991"/>
                    </a:lnTo>
                    <a:lnTo>
                      <a:pt x="5774" y="9958"/>
                    </a:lnTo>
                    <a:lnTo>
                      <a:pt x="6017" y="9909"/>
                    </a:lnTo>
                    <a:lnTo>
                      <a:pt x="6260" y="9861"/>
                    </a:lnTo>
                    <a:lnTo>
                      <a:pt x="6504" y="9796"/>
                    </a:lnTo>
                    <a:lnTo>
                      <a:pt x="6731" y="9715"/>
                    </a:lnTo>
                    <a:lnTo>
                      <a:pt x="6958" y="9618"/>
                    </a:lnTo>
                    <a:lnTo>
                      <a:pt x="7185" y="9520"/>
                    </a:lnTo>
                    <a:lnTo>
                      <a:pt x="7396" y="9407"/>
                    </a:lnTo>
                    <a:lnTo>
                      <a:pt x="7606" y="9293"/>
                    </a:lnTo>
                    <a:lnTo>
                      <a:pt x="7801" y="9163"/>
                    </a:lnTo>
                    <a:lnTo>
                      <a:pt x="8012" y="9017"/>
                    </a:lnTo>
                    <a:lnTo>
                      <a:pt x="8190" y="8872"/>
                    </a:lnTo>
                    <a:lnTo>
                      <a:pt x="8369" y="8709"/>
                    </a:lnTo>
                    <a:lnTo>
                      <a:pt x="8547" y="8547"/>
                    </a:lnTo>
                    <a:lnTo>
                      <a:pt x="8709" y="8369"/>
                    </a:lnTo>
                    <a:lnTo>
                      <a:pt x="8871" y="8190"/>
                    </a:lnTo>
                    <a:lnTo>
                      <a:pt x="9017" y="8012"/>
                    </a:lnTo>
                    <a:lnTo>
                      <a:pt x="9163" y="7801"/>
                    </a:lnTo>
                    <a:lnTo>
                      <a:pt x="9293" y="7607"/>
                    </a:lnTo>
                    <a:lnTo>
                      <a:pt x="9407" y="7396"/>
                    </a:lnTo>
                    <a:lnTo>
                      <a:pt x="9520" y="7185"/>
                    </a:lnTo>
                    <a:lnTo>
                      <a:pt x="9617" y="6958"/>
                    </a:lnTo>
                    <a:lnTo>
                      <a:pt x="9715" y="6731"/>
                    </a:lnTo>
                    <a:lnTo>
                      <a:pt x="9796" y="6504"/>
                    </a:lnTo>
                    <a:lnTo>
                      <a:pt x="9861" y="6260"/>
                    </a:lnTo>
                    <a:lnTo>
                      <a:pt x="9909" y="6017"/>
                    </a:lnTo>
                    <a:lnTo>
                      <a:pt x="9958" y="5774"/>
                    </a:lnTo>
                    <a:lnTo>
                      <a:pt x="9990" y="5514"/>
                    </a:lnTo>
                    <a:lnTo>
                      <a:pt x="10007" y="5271"/>
                    </a:lnTo>
                    <a:lnTo>
                      <a:pt x="10023" y="5012"/>
                    </a:lnTo>
                    <a:lnTo>
                      <a:pt x="10023" y="5012"/>
                    </a:lnTo>
                    <a:lnTo>
                      <a:pt x="10007" y="4752"/>
                    </a:lnTo>
                    <a:lnTo>
                      <a:pt x="9990" y="4493"/>
                    </a:lnTo>
                    <a:lnTo>
                      <a:pt x="9958" y="4249"/>
                    </a:lnTo>
                    <a:lnTo>
                      <a:pt x="9909" y="3990"/>
                    </a:lnTo>
                    <a:lnTo>
                      <a:pt x="9861" y="3747"/>
                    </a:lnTo>
                    <a:lnTo>
                      <a:pt x="9796" y="3520"/>
                    </a:lnTo>
                    <a:lnTo>
                      <a:pt x="9715" y="3276"/>
                    </a:lnTo>
                    <a:lnTo>
                      <a:pt x="9617" y="3049"/>
                    </a:lnTo>
                    <a:lnTo>
                      <a:pt x="9520" y="2838"/>
                    </a:lnTo>
                    <a:lnTo>
                      <a:pt x="9407" y="2611"/>
                    </a:lnTo>
                    <a:lnTo>
                      <a:pt x="9293" y="2401"/>
                    </a:lnTo>
                    <a:lnTo>
                      <a:pt x="9163" y="2206"/>
                    </a:lnTo>
                    <a:lnTo>
                      <a:pt x="9017" y="2011"/>
                    </a:lnTo>
                    <a:lnTo>
                      <a:pt x="8871" y="1817"/>
                    </a:lnTo>
                    <a:lnTo>
                      <a:pt x="8709" y="1638"/>
                    </a:lnTo>
                    <a:lnTo>
                      <a:pt x="8547" y="1460"/>
                    </a:lnTo>
                    <a:lnTo>
                      <a:pt x="8369" y="1298"/>
                    </a:lnTo>
                    <a:lnTo>
                      <a:pt x="8190" y="1136"/>
                    </a:lnTo>
                    <a:lnTo>
                      <a:pt x="8012" y="990"/>
                    </a:lnTo>
                    <a:lnTo>
                      <a:pt x="7801" y="844"/>
                    </a:lnTo>
                    <a:lnTo>
                      <a:pt x="7606" y="714"/>
                    </a:lnTo>
                    <a:lnTo>
                      <a:pt x="7396" y="600"/>
                    </a:lnTo>
                    <a:lnTo>
                      <a:pt x="7185" y="487"/>
                    </a:lnTo>
                    <a:lnTo>
                      <a:pt x="6958" y="390"/>
                    </a:lnTo>
                    <a:lnTo>
                      <a:pt x="6731" y="292"/>
                    </a:lnTo>
                    <a:lnTo>
                      <a:pt x="6504" y="211"/>
                    </a:lnTo>
                    <a:lnTo>
                      <a:pt x="6260" y="146"/>
                    </a:lnTo>
                    <a:lnTo>
                      <a:pt x="6017" y="98"/>
                    </a:lnTo>
                    <a:lnTo>
                      <a:pt x="5774" y="49"/>
                    </a:lnTo>
                    <a:lnTo>
                      <a:pt x="5514" y="17"/>
                    </a:lnTo>
                    <a:lnTo>
                      <a:pt x="5271" y="0"/>
                    </a:lnTo>
                    <a:lnTo>
                      <a:pt x="501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9"/>
              <p:cNvSpPr/>
              <p:nvPr/>
            </p:nvSpPr>
            <p:spPr>
              <a:xfrm>
                <a:off x="5088550" y="527200"/>
                <a:ext cx="60450" cy="243275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9731" extrusionOk="0">
                    <a:moveTo>
                      <a:pt x="1087" y="0"/>
                    </a:moveTo>
                    <a:lnTo>
                      <a:pt x="957" y="33"/>
                    </a:lnTo>
                    <a:lnTo>
                      <a:pt x="844" y="49"/>
                    </a:lnTo>
                    <a:lnTo>
                      <a:pt x="730" y="98"/>
                    </a:lnTo>
                    <a:lnTo>
                      <a:pt x="633" y="146"/>
                    </a:lnTo>
                    <a:lnTo>
                      <a:pt x="536" y="211"/>
                    </a:lnTo>
                    <a:lnTo>
                      <a:pt x="438" y="276"/>
                    </a:lnTo>
                    <a:lnTo>
                      <a:pt x="341" y="357"/>
                    </a:lnTo>
                    <a:lnTo>
                      <a:pt x="276" y="438"/>
                    </a:lnTo>
                    <a:lnTo>
                      <a:pt x="195" y="535"/>
                    </a:lnTo>
                    <a:lnTo>
                      <a:pt x="147" y="633"/>
                    </a:lnTo>
                    <a:lnTo>
                      <a:pt x="82" y="746"/>
                    </a:lnTo>
                    <a:lnTo>
                      <a:pt x="49" y="860"/>
                    </a:lnTo>
                    <a:lnTo>
                      <a:pt x="17" y="973"/>
                    </a:lnTo>
                    <a:lnTo>
                      <a:pt x="1" y="1087"/>
                    </a:lnTo>
                    <a:lnTo>
                      <a:pt x="1" y="1217"/>
                    </a:lnTo>
                    <a:lnTo>
                      <a:pt x="1" y="8515"/>
                    </a:lnTo>
                    <a:lnTo>
                      <a:pt x="1" y="8628"/>
                    </a:lnTo>
                    <a:lnTo>
                      <a:pt x="17" y="8758"/>
                    </a:lnTo>
                    <a:lnTo>
                      <a:pt x="49" y="8871"/>
                    </a:lnTo>
                    <a:lnTo>
                      <a:pt x="82" y="8985"/>
                    </a:lnTo>
                    <a:lnTo>
                      <a:pt x="147" y="9082"/>
                    </a:lnTo>
                    <a:lnTo>
                      <a:pt x="195" y="9180"/>
                    </a:lnTo>
                    <a:lnTo>
                      <a:pt x="276" y="9277"/>
                    </a:lnTo>
                    <a:lnTo>
                      <a:pt x="341" y="9374"/>
                    </a:lnTo>
                    <a:lnTo>
                      <a:pt x="438" y="9439"/>
                    </a:lnTo>
                    <a:lnTo>
                      <a:pt x="536" y="9520"/>
                    </a:lnTo>
                    <a:lnTo>
                      <a:pt x="633" y="9569"/>
                    </a:lnTo>
                    <a:lnTo>
                      <a:pt x="730" y="9634"/>
                    </a:lnTo>
                    <a:lnTo>
                      <a:pt x="844" y="9666"/>
                    </a:lnTo>
                    <a:lnTo>
                      <a:pt x="957" y="9699"/>
                    </a:lnTo>
                    <a:lnTo>
                      <a:pt x="1087" y="9715"/>
                    </a:lnTo>
                    <a:lnTo>
                      <a:pt x="1217" y="9731"/>
                    </a:lnTo>
                    <a:lnTo>
                      <a:pt x="1330" y="9715"/>
                    </a:lnTo>
                    <a:lnTo>
                      <a:pt x="1460" y="9699"/>
                    </a:lnTo>
                    <a:lnTo>
                      <a:pt x="1574" y="9666"/>
                    </a:lnTo>
                    <a:lnTo>
                      <a:pt x="1687" y="9634"/>
                    </a:lnTo>
                    <a:lnTo>
                      <a:pt x="1785" y="9569"/>
                    </a:lnTo>
                    <a:lnTo>
                      <a:pt x="1882" y="9520"/>
                    </a:lnTo>
                    <a:lnTo>
                      <a:pt x="1979" y="9439"/>
                    </a:lnTo>
                    <a:lnTo>
                      <a:pt x="2060" y="9374"/>
                    </a:lnTo>
                    <a:lnTo>
                      <a:pt x="2141" y="9277"/>
                    </a:lnTo>
                    <a:lnTo>
                      <a:pt x="2222" y="9180"/>
                    </a:lnTo>
                    <a:lnTo>
                      <a:pt x="2271" y="9082"/>
                    </a:lnTo>
                    <a:lnTo>
                      <a:pt x="2336" y="8985"/>
                    </a:lnTo>
                    <a:lnTo>
                      <a:pt x="2368" y="8871"/>
                    </a:lnTo>
                    <a:lnTo>
                      <a:pt x="2401" y="8758"/>
                    </a:lnTo>
                    <a:lnTo>
                      <a:pt x="2417" y="8628"/>
                    </a:lnTo>
                    <a:lnTo>
                      <a:pt x="2417" y="8515"/>
                    </a:lnTo>
                    <a:lnTo>
                      <a:pt x="2417" y="1217"/>
                    </a:lnTo>
                    <a:lnTo>
                      <a:pt x="2417" y="1087"/>
                    </a:lnTo>
                    <a:lnTo>
                      <a:pt x="2401" y="973"/>
                    </a:lnTo>
                    <a:lnTo>
                      <a:pt x="2368" y="860"/>
                    </a:lnTo>
                    <a:lnTo>
                      <a:pt x="2336" y="746"/>
                    </a:lnTo>
                    <a:lnTo>
                      <a:pt x="2271" y="633"/>
                    </a:lnTo>
                    <a:lnTo>
                      <a:pt x="2222" y="535"/>
                    </a:lnTo>
                    <a:lnTo>
                      <a:pt x="2141" y="438"/>
                    </a:lnTo>
                    <a:lnTo>
                      <a:pt x="2060" y="357"/>
                    </a:lnTo>
                    <a:lnTo>
                      <a:pt x="1979" y="276"/>
                    </a:lnTo>
                    <a:lnTo>
                      <a:pt x="1882" y="211"/>
                    </a:lnTo>
                    <a:lnTo>
                      <a:pt x="1785" y="146"/>
                    </a:lnTo>
                    <a:lnTo>
                      <a:pt x="1687" y="98"/>
                    </a:lnTo>
                    <a:lnTo>
                      <a:pt x="1574" y="49"/>
                    </a:lnTo>
                    <a:lnTo>
                      <a:pt x="1460" y="33"/>
                    </a:lnTo>
                    <a:lnTo>
                      <a:pt x="13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9"/>
              <p:cNvSpPr/>
              <p:nvPr/>
            </p:nvSpPr>
            <p:spPr>
              <a:xfrm>
                <a:off x="5259250" y="1023050"/>
                <a:ext cx="202750" cy="1755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7023" extrusionOk="0">
                    <a:moveTo>
                      <a:pt x="1087" y="1"/>
                    </a:moveTo>
                    <a:lnTo>
                      <a:pt x="957" y="33"/>
                    </a:lnTo>
                    <a:lnTo>
                      <a:pt x="827" y="66"/>
                    </a:lnTo>
                    <a:lnTo>
                      <a:pt x="698" y="114"/>
                    </a:lnTo>
                    <a:lnTo>
                      <a:pt x="584" y="179"/>
                    </a:lnTo>
                    <a:lnTo>
                      <a:pt x="471" y="260"/>
                    </a:lnTo>
                    <a:lnTo>
                      <a:pt x="373" y="341"/>
                    </a:lnTo>
                    <a:lnTo>
                      <a:pt x="276" y="455"/>
                    </a:lnTo>
                    <a:lnTo>
                      <a:pt x="195" y="552"/>
                    </a:lnTo>
                    <a:lnTo>
                      <a:pt x="146" y="649"/>
                    </a:lnTo>
                    <a:lnTo>
                      <a:pt x="81" y="763"/>
                    </a:lnTo>
                    <a:lnTo>
                      <a:pt x="49" y="876"/>
                    </a:lnTo>
                    <a:lnTo>
                      <a:pt x="16" y="990"/>
                    </a:lnTo>
                    <a:lnTo>
                      <a:pt x="0" y="1103"/>
                    </a:lnTo>
                    <a:lnTo>
                      <a:pt x="0" y="1233"/>
                    </a:lnTo>
                    <a:lnTo>
                      <a:pt x="16" y="1347"/>
                    </a:lnTo>
                    <a:lnTo>
                      <a:pt x="33" y="1460"/>
                    </a:lnTo>
                    <a:lnTo>
                      <a:pt x="49" y="1574"/>
                    </a:lnTo>
                    <a:lnTo>
                      <a:pt x="98" y="1687"/>
                    </a:lnTo>
                    <a:lnTo>
                      <a:pt x="146" y="1785"/>
                    </a:lnTo>
                    <a:lnTo>
                      <a:pt x="211" y="1898"/>
                    </a:lnTo>
                    <a:lnTo>
                      <a:pt x="276" y="1979"/>
                    </a:lnTo>
                    <a:lnTo>
                      <a:pt x="357" y="2077"/>
                    </a:lnTo>
                    <a:lnTo>
                      <a:pt x="454" y="2158"/>
                    </a:lnTo>
                    <a:lnTo>
                      <a:pt x="6114" y="6747"/>
                    </a:lnTo>
                    <a:lnTo>
                      <a:pt x="6293" y="6861"/>
                    </a:lnTo>
                    <a:lnTo>
                      <a:pt x="6487" y="6958"/>
                    </a:lnTo>
                    <a:lnTo>
                      <a:pt x="6682" y="7007"/>
                    </a:lnTo>
                    <a:lnTo>
                      <a:pt x="6893" y="7023"/>
                    </a:lnTo>
                    <a:lnTo>
                      <a:pt x="7023" y="7007"/>
                    </a:lnTo>
                    <a:lnTo>
                      <a:pt x="7152" y="6990"/>
                    </a:lnTo>
                    <a:lnTo>
                      <a:pt x="7282" y="6958"/>
                    </a:lnTo>
                    <a:lnTo>
                      <a:pt x="7396" y="6909"/>
                    </a:lnTo>
                    <a:lnTo>
                      <a:pt x="7525" y="6845"/>
                    </a:lnTo>
                    <a:lnTo>
                      <a:pt x="7639" y="6763"/>
                    </a:lnTo>
                    <a:lnTo>
                      <a:pt x="7736" y="6666"/>
                    </a:lnTo>
                    <a:lnTo>
                      <a:pt x="7833" y="6569"/>
                    </a:lnTo>
                    <a:lnTo>
                      <a:pt x="7898" y="6472"/>
                    </a:lnTo>
                    <a:lnTo>
                      <a:pt x="7963" y="6358"/>
                    </a:lnTo>
                    <a:lnTo>
                      <a:pt x="8012" y="6261"/>
                    </a:lnTo>
                    <a:lnTo>
                      <a:pt x="8060" y="6147"/>
                    </a:lnTo>
                    <a:lnTo>
                      <a:pt x="8077" y="6034"/>
                    </a:lnTo>
                    <a:lnTo>
                      <a:pt x="8093" y="5904"/>
                    </a:lnTo>
                    <a:lnTo>
                      <a:pt x="8109" y="5790"/>
                    </a:lnTo>
                    <a:lnTo>
                      <a:pt x="8093" y="5677"/>
                    </a:lnTo>
                    <a:lnTo>
                      <a:pt x="8077" y="5563"/>
                    </a:lnTo>
                    <a:lnTo>
                      <a:pt x="8044" y="5450"/>
                    </a:lnTo>
                    <a:lnTo>
                      <a:pt x="8012" y="5336"/>
                    </a:lnTo>
                    <a:lnTo>
                      <a:pt x="7963" y="5239"/>
                    </a:lnTo>
                    <a:lnTo>
                      <a:pt x="7898" y="5125"/>
                    </a:lnTo>
                    <a:lnTo>
                      <a:pt x="7833" y="5028"/>
                    </a:lnTo>
                    <a:lnTo>
                      <a:pt x="7736" y="4947"/>
                    </a:lnTo>
                    <a:lnTo>
                      <a:pt x="7655" y="4866"/>
                    </a:lnTo>
                    <a:lnTo>
                      <a:pt x="1979" y="276"/>
                    </a:lnTo>
                    <a:lnTo>
                      <a:pt x="1800" y="147"/>
                    </a:lnTo>
                    <a:lnTo>
                      <a:pt x="1622" y="66"/>
                    </a:lnTo>
                    <a:lnTo>
                      <a:pt x="1427" y="17"/>
                    </a:lnTo>
                    <a:lnTo>
                      <a:pt x="12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9"/>
              <p:cNvSpPr/>
              <p:nvPr/>
            </p:nvSpPr>
            <p:spPr>
              <a:xfrm>
                <a:off x="4792175" y="1038050"/>
                <a:ext cx="202350" cy="175575"/>
              </a:xfrm>
              <a:custGeom>
                <a:avLst/>
                <a:gdLst/>
                <a:ahLst/>
                <a:cxnLst/>
                <a:rect l="l" t="t" r="r" b="b"/>
                <a:pathLst>
                  <a:path w="8094" h="7023" extrusionOk="0">
                    <a:moveTo>
                      <a:pt x="6877" y="1"/>
                    </a:moveTo>
                    <a:lnTo>
                      <a:pt x="6682" y="33"/>
                    </a:lnTo>
                    <a:lnTo>
                      <a:pt x="6488" y="82"/>
                    </a:lnTo>
                    <a:lnTo>
                      <a:pt x="6293" y="163"/>
                    </a:lnTo>
                    <a:lnTo>
                      <a:pt x="6115" y="276"/>
                    </a:lnTo>
                    <a:lnTo>
                      <a:pt x="455" y="4866"/>
                    </a:lnTo>
                    <a:lnTo>
                      <a:pt x="357" y="4947"/>
                    </a:lnTo>
                    <a:lnTo>
                      <a:pt x="276" y="5044"/>
                    </a:lnTo>
                    <a:lnTo>
                      <a:pt x="211" y="5142"/>
                    </a:lnTo>
                    <a:lnTo>
                      <a:pt x="146" y="5239"/>
                    </a:lnTo>
                    <a:lnTo>
                      <a:pt x="98" y="5353"/>
                    </a:lnTo>
                    <a:lnTo>
                      <a:pt x="49" y="5450"/>
                    </a:lnTo>
                    <a:lnTo>
                      <a:pt x="33" y="5563"/>
                    </a:lnTo>
                    <a:lnTo>
                      <a:pt x="0" y="5677"/>
                    </a:lnTo>
                    <a:lnTo>
                      <a:pt x="0" y="5807"/>
                    </a:lnTo>
                    <a:lnTo>
                      <a:pt x="0" y="5920"/>
                    </a:lnTo>
                    <a:lnTo>
                      <a:pt x="17" y="6034"/>
                    </a:lnTo>
                    <a:lnTo>
                      <a:pt x="49" y="6147"/>
                    </a:lnTo>
                    <a:lnTo>
                      <a:pt x="82" y="6261"/>
                    </a:lnTo>
                    <a:lnTo>
                      <a:pt x="130" y="6374"/>
                    </a:lnTo>
                    <a:lnTo>
                      <a:pt x="195" y="6472"/>
                    </a:lnTo>
                    <a:lnTo>
                      <a:pt x="276" y="6569"/>
                    </a:lnTo>
                    <a:lnTo>
                      <a:pt x="373" y="6682"/>
                    </a:lnTo>
                    <a:lnTo>
                      <a:pt x="471" y="6780"/>
                    </a:lnTo>
                    <a:lnTo>
                      <a:pt x="584" y="6845"/>
                    </a:lnTo>
                    <a:lnTo>
                      <a:pt x="698" y="6909"/>
                    </a:lnTo>
                    <a:lnTo>
                      <a:pt x="828" y="6958"/>
                    </a:lnTo>
                    <a:lnTo>
                      <a:pt x="957" y="6991"/>
                    </a:lnTo>
                    <a:lnTo>
                      <a:pt x="1087" y="7023"/>
                    </a:lnTo>
                    <a:lnTo>
                      <a:pt x="1217" y="7023"/>
                    </a:lnTo>
                    <a:lnTo>
                      <a:pt x="1411" y="7007"/>
                    </a:lnTo>
                    <a:lnTo>
                      <a:pt x="1622" y="6958"/>
                    </a:lnTo>
                    <a:lnTo>
                      <a:pt x="1801" y="6877"/>
                    </a:lnTo>
                    <a:lnTo>
                      <a:pt x="1979" y="6764"/>
                    </a:lnTo>
                    <a:lnTo>
                      <a:pt x="7655" y="2174"/>
                    </a:lnTo>
                    <a:lnTo>
                      <a:pt x="7736" y="2093"/>
                    </a:lnTo>
                    <a:lnTo>
                      <a:pt x="7817" y="1995"/>
                    </a:lnTo>
                    <a:lnTo>
                      <a:pt x="7898" y="1898"/>
                    </a:lnTo>
                    <a:lnTo>
                      <a:pt x="7963" y="1801"/>
                    </a:lnTo>
                    <a:lnTo>
                      <a:pt x="8012" y="1687"/>
                    </a:lnTo>
                    <a:lnTo>
                      <a:pt x="8044" y="1574"/>
                    </a:lnTo>
                    <a:lnTo>
                      <a:pt x="8077" y="1460"/>
                    </a:lnTo>
                    <a:lnTo>
                      <a:pt x="8093" y="1347"/>
                    </a:lnTo>
                    <a:lnTo>
                      <a:pt x="8093" y="1233"/>
                    </a:lnTo>
                    <a:lnTo>
                      <a:pt x="8093" y="1120"/>
                    </a:lnTo>
                    <a:lnTo>
                      <a:pt x="8077" y="1006"/>
                    </a:lnTo>
                    <a:lnTo>
                      <a:pt x="8044" y="893"/>
                    </a:lnTo>
                    <a:lnTo>
                      <a:pt x="8012" y="779"/>
                    </a:lnTo>
                    <a:lnTo>
                      <a:pt x="7963" y="666"/>
                    </a:lnTo>
                    <a:lnTo>
                      <a:pt x="7898" y="552"/>
                    </a:lnTo>
                    <a:lnTo>
                      <a:pt x="7834" y="455"/>
                    </a:lnTo>
                    <a:lnTo>
                      <a:pt x="7736" y="357"/>
                    </a:lnTo>
                    <a:lnTo>
                      <a:pt x="7623" y="260"/>
                    </a:lnTo>
                    <a:lnTo>
                      <a:pt x="7525" y="179"/>
                    </a:lnTo>
                    <a:lnTo>
                      <a:pt x="7396" y="130"/>
                    </a:lnTo>
                    <a:lnTo>
                      <a:pt x="7282" y="66"/>
                    </a:lnTo>
                    <a:lnTo>
                      <a:pt x="7152" y="33"/>
                    </a:lnTo>
                    <a:lnTo>
                      <a:pt x="7023" y="17"/>
                    </a:lnTo>
                    <a:lnTo>
                      <a:pt x="68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9"/>
              <p:cNvSpPr/>
              <p:nvPr/>
            </p:nvSpPr>
            <p:spPr>
              <a:xfrm>
                <a:off x="5755100" y="489075"/>
                <a:ext cx="926875" cy="926875"/>
              </a:xfrm>
              <a:custGeom>
                <a:avLst/>
                <a:gdLst/>
                <a:ahLst/>
                <a:cxnLst/>
                <a:rect l="l" t="t" r="r" b="b"/>
                <a:pathLst>
                  <a:path w="37075" h="37075" extrusionOk="0">
                    <a:moveTo>
                      <a:pt x="18067" y="1"/>
                    </a:moveTo>
                    <a:lnTo>
                      <a:pt x="17581" y="33"/>
                    </a:lnTo>
                    <a:lnTo>
                      <a:pt x="17110" y="49"/>
                    </a:lnTo>
                    <a:lnTo>
                      <a:pt x="16640" y="98"/>
                    </a:lnTo>
                    <a:lnTo>
                      <a:pt x="16186" y="147"/>
                    </a:lnTo>
                    <a:lnTo>
                      <a:pt x="15715" y="212"/>
                    </a:lnTo>
                    <a:lnTo>
                      <a:pt x="15261" y="293"/>
                    </a:lnTo>
                    <a:lnTo>
                      <a:pt x="14807" y="374"/>
                    </a:lnTo>
                    <a:lnTo>
                      <a:pt x="14353" y="471"/>
                    </a:lnTo>
                    <a:lnTo>
                      <a:pt x="13915" y="585"/>
                    </a:lnTo>
                    <a:lnTo>
                      <a:pt x="13461" y="698"/>
                    </a:lnTo>
                    <a:lnTo>
                      <a:pt x="13023" y="828"/>
                    </a:lnTo>
                    <a:lnTo>
                      <a:pt x="12602" y="974"/>
                    </a:lnTo>
                    <a:lnTo>
                      <a:pt x="12164" y="1120"/>
                    </a:lnTo>
                    <a:lnTo>
                      <a:pt x="11742" y="1282"/>
                    </a:lnTo>
                    <a:lnTo>
                      <a:pt x="11320" y="1460"/>
                    </a:lnTo>
                    <a:lnTo>
                      <a:pt x="10915" y="1639"/>
                    </a:lnTo>
                    <a:lnTo>
                      <a:pt x="10510" y="1833"/>
                    </a:lnTo>
                    <a:lnTo>
                      <a:pt x="10104" y="2028"/>
                    </a:lnTo>
                    <a:lnTo>
                      <a:pt x="9699" y="2239"/>
                    </a:lnTo>
                    <a:lnTo>
                      <a:pt x="9309" y="2466"/>
                    </a:lnTo>
                    <a:lnTo>
                      <a:pt x="8936" y="2693"/>
                    </a:lnTo>
                    <a:lnTo>
                      <a:pt x="8547" y="2920"/>
                    </a:lnTo>
                    <a:lnTo>
                      <a:pt x="8174" y="3163"/>
                    </a:lnTo>
                    <a:lnTo>
                      <a:pt x="7817" y="3423"/>
                    </a:lnTo>
                    <a:lnTo>
                      <a:pt x="7444" y="3682"/>
                    </a:lnTo>
                    <a:lnTo>
                      <a:pt x="7104" y="3958"/>
                    </a:lnTo>
                    <a:lnTo>
                      <a:pt x="6747" y="4234"/>
                    </a:lnTo>
                    <a:lnTo>
                      <a:pt x="6407" y="4526"/>
                    </a:lnTo>
                    <a:lnTo>
                      <a:pt x="6082" y="4817"/>
                    </a:lnTo>
                    <a:lnTo>
                      <a:pt x="5758" y="5126"/>
                    </a:lnTo>
                    <a:lnTo>
                      <a:pt x="5433" y="5434"/>
                    </a:lnTo>
                    <a:lnTo>
                      <a:pt x="5125" y="5742"/>
                    </a:lnTo>
                    <a:lnTo>
                      <a:pt x="4817" y="6082"/>
                    </a:lnTo>
                    <a:lnTo>
                      <a:pt x="4525" y="6407"/>
                    </a:lnTo>
                    <a:lnTo>
                      <a:pt x="4233" y="6747"/>
                    </a:lnTo>
                    <a:lnTo>
                      <a:pt x="3958" y="7088"/>
                    </a:lnTo>
                    <a:lnTo>
                      <a:pt x="3682" y="7445"/>
                    </a:lnTo>
                    <a:lnTo>
                      <a:pt x="3422" y="7802"/>
                    </a:lnTo>
                    <a:lnTo>
                      <a:pt x="3179" y="8175"/>
                    </a:lnTo>
                    <a:lnTo>
                      <a:pt x="2920" y="8548"/>
                    </a:lnTo>
                    <a:lnTo>
                      <a:pt x="2693" y="8921"/>
                    </a:lnTo>
                    <a:lnTo>
                      <a:pt x="2466" y="9310"/>
                    </a:lnTo>
                    <a:lnTo>
                      <a:pt x="2239" y="9699"/>
                    </a:lnTo>
                    <a:lnTo>
                      <a:pt x="2028" y="10104"/>
                    </a:lnTo>
                    <a:lnTo>
                      <a:pt x="1833" y="10494"/>
                    </a:lnTo>
                    <a:lnTo>
                      <a:pt x="1639" y="10915"/>
                    </a:lnTo>
                    <a:lnTo>
                      <a:pt x="1460" y="11321"/>
                    </a:lnTo>
                    <a:lnTo>
                      <a:pt x="1298" y="11742"/>
                    </a:lnTo>
                    <a:lnTo>
                      <a:pt x="1136" y="12164"/>
                    </a:lnTo>
                    <a:lnTo>
                      <a:pt x="974" y="12586"/>
                    </a:lnTo>
                    <a:lnTo>
                      <a:pt x="844" y="13024"/>
                    </a:lnTo>
                    <a:lnTo>
                      <a:pt x="714" y="13462"/>
                    </a:lnTo>
                    <a:lnTo>
                      <a:pt x="584" y="13899"/>
                    </a:lnTo>
                    <a:lnTo>
                      <a:pt x="487" y="14354"/>
                    </a:lnTo>
                    <a:lnTo>
                      <a:pt x="390" y="14808"/>
                    </a:lnTo>
                    <a:lnTo>
                      <a:pt x="292" y="15262"/>
                    </a:lnTo>
                    <a:lnTo>
                      <a:pt x="211" y="15716"/>
                    </a:lnTo>
                    <a:lnTo>
                      <a:pt x="163" y="16170"/>
                    </a:lnTo>
                    <a:lnTo>
                      <a:pt x="98" y="16640"/>
                    </a:lnTo>
                    <a:lnTo>
                      <a:pt x="65" y="17111"/>
                    </a:lnTo>
                    <a:lnTo>
                      <a:pt x="33" y="17581"/>
                    </a:lnTo>
                    <a:lnTo>
                      <a:pt x="17" y="18051"/>
                    </a:lnTo>
                    <a:lnTo>
                      <a:pt x="1" y="18538"/>
                    </a:lnTo>
                    <a:lnTo>
                      <a:pt x="17" y="19008"/>
                    </a:lnTo>
                    <a:lnTo>
                      <a:pt x="33" y="19495"/>
                    </a:lnTo>
                    <a:lnTo>
                      <a:pt x="65" y="19965"/>
                    </a:lnTo>
                    <a:lnTo>
                      <a:pt x="98" y="20435"/>
                    </a:lnTo>
                    <a:lnTo>
                      <a:pt x="163" y="20889"/>
                    </a:lnTo>
                    <a:lnTo>
                      <a:pt x="211" y="21360"/>
                    </a:lnTo>
                    <a:lnTo>
                      <a:pt x="292" y="21814"/>
                    </a:lnTo>
                    <a:lnTo>
                      <a:pt x="390" y="22268"/>
                    </a:lnTo>
                    <a:lnTo>
                      <a:pt x="487" y="22722"/>
                    </a:lnTo>
                    <a:lnTo>
                      <a:pt x="584" y="23176"/>
                    </a:lnTo>
                    <a:lnTo>
                      <a:pt x="714" y="23614"/>
                    </a:lnTo>
                    <a:lnTo>
                      <a:pt x="844" y="24052"/>
                    </a:lnTo>
                    <a:lnTo>
                      <a:pt x="974" y="24473"/>
                    </a:lnTo>
                    <a:lnTo>
                      <a:pt x="1136" y="24911"/>
                    </a:lnTo>
                    <a:lnTo>
                      <a:pt x="1298" y="25333"/>
                    </a:lnTo>
                    <a:lnTo>
                      <a:pt x="1460" y="25755"/>
                    </a:lnTo>
                    <a:lnTo>
                      <a:pt x="1639" y="26160"/>
                    </a:lnTo>
                    <a:lnTo>
                      <a:pt x="1833" y="26566"/>
                    </a:lnTo>
                    <a:lnTo>
                      <a:pt x="2028" y="26971"/>
                    </a:lnTo>
                    <a:lnTo>
                      <a:pt x="2239" y="27376"/>
                    </a:lnTo>
                    <a:lnTo>
                      <a:pt x="2466" y="27766"/>
                    </a:lnTo>
                    <a:lnTo>
                      <a:pt x="2693" y="28139"/>
                    </a:lnTo>
                    <a:lnTo>
                      <a:pt x="2920" y="28528"/>
                    </a:lnTo>
                    <a:lnTo>
                      <a:pt x="3179" y="28901"/>
                    </a:lnTo>
                    <a:lnTo>
                      <a:pt x="3422" y="29258"/>
                    </a:lnTo>
                    <a:lnTo>
                      <a:pt x="3682" y="29631"/>
                    </a:lnTo>
                    <a:lnTo>
                      <a:pt x="3958" y="29971"/>
                    </a:lnTo>
                    <a:lnTo>
                      <a:pt x="4233" y="30328"/>
                    </a:lnTo>
                    <a:lnTo>
                      <a:pt x="4525" y="30669"/>
                    </a:lnTo>
                    <a:lnTo>
                      <a:pt x="4817" y="30993"/>
                    </a:lnTo>
                    <a:lnTo>
                      <a:pt x="5125" y="31317"/>
                    </a:lnTo>
                    <a:lnTo>
                      <a:pt x="5433" y="31642"/>
                    </a:lnTo>
                    <a:lnTo>
                      <a:pt x="5758" y="31950"/>
                    </a:lnTo>
                    <a:lnTo>
                      <a:pt x="6082" y="32258"/>
                    </a:lnTo>
                    <a:lnTo>
                      <a:pt x="6407" y="32550"/>
                    </a:lnTo>
                    <a:lnTo>
                      <a:pt x="6747" y="32842"/>
                    </a:lnTo>
                    <a:lnTo>
                      <a:pt x="7104" y="33118"/>
                    </a:lnTo>
                    <a:lnTo>
                      <a:pt x="7444" y="33393"/>
                    </a:lnTo>
                    <a:lnTo>
                      <a:pt x="7817" y="33653"/>
                    </a:lnTo>
                    <a:lnTo>
                      <a:pt x="8174" y="33912"/>
                    </a:lnTo>
                    <a:lnTo>
                      <a:pt x="8547" y="34155"/>
                    </a:lnTo>
                    <a:lnTo>
                      <a:pt x="8936" y="34383"/>
                    </a:lnTo>
                    <a:lnTo>
                      <a:pt x="9309" y="34610"/>
                    </a:lnTo>
                    <a:lnTo>
                      <a:pt x="9699" y="34837"/>
                    </a:lnTo>
                    <a:lnTo>
                      <a:pt x="10104" y="35047"/>
                    </a:lnTo>
                    <a:lnTo>
                      <a:pt x="10510" y="35242"/>
                    </a:lnTo>
                    <a:lnTo>
                      <a:pt x="10915" y="35437"/>
                    </a:lnTo>
                    <a:lnTo>
                      <a:pt x="11320" y="35615"/>
                    </a:lnTo>
                    <a:lnTo>
                      <a:pt x="11742" y="35777"/>
                    </a:lnTo>
                    <a:lnTo>
                      <a:pt x="12164" y="35939"/>
                    </a:lnTo>
                    <a:lnTo>
                      <a:pt x="12602" y="36102"/>
                    </a:lnTo>
                    <a:lnTo>
                      <a:pt x="13023" y="36231"/>
                    </a:lnTo>
                    <a:lnTo>
                      <a:pt x="13461" y="36361"/>
                    </a:lnTo>
                    <a:lnTo>
                      <a:pt x="13915" y="36491"/>
                    </a:lnTo>
                    <a:lnTo>
                      <a:pt x="14353" y="36588"/>
                    </a:lnTo>
                    <a:lnTo>
                      <a:pt x="14807" y="36685"/>
                    </a:lnTo>
                    <a:lnTo>
                      <a:pt x="15261" y="36783"/>
                    </a:lnTo>
                    <a:lnTo>
                      <a:pt x="15715" y="36864"/>
                    </a:lnTo>
                    <a:lnTo>
                      <a:pt x="16186" y="36929"/>
                    </a:lnTo>
                    <a:lnTo>
                      <a:pt x="16640" y="36977"/>
                    </a:lnTo>
                    <a:lnTo>
                      <a:pt x="17110" y="37010"/>
                    </a:lnTo>
                    <a:lnTo>
                      <a:pt x="17581" y="37042"/>
                    </a:lnTo>
                    <a:lnTo>
                      <a:pt x="18067" y="37058"/>
                    </a:lnTo>
                    <a:lnTo>
                      <a:pt x="18537" y="37075"/>
                    </a:lnTo>
                    <a:lnTo>
                      <a:pt x="19024" y="37058"/>
                    </a:lnTo>
                    <a:lnTo>
                      <a:pt x="19494" y="37042"/>
                    </a:lnTo>
                    <a:lnTo>
                      <a:pt x="19965" y="37010"/>
                    </a:lnTo>
                    <a:lnTo>
                      <a:pt x="20435" y="36977"/>
                    </a:lnTo>
                    <a:lnTo>
                      <a:pt x="20905" y="36929"/>
                    </a:lnTo>
                    <a:lnTo>
                      <a:pt x="21359" y="36864"/>
                    </a:lnTo>
                    <a:lnTo>
                      <a:pt x="21813" y="36783"/>
                    </a:lnTo>
                    <a:lnTo>
                      <a:pt x="22267" y="36685"/>
                    </a:lnTo>
                    <a:lnTo>
                      <a:pt x="22722" y="36588"/>
                    </a:lnTo>
                    <a:lnTo>
                      <a:pt x="23176" y="36491"/>
                    </a:lnTo>
                    <a:lnTo>
                      <a:pt x="23614" y="36361"/>
                    </a:lnTo>
                    <a:lnTo>
                      <a:pt x="24051" y="36231"/>
                    </a:lnTo>
                    <a:lnTo>
                      <a:pt x="24489" y="36102"/>
                    </a:lnTo>
                    <a:lnTo>
                      <a:pt x="24911" y="35939"/>
                    </a:lnTo>
                    <a:lnTo>
                      <a:pt x="25333" y="35777"/>
                    </a:lnTo>
                    <a:lnTo>
                      <a:pt x="25754" y="35615"/>
                    </a:lnTo>
                    <a:lnTo>
                      <a:pt x="26160" y="35437"/>
                    </a:lnTo>
                    <a:lnTo>
                      <a:pt x="26581" y="35242"/>
                    </a:lnTo>
                    <a:lnTo>
                      <a:pt x="26971" y="35047"/>
                    </a:lnTo>
                    <a:lnTo>
                      <a:pt x="27376" y="34837"/>
                    </a:lnTo>
                    <a:lnTo>
                      <a:pt x="27765" y="34610"/>
                    </a:lnTo>
                    <a:lnTo>
                      <a:pt x="28154" y="34383"/>
                    </a:lnTo>
                    <a:lnTo>
                      <a:pt x="28527" y="34155"/>
                    </a:lnTo>
                    <a:lnTo>
                      <a:pt x="28901" y="33912"/>
                    </a:lnTo>
                    <a:lnTo>
                      <a:pt x="29274" y="33653"/>
                    </a:lnTo>
                    <a:lnTo>
                      <a:pt x="29630" y="33393"/>
                    </a:lnTo>
                    <a:lnTo>
                      <a:pt x="29987" y="33118"/>
                    </a:lnTo>
                    <a:lnTo>
                      <a:pt x="30328" y="32842"/>
                    </a:lnTo>
                    <a:lnTo>
                      <a:pt x="30668" y="32550"/>
                    </a:lnTo>
                    <a:lnTo>
                      <a:pt x="30993" y="32258"/>
                    </a:lnTo>
                    <a:lnTo>
                      <a:pt x="31333" y="31950"/>
                    </a:lnTo>
                    <a:lnTo>
                      <a:pt x="31641" y="31642"/>
                    </a:lnTo>
                    <a:lnTo>
                      <a:pt x="31949" y="31317"/>
                    </a:lnTo>
                    <a:lnTo>
                      <a:pt x="32258" y="30993"/>
                    </a:lnTo>
                    <a:lnTo>
                      <a:pt x="32550" y="30669"/>
                    </a:lnTo>
                    <a:lnTo>
                      <a:pt x="32841" y="30328"/>
                    </a:lnTo>
                    <a:lnTo>
                      <a:pt x="33117" y="29971"/>
                    </a:lnTo>
                    <a:lnTo>
                      <a:pt x="33393" y="29631"/>
                    </a:lnTo>
                    <a:lnTo>
                      <a:pt x="33652" y="29258"/>
                    </a:lnTo>
                    <a:lnTo>
                      <a:pt x="33912" y="28901"/>
                    </a:lnTo>
                    <a:lnTo>
                      <a:pt x="34155" y="28528"/>
                    </a:lnTo>
                    <a:lnTo>
                      <a:pt x="34382" y="28139"/>
                    </a:lnTo>
                    <a:lnTo>
                      <a:pt x="34609" y="27766"/>
                    </a:lnTo>
                    <a:lnTo>
                      <a:pt x="34836" y="27376"/>
                    </a:lnTo>
                    <a:lnTo>
                      <a:pt x="35047" y="26971"/>
                    </a:lnTo>
                    <a:lnTo>
                      <a:pt x="35242" y="26566"/>
                    </a:lnTo>
                    <a:lnTo>
                      <a:pt x="35436" y="26160"/>
                    </a:lnTo>
                    <a:lnTo>
                      <a:pt x="35615" y="25755"/>
                    </a:lnTo>
                    <a:lnTo>
                      <a:pt x="35793" y="25333"/>
                    </a:lnTo>
                    <a:lnTo>
                      <a:pt x="35955" y="24911"/>
                    </a:lnTo>
                    <a:lnTo>
                      <a:pt x="36101" y="24473"/>
                    </a:lnTo>
                    <a:lnTo>
                      <a:pt x="36247" y="24052"/>
                    </a:lnTo>
                    <a:lnTo>
                      <a:pt x="36377" y="23614"/>
                    </a:lnTo>
                    <a:lnTo>
                      <a:pt x="36490" y="23176"/>
                    </a:lnTo>
                    <a:lnTo>
                      <a:pt x="36604" y="22722"/>
                    </a:lnTo>
                    <a:lnTo>
                      <a:pt x="36701" y="22268"/>
                    </a:lnTo>
                    <a:lnTo>
                      <a:pt x="36782" y="21814"/>
                    </a:lnTo>
                    <a:lnTo>
                      <a:pt x="36863" y="21360"/>
                    </a:lnTo>
                    <a:lnTo>
                      <a:pt x="36928" y="20889"/>
                    </a:lnTo>
                    <a:lnTo>
                      <a:pt x="36977" y="20435"/>
                    </a:lnTo>
                    <a:lnTo>
                      <a:pt x="37026" y="19965"/>
                    </a:lnTo>
                    <a:lnTo>
                      <a:pt x="37042" y="19495"/>
                    </a:lnTo>
                    <a:lnTo>
                      <a:pt x="37074" y="19008"/>
                    </a:lnTo>
                    <a:lnTo>
                      <a:pt x="37074" y="18538"/>
                    </a:lnTo>
                    <a:lnTo>
                      <a:pt x="37074" y="18051"/>
                    </a:lnTo>
                    <a:lnTo>
                      <a:pt x="37042" y="17581"/>
                    </a:lnTo>
                    <a:lnTo>
                      <a:pt x="37026" y="17111"/>
                    </a:lnTo>
                    <a:lnTo>
                      <a:pt x="36977" y="16640"/>
                    </a:lnTo>
                    <a:lnTo>
                      <a:pt x="36928" y="16170"/>
                    </a:lnTo>
                    <a:lnTo>
                      <a:pt x="36863" y="15716"/>
                    </a:lnTo>
                    <a:lnTo>
                      <a:pt x="36782" y="15262"/>
                    </a:lnTo>
                    <a:lnTo>
                      <a:pt x="36701" y="14808"/>
                    </a:lnTo>
                    <a:lnTo>
                      <a:pt x="36604" y="14354"/>
                    </a:lnTo>
                    <a:lnTo>
                      <a:pt x="36490" y="13899"/>
                    </a:lnTo>
                    <a:lnTo>
                      <a:pt x="36377" y="13462"/>
                    </a:lnTo>
                    <a:lnTo>
                      <a:pt x="36247" y="13024"/>
                    </a:lnTo>
                    <a:lnTo>
                      <a:pt x="36101" y="12586"/>
                    </a:lnTo>
                    <a:lnTo>
                      <a:pt x="35955" y="12164"/>
                    </a:lnTo>
                    <a:lnTo>
                      <a:pt x="35793" y="11742"/>
                    </a:lnTo>
                    <a:lnTo>
                      <a:pt x="35615" y="11321"/>
                    </a:lnTo>
                    <a:lnTo>
                      <a:pt x="35436" y="10915"/>
                    </a:lnTo>
                    <a:lnTo>
                      <a:pt x="35242" y="10494"/>
                    </a:lnTo>
                    <a:lnTo>
                      <a:pt x="35047" y="10104"/>
                    </a:lnTo>
                    <a:lnTo>
                      <a:pt x="34836" y="9699"/>
                    </a:lnTo>
                    <a:lnTo>
                      <a:pt x="34609" y="9310"/>
                    </a:lnTo>
                    <a:lnTo>
                      <a:pt x="34382" y="8921"/>
                    </a:lnTo>
                    <a:lnTo>
                      <a:pt x="34155" y="8548"/>
                    </a:lnTo>
                    <a:lnTo>
                      <a:pt x="33912" y="8175"/>
                    </a:lnTo>
                    <a:lnTo>
                      <a:pt x="33652" y="7802"/>
                    </a:lnTo>
                    <a:lnTo>
                      <a:pt x="33393" y="7445"/>
                    </a:lnTo>
                    <a:lnTo>
                      <a:pt x="33117" y="7088"/>
                    </a:lnTo>
                    <a:lnTo>
                      <a:pt x="32841" y="6747"/>
                    </a:lnTo>
                    <a:lnTo>
                      <a:pt x="32550" y="6407"/>
                    </a:lnTo>
                    <a:lnTo>
                      <a:pt x="32258" y="6082"/>
                    </a:lnTo>
                    <a:lnTo>
                      <a:pt x="31949" y="5742"/>
                    </a:lnTo>
                    <a:lnTo>
                      <a:pt x="31641" y="5434"/>
                    </a:lnTo>
                    <a:lnTo>
                      <a:pt x="31333" y="5126"/>
                    </a:lnTo>
                    <a:lnTo>
                      <a:pt x="30993" y="4817"/>
                    </a:lnTo>
                    <a:lnTo>
                      <a:pt x="30668" y="4526"/>
                    </a:lnTo>
                    <a:lnTo>
                      <a:pt x="30328" y="4234"/>
                    </a:lnTo>
                    <a:lnTo>
                      <a:pt x="29987" y="3958"/>
                    </a:lnTo>
                    <a:lnTo>
                      <a:pt x="29630" y="3682"/>
                    </a:lnTo>
                    <a:lnTo>
                      <a:pt x="29274" y="3423"/>
                    </a:lnTo>
                    <a:lnTo>
                      <a:pt x="28901" y="3163"/>
                    </a:lnTo>
                    <a:lnTo>
                      <a:pt x="28527" y="2920"/>
                    </a:lnTo>
                    <a:lnTo>
                      <a:pt x="28154" y="2693"/>
                    </a:lnTo>
                    <a:lnTo>
                      <a:pt x="27765" y="2466"/>
                    </a:lnTo>
                    <a:lnTo>
                      <a:pt x="27376" y="2239"/>
                    </a:lnTo>
                    <a:lnTo>
                      <a:pt x="26971" y="2028"/>
                    </a:lnTo>
                    <a:lnTo>
                      <a:pt x="26581" y="1833"/>
                    </a:lnTo>
                    <a:lnTo>
                      <a:pt x="26160" y="1639"/>
                    </a:lnTo>
                    <a:lnTo>
                      <a:pt x="25754" y="1460"/>
                    </a:lnTo>
                    <a:lnTo>
                      <a:pt x="25333" y="1282"/>
                    </a:lnTo>
                    <a:lnTo>
                      <a:pt x="24911" y="1120"/>
                    </a:lnTo>
                    <a:lnTo>
                      <a:pt x="24489" y="974"/>
                    </a:lnTo>
                    <a:lnTo>
                      <a:pt x="24051" y="828"/>
                    </a:lnTo>
                    <a:lnTo>
                      <a:pt x="23614" y="698"/>
                    </a:lnTo>
                    <a:lnTo>
                      <a:pt x="23176" y="585"/>
                    </a:lnTo>
                    <a:lnTo>
                      <a:pt x="22722" y="471"/>
                    </a:lnTo>
                    <a:lnTo>
                      <a:pt x="22267" y="374"/>
                    </a:lnTo>
                    <a:lnTo>
                      <a:pt x="21813" y="293"/>
                    </a:lnTo>
                    <a:lnTo>
                      <a:pt x="21359" y="212"/>
                    </a:lnTo>
                    <a:lnTo>
                      <a:pt x="20905" y="147"/>
                    </a:lnTo>
                    <a:lnTo>
                      <a:pt x="20435" y="98"/>
                    </a:lnTo>
                    <a:lnTo>
                      <a:pt x="19965" y="49"/>
                    </a:lnTo>
                    <a:lnTo>
                      <a:pt x="19494" y="33"/>
                    </a:lnTo>
                    <a:lnTo>
                      <a:pt x="190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9"/>
              <p:cNvSpPr/>
              <p:nvPr/>
            </p:nvSpPr>
            <p:spPr>
              <a:xfrm>
                <a:off x="5755100" y="489075"/>
                <a:ext cx="926875" cy="926875"/>
              </a:xfrm>
              <a:custGeom>
                <a:avLst/>
                <a:gdLst/>
                <a:ahLst/>
                <a:cxnLst/>
                <a:rect l="l" t="t" r="r" b="b"/>
                <a:pathLst>
                  <a:path w="37075" h="37075" fill="none" extrusionOk="0">
                    <a:moveTo>
                      <a:pt x="18537" y="37075"/>
                    </a:moveTo>
                    <a:lnTo>
                      <a:pt x="18537" y="37075"/>
                    </a:lnTo>
                    <a:lnTo>
                      <a:pt x="18067" y="37058"/>
                    </a:lnTo>
                    <a:lnTo>
                      <a:pt x="17581" y="37042"/>
                    </a:lnTo>
                    <a:lnTo>
                      <a:pt x="17110" y="37010"/>
                    </a:lnTo>
                    <a:lnTo>
                      <a:pt x="16640" y="36977"/>
                    </a:lnTo>
                    <a:lnTo>
                      <a:pt x="16186" y="36929"/>
                    </a:lnTo>
                    <a:lnTo>
                      <a:pt x="15715" y="36864"/>
                    </a:lnTo>
                    <a:lnTo>
                      <a:pt x="15261" y="36783"/>
                    </a:lnTo>
                    <a:lnTo>
                      <a:pt x="14807" y="36685"/>
                    </a:lnTo>
                    <a:lnTo>
                      <a:pt x="14353" y="36588"/>
                    </a:lnTo>
                    <a:lnTo>
                      <a:pt x="13915" y="36491"/>
                    </a:lnTo>
                    <a:lnTo>
                      <a:pt x="13461" y="36361"/>
                    </a:lnTo>
                    <a:lnTo>
                      <a:pt x="13023" y="36231"/>
                    </a:lnTo>
                    <a:lnTo>
                      <a:pt x="12602" y="36102"/>
                    </a:lnTo>
                    <a:lnTo>
                      <a:pt x="12164" y="35939"/>
                    </a:lnTo>
                    <a:lnTo>
                      <a:pt x="11742" y="35777"/>
                    </a:lnTo>
                    <a:lnTo>
                      <a:pt x="11320" y="35615"/>
                    </a:lnTo>
                    <a:lnTo>
                      <a:pt x="10915" y="35437"/>
                    </a:lnTo>
                    <a:lnTo>
                      <a:pt x="10510" y="35242"/>
                    </a:lnTo>
                    <a:lnTo>
                      <a:pt x="10104" y="35047"/>
                    </a:lnTo>
                    <a:lnTo>
                      <a:pt x="9699" y="34837"/>
                    </a:lnTo>
                    <a:lnTo>
                      <a:pt x="9309" y="34610"/>
                    </a:lnTo>
                    <a:lnTo>
                      <a:pt x="8936" y="34383"/>
                    </a:lnTo>
                    <a:lnTo>
                      <a:pt x="8547" y="34155"/>
                    </a:lnTo>
                    <a:lnTo>
                      <a:pt x="8174" y="33912"/>
                    </a:lnTo>
                    <a:lnTo>
                      <a:pt x="7817" y="33653"/>
                    </a:lnTo>
                    <a:lnTo>
                      <a:pt x="7444" y="33393"/>
                    </a:lnTo>
                    <a:lnTo>
                      <a:pt x="7104" y="33118"/>
                    </a:lnTo>
                    <a:lnTo>
                      <a:pt x="6747" y="32842"/>
                    </a:lnTo>
                    <a:lnTo>
                      <a:pt x="6407" y="32550"/>
                    </a:lnTo>
                    <a:lnTo>
                      <a:pt x="6082" y="32258"/>
                    </a:lnTo>
                    <a:lnTo>
                      <a:pt x="5758" y="31950"/>
                    </a:lnTo>
                    <a:lnTo>
                      <a:pt x="5433" y="31642"/>
                    </a:lnTo>
                    <a:lnTo>
                      <a:pt x="5125" y="31317"/>
                    </a:lnTo>
                    <a:lnTo>
                      <a:pt x="4817" y="30993"/>
                    </a:lnTo>
                    <a:lnTo>
                      <a:pt x="4525" y="30669"/>
                    </a:lnTo>
                    <a:lnTo>
                      <a:pt x="4233" y="30328"/>
                    </a:lnTo>
                    <a:lnTo>
                      <a:pt x="3958" y="29971"/>
                    </a:lnTo>
                    <a:lnTo>
                      <a:pt x="3682" y="29631"/>
                    </a:lnTo>
                    <a:lnTo>
                      <a:pt x="3422" y="29258"/>
                    </a:lnTo>
                    <a:lnTo>
                      <a:pt x="3179" y="28901"/>
                    </a:lnTo>
                    <a:lnTo>
                      <a:pt x="2920" y="28528"/>
                    </a:lnTo>
                    <a:lnTo>
                      <a:pt x="2693" y="28139"/>
                    </a:lnTo>
                    <a:lnTo>
                      <a:pt x="2466" y="27766"/>
                    </a:lnTo>
                    <a:lnTo>
                      <a:pt x="2239" y="27376"/>
                    </a:lnTo>
                    <a:lnTo>
                      <a:pt x="2028" y="26971"/>
                    </a:lnTo>
                    <a:lnTo>
                      <a:pt x="1833" y="26566"/>
                    </a:lnTo>
                    <a:lnTo>
                      <a:pt x="1639" y="26160"/>
                    </a:lnTo>
                    <a:lnTo>
                      <a:pt x="1460" y="25755"/>
                    </a:lnTo>
                    <a:lnTo>
                      <a:pt x="1298" y="25333"/>
                    </a:lnTo>
                    <a:lnTo>
                      <a:pt x="1136" y="24911"/>
                    </a:lnTo>
                    <a:lnTo>
                      <a:pt x="974" y="24473"/>
                    </a:lnTo>
                    <a:lnTo>
                      <a:pt x="844" y="24052"/>
                    </a:lnTo>
                    <a:lnTo>
                      <a:pt x="714" y="23614"/>
                    </a:lnTo>
                    <a:lnTo>
                      <a:pt x="584" y="23176"/>
                    </a:lnTo>
                    <a:lnTo>
                      <a:pt x="487" y="22722"/>
                    </a:lnTo>
                    <a:lnTo>
                      <a:pt x="390" y="22268"/>
                    </a:lnTo>
                    <a:lnTo>
                      <a:pt x="292" y="21814"/>
                    </a:lnTo>
                    <a:lnTo>
                      <a:pt x="211" y="21360"/>
                    </a:lnTo>
                    <a:lnTo>
                      <a:pt x="163" y="20889"/>
                    </a:lnTo>
                    <a:lnTo>
                      <a:pt x="98" y="20435"/>
                    </a:lnTo>
                    <a:lnTo>
                      <a:pt x="65" y="19965"/>
                    </a:lnTo>
                    <a:lnTo>
                      <a:pt x="33" y="19495"/>
                    </a:lnTo>
                    <a:lnTo>
                      <a:pt x="17" y="19008"/>
                    </a:lnTo>
                    <a:lnTo>
                      <a:pt x="1" y="18538"/>
                    </a:lnTo>
                    <a:lnTo>
                      <a:pt x="1" y="18538"/>
                    </a:lnTo>
                    <a:lnTo>
                      <a:pt x="17" y="18051"/>
                    </a:lnTo>
                    <a:lnTo>
                      <a:pt x="33" y="17581"/>
                    </a:lnTo>
                    <a:lnTo>
                      <a:pt x="65" y="17111"/>
                    </a:lnTo>
                    <a:lnTo>
                      <a:pt x="98" y="16640"/>
                    </a:lnTo>
                    <a:lnTo>
                      <a:pt x="163" y="16170"/>
                    </a:lnTo>
                    <a:lnTo>
                      <a:pt x="211" y="15716"/>
                    </a:lnTo>
                    <a:lnTo>
                      <a:pt x="292" y="15262"/>
                    </a:lnTo>
                    <a:lnTo>
                      <a:pt x="390" y="14808"/>
                    </a:lnTo>
                    <a:lnTo>
                      <a:pt x="487" y="14354"/>
                    </a:lnTo>
                    <a:lnTo>
                      <a:pt x="584" y="13899"/>
                    </a:lnTo>
                    <a:lnTo>
                      <a:pt x="714" y="13462"/>
                    </a:lnTo>
                    <a:lnTo>
                      <a:pt x="844" y="13024"/>
                    </a:lnTo>
                    <a:lnTo>
                      <a:pt x="974" y="12586"/>
                    </a:lnTo>
                    <a:lnTo>
                      <a:pt x="1136" y="12164"/>
                    </a:lnTo>
                    <a:lnTo>
                      <a:pt x="1298" y="11742"/>
                    </a:lnTo>
                    <a:lnTo>
                      <a:pt x="1460" y="11321"/>
                    </a:lnTo>
                    <a:lnTo>
                      <a:pt x="1639" y="10915"/>
                    </a:lnTo>
                    <a:lnTo>
                      <a:pt x="1833" y="10494"/>
                    </a:lnTo>
                    <a:lnTo>
                      <a:pt x="2028" y="10104"/>
                    </a:lnTo>
                    <a:lnTo>
                      <a:pt x="2239" y="9699"/>
                    </a:lnTo>
                    <a:lnTo>
                      <a:pt x="2466" y="9310"/>
                    </a:lnTo>
                    <a:lnTo>
                      <a:pt x="2693" y="8921"/>
                    </a:lnTo>
                    <a:lnTo>
                      <a:pt x="2920" y="8548"/>
                    </a:lnTo>
                    <a:lnTo>
                      <a:pt x="3179" y="8175"/>
                    </a:lnTo>
                    <a:lnTo>
                      <a:pt x="3422" y="7802"/>
                    </a:lnTo>
                    <a:lnTo>
                      <a:pt x="3682" y="7445"/>
                    </a:lnTo>
                    <a:lnTo>
                      <a:pt x="3958" y="7088"/>
                    </a:lnTo>
                    <a:lnTo>
                      <a:pt x="4233" y="6747"/>
                    </a:lnTo>
                    <a:lnTo>
                      <a:pt x="4525" y="6407"/>
                    </a:lnTo>
                    <a:lnTo>
                      <a:pt x="4817" y="6082"/>
                    </a:lnTo>
                    <a:lnTo>
                      <a:pt x="5125" y="5742"/>
                    </a:lnTo>
                    <a:lnTo>
                      <a:pt x="5433" y="5434"/>
                    </a:lnTo>
                    <a:lnTo>
                      <a:pt x="5758" y="5126"/>
                    </a:lnTo>
                    <a:lnTo>
                      <a:pt x="6082" y="4817"/>
                    </a:lnTo>
                    <a:lnTo>
                      <a:pt x="6407" y="4526"/>
                    </a:lnTo>
                    <a:lnTo>
                      <a:pt x="6747" y="4234"/>
                    </a:lnTo>
                    <a:lnTo>
                      <a:pt x="7104" y="3958"/>
                    </a:lnTo>
                    <a:lnTo>
                      <a:pt x="7444" y="3682"/>
                    </a:lnTo>
                    <a:lnTo>
                      <a:pt x="7817" y="3423"/>
                    </a:lnTo>
                    <a:lnTo>
                      <a:pt x="8174" y="3163"/>
                    </a:lnTo>
                    <a:lnTo>
                      <a:pt x="8547" y="2920"/>
                    </a:lnTo>
                    <a:lnTo>
                      <a:pt x="8936" y="2693"/>
                    </a:lnTo>
                    <a:lnTo>
                      <a:pt x="9309" y="2466"/>
                    </a:lnTo>
                    <a:lnTo>
                      <a:pt x="9699" y="2239"/>
                    </a:lnTo>
                    <a:lnTo>
                      <a:pt x="10104" y="2028"/>
                    </a:lnTo>
                    <a:lnTo>
                      <a:pt x="10510" y="1833"/>
                    </a:lnTo>
                    <a:lnTo>
                      <a:pt x="10915" y="1639"/>
                    </a:lnTo>
                    <a:lnTo>
                      <a:pt x="11320" y="1460"/>
                    </a:lnTo>
                    <a:lnTo>
                      <a:pt x="11742" y="1282"/>
                    </a:lnTo>
                    <a:lnTo>
                      <a:pt x="12164" y="1120"/>
                    </a:lnTo>
                    <a:lnTo>
                      <a:pt x="12602" y="974"/>
                    </a:lnTo>
                    <a:lnTo>
                      <a:pt x="13023" y="828"/>
                    </a:lnTo>
                    <a:lnTo>
                      <a:pt x="13461" y="698"/>
                    </a:lnTo>
                    <a:lnTo>
                      <a:pt x="13915" y="585"/>
                    </a:lnTo>
                    <a:lnTo>
                      <a:pt x="14353" y="471"/>
                    </a:lnTo>
                    <a:lnTo>
                      <a:pt x="14807" y="374"/>
                    </a:lnTo>
                    <a:lnTo>
                      <a:pt x="15261" y="293"/>
                    </a:lnTo>
                    <a:lnTo>
                      <a:pt x="15715" y="212"/>
                    </a:lnTo>
                    <a:lnTo>
                      <a:pt x="16186" y="147"/>
                    </a:lnTo>
                    <a:lnTo>
                      <a:pt x="16640" y="98"/>
                    </a:lnTo>
                    <a:lnTo>
                      <a:pt x="17110" y="49"/>
                    </a:lnTo>
                    <a:lnTo>
                      <a:pt x="17581" y="33"/>
                    </a:lnTo>
                    <a:lnTo>
                      <a:pt x="18067" y="1"/>
                    </a:lnTo>
                    <a:lnTo>
                      <a:pt x="18537" y="1"/>
                    </a:lnTo>
                    <a:lnTo>
                      <a:pt x="18537" y="1"/>
                    </a:lnTo>
                    <a:lnTo>
                      <a:pt x="19024" y="1"/>
                    </a:lnTo>
                    <a:lnTo>
                      <a:pt x="19494" y="33"/>
                    </a:lnTo>
                    <a:lnTo>
                      <a:pt x="19965" y="49"/>
                    </a:lnTo>
                    <a:lnTo>
                      <a:pt x="20435" y="98"/>
                    </a:lnTo>
                    <a:lnTo>
                      <a:pt x="20905" y="147"/>
                    </a:lnTo>
                    <a:lnTo>
                      <a:pt x="21359" y="212"/>
                    </a:lnTo>
                    <a:lnTo>
                      <a:pt x="21813" y="293"/>
                    </a:lnTo>
                    <a:lnTo>
                      <a:pt x="22267" y="374"/>
                    </a:lnTo>
                    <a:lnTo>
                      <a:pt x="22722" y="471"/>
                    </a:lnTo>
                    <a:lnTo>
                      <a:pt x="23176" y="585"/>
                    </a:lnTo>
                    <a:lnTo>
                      <a:pt x="23614" y="698"/>
                    </a:lnTo>
                    <a:lnTo>
                      <a:pt x="24051" y="828"/>
                    </a:lnTo>
                    <a:lnTo>
                      <a:pt x="24489" y="974"/>
                    </a:lnTo>
                    <a:lnTo>
                      <a:pt x="24911" y="1120"/>
                    </a:lnTo>
                    <a:lnTo>
                      <a:pt x="25333" y="1282"/>
                    </a:lnTo>
                    <a:lnTo>
                      <a:pt x="25754" y="1460"/>
                    </a:lnTo>
                    <a:lnTo>
                      <a:pt x="26160" y="1639"/>
                    </a:lnTo>
                    <a:lnTo>
                      <a:pt x="26581" y="1833"/>
                    </a:lnTo>
                    <a:lnTo>
                      <a:pt x="26971" y="2028"/>
                    </a:lnTo>
                    <a:lnTo>
                      <a:pt x="27376" y="2239"/>
                    </a:lnTo>
                    <a:lnTo>
                      <a:pt x="27765" y="2466"/>
                    </a:lnTo>
                    <a:lnTo>
                      <a:pt x="28154" y="2693"/>
                    </a:lnTo>
                    <a:lnTo>
                      <a:pt x="28527" y="2920"/>
                    </a:lnTo>
                    <a:lnTo>
                      <a:pt x="28901" y="3163"/>
                    </a:lnTo>
                    <a:lnTo>
                      <a:pt x="29274" y="3423"/>
                    </a:lnTo>
                    <a:lnTo>
                      <a:pt x="29630" y="3682"/>
                    </a:lnTo>
                    <a:lnTo>
                      <a:pt x="29987" y="3958"/>
                    </a:lnTo>
                    <a:lnTo>
                      <a:pt x="30328" y="4234"/>
                    </a:lnTo>
                    <a:lnTo>
                      <a:pt x="30668" y="4526"/>
                    </a:lnTo>
                    <a:lnTo>
                      <a:pt x="30993" y="4817"/>
                    </a:lnTo>
                    <a:lnTo>
                      <a:pt x="31333" y="5126"/>
                    </a:lnTo>
                    <a:lnTo>
                      <a:pt x="31641" y="5434"/>
                    </a:lnTo>
                    <a:lnTo>
                      <a:pt x="31949" y="5742"/>
                    </a:lnTo>
                    <a:lnTo>
                      <a:pt x="32258" y="6082"/>
                    </a:lnTo>
                    <a:lnTo>
                      <a:pt x="32550" y="6407"/>
                    </a:lnTo>
                    <a:lnTo>
                      <a:pt x="32841" y="6747"/>
                    </a:lnTo>
                    <a:lnTo>
                      <a:pt x="33117" y="7088"/>
                    </a:lnTo>
                    <a:lnTo>
                      <a:pt x="33393" y="7445"/>
                    </a:lnTo>
                    <a:lnTo>
                      <a:pt x="33652" y="7802"/>
                    </a:lnTo>
                    <a:lnTo>
                      <a:pt x="33912" y="8175"/>
                    </a:lnTo>
                    <a:lnTo>
                      <a:pt x="34155" y="8548"/>
                    </a:lnTo>
                    <a:lnTo>
                      <a:pt x="34382" y="8921"/>
                    </a:lnTo>
                    <a:lnTo>
                      <a:pt x="34609" y="9310"/>
                    </a:lnTo>
                    <a:lnTo>
                      <a:pt x="34836" y="9699"/>
                    </a:lnTo>
                    <a:lnTo>
                      <a:pt x="35047" y="10104"/>
                    </a:lnTo>
                    <a:lnTo>
                      <a:pt x="35242" y="10494"/>
                    </a:lnTo>
                    <a:lnTo>
                      <a:pt x="35436" y="10915"/>
                    </a:lnTo>
                    <a:lnTo>
                      <a:pt x="35615" y="11321"/>
                    </a:lnTo>
                    <a:lnTo>
                      <a:pt x="35793" y="11742"/>
                    </a:lnTo>
                    <a:lnTo>
                      <a:pt x="35955" y="12164"/>
                    </a:lnTo>
                    <a:lnTo>
                      <a:pt x="36101" y="12586"/>
                    </a:lnTo>
                    <a:lnTo>
                      <a:pt x="36247" y="13024"/>
                    </a:lnTo>
                    <a:lnTo>
                      <a:pt x="36377" y="13462"/>
                    </a:lnTo>
                    <a:lnTo>
                      <a:pt x="36490" y="13899"/>
                    </a:lnTo>
                    <a:lnTo>
                      <a:pt x="36604" y="14354"/>
                    </a:lnTo>
                    <a:lnTo>
                      <a:pt x="36701" y="14808"/>
                    </a:lnTo>
                    <a:lnTo>
                      <a:pt x="36782" y="15262"/>
                    </a:lnTo>
                    <a:lnTo>
                      <a:pt x="36863" y="15716"/>
                    </a:lnTo>
                    <a:lnTo>
                      <a:pt x="36928" y="16170"/>
                    </a:lnTo>
                    <a:lnTo>
                      <a:pt x="36977" y="16640"/>
                    </a:lnTo>
                    <a:lnTo>
                      <a:pt x="37026" y="17111"/>
                    </a:lnTo>
                    <a:lnTo>
                      <a:pt x="37042" y="17581"/>
                    </a:lnTo>
                    <a:lnTo>
                      <a:pt x="37074" y="18051"/>
                    </a:lnTo>
                    <a:lnTo>
                      <a:pt x="37074" y="18538"/>
                    </a:lnTo>
                    <a:lnTo>
                      <a:pt x="37074" y="18538"/>
                    </a:lnTo>
                    <a:lnTo>
                      <a:pt x="37074" y="19008"/>
                    </a:lnTo>
                    <a:lnTo>
                      <a:pt x="37042" y="19495"/>
                    </a:lnTo>
                    <a:lnTo>
                      <a:pt x="37026" y="19965"/>
                    </a:lnTo>
                    <a:lnTo>
                      <a:pt x="36977" y="20435"/>
                    </a:lnTo>
                    <a:lnTo>
                      <a:pt x="36928" y="20889"/>
                    </a:lnTo>
                    <a:lnTo>
                      <a:pt x="36863" y="21360"/>
                    </a:lnTo>
                    <a:lnTo>
                      <a:pt x="36782" y="21814"/>
                    </a:lnTo>
                    <a:lnTo>
                      <a:pt x="36701" y="22268"/>
                    </a:lnTo>
                    <a:lnTo>
                      <a:pt x="36604" y="22722"/>
                    </a:lnTo>
                    <a:lnTo>
                      <a:pt x="36490" y="23176"/>
                    </a:lnTo>
                    <a:lnTo>
                      <a:pt x="36377" y="23614"/>
                    </a:lnTo>
                    <a:lnTo>
                      <a:pt x="36247" y="24052"/>
                    </a:lnTo>
                    <a:lnTo>
                      <a:pt x="36101" y="24473"/>
                    </a:lnTo>
                    <a:lnTo>
                      <a:pt x="35955" y="24911"/>
                    </a:lnTo>
                    <a:lnTo>
                      <a:pt x="35793" y="25333"/>
                    </a:lnTo>
                    <a:lnTo>
                      <a:pt x="35615" y="25755"/>
                    </a:lnTo>
                    <a:lnTo>
                      <a:pt x="35436" y="26160"/>
                    </a:lnTo>
                    <a:lnTo>
                      <a:pt x="35242" y="26566"/>
                    </a:lnTo>
                    <a:lnTo>
                      <a:pt x="35047" y="26971"/>
                    </a:lnTo>
                    <a:lnTo>
                      <a:pt x="34836" y="27376"/>
                    </a:lnTo>
                    <a:lnTo>
                      <a:pt x="34609" y="27766"/>
                    </a:lnTo>
                    <a:lnTo>
                      <a:pt x="34382" y="28139"/>
                    </a:lnTo>
                    <a:lnTo>
                      <a:pt x="34155" y="28528"/>
                    </a:lnTo>
                    <a:lnTo>
                      <a:pt x="33912" y="28901"/>
                    </a:lnTo>
                    <a:lnTo>
                      <a:pt x="33652" y="29258"/>
                    </a:lnTo>
                    <a:lnTo>
                      <a:pt x="33393" y="29631"/>
                    </a:lnTo>
                    <a:lnTo>
                      <a:pt x="33117" y="29971"/>
                    </a:lnTo>
                    <a:lnTo>
                      <a:pt x="32841" y="30328"/>
                    </a:lnTo>
                    <a:lnTo>
                      <a:pt x="32550" y="30669"/>
                    </a:lnTo>
                    <a:lnTo>
                      <a:pt x="32258" y="30993"/>
                    </a:lnTo>
                    <a:lnTo>
                      <a:pt x="31949" y="31317"/>
                    </a:lnTo>
                    <a:lnTo>
                      <a:pt x="31641" y="31642"/>
                    </a:lnTo>
                    <a:lnTo>
                      <a:pt x="31333" y="31950"/>
                    </a:lnTo>
                    <a:lnTo>
                      <a:pt x="30993" y="32258"/>
                    </a:lnTo>
                    <a:lnTo>
                      <a:pt x="30668" y="32550"/>
                    </a:lnTo>
                    <a:lnTo>
                      <a:pt x="30328" y="32842"/>
                    </a:lnTo>
                    <a:lnTo>
                      <a:pt x="29987" y="33118"/>
                    </a:lnTo>
                    <a:lnTo>
                      <a:pt x="29630" y="33393"/>
                    </a:lnTo>
                    <a:lnTo>
                      <a:pt x="29274" y="33653"/>
                    </a:lnTo>
                    <a:lnTo>
                      <a:pt x="28901" y="33912"/>
                    </a:lnTo>
                    <a:lnTo>
                      <a:pt x="28527" y="34155"/>
                    </a:lnTo>
                    <a:lnTo>
                      <a:pt x="28154" y="34383"/>
                    </a:lnTo>
                    <a:lnTo>
                      <a:pt x="27765" y="34610"/>
                    </a:lnTo>
                    <a:lnTo>
                      <a:pt x="27376" y="34837"/>
                    </a:lnTo>
                    <a:lnTo>
                      <a:pt x="26971" y="35047"/>
                    </a:lnTo>
                    <a:lnTo>
                      <a:pt x="26581" y="35242"/>
                    </a:lnTo>
                    <a:lnTo>
                      <a:pt x="26160" y="35437"/>
                    </a:lnTo>
                    <a:lnTo>
                      <a:pt x="25754" y="35615"/>
                    </a:lnTo>
                    <a:lnTo>
                      <a:pt x="25333" y="35777"/>
                    </a:lnTo>
                    <a:lnTo>
                      <a:pt x="24911" y="35939"/>
                    </a:lnTo>
                    <a:lnTo>
                      <a:pt x="24489" y="36102"/>
                    </a:lnTo>
                    <a:lnTo>
                      <a:pt x="24051" y="36231"/>
                    </a:lnTo>
                    <a:lnTo>
                      <a:pt x="23614" y="36361"/>
                    </a:lnTo>
                    <a:lnTo>
                      <a:pt x="23176" y="36491"/>
                    </a:lnTo>
                    <a:lnTo>
                      <a:pt x="22722" y="36588"/>
                    </a:lnTo>
                    <a:lnTo>
                      <a:pt x="22267" y="36685"/>
                    </a:lnTo>
                    <a:lnTo>
                      <a:pt x="21813" y="36783"/>
                    </a:lnTo>
                    <a:lnTo>
                      <a:pt x="21359" y="36864"/>
                    </a:lnTo>
                    <a:lnTo>
                      <a:pt x="20905" y="36929"/>
                    </a:lnTo>
                    <a:lnTo>
                      <a:pt x="20435" y="36977"/>
                    </a:lnTo>
                    <a:lnTo>
                      <a:pt x="19965" y="37010"/>
                    </a:lnTo>
                    <a:lnTo>
                      <a:pt x="19494" y="37042"/>
                    </a:lnTo>
                    <a:lnTo>
                      <a:pt x="19024" y="37058"/>
                    </a:lnTo>
                    <a:lnTo>
                      <a:pt x="18537" y="370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9"/>
              <p:cNvSpPr/>
              <p:nvPr/>
            </p:nvSpPr>
            <p:spPr>
              <a:xfrm>
                <a:off x="6093250" y="827225"/>
                <a:ext cx="250575" cy="250600"/>
              </a:xfrm>
              <a:custGeom>
                <a:avLst/>
                <a:gdLst/>
                <a:ahLst/>
                <a:cxnLst/>
                <a:rect l="l" t="t" r="r" b="b"/>
                <a:pathLst>
                  <a:path w="10023" h="10024" extrusionOk="0">
                    <a:moveTo>
                      <a:pt x="4752" y="0"/>
                    </a:moveTo>
                    <a:lnTo>
                      <a:pt x="4509" y="17"/>
                    </a:lnTo>
                    <a:lnTo>
                      <a:pt x="4249" y="49"/>
                    </a:lnTo>
                    <a:lnTo>
                      <a:pt x="4006" y="98"/>
                    </a:lnTo>
                    <a:lnTo>
                      <a:pt x="3763" y="163"/>
                    </a:lnTo>
                    <a:lnTo>
                      <a:pt x="3519" y="227"/>
                    </a:lnTo>
                    <a:lnTo>
                      <a:pt x="3292" y="309"/>
                    </a:lnTo>
                    <a:lnTo>
                      <a:pt x="3065" y="390"/>
                    </a:lnTo>
                    <a:lnTo>
                      <a:pt x="2838" y="487"/>
                    </a:lnTo>
                    <a:lnTo>
                      <a:pt x="2627" y="601"/>
                    </a:lnTo>
                    <a:lnTo>
                      <a:pt x="2417" y="730"/>
                    </a:lnTo>
                    <a:lnTo>
                      <a:pt x="2206" y="860"/>
                    </a:lnTo>
                    <a:lnTo>
                      <a:pt x="2011" y="990"/>
                    </a:lnTo>
                    <a:lnTo>
                      <a:pt x="1833" y="1136"/>
                    </a:lnTo>
                    <a:lnTo>
                      <a:pt x="1638" y="1298"/>
                    </a:lnTo>
                    <a:lnTo>
                      <a:pt x="1476" y="1460"/>
                    </a:lnTo>
                    <a:lnTo>
                      <a:pt x="1298" y="1638"/>
                    </a:lnTo>
                    <a:lnTo>
                      <a:pt x="1152" y="1817"/>
                    </a:lnTo>
                    <a:lnTo>
                      <a:pt x="989" y="2011"/>
                    </a:lnTo>
                    <a:lnTo>
                      <a:pt x="860" y="2206"/>
                    </a:lnTo>
                    <a:lnTo>
                      <a:pt x="730" y="2417"/>
                    </a:lnTo>
                    <a:lnTo>
                      <a:pt x="600" y="2628"/>
                    </a:lnTo>
                    <a:lnTo>
                      <a:pt x="503" y="2839"/>
                    </a:lnTo>
                    <a:lnTo>
                      <a:pt x="389" y="3066"/>
                    </a:lnTo>
                    <a:lnTo>
                      <a:pt x="308" y="3293"/>
                    </a:lnTo>
                    <a:lnTo>
                      <a:pt x="227" y="3520"/>
                    </a:lnTo>
                    <a:lnTo>
                      <a:pt x="162" y="3763"/>
                    </a:lnTo>
                    <a:lnTo>
                      <a:pt x="97" y="4006"/>
                    </a:lnTo>
                    <a:lnTo>
                      <a:pt x="65" y="4250"/>
                    </a:lnTo>
                    <a:lnTo>
                      <a:pt x="33" y="4493"/>
                    </a:lnTo>
                    <a:lnTo>
                      <a:pt x="0" y="4752"/>
                    </a:lnTo>
                    <a:lnTo>
                      <a:pt x="0" y="5012"/>
                    </a:lnTo>
                    <a:lnTo>
                      <a:pt x="0" y="5271"/>
                    </a:lnTo>
                    <a:lnTo>
                      <a:pt x="33" y="5531"/>
                    </a:lnTo>
                    <a:lnTo>
                      <a:pt x="65" y="5774"/>
                    </a:lnTo>
                    <a:lnTo>
                      <a:pt x="97" y="6017"/>
                    </a:lnTo>
                    <a:lnTo>
                      <a:pt x="162" y="6261"/>
                    </a:lnTo>
                    <a:lnTo>
                      <a:pt x="227" y="6504"/>
                    </a:lnTo>
                    <a:lnTo>
                      <a:pt x="308" y="6731"/>
                    </a:lnTo>
                    <a:lnTo>
                      <a:pt x="389" y="6958"/>
                    </a:lnTo>
                    <a:lnTo>
                      <a:pt x="503" y="7185"/>
                    </a:lnTo>
                    <a:lnTo>
                      <a:pt x="600" y="7396"/>
                    </a:lnTo>
                    <a:lnTo>
                      <a:pt x="730" y="7607"/>
                    </a:lnTo>
                    <a:lnTo>
                      <a:pt x="860" y="7817"/>
                    </a:lnTo>
                    <a:lnTo>
                      <a:pt x="989" y="8012"/>
                    </a:lnTo>
                    <a:lnTo>
                      <a:pt x="1152" y="8207"/>
                    </a:lnTo>
                    <a:lnTo>
                      <a:pt x="1298" y="8385"/>
                    </a:lnTo>
                    <a:lnTo>
                      <a:pt x="1476" y="8547"/>
                    </a:lnTo>
                    <a:lnTo>
                      <a:pt x="1638" y="8726"/>
                    </a:lnTo>
                    <a:lnTo>
                      <a:pt x="1833" y="8872"/>
                    </a:lnTo>
                    <a:lnTo>
                      <a:pt x="2011" y="9034"/>
                    </a:lnTo>
                    <a:lnTo>
                      <a:pt x="2206" y="9163"/>
                    </a:lnTo>
                    <a:lnTo>
                      <a:pt x="2417" y="9293"/>
                    </a:lnTo>
                    <a:lnTo>
                      <a:pt x="2627" y="9423"/>
                    </a:lnTo>
                    <a:lnTo>
                      <a:pt x="2838" y="9537"/>
                    </a:lnTo>
                    <a:lnTo>
                      <a:pt x="3065" y="9634"/>
                    </a:lnTo>
                    <a:lnTo>
                      <a:pt x="3292" y="9715"/>
                    </a:lnTo>
                    <a:lnTo>
                      <a:pt x="3519" y="9796"/>
                    </a:lnTo>
                    <a:lnTo>
                      <a:pt x="3763" y="9861"/>
                    </a:lnTo>
                    <a:lnTo>
                      <a:pt x="4006" y="9926"/>
                    </a:lnTo>
                    <a:lnTo>
                      <a:pt x="4249" y="9958"/>
                    </a:lnTo>
                    <a:lnTo>
                      <a:pt x="4509" y="9991"/>
                    </a:lnTo>
                    <a:lnTo>
                      <a:pt x="4752" y="10023"/>
                    </a:lnTo>
                    <a:lnTo>
                      <a:pt x="5271" y="10023"/>
                    </a:lnTo>
                    <a:lnTo>
                      <a:pt x="5530" y="9991"/>
                    </a:lnTo>
                    <a:lnTo>
                      <a:pt x="5774" y="9958"/>
                    </a:lnTo>
                    <a:lnTo>
                      <a:pt x="6017" y="9926"/>
                    </a:lnTo>
                    <a:lnTo>
                      <a:pt x="6260" y="9861"/>
                    </a:lnTo>
                    <a:lnTo>
                      <a:pt x="6503" y="9796"/>
                    </a:lnTo>
                    <a:lnTo>
                      <a:pt x="6730" y="9715"/>
                    </a:lnTo>
                    <a:lnTo>
                      <a:pt x="6958" y="9634"/>
                    </a:lnTo>
                    <a:lnTo>
                      <a:pt x="7185" y="9537"/>
                    </a:lnTo>
                    <a:lnTo>
                      <a:pt x="7395" y="9423"/>
                    </a:lnTo>
                    <a:lnTo>
                      <a:pt x="7606" y="9293"/>
                    </a:lnTo>
                    <a:lnTo>
                      <a:pt x="7817" y="9163"/>
                    </a:lnTo>
                    <a:lnTo>
                      <a:pt x="8012" y="9034"/>
                    </a:lnTo>
                    <a:lnTo>
                      <a:pt x="8206" y="8872"/>
                    </a:lnTo>
                    <a:lnTo>
                      <a:pt x="8385" y="8726"/>
                    </a:lnTo>
                    <a:lnTo>
                      <a:pt x="8563" y="8547"/>
                    </a:lnTo>
                    <a:lnTo>
                      <a:pt x="8725" y="8385"/>
                    </a:lnTo>
                    <a:lnTo>
                      <a:pt x="8887" y="8207"/>
                    </a:lnTo>
                    <a:lnTo>
                      <a:pt x="9033" y="8012"/>
                    </a:lnTo>
                    <a:lnTo>
                      <a:pt x="9163" y="7817"/>
                    </a:lnTo>
                    <a:lnTo>
                      <a:pt x="9309" y="7607"/>
                    </a:lnTo>
                    <a:lnTo>
                      <a:pt x="9423" y="7396"/>
                    </a:lnTo>
                    <a:lnTo>
                      <a:pt x="9536" y="7185"/>
                    </a:lnTo>
                    <a:lnTo>
                      <a:pt x="9633" y="6958"/>
                    </a:lnTo>
                    <a:lnTo>
                      <a:pt x="9731" y="6731"/>
                    </a:lnTo>
                    <a:lnTo>
                      <a:pt x="9796" y="6504"/>
                    </a:lnTo>
                    <a:lnTo>
                      <a:pt x="9877" y="6261"/>
                    </a:lnTo>
                    <a:lnTo>
                      <a:pt x="9925" y="6017"/>
                    </a:lnTo>
                    <a:lnTo>
                      <a:pt x="9974" y="5774"/>
                    </a:lnTo>
                    <a:lnTo>
                      <a:pt x="10006" y="5531"/>
                    </a:lnTo>
                    <a:lnTo>
                      <a:pt x="10023" y="5271"/>
                    </a:lnTo>
                    <a:lnTo>
                      <a:pt x="10023" y="5012"/>
                    </a:lnTo>
                    <a:lnTo>
                      <a:pt x="10023" y="4752"/>
                    </a:lnTo>
                    <a:lnTo>
                      <a:pt x="10006" y="4493"/>
                    </a:lnTo>
                    <a:lnTo>
                      <a:pt x="9974" y="4250"/>
                    </a:lnTo>
                    <a:lnTo>
                      <a:pt x="9925" y="4006"/>
                    </a:lnTo>
                    <a:lnTo>
                      <a:pt x="9877" y="3763"/>
                    </a:lnTo>
                    <a:lnTo>
                      <a:pt x="9796" y="3520"/>
                    </a:lnTo>
                    <a:lnTo>
                      <a:pt x="9731" y="3293"/>
                    </a:lnTo>
                    <a:lnTo>
                      <a:pt x="9633" y="3066"/>
                    </a:lnTo>
                    <a:lnTo>
                      <a:pt x="9536" y="2839"/>
                    </a:lnTo>
                    <a:lnTo>
                      <a:pt x="9423" y="2628"/>
                    </a:lnTo>
                    <a:lnTo>
                      <a:pt x="9309" y="2417"/>
                    </a:lnTo>
                    <a:lnTo>
                      <a:pt x="9163" y="2206"/>
                    </a:lnTo>
                    <a:lnTo>
                      <a:pt x="9033" y="2011"/>
                    </a:lnTo>
                    <a:lnTo>
                      <a:pt x="8887" y="1817"/>
                    </a:lnTo>
                    <a:lnTo>
                      <a:pt x="8725" y="1638"/>
                    </a:lnTo>
                    <a:lnTo>
                      <a:pt x="8563" y="1460"/>
                    </a:lnTo>
                    <a:lnTo>
                      <a:pt x="8385" y="1298"/>
                    </a:lnTo>
                    <a:lnTo>
                      <a:pt x="8206" y="1136"/>
                    </a:lnTo>
                    <a:lnTo>
                      <a:pt x="8012" y="990"/>
                    </a:lnTo>
                    <a:lnTo>
                      <a:pt x="7817" y="860"/>
                    </a:lnTo>
                    <a:lnTo>
                      <a:pt x="7606" y="730"/>
                    </a:lnTo>
                    <a:lnTo>
                      <a:pt x="7395" y="601"/>
                    </a:lnTo>
                    <a:lnTo>
                      <a:pt x="7185" y="487"/>
                    </a:lnTo>
                    <a:lnTo>
                      <a:pt x="6958" y="390"/>
                    </a:lnTo>
                    <a:lnTo>
                      <a:pt x="6730" y="309"/>
                    </a:lnTo>
                    <a:lnTo>
                      <a:pt x="6503" y="227"/>
                    </a:lnTo>
                    <a:lnTo>
                      <a:pt x="6260" y="163"/>
                    </a:lnTo>
                    <a:lnTo>
                      <a:pt x="6017" y="98"/>
                    </a:lnTo>
                    <a:lnTo>
                      <a:pt x="5774" y="49"/>
                    </a:lnTo>
                    <a:lnTo>
                      <a:pt x="5530" y="17"/>
                    </a:lnTo>
                    <a:lnTo>
                      <a:pt x="52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29"/>
              <p:cNvSpPr/>
              <p:nvPr/>
            </p:nvSpPr>
            <p:spPr>
              <a:xfrm>
                <a:off x="6093250" y="827225"/>
                <a:ext cx="250575" cy="250600"/>
              </a:xfrm>
              <a:custGeom>
                <a:avLst/>
                <a:gdLst/>
                <a:ahLst/>
                <a:cxnLst/>
                <a:rect l="l" t="t" r="r" b="b"/>
                <a:pathLst>
                  <a:path w="10023" h="10024" fill="none" extrusionOk="0">
                    <a:moveTo>
                      <a:pt x="5011" y="0"/>
                    </a:moveTo>
                    <a:lnTo>
                      <a:pt x="5011" y="0"/>
                    </a:lnTo>
                    <a:lnTo>
                      <a:pt x="4752" y="0"/>
                    </a:lnTo>
                    <a:lnTo>
                      <a:pt x="4509" y="17"/>
                    </a:lnTo>
                    <a:lnTo>
                      <a:pt x="4249" y="49"/>
                    </a:lnTo>
                    <a:lnTo>
                      <a:pt x="4006" y="98"/>
                    </a:lnTo>
                    <a:lnTo>
                      <a:pt x="3763" y="163"/>
                    </a:lnTo>
                    <a:lnTo>
                      <a:pt x="3519" y="227"/>
                    </a:lnTo>
                    <a:lnTo>
                      <a:pt x="3292" y="309"/>
                    </a:lnTo>
                    <a:lnTo>
                      <a:pt x="3065" y="390"/>
                    </a:lnTo>
                    <a:lnTo>
                      <a:pt x="2838" y="487"/>
                    </a:lnTo>
                    <a:lnTo>
                      <a:pt x="2627" y="601"/>
                    </a:lnTo>
                    <a:lnTo>
                      <a:pt x="2417" y="730"/>
                    </a:lnTo>
                    <a:lnTo>
                      <a:pt x="2206" y="860"/>
                    </a:lnTo>
                    <a:lnTo>
                      <a:pt x="2011" y="990"/>
                    </a:lnTo>
                    <a:lnTo>
                      <a:pt x="1833" y="1136"/>
                    </a:lnTo>
                    <a:lnTo>
                      <a:pt x="1638" y="1298"/>
                    </a:lnTo>
                    <a:lnTo>
                      <a:pt x="1476" y="1460"/>
                    </a:lnTo>
                    <a:lnTo>
                      <a:pt x="1298" y="1638"/>
                    </a:lnTo>
                    <a:lnTo>
                      <a:pt x="1152" y="1817"/>
                    </a:lnTo>
                    <a:lnTo>
                      <a:pt x="989" y="2011"/>
                    </a:lnTo>
                    <a:lnTo>
                      <a:pt x="860" y="2206"/>
                    </a:lnTo>
                    <a:lnTo>
                      <a:pt x="730" y="2417"/>
                    </a:lnTo>
                    <a:lnTo>
                      <a:pt x="600" y="2628"/>
                    </a:lnTo>
                    <a:lnTo>
                      <a:pt x="503" y="2839"/>
                    </a:lnTo>
                    <a:lnTo>
                      <a:pt x="389" y="3066"/>
                    </a:lnTo>
                    <a:lnTo>
                      <a:pt x="308" y="3293"/>
                    </a:lnTo>
                    <a:lnTo>
                      <a:pt x="227" y="3520"/>
                    </a:lnTo>
                    <a:lnTo>
                      <a:pt x="162" y="3763"/>
                    </a:lnTo>
                    <a:lnTo>
                      <a:pt x="97" y="4006"/>
                    </a:lnTo>
                    <a:lnTo>
                      <a:pt x="65" y="4250"/>
                    </a:lnTo>
                    <a:lnTo>
                      <a:pt x="33" y="4493"/>
                    </a:lnTo>
                    <a:lnTo>
                      <a:pt x="0" y="4752"/>
                    </a:lnTo>
                    <a:lnTo>
                      <a:pt x="0" y="5012"/>
                    </a:lnTo>
                    <a:lnTo>
                      <a:pt x="0" y="5012"/>
                    </a:lnTo>
                    <a:lnTo>
                      <a:pt x="0" y="5271"/>
                    </a:lnTo>
                    <a:lnTo>
                      <a:pt x="33" y="5531"/>
                    </a:lnTo>
                    <a:lnTo>
                      <a:pt x="65" y="5774"/>
                    </a:lnTo>
                    <a:lnTo>
                      <a:pt x="97" y="6017"/>
                    </a:lnTo>
                    <a:lnTo>
                      <a:pt x="162" y="6261"/>
                    </a:lnTo>
                    <a:lnTo>
                      <a:pt x="227" y="6504"/>
                    </a:lnTo>
                    <a:lnTo>
                      <a:pt x="308" y="6731"/>
                    </a:lnTo>
                    <a:lnTo>
                      <a:pt x="389" y="6958"/>
                    </a:lnTo>
                    <a:lnTo>
                      <a:pt x="503" y="7185"/>
                    </a:lnTo>
                    <a:lnTo>
                      <a:pt x="600" y="7396"/>
                    </a:lnTo>
                    <a:lnTo>
                      <a:pt x="730" y="7607"/>
                    </a:lnTo>
                    <a:lnTo>
                      <a:pt x="860" y="7817"/>
                    </a:lnTo>
                    <a:lnTo>
                      <a:pt x="989" y="8012"/>
                    </a:lnTo>
                    <a:lnTo>
                      <a:pt x="1152" y="8207"/>
                    </a:lnTo>
                    <a:lnTo>
                      <a:pt x="1298" y="8385"/>
                    </a:lnTo>
                    <a:lnTo>
                      <a:pt x="1476" y="8547"/>
                    </a:lnTo>
                    <a:lnTo>
                      <a:pt x="1638" y="8726"/>
                    </a:lnTo>
                    <a:lnTo>
                      <a:pt x="1833" y="8872"/>
                    </a:lnTo>
                    <a:lnTo>
                      <a:pt x="2011" y="9034"/>
                    </a:lnTo>
                    <a:lnTo>
                      <a:pt x="2206" y="9163"/>
                    </a:lnTo>
                    <a:lnTo>
                      <a:pt x="2417" y="9293"/>
                    </a:lnTo>
                    <a:lnTo>
                      <a:pt x="2627" y="9423"/>
                    </a:lnTo>
                    <a:lnTo>
                      <a:pt x="2838" y="9537"/>
                    </a:lnTo>
                    <a:lnTo>
                      <a:pt x="3065" y="9634"/>
                    </a:lnTo>
                    <a:lnTo>
                      <a:pt x="3292" y="9715"/>
                    </a:lnTo>
                    <a:lnTo>
                      <a:pt x="3519" y="9796"/>
                    </a:lnTo>
                    <a:lnTo>
                      <a:pt x="3763" y="9861"/>
                    </a:lnTo>
                    <a:lnTo>
                      <a:pt x="4006" y="9926"/>
                    </a:lnTo>
                    <a:lnTo>
                      <a:pt x="4249" y="9958"/>
                    </a:lnTo>
                    <a:lnTo>
                      <a:pt x="4509" y="9991"/>
                    </a:lnTo>
                    <a:lnTo>
                      <a:pt x="4752" y="10023"/>
                    </a:lnTo>
                    <a:lnTo>
                      <a:pt x="5011" y="10023"/>
                    </a:lnTo>
                    <a:lnTo>
                      <a:pt x="5011" y="10023"/>
                    </a:lnTo>
                    <a:lnTo>
                      <a:pt x="5271" y="10023"/>
                    </a:lnTo>
                    <a:lnTo>
                      <a:pt x="5530" y="9991"/>
                    </a:lnTo>
                    <a:lnTo>
                      <a:pt x="5774" y="9958"/>
                    </a:lnTo>
                    <a:lnTo>
                      <a:pt x="6017" y="9926"/>
                    </a:lnTo>
                    <a:lnTo>
                      <a:pt x="6260" y="9861"/>
                    </a:lnTo>
                    <a:lnTo>
                      <a:pt x="6503" y="9796"/>
                    </a:lnTo>
                    <a:lnTo>
                      <a:pt x="6730" y="9715"/>
                    </a:lnTo>
                    <a:lnTo>
                      <a:pt x="6958" y="9634"/>
                    </a:lnTo>
                    <a:lnTo>
                      <a:pt x="7185" y="9537"/>
                    </a:lnTo>
                    <a:lnTo>
                      <a:pt x="7395" y="9423"/>
                    </a:lnTo>
                    <a:lnTo>
                      <a:pt x="7606" y="9293"/>
                    </a:lnTo>
                    <a:lnTo>
                      <a:pt x="7817" y="9163"/>
                    </a:lnTo>
                    <a:lnTo>
                      <a:pt x="8012" y="9034"/>
                    </a:lnTo>
                    <a:lnTo>
                      <a:pt x="8206" y="8872"/>
                    </a:lnTo>
                    <a:lnTo>
                      <a:pt x="8385" y="8726"/>
                    </a:lnTo>
                    <a:lnTo>
                      <a:pt x="8563" y="8547"/>
                    </a:lnTo>
                    <a:lnTo>
                      <a:pt x="8725" y="8385"/>
                    </a:lnTo>
                    <a:lnTo>
                      <a:pt x="8887" y="8207"/>
                    </a:lnTo>
                    <a:lnTo>
                      <a:pt x="9033" y="8012"/>
                    </a:lnTo>
                    <a:lnTo>
                      <a:pt x="9163" y="7817"/>
                    </a:lnTo>
                    <a:lnTo>
                      <a:pt x="9309" y="7607"/>
                    </a:lnTo>
                    <a:lnTo>
                      <a:pt x="9423" y="7396"/>
                    </a:lnTo>
                    <a:lnTo>
                      <a:pt x="9536" y="7185"/>
                    </a:lnTo>
                    <a:lnTo>
                      <a:pt x="9633" y="6958"/>
                    </a:lnTo>
                    <a:lnTo>
                      <a:pt x="9731" y="6731"/>
                    </a:lnTo>
                    <a:lnTo>
                      <a:pt x="9796" y="6504"/>
                    </a:lnTo>
                    <a:lnTo>
                      <a:pt x="9877" y="6261"/>
                    </a:lnTo>
                    <a:lnTo>
                      <a:pt x="9925" y="6017"/>
                    </a:lnTo>
                    <a:lnTo>
                      <a:pt x="9974" y="5774"/>
                    </a:lnTo>
                    <a:lnTo>
                      <a:pt x="10006" y="5531"/>
                    </a:lnTo>
                    <a:lnTo>
                      <a:pt x="10023" y="5271"/>
                    </a:lnTo>
                    <a:lnTo>
                      <a:pt x="10023" y="5012"/>
                    </a:lnTo>
                    <a:lnTo>
                      <a:pt x="10023" y="5012"/>
                    </a:lnTo>
                    <a:lnTo>
                      <a:pt x="10023" y="4752"/>
                    </a:lnTo>
                    <a:lnTo>
                      <a:pt x="10006" y="4493"/>
                    </a:lnTo>
                    <a:lnTo>
                      <a:pt x="9974" y="4250"/>
                    </a:lnTo>
                    <a:lnTo>
                      <a:pt x="9925" y="4006"/>
                    </a:lnTo>
                    <a:lnTo>
                      <a:pt x="9877" y="3763"/>
                    </a:lnTo>
                    <a:lnTo>
                      <a:pt x="9796" y="3520"/>
                    </a:lnTo>
                    <a:lnTo>
                      <a:pt x="9731" y="3293"/>
                    </a:lnTo>
                    <a:lnTo>
                      <a:pt x="9633" y="3066"/>
                    </a:lnTo>
                    <a:lnTo>
                      <a:pt x="9536" y="2839"/>
                    </a:lnTo>
                    <a:lnTo>
                      <a:pt x="9423" y="2628"/>
                    </a:lnTo>
                    <a:lnTo>
                      <a:pt x="9309" y="2417"/>
                    </a:lnTo>
                    <a:lnTo>
                      <a:pt x="9163" y="2206"/>
                    </a:lnTo>
                    <a:lnTo>
                      <a:pt x="9033" y="2011"/>
                    </a:lnTo>
                    <a:lnTo>
                      <a:pt x="8887" y="1817"/>
                    </a:lnTo>
                    <a:lnTo>
                      <a:pt x="8725" y="1638"/>
                    </a:lnTo>
                    <a:lnTo>
                      <a:pt x="8563" y="1460"/>
                    </a:lnTo>
                    <a:lnTo>
                      <a:pt x="8385" y="1298"/>
                    </a:lnTo>
                    <a:lnTo>
                      <a:pt x="8206" y="1136"/>
                    </a:lnTo>
                    <a:lnTo>
                      <a:pt x="8012" y="990"/>
                    </a:lnTo>
                    <a:lnTo>
                      <a:pt x="7817" y="860"/>
                    </a:lnTo>
                    <a:lnTo>
                      <a:pt x="7606" y="730"/>
                    </a:lnTo>
                    <a:lnTo>
                      <a:pt x="7395" y="601"/>
                    </a:lnTo>
                    <a:lnTo>
                      <a:pt x="7185" y="487"/>
                    </a:lnTo>
                    <a:lnTo>
                      <a:pt x="6958" y="390"/>
                    </a:lnTo>
                    <a:lnTo>
                      <a:pt x="6730" y="309"/>
                    </a:lnTo>
                    <a:lnTo>
                      <a:pt x="6503" y="227"/>
                    </a:lnTo>
                    <a:lnTo>
                      <a:pt x="6260" y="163"/>
                    </a:lnTo>
                    <a:lnTo>
                      <a:pt x="6017" y="98"/>
                    </a:lnTo>
                    <a:lnTo>
                      <a:pt x="5774" y="49"/>
                    </a:lnTo>
                    <a:lnTo>
                      <a:pt x="5530" y="17"/>
                    </a:lnTo>
                    <a:lnTo>
                      <a:pt x="5271" y="0"/>
                    </a:lnTo>
                    <a:lnTo>
                      <a:pt x="501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29"/>
              <p:cNvSpPr/>
              <p:nvPr/>
            </p:nvSpPr>
            <p:spPr>
              <a:xfrm>
                <a:off x="6385575" y="915200"/>
                <a:ext cx="243275" cy="60850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2434" extrusionOk="0">
                    <a:moveTo>
                      <a:pt x="1103" y="1"/>
                    </a:moveTo>
                    <a:lnTo>
                      <a:pt x="973" y="17"/>
                    </a:lnTo>
                    <a:lnTo>
                      <a:pt x="860" y="49"/>
                    </a:lnTo>
                    <a:lnTo>
                      <a:pt x="746" y="98"/>
                    </a:lnTo>
                    <a:lnTo>
                      <a:pt x="649" y="147"/>
                    </a:lnTo>
                    <a:lnTo>
                      <a:pt x="535" y="212"/>
                    </a:lnTo>
                    <a:lnTo>
                      <a:pt x="454" y="276"/>
                    </a:lnTo>
                    <a:lnTo>
                      <a:pt x="357" y="357"/>
                    </a:lnTo>
                    <a:lnTo>
                      <a:pt x="276" y="439"/>
                    </a:lnTo>
                    <a:lnTo>
                      <a:pt x="211" y="536"/>
                    </a:lnTo>
                    <a:lnTo>
                      <a:pt x="146" y="633"/>
                    </a:lnTo>
                    <a:lnTo>
                      <a:pt x="97" y="747"/>
                    </a:lnTo>
                    <a:lnTo>
                      <a:pt x="65" y="844"/>
                    </a:lnTo>
                    <a:lnTo>
                      <a:pt x="33" y="974"/>
                    </a:lnTo>
                    <a:lnTo>
                      <a:pt x="16" y="1087"/>
                    </a:lnTo>
                    <a:lnTo>
                      <a:pt x="0" y="1217"/>
                    </a:lnTo>
                    <a:lnTo>
                      <a:pt x="16" y="1331"/>
                    </a:lnTo>
                    <a:lnTo>
                      <a:pt x="33" y="1460"/>
                    </a:lnTo>
                    <a:lnTo>
                      <a:pt x="65" y="1574"/>
                    </a:lnTo>
                    <a:lnTo>
                      <a:pt x="97" y="1687"/>
                    </a:lnTo>
                    <a:lnTo>
                      <a:pt x="146" y="1785"/>
                    </a:lnTo>
                    <a:lnTo>
                      <a:pt x="211" y="1898"/>
                    </a:lnTo>
                    <a:lnTo>
                      <a:pt x="276" y="1979"/>
                    </a:lnTo>
                    <a:lnTo>
                      <a:pt x="357" y="2077"/>
                    </a:lnTo>
                    <a:lnTo>
                      <a:pt x="454" y="2158"/>
                    </a:lnTo>
                    <a:lnTo>
                      <a:pt x="535" y="2223"/>
                    </a:lnTo>
                    <a:lnTo>
                      <a:pt x="649" y="2287"/>
                    </a:lnTo>
                    <a:lnTo>
                      <a:pt x="746" y="2336"/>
                    </a:lnTo>
                    <a:lnTo>
                      <a:pt x="860" y="2368"/>
                    </a:lnTo>
                    <a:lnTo>
                      <a:pt x="973" y="2401"/>
                    </a:lnTo>
                    <a:lnTo>
                      <a:pt x="1103" y="2417"/>
                    </a:lnTo>
                    <a:lnTo>
                      <a:pt x="1216" y="2433"/>
                    </a:lnTo>
                    <a:lnTo>
                      <a:pt x="8514" y="2433"/>
                    </a:lnTo>
                    <a:lnTo>
                      <a:pt x="8644" y="2417"/>
                    </a:lnTo>
                    <a:lnTo>
                      <a:pt x="8758" y="2401"/>
                    </a:lnTo>
                    <a:lnTo>
                      <a:pt x="8871" y="2368"/>
                    </a:lnTo>
                    <a:lnTo>
                      <a:pt x="8985" y="2336"/>
                    </a:lnTo>
                    <a:lnTo>
                      <a:pt x="9098" y="2287"/>
                    </a:lnTo>
                    <a:lnTo>
                      <a:pt x="9196" y="2223"/>
                    </a:lnTo>
                    <a:lnTo>
                      <a:pt x="9293" y="2158"/>
                    </a:lnTo>
                    <a:lnTo>
                      <a:pt x="9374" y="2077"/>
                    </a:lnTo>
                    <a:lnTo>
                      <a:pt x="9455" y="1979"/>
                    </a:lnTo>
                    <a:lnTo>
                      <a:pt x="9520" y="1898"/>
                    </a:lnTo>
                    <a:lnTo>
                      <a:pt x="9585" y="1785"/>
                    </a:lnTo>
                    <a:lnTo>
                      <a:pt x="9633" y="1687"/>
                    </a:lnTo>
                    <a:lnTo>
                      <a:pt x="9666" y="1574"/>
                    </a:lnTo>
                    <a:lnTo>
                      <a:pt x="9698" y="1460"/>
                    </a:lnTo>
                    <a:lnTo>
                      <a:pt x="9715" y="1331"/>
                    </a:lnTo>
                    <a:lnTo>
                      <a:pt x="9731" y="1217"/>
                    </a:lnTo>
                    <a:lnTo>
                      <a:pt x="9715" y="1087"/>
                    </a:lnTo>
                    <a:lnTo>
                      <a:pt x="9698" y="974"/>
                    </a:lnTo>
                    <a:lnTo>
                      <a:pt x="9666" y="844"/>
                    </a:lnTo>
                    <a:lnTo>
                      <a:pt x="9633" y="747"/>
                    </a:lnTo>
                    <a:lnTo>
                      <a:pt x="9585" y="633"/>
                    </a:lnTo>
                    <a:lnTo>
                      <a:pt x="9520" y="536"/>
                    </a:lnTo>
                    <a:lnTo>
                      <a:pt x="9455" y="439"/>
                    </a:lnTo>
                    <a:lnTo>
                      <a:pt x="9374" y="357"/>
                    </a:lnTo>
                    <a:lnTo>
                      <a:pt x="9293" y="276"/>
                    </a:lnTo>
                    <a:lnTo>
                      <a:pt x="9196" y="212"/>
                    </a:lnTo>
                    <a:lnTo>
                      <a:pt x="9098" y="147"/>
                    </a:lnTo>
                    <a:lnTo>
                      <a:pt x="8985" y="98"/>
                    </a:lnTo>
                    <a:lnTo>
                      <a:pt x="8871" y="49"/>
                    </a:lnTo>
                    <a:lnTo>
                      <a:pt x="8758" y="17"/>
                    </a:lnTo>
                    <a:lnTo>
                      <a:pt x="86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9"/>
              <p:cNvSpPr/>
              <p:nvPr/>
            </p:nvSpPr>
            <p:spPr>
              <a:xfrm>
                <a:off x="5957425" y="1085900"/>
                <a:ext cx="175575" cy="202750"/>
              </a:xfrm>
              <a:custGeom>
                <a:avLst/>
                <a:gdLst/>
                <a:ahLst/>
                <a:cxnLst/>
                <a:rect l="l" t="t" r="r" b="b"/>
                <a:pathLst>
                  <a:path w="7023" h="8110" extrusionOk="0">
                    <a:moveTo>
                      <a:pt x="5806" y="0"/>
                    </a:moveTo>
                    <a:lnTo>
                      <a:pt x="5676" y="17"/>
                    </a:lnTo>
                    <a:lnTo>
                      <a:pt x="5547" y="33"/>
                    </a:lnTo>
                    <a:lnTo>
                      <a:pt x="5417" y="65"/>
                    </a:lnTo>
                    <a:lnTo>
                      <a:pt x="5287" y="114"/>
                    </a:lnTo>
                    <a:lnTo>
                      <a:pt x="5174" y="179"/>
                    </a:lnTo>
                    <a:lnTo>
                      <a:pt x="5060" y="260"/>
                    </a:lnTo>
                    <a:lnTo>
                      <a:pt x="4947" y="357"/>
                    </a:lnTo>
                    <a:lnTo>
                      <a:pt x="4865" y="454"/>
                    </a:lnTo>
                    <a:lnTo>
                      <a:pt x="276" y="6131"/>
                    </a:lnTo>
                    <a:lnTo>
                      <a:pt x="195" y="6228"/>
                    </a:lnTo>
                    <a:lnTo>
                      <a:pt x="130" y="6325"/>
                    </a:lnTo>
                    <a:lnTo>
                      <a:pt x="81" y="6439"/>
                    </a:lnTo>
                    <a:lnTo>
                      <a:pt x="49" y="6552"/>
                    </a:lnTo>
                    <a:lnTo>
                      <a:pt x="16" y="6666"/>
                    </a:lnTo>
                    <a:lnTo>
                      <a:pt x="0" y="6779"/>
                    </a:lnTo>
                    <a:lnTo>
                      <a:pt x="0" y="6893"/>
                    </a:lnTo>
                    <a:lnTo>
                      <a:pt x="0" y="7023"/>
                    </a:lnTo>
                    <a:lnTo>
                      <a:pt x="16" y="7136"/>
                    </a:lnTo>
                    <a:lnTo>
                      <a:pt x="49" y="7250"/>
                    </a:lnTo>
                    <a:lnTo>
                      <a:pt x="97" y="7363"/>
                    </a:lnTo>
                    <a:lnTo>
                      <a:pt x="146" y="7461"/>
                    </a:lnTo>
                    <a:lnTo>
                      <a:pt x="211" y="7558"/>
                    </a:lnTo>
                    <a:lnTo>
                      <a:pt x="276" y="7655"/>
                    </a:lnTo>
                    <a:lnTo>
                      <a:pt x="357" y="7752"/>
                    </a:lnTo>
                    <a:lnTo>
                      <a:pt x="454" y="7834"/>
                    </a:lnTo>
                    <a:lnTo>
                      <a:pt x="633" y="7947"/>
                    </a:lnTo>
                    <a:lnTo>
                      <a:pt x="811" y="8044"/>
                    </a:lnTo>
                    <a:lnTo>
                      <a:pt x="1022" y="8093"/>
                    </a:lnTo>
                    <a:lnTo>
                      <a:pt x="1216" y="8109"/>
                    </a:lnTo>
                    <a:lnTo>
                      <a:pt x="1346" y="8093"/>
                    </a:lnTo>
                    <a:lnTo>
                      <a:pt x="1476" y="8077"/>
                    </a:lnTo>
                    <a:lnTo>
                      <a:pt x="1606" y="8044"/>
                    </a:lnTo>
                    <a:lnTo>
                      <a:pt x="1735" y="7996"/>
                    </a:lnTo>
                    <a:lnTo>
                      <a:pt x="1849" y="7931"/>
                    </a:lnTo>
                    <a:lnTo>
                      <a:pt x="1963" y="7850"/>
                    </a:lnTo>
                    <a:lnTo>
                      <a:pt x="2060" y="7752"/>
                    </a:lnTo>
                    <a:lnTo>
                      <a:pt x="2157" y="7655"/>
                    </a:lnTo>
                    <a:lnTo>
                      <a:pt x="6747" y="1995"/>
                    </a:lnTo>
                    <a:lnTo>
                      <a:pt x="6828" y="1882"/>
                    </a:lnTo>
                    <a:lnTo>
                      <a:pt x="6876" y="1784"/>
                    </a:lnTo>
                    <a:lnTo>
                      <a:pt x="6941" y="1671"/>
                    </a:lnTo>
                    <a:lnTo>
                      <a:pt x="6974" y="1557"/>
                    </a:lnTo>
                    <a:lnTo>
                      <a:pt x="7006" y="1444"/>
                    </a:lnTo>
                    <a:lnTo>
                      <a:pt x="7022" y="1330"/>
                    </a:lnTo>
                    <a:lnTo>
                      <a:pt x="7022" y="1217"/>
                    </a:lnTo>
                    <a:lnTo>
                      <a:pt x="7006" y="1103"/>
                    </a:lnTo>
                    <a:lnTo>
                      <a:pt x="6990" y="973"/>
                    </a:lnTo>
                    <a:lnTo>
                      <a:pt x="6974" y="860"/>
                    </a:lnTo>
                    <a:lnTo>
                      <a:pt x="6925" y="763"/>
                    </a:lnTo>
                    <a:lnTo>
                      <a:pt x="6876" y="649"/>
                    </a:lnTo>
                    <a:lnTo>
                      <a:pt x="6812" y="552"/>
                    </a:lnTo>
                    <a:lnTo>
                      <a:pt x="6747" y="454"/>
                    </a:lnTo>
                    <a:lnTo>
                      <a:pt x="6666" y="357"/>
                    </a:lnTo>
                    <a:lnTo>
                      <a:pt x="6568" y="276"/>
                    </a:lnTo>
                    <a:lnTo>
                      <a:pt x="6390" y="163"/>
                    </a:lnTo>
                    <a:lnTo>
                      <a:pt x="6195" y="81"/>
                    </a:lnTo>
                    <a:lnTo>
                      <a:pt x="6001" y="17"/>
                    </a:lnTo>
                    <a:lnTo>
                      <a:pt x="58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9"/>
              <p:cNvSpPr/>
              <p:nvPr/>
            </p:nvSpPr>
            <p:spPr>
              <a:xfrm>
                <a:off x="5942425" y="618825"/>
                <a:ext cx="175175" cy="202750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8110" extrusionOk="0">
                    <a:moveTo>
                      <a:pt x="1200" y="1"/>
                    </a:moveTo>
                    <a:lnTo>
                      <a:pt x="1006" y="17"/>
                    </a:lnTo>
                    <a:lnTo>
                      <a:pt x="811" y="65"/>
                    </a:lnTo>
                    <a:lnTo>
                      <a:pt x="616" y="163"/>
                    </a:lnTo>
                    <a:lnTo>
                      <a:pt x="438" y="276"/>
                    </a:lnTo>
                    <a:lnTo>
                      <a:pt x="357" y="357"/>
                    </a:lnTo>
                    <a:lnTo>
                      <a:pt x="276" y="455"/>
                    </a:lnTo>
                    <a:lnTo>
                      <a:pt x="195" y="552"/>
                    </a:lnTo>
                    <a:lnTo>
                      <a:pt x="130" y="649"/>
                    </a:lnTo>
                    <a:lnTo>
                      <a:pt x="81" y="747"/>
                    </a:lnTo>
                    <a:lnTo>
                      <a:pt x="49" y="860"/>
                    </a:lnTo>
                    <a:lnTo>
                      <a:pt x="16" y="974"/>
                    </a:lnTo>
                    <a:lnTo>
                      <a:pt x="0" y="1087"/>
                    </a:lnTo>
                    <a:lnTo>
                      <a:pt x="0" y="1217"/>
                    </a:lnTo>
                    <a:lnTo>
                      <a:pt x="0" y="1330"/>
                    </a:lnTo>
                    <a:lnTo>
                      <a:pt x="16" y="1444"/>
                    </a:lnTo>
                    <a:lnTo>
                      <a:pt x="33" y="1557"/>
                    </a:lnTo>
                    <a:lnTo>
                      <a:pt x="81" y="1671"/>
                    </a:lnTo>
                    <a:lnTo>
                      <a:pt x="130" y="1784"/>
                    </a:lnTo>
                    <a:lnTo>
                      <a:pt x="195" y="1882"/>
                    </a:lnTo>
                    <a:lnTo>
                      <a:pt x="260" y="1979"/>
                    </a:lnTo>
                    <a:lnTo>
                      <a:pt x="4849" y="7655"/>
                    </a:lnTo>
                    <a:lnTo>
                      <a:pt x="4947" y="7753"/>
                    </a:lnTo>
                    <a:lnTo>
                      <a:pt x="5044" y="7850"/>
                    </a:lnTo>
                    <a:lnTo>
                      <a:pt x="5157" y="7931"/>
                    </a:lnTo>
                    <a:lnTo>
                      <a:pt x="5287" y="7996"/>
                    </a:lnTo>
                    <a:lnTo>
                      <a:pt x="5401" y="8045"/>
                    </a:lnTo>
                    <a:lnTo>
                      <a:pt x="5530" y="8077"/>
                    </a:lnTo>
                    <a:lnTo>
                      <a:pt x="5660" y="8093"/>
                    </a:lnTo>
                    <a:lnTo>
                      <a:pt x="5790" y="8109"/>
                    </a:lnTo>
                    <a:lnTo>
                      <a:pt x="6001" y="8093"/>
                    </a:lnTo>
                    <a:lnTo>
                      <a:pt x="6195" y="8028"/>
                    </a:lnTo>
                    <a:lnTo>
                      <a:pt x="6390" y="7947"/>
                    </a:lnTo>
                    <a:lnTo>
                      <a:pt x="6568" y="7834"/>
                    </a:lnTo>
                    <a:lnTo>
                      <a:pt x="6649" y="7753"/>
                    </a:lnTo>
                    <a:lnTo>
                      <a:pt x="6730" y="7655"/>
                    </a:lnTo>
                    <a:lnTo>
                      <a:pt x="6812" y="7558"/>
                    </a:lnTo>
                    <a:lnTo>
                      <a:pt x="6860" y="7461"/>
                    </a:lnTo>
                    <a:lnTo>
                      <a:pt x="6925" y="7347"/>
                    </a:lnTo>
                    <a:lnTo>
                      <a:pt x="6958" y="7250"/>
                    </a:lnTo>
                    <a:lnTo>
                      <a:pt x="6990" y="7136"/>
                    </a:lnTo>
                    <a:lnTo>
                      <a:pt x="7006" y="7023"/>
                    </a:lnTo>
                    <a:lnTo>
                      <a:pt x="7006" y="6893"/>
                    </a:lnTo>
                    <a:lnTo>
                      <a:pt x="7006" y="6780"/>
                    </a:lnTo>
                    <a:lnTo>
                      <a:pt x="6990" y="6666"/>
                    </a:lnTo>
                    <a:lnTo>
                      <a:pt x="6958" y="6552"/>
                    </a:lnTo>
                    <a:lnTo>
                      <a:pt x="6925" y="6439"/>
                    </a:lnTo>
                    <a:lnTo>
                      <a:pt x="6876" y="6325"/>
                    </a:lnTo>
                    <a:lnTo>
                      <a:pt x="6812" y="6228"/>
                    </a:lnTo>
                    <a:lnTo>
                      <a:pt x="6747" y="6131"/>
                    </a:lnTo>
                    <a:lnTo>
                      <a:pt x="2157" y="455"/>
                    </a:lnTo>
                    <a:lnTo>
                      <a:pt x="2060" y="357"/>
                    </a:lnTo>
                    <a:lnTo>
                      <a:pt x="1946" y="260"/>
                    </a:lnTo>
                    <a:lnTo>
                      <a:pt x="1849" y="179"/>
                    </a:lnTo>
                    <a:lnTo>
                      <a:pt x="1719" y="114"/>
                    </a:lnTo>
                    <a:lnTo>
                      <a:pt x="1606" y="65"/>
                    </a:lnTo>
                    <a:lnTo>
                      <a:pt x="1476" y="33"/>
                    </a:lnTo>
                    <a:lnTo>
                      <a:pt x="1346" y="17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9"/>
              <p:cNvSpPr/>
              <p:nvPr/>
            </p:nvSpPr>
            <p:spPr>
              <a:xfrm>
                <a:off x="2060300" y="2666325"/>
                <a:ext cx="2367000" cy="238425"/>
              </a:xfrm>
              <a:custGeom>
                <a:avLst/>
                <a:gdLst/>
                <a:ahLst/>
                <a:cxnLst/>
                <a:rect l="l" t="t" r="r" b="b"/>
                <a:pathLst>
                  <a:path w="94680" h="9537" extrusionOk="0">
                    <a:moveTo>
                      <a:pt x="0" y="0"/>
                    </a:moveTo>
                    <a:lnTo>
                      <a:pt x="0" y="9536"/>
                    </a:lnTo>
                    <a:lnTo>
                      <a:pt x="94679" y="9536"/>
                    </a:lnTo>
                    <a:lnTo>
                      <a:pt x="94679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9"/>
              <p:cNvSpPr/>
              <p:nvPr/>
            </p:nvSpPr>
            <p:spPr>
              <a:xfrm>
                <a:off x="2060300" y="2666325"/>
                <a:ext cx="2367000" cy="238425"/>
              </a:xfrm>
              <a:custGeom>
                <a:avLst/>
                <a:gdLst/>
                <a:ahLst/>
                <a:cxnLst/>
                <a:rect l="l" t="t" r="r" b="b"/>
                <a:pathLst>
                  <a:path w="94680" h="9537" fill="none" extrusionOk="0">
                    <a:moveTo>
                      <a:pt x="94679" y="9536"/>
                    </a:moveTo>
                    <a:lnTo>
                      <a:pt x="0" y="9536"/>
                    </a:lnTo>
                    <a:lnTo>
                      <a:pt x="0" y="0"/>
                    </a:lnTo>
                    <a:lnTo>
                      <a:pt x="94679" y="0"/>
                    </a:lnTo>
                    <a:lnTo>
                      <a:pt x="94679" y="95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9"/>
              <p:cNvSpPr/>
              <p:nvPr/>
            </p:nvSpPr>
            <p:spPr>
              <a:xfrm>
                <a:off x="3062550" y="2641175"/>
                <a:ext cx="3855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007" extrusionOk="0">
                    <a:moveTo>
                      <a:pt x="1" y="1"/>
                    </a:moveTo>
                    <a:lnTo>
                      <a:pt x="1" y="1006"/>
                    </a:lnTo>
                    <a:lnTo>
                      <a:pt x="1541" y="1006"/>
                    </a:lnTo>
                    <a:lnTo>
                      <a:pt x="1541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9"/>
              <p:cNvSpPr/>
              <p:nvPr/>
            </p:nvSpPr>
            <p:spPr>
              <a:xfrm>
                <a:off x="3178100" y="2641175"/>
                <a:ext cx="3855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007" extrusionOk="0">
                    <a:moveTo>
                      <a:pt x="1" y="1"/>
                    </a:moveTo>
                    <a:lnTo>
                      <a:pt x="1" y="1006"/>
                    </a:lnTo>
                    <a:lnTo>
                      <a:pt x="1541" y="1006"/>
                    </a:lnTo>
                    <a:lnTo>
                      <a:pt x="1541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9"/>
              <p:cNvSpPr/>
              <p:nvPr/>
            </p:nvSpPr>
            <p:spPr>
              <a:xfrm>
                <a:off x="3293650" y="2641175"/>
                <a:ext cx="3895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007" extrusionOk="0">
                    <a:moveTo>
                      <a:pt x="1" y="1"/>
                    </a:moveTo>
                    <a:lnTo>
                      <a:pt x="1" y="1006"/>
                    </a:lnTo>
                    <a:lnTo>
                      <a:pt x="1558" y="1006"/>
                    </a:lnTo>
                    <a:lnTo>
                      <a:pt x="1558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9"/>
              <p:cNvSpPr/>
              <p:nvPr/>
            </p:nvSpPr>
            <p:spPr>
              <a:xfrm>
                <a:off x="3409200" y="2641175"/>
                <a:ext cx="3895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007" extrusionOk="0">
                    <a:moveTo>
                      <a:pt x="1" y="1"/>
                    </a:moveTo>
                    <a:lnTo>
                      <a:pt x="1" y="1006"/>
                    </a:lnTo>
                    <a:lnTo>
                      <a:pt x="1558" y="1006"/>
                    </a:lnTo>
                    <a:lnTo>
                      <a:pt x="1558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9"/>
              <p:cNvSpPr/>
              <p:nvPr/>
            </p:nvSpPr>
            <p:spPr>
              <a:xfrm>
                <a:off x="3525175" y="2641175"/>
                <a:ext cx="3852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07" extrusionOk="0">
                    <a:moveTo>
                      <a:pt x="0" y="1"/>
                    </a:moveTo>
                    <a:lnTo>
                      <a:pt x="0" y="1006"/>
                    </a:lnTo>
                    <a:lnTo>
                      <a:pt x="1541" y="1006"/>
                    </a:lnTo>
                    <a:lnTo>
                      <a:pt x="1541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9"/>
              <p:cNvSpPr/>
              <p:nvPr/>
            </p:nvSpPr>
            <p:spPr>
              <a:xfrm>
                <a:off x="3640725" y="2641175"/>
                <a:ext cx="3852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07" extrusionOk="0">
                    <a:moveTo>
                      <a:pt x="0" y="1"/>
                    </a:moveTo>
                    <a:lnTo>
                      <a:pt x="0" y="1006"/>
                    </a:lnTo>
                    <a:lnTo>
                      <a:pt x="1541" y="1006"/>
                    </a:lnTo>
                    <a:lnTo>
                      <a:pt x="1541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9"/>
              <p:cNvSpPr/>
              <p:nvPr/>
            </p:nvSpPr>
            <p:spPr>
              <a:xfrm>
                <a:off x="2360725" y="2641175"/>
                <a:ext cx="3895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007" extrusionOk="0">
                    <a:moveTo>
                      <a:pt x="1" y="1"/>
                    </a:moveTo>
                    <a:lnTo>
                      <a:pt x="1" y="1006"/>
                    </a:lnTo>
                    <a:lnTo>
                      <a:pt x="1558" y="1006"/>
                    </a:lnTo>
                    <a:lnTo>
                      <a:pt x="1558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9"/>
              <p:cNvSpPr/>
              <p:nvPr/>
            </p:nvSpPr>
            <p:spPr>
              <a:xfrm>
                <a:off x="2476275" y="2641175"/>
                <a:ext cx="3895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007" extrusionOk="0">
                    <a:moveTo>
                      <a:pt x="1" y="1"/>
                    </a:moveTo>
                    <a:lnTo>
                      <a:pt x="1" y="1006"/>
                    </a:lnTo>
                    <a:lnTo>
                      <a:pt x="1558" y="1006"/>
                    </a:lnTo>
                    <a:lnTo>
                      <a:pt x="1558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9"/>
              <p:cNvSpPr/>
              <p:nvPr/>
            </p:nvSpPr>
            <p:spPr>
              <a:xfrm>
                <a:off x="2592250" y="2641175"/>
                <a:ext cx="3852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07" extrusionOk="0">
                    <a:moveTo>
                      <a:pt x="0" y="1"/>
                    </a:moveTo>
                    <a:lnTo>
                      <a:pt x="0" y="1006"/>
                    </a:lnTo>
                    <a:lnTo>
                      <a:pt x="1541" y="1006"/>
                    </a:lnTo>
                    <a:lnTo>
                      <a:pt x="1541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9"/>
              <p:cNvSpPr/>
              <p:nvPr/>
            </p:nvSpPr>
            <p:spPr>
              <a:xfrm>
                <a:off x="2707800" y="2641175"/>
                <a:ext cx="3852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07" extrusionOk="0">
                    <a:moveTo>
                      <a:pt x="0" y="1"/>
                    </a:moveTo>
                    <a:lnTo>
                      <a:pt x="0" y="1006"/>
                    </a:lnTo>
                    <a:lnTo>
                      <a:pt x="1541" y="1006"/>
                    </a:lnTo>
                    <a:lnTo>
                      <a:pt x="1541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9"/>
              <p:cNvSpPr/>
              <p:nvPr/>
            </p:nvSpPr>
            <p:spPr>
              <a:xfrm>
                <a:off x="2823350" y="2641175"/>
                <a:ext cx="3852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07" extrusionOk="0">
                    <a:moveTo>
                      <a:pt x="0" y="1"/>
                    </a:moveTo>
                    <a:lnTo>
                      <a:pt x="0" y="1006"/>
                    </a:lnTo>
                    <a:lnTo>
                      <a:pt x="1541" y="1006"/>
                    </a:lnTo>
                    <a:lnTo>
                      <a:pt x="1541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29"/>
              <p:cNvSpPr/>
              <p:nvPr/>
            </p:nvSpPr>
            <p:spPr>
              <a:xfrm>
                <a:off x="2938900" y="2641175"/>
                <a:ext cx="3852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07" extrusionOk="0">
                    <a:moveTo>
                      <a:pt x="0" y="1"/>
                    </a:moveTo>
                    <a:lnTo>
                      <a:pt x="0" y="1006"/>
                    </a:lnTo>
                    <a:lnTo>
                      <a:pt x="1541" y="1006"/>
                    </a:lnTo>
                    <a:lnTo>
                      <a:pt x="1541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29"/>
              <p:cNvSpPr/>
              <p:nvPr/>
            </p:nvSpPr>
            <p:spPr>
              <a:xfrm>
                <a:off x="3756275" y="2641175"/>
                <a:ext cx="3852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07" extrusionOk="0">
                    <a:moveTo>
                      <a:pt x="0" y="1"/>
                    </a:moveTo>
                    <a:lnTo>
                      <a:pt x="0" y="1006"/>
                    </a:lnTo>
                    <a:lnTo>
                      <a:pt x="1541" y="1006"/>
                    </a:lnTo>
                    <a:lnTo>
                      <a:pt x="1541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9"/>
              <p:cNvSpPr/>
              <p:nvPr/>
            </p:nvSpPr>
            <p:spPr>
              <a:xfrm>
                <a:off x="3871825" y="2641175"/>
                <a:ext cx="3852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07" extrusionOk="0">
                    <a:moveTo>
                      <a:pt x="0" y="1"/>
                    </a:moveTo>
                    <a:lnTo>
                      <a:pt x="0" y="1006"/>
                    </a:lnTo>
                    <a:lnTo>
                      <a:pt x="1541" y="1006"/>
                    </a:lnTo>
                    <a:lnTo>
                      <a:pt x="1541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9"/>
              <p:cNvSpPr/>
              <p:nvPr/>
            </p:nvSpPr>
            <p:spPr>
              <a:xfrm>
                <a:off x="3987375" y="2641175"/>
                <a:ext cx="3852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07" extrusionOk="0">
                    <a:moveTo>
                      <a:pt x="0" y="1"/>
                    </a:moveTo>
                    <a:lnTo>
                      <a:pt x="0" y="1006"/>
                    </a:lnTo>
                    <a:lnTo>
                      <a:pt x="1541" y="1006"/>
                    </a:lnTo>
                    <a:lnTo>
                      <a:pt x="1541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9"/>
              <p:cNvSpPr/>
              <p:nvPr/>
            </p:nvSpPr>
            <p:spPr>
              <a:xfrm>
                <a:off x="4102925" y="2641175"/>
                <a:ext cx="3852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07" extrusionOk="0">
                    <a:moveTo>
                      <a:pt x="0" y="1"/>
                    </a:moveTo>
                    <a:lnTo>
                      <a:pt x="0" y="1006"/>
                    </a:lnTo>
                    <a:lnTo>
                      <a:pt x="1541" y="1006"/>
                    </a:lnTo>
                    <a:lnTo>
                      <a:pt x="1541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9"/>
              <p:cNvSpPr/>
              <p:nvPr/>
            </p:nvSpPr>
            <p:spPr>
              <a:xfrm>
                <a:off x="4218475" y="2641175"/>
                <a:ext cx="3895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007" extrusionOk="0">
                    <a:moveTo>
                      <a:pt x="0" y="1"/>
                    </a:moveTo>
                    <a:lnTo>
                      <a:pt x="0" y="1006"/>
                    </a:lnTo>
                    <a:lnTo>
                      <a:pt x="1557" y="1006"/>
                    </a:lnTo>
                    <a:lnTo>
                      <a:pt x="1557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9"/>
              <p:cNvSpPr/>
              <p:nvPr/>
            </p:nvSpPr>
            <p:spPr>
              <a:xfrm>
                <a:off x="4334025" y="2641175"/>
                <a:ext cx="3895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007" extrusionOk="0">
                    <a:moveTo>
                      <a:pt x="0" y="1"/>
                    </a:moveTo>
                    <a:lnTo>
                      <a:pt x="0" y="1006"/>
                    </a:lnTo>
                    <a:lnTo>
                      <a:pt x="1557" y="1006"/>
                    </a:lnTo>
                    <a:lnTo>
                      <a:pt x="1557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9"/>
              <p:cNvSpPr/>
              <p:nvPr/>
            </p:nvSpPr>
            <p:spPr>
              <a:xfrm>
                <a:off x="4141025" y="2711325"/>
                <a:ext cx="15025" cy="1662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650" extrusionOk="0">
                    <a:moveTo>
                      <a:pt x="309" y="0"/>
                    </a:moveTo>
                    <a:lnTo>
                      <a:pt x="244" y="17"/>
                    </a:lnTo>
                    <a:lnTo>
                      <a:pt x="195" y="33"/>
                    </a:lnTo>
                    <a:lnTo>
                      <a:pt x="131" y="49"/>
                    </a:lnTo>
                    <a:lnTo>
                      <a:pt x="98" y="98"/>
                    </a:lnTo>
                    <a:lnTo>
                      <a:pt x="49" y="130"/>
                    </a:lnTo>
                    <a:lnTo>
                      <a:pt x="33" y="195"/>
                    </a:lnTo>
                    <a:lnTo>
                      <a:pt x="17" y="244"/>
                    </a:lnTo>
                    <a:lnTo>
                      <a:pt x="1" y="309"/>
                    </a:lnTo>
                    <a:lnTo>
                      <a:pt x="1" y="6342"/>
                    </a:lnTo>
                    <a:lnTo>
                      <a:pt x="17" y="6407"/>
                    </a:lnTo>
                    <a:lnTo>
                      <a:pt x="33" y="6471"/>
                    </a:lnTo>
                    <a:lnTo>
                      <a:pt x="49" y="6520"/>
                    </a:lnTo>
                    <a:lnTo>
                      <a:pt x="98" y="6569"/>
                    </a:lnTo>
                    <a:lnTo>
                      <a:pt x="131" y="6601"/>
                    </a:lnTo>
                    <a:lnTo>
                      <a:pt x="195" y="6634"/>
                    </a:lnTo>
                    <a:lnTo>
                      <a:pt x="244" y="6650"/>
                    </a:lnTo>
                    <a:lnTo>
                      <a:pt x="374" y="6650"/>
                    </a:lnTo>
                    <a:lnTo>
                      <a:pt x="422" y="6634"/>
                    </a:lnTo>
                    <a:lnTo>
                      <a:pt x="471" y="6601"/>
                    </a:lnTo>
                    <a:lnTo>
                      <a:pt x="520" y="6569"/>
                    </a:lnTo>
                    <a:lnTo>
                      <a:pt x="552" y="6520"/>
                    </a:lnTo>
                    <a:lnTo>
                      <a:pt x="585" y="6471"/>
                    </a:lnTo>
                    <a:lnTo>
                      <a:pt x="601" y="6407"/>
                    </a:lnTo>
                    <a:lnTo>
                      <a:pt x="601" y="6342"/>
                    </a:lnTo>
                    <a:lnTo>
                      <a:pt x="601" y="309"/>
                    </a:lnTo>
                    <a:lnTo>
                      <a:pt x="601" y="244"/>
                    </a:lnTo>
                    <a:lnTo>
                      <a:pt x="585" y="195"/>
                    </a:lnTo>
                    <a:lnTo>
                      <a:pt x="552" y="130"/>
                    </a:lnTo>
                    <a:lnTo>
                      <a:pt x="520" y="98"/>
                    </a:lnTo>
                    <a:lnTo>
                      <a:pt x="471" y="49"/>
                    </a:lnTo>
                    <a:lnTo>
                      <a:pt x="422" y="33"/>
                    </a:lnTo>
                    <a:lnTo>
                      <a:pt x="374" y="17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82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9"/>
              <p:cNvSpPr/>
              <p:nvPr/>
            </p:nvSpPr>
            <p:spPr>
              <a:xfrm>
                <a:off x="4141025" y="2711325"/>
                <a:ext cx="15025" cy="1662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650" fill="none" extrusionOk="0">
                    <a:moveTo>
                      <a:pt x="309" y="0"/>
                    </a:moveTo>
                    <a:lnTo>
                      <a:pt x="309" y="0"/>
                    </a:lnTo>
                    <a:lnTo>
                      <a:pt x="244" y="17"/>
                    </a:lnTo>
                    <a:lnTo>
                      <a:pt x="195" y="33"/>
                    </a:lnTo>
                    <a:lnTo>
                      <a:pt x="131" y="49"/>
                    </a:lnTo>
                    <a:lnTo>
                      <a:pt x="98" y="98"/>
                    </a:lnTo>
                    <a:lnTo>
                      <a:pt x="49" y="130"/>
                    </a:lnTo>
                    <a:lnTo>
                      <a:pt x="33" y="195"/>
                    </a:lnTo>
                    <a:lnTo>
                      <a:pt x="17" y="244"/>
                    </a:lnTo>
                    <a:lnTo>
                      <a:pt x="1" y="309"/>
                    </a:lnTo>
                    <a:lnTo>
                      <a:pt x="1" y="6342"/>
                    </a:lnTo>
                    <a:lnTo>
                      <a:pt x="1" y="6342"/>
                    </a:lnTo>
                    <a:lnTo>
                      <a:pt x="17" y="6407"/>
                    </a:lnTo>
                    <a:lnTo>
                      <a:pt x="33" y="6471"/>
                    </a:lnTo>
                    <a:lnTo>
                      <a:pt x="49" y="6520"/>
                    </a:lnTo>
                    <a:lnTo>
                      <a:pt x="98" y="6569"/>
                    </a:lnTo>
                    <a:lnTo>
                      <a:pt x="131" y="6601"/>
                    </a:lnTo>
                    <a:lnTo>
                      <a:pt x="195" y="6634"/>
                    </a:lnTo>
                    <a:lnTo>
                      <a:pt x="244" y="6650"/>
                    </a:lnTo>
                    <a:lnTo>
                      <a:pt x="309" y="6650"/>
                    </a:lnTo>
                    <a:lnTo>
                      <a:pt x="309" y="6650"/>
                    </a:lnTo>
                    <a:lnTo>
                      <a:pt x="374" y="6650"/>
                    </a:lnTo>
                    <a:lnTo>
                      <a:pt x="422" y="6634"/>
                    </a:lnTo>
                    <a:lnTo>
                      <a:pt x="471" y="6601"/>
                    </a:lnTo>
                    <a:lnTo>
                      <a:pt x="520" y="6569"/>
                    </a:lnTo>
                    <a:lnTo>
                      <a:pt x="552" y="6520"/>
                    </a:lnTo>
                    <a:lnTo>
                      <a:pt x="585" y="6471"/>
                    </a:lnTo>
                    <a:lnTo>
                      <a:pt x="601" y="6407"/>
                    </a:lnTo>
                    <a:lnTo>
                      <a:pt x="601" y="6342"/>
                    </a:lnTo>
                    <a:lnTo>
                      <a:pt x="601" y="309"/>
                    </a:lnTo>
                    <a:lnTo>
                      <a:pt x="601" y="309"/>
                    </a:lnTo>
                    <a:lnTo>
                      <a:pt x="601" y="244"/>
                    </a:lnTo>
                    <a:lnTo>
                      <a:pt x="585" y="195"/>
                    </a:lnTo>
                    <a:lnTo>
                      <a:pt x="552" y="130"/>
                    </a:lnTo>
                    <a:lnTo>
                      <a:pt x="520" y="98"/>
                    </a:lnTo>
                    <a:lnTo>
                      <a:pt x="471" y="49"/>
                    </a:lnTo>
                    <a:lnTo>
                      <a:pt x="422" y="33"/>
                    </a:lnTo>
                    <a:lnTo>
                      <a:pt x="374" y="17"/>
                    </a:lnTo>
                    <a:lnTo>
                      <a:pt x="30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9"/>
              <p:cNvSpPr/>
              <p:nvPr/>
            </p:nvSpPr>
            <p:spPr>
              <a:xfrm>
                <a:off x="4184000" y="2711325"/>
                <a:ext cx="15025" cy="1662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650" extrusionOk="0">
                    <a:moveTo>
                      <a:pt x="293" y="0"/>
                    </a:moveTo>
                    <a:lnTo>
                      <a:pt x="244" y="17"/>
                    </a:lnTo>
                    <a:lnTo>
                      <a:pt x="179" y="33"/>
                    </a:lnTo>
                    <a:lnTo>
                      <a:pt x="131" y="49"/>
                    </a:lnTo>
                    <a:lnTo>
                      <a:pt x="82" y="98"/>
                    </a:lnTo>
                    <a:lnTo>
                      <a:pt x="50" y="130"/>
                    </a:lnTo>
                    <a:lnTo>
                      <a:pt x="17" y="195"/>
                    </a:lnTo>
                    <a:lnTo>
                      <a:pt x="1" y="244"/>
                    </a:lnTo>
                    <a:lnTo>
                      <a:pt x="1" y="309"/>
                    </a:lnTo>
                    <a:lnTo>
                      <a:pt x="1" y="6342"/>
                    </a:lnTo>
                    <a:lnTo>
                      <a:pt x="1" y="6407"/>
                    </a:lnTo>
                    <a:lnTo>
                      <a:pt x="17" y="6471"/>
                    </a:lnTo>
                    <a:lnTo>
                      <a:pt x="50" y="6520"/>
                    </a:lnTo>
                    <a:lnTo>
                      <a:pt x="82" y="6569"/>
                    </a:lnTo>
                    <a:lnTo>
                      <a:pt x="131" y="6601"/>
                    </a:lnTo>
                    <a:lnTo>
                      <a:pt x="179" y="6634"/>
                    </a:lnTo>
                    <a:lnTo>
                      <a:pt x="244" y="6650"/>
                    </a:lnTo>
                    <a:lnTo>
                      <a:pt x="358" y="6650"/>
                    </a:lnTo>
                    <a:lnTo>
                      <a:pt x="423" y="6634"/>
                    </a:lnTo>
                    <a:lnTo>
                      <a:pt x="471" y="6601"/>
                    </a:lnTo>
                    <a:lnTo>
                      <a:pt x="520" y="6569"/>
                    </a:lnTo>
                    <a:lnTo>
                      <a:pt x="552" y="6520"/>
                    </a:lnTo>
                    <a:lnTo>
                      <a:pt x="585" y="6471"/>
                    </a:lnTo>
                    <a:lnTo>
                      <a:pt x="601" y="6407"/>
                    </a:lnTo>
                    <a:lnTo>
                      <a:pt x="601" y="6342"/>
                    </a:lnTo>
                    <a:lnTo>
                      <a:pt x="601" y="309"/>
                    </a:lnTo>
                    <a:lnTo>
                      <a:pt x="601" y="244"/>
                    </a:lnTo>
                    <a:lnTo>
                      <a:pt x="585" y="195"/>
                    </a:lnTo>
                    <a:lnTo>
                      <a:pt x="552" y="130"/>
                    </a:lnTo>
                    <a:lnTo>
                      <a:pt x="520" y="98"/>
                    </a:lnTo>
                    <a:lnTo>
                      <a:pt x="471" y="49"/>
                    </a:lnTo>
                    <a:lnTo>
                      <a:pt x="423" y="33"/>
                    </a:lnTo>
                    <a:lnTo>
                      <a:pt x="358" y="17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82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9"/>
              <p:cNvSpPr/>
              <p:nvPr/>
            </p:nvSpPr>
            <p:spPr>
              <a:xfrm>
                <a:off x="4184000" y="2711325"/>
                <a:ext cx="15025" cy="1662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650" fill="none" extrusionOk="0">
                    <a:moveTo>
                      <a:pt x="293" y="0"/>
                    </a:moveTo>
                    <a:lnTo>
                      <a:pt x="293" y="0"/>
                    </a:lnTo>
                    <a:lnTo>
                      <a:pt x="244" y="17"/>
                    </a:lnTo>
                    <a:lnTo>
                      <a:pt x="179" y="33"/>
                    </a:lnTo>
                    <a:lnTo>
                      <a:pt x="131" y="49"/>
                    </a:lnTo>
                    <a:lnTo>
                      <a:pt x="82" y="98"/>
                    </a:lnTo>
                    <a:lnTo>
                      <a:pt x="50" y="130"/>
                    </a:lnTo>
                    <a:lnTo>
                      <a:pt x="17" y="195"/>
                    </a:lnTo>
                    <a:lnTo>
                      <a:pt x="1" y="244"/>
                    </a:lnTo>
                    <a:lnTo>
                      <a:pt x="1" y="309"/>
                    </a:lnTo>
                    <a:lnTo>
                      <a:pt x="1" y="6342"/>
                    </a:lnTo>
                    <a:lnTo>
                      <a:pt x="1" y="6342"/>
                    </a:lnTo>
                    <a:lnTo>
                      <a:pt x="1" y="6407"/>
                    </a:lnTo>
                    <a:lnTo>
                      <a:pt x="17" y="6471"/>
                    </a:lnTo>
                    <a:lnTo>
                      <a:pt x="50" y="6520"/>
                    </a:lnTo>
                    <a:lnTo>
                      <a:pt x="82" y="6569"/>
                    </a:lnTo>
                    <a:lnTo>
                      <a:pt x="131" y="6601"/>
                    </a:lnTo>
                    <a:lnTo>
                      <a:pt x="179" y="6634"/>
                    </a:lnTo>
                    <a:lnTo>
                      <a:pt x="244" y="6650"/>
                    </a:lnTo>
                    <a:lnTo>
                      <a:pt x="293" y="6650"/>
                    </a:lnTo>
                    <a:lnTo>
                      <a:pt x="293" y="6650"/>
                    </a:lnTo>
                    <a:lnTo>
                      <a:pt x="358" y="6650"/>
                    </a:lnTo>
                    <a:lnTo>
                      <a:pt x="423" y="6634"/>
                    </a:lnTo>
                    <a:lnTo>
                      <a:pt x="471" y="6601"/>
                    </a:lnTo>
                    <a:lnTo>
                      <a:pt x="520" y="6569"/>
                    </a:lnTo>
                    <a:lnTo>
                      <a:pt x="552" y="6520"/>
                    </a:lnTo>
                    <a:lnTo>
                      <a:pt x="585" y="6471"/>
                    </a:lnTo>
                    <a:lnTo>
                      <a:pt x="601" y="6407"/>
                    </a:lnTo>
                    <a:lnTo>
                      <a:pt x="601" y="6342"/>
                    </a:lnTo>
                    <a:lnTo>
                      <a:pt x="601" y="309"/>
                    </a:lnTo>
                    <a:lnTo>
                      <a:pt x="601" y="309"/>
                    </a:lnTo>
                    <a:lnTo>
                      <a:pt x="601" y="244"/>
                    </a:lnTo>
                    <a:lnTo>
                      <a:pt x="585" y="195"/>
                    </a:lnTo>
                    <a:lnTo>
                      <a:pt x="552" y="130"/>
                    </a:lnTo>
                    <a:lnTo>
                      <a:pt x="520" y="98"/>
                    </a:lnTo>
                    <a:lnTo>
                      <a:pt x="471" y="49"/>
                    </a:lnTo>
                    <a:lnTo>
                      <a:pt x="423" y="33"/>
                    </a:lnTo>
                    <a:lnTo>
                      <a:pt x="358" y="17"/>
                    </a:lnTo>
                    <a:lnTo>
                      <a:pt x="29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9"/>
              <p:cNvSpPr/>
              <p:nvPr/>
            </p:nvSpPr>
            <p:spPr>
              <a:xfrm>
                <a:off x="4226575" y="2711325"/>
                <a:ext cx="15425" cy="16625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650" extrusionOk="0">
                    <a:moveTo>
                      <a:pt x="309" y="0"/>
                    </a:moveTo>
                    <a:lnTo>
                      <a:pt x="244" y="17"/>
                    </a:lnTo>
                    <a:lnTo>
                      <a:pt x="195" y="33"/>
                    </a:lnTo>
                    <a:lnTo>
                      <a:pt x="147" y="49"/>
                    </a:lnTo>
                    <a:lnTo>
                      <a:pt x="98" y="98"/>
                    </a:lnTo>
                    <a:lnTo>
                      <a:pt x="66" y="130"/>
                    </a:lnTo>
                    <a:lnTo>
                      <a:pt x="33" y="195"/>
                    </a:lnTo>
                    <a:lnTo>
                      <a:pt x="17" y="244"/>
                    </a:lnTo>
                    <a:lnTo>
                      <a:pt x="1" y="309"/>
                    </a:lnTo>
                    <a:lnTo>
                      <a:pt x="1" y="6342"/>
                    </a:lnTo>
                    <a:lnTo>
                      <a:pt x="17" y="6407"/>
                    </a:lnTo>
                    <a:lnTo>
                      <a:pt x="33" y="6471"/>
                    </a:lnTo>
                    <a:lnTo>
                      <a:pt x="66" y="6520"/>
                    </a:lnTo>
                    <a:lnTo>
                      <a:pt x="98" y="6569"/>
                    </a:lnTo>
                    <a:lnTo>
                      <a:pt x="147" y="6601"/>
                    </a:lnTo>
                    <a:lnTo>
                      <a:pt x="195" y="6634"/>
                    </a:lnTo>
                    <a:lnTo>
                      <a:pt x="244" y="6650"/>
                    </a:lnTo>
                    <a:lnTo>
                      <a:pt x="374" y="6650"/>
                    </a:lnTo>
                    <a:lnTo>
                      <a:pt x="422" y="6634"/>
                    </a:lnTo>
                    <a:lnTo>
                      <a:pt x="471" y="6601"/>
                    </a:lnTo>
                    <a:lnTo>
                      <a:pt x="520" y="6569"/>
                    </a:lnTo>
                    <a:lnTo>
                      <a:pt x="552" y="6520"/>
                    </a:lnTo>
                    <a:lnTo>
                      <a:pt x="585" y="6471"/>
                    </a:lnTo>
                    <a:lnTo>
                      <a:pt x="601" y="6407"/>
                    </a:lnTo>
                    <a:lnTo>
                      <a:pt x="617" y="6342"/>
                    </a:lnTo>
                    <a:lnTo>
                      <a:pt x="617" y="309"/>
                    </a:lnTo>
                    <a:lnTo>
                      <a:pt x="601" y="244"/>
                    </a:lnTo>
                    <a:lnTo>
                      <a:pt x="585" y="195"/>
                    </a:lnTo>
                    <a:lnTo>
                      <a:pt x="552" y="130"/>
                    </a:lnTo>
                    <a:lnTo>
                      <a:pt x="520" y="98"/>
                    </a:lnTo>
                    <a:lnTo>
                      <a:pt x="471" y="49"/>
                    </a:lnTo>
                    <a:lnTo>
                      <a:pt x="422" y="33"/>
                    </a:lnTo>
                    <a:lnTo>
                      <a:pt x="374" y="17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82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9"/>
              <p:cNvSpPr/>
              <p:nvPr/>
            </p:nvSpPr>
            <p:spPr>
              <a:xfrm>
                <a:off x="4226575" y="2711325"/>
                <a:ext cx="15425" cy="16625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650" fill="none" extrusionOk="0">
                    <a:moveTo>
                      <a:pt x="309" y="0"/>
                    </a:moveTo>
                    <a:lnTo>
                      <a:pt x="309" y="0"/>
                    </a:lnTo>
                    <a:lnTo>
                      <a:pt x="244" y="17"/>
                    </a:lnTo>
                    <a:lnTo>
                      <a:pt x="195" y="33"/>
                    </a:lnTo>
                    <a:lnTo>
                      <a:pt x="147" y="49"/>
                    </a:lnTo>
                    <a:lnTo>
                      <a:pt x="98" y="98"/>
                    </a:lnTo>
                    <a:lnTo>
                      <a:pt x="66" y="130"/>
                    </a:lnTo>
                    <a:lnTo>
                      <a:pt x="33" y="195"/>
                    </a:lnTo>
                    <a:lnTo>
                      <a:pt x="17" y="244"/>
                    </a:lnTo>
                    <a:lnTo>
                      <a:pt x="1" y="309"/>
                    </a:lnTo>
                    <a:lnTo>
                      <a:pt x="1" y="6342"/>
                    </a:lnTo>
                    <a:lnTo>
                      <a:pt x="1" y="6342"/>
                    </a:lnTo>
                    <a:lnTo>
                      <a:pt x="17" y="6407"/>
                    </a:lnTo>
                    <a:lnTo>
                      <a:pt x="33" y="6471"/>
                    </a:lnTo>
                    <a:lnTo>
                      <a:pt x="66" y="6520"/>
                    </a:lnTo>
                    <a:lnTo>
                      <a:pt x="98" y="6569"/>
                    </a:lnTo>
                    <a:lnTo>
                      <a:pt x="147" y="6601"/>
                    </a:lnTo>
                    <a:lnTo>
                      <a:pt x="195" y="6634"/>
                    </a:lnTo>
                    <a:lnTo>
                      <a:pt x="244" y="6650"/>
                    </a:lnTo>
                    <a:lnTo>
                      <a:pt x="309" y="6650"/>
                    </a:lnTo>
                    <a:lnTo>
                      <a:pt x="309" y="6650"/>
                    </a:lnTo>
                    <a:lnTo>
                      <a:pt x="374" y="6650"/>
                    </a:lnTo>
                    <a:lnTo>
                      <a:pt x="422" y="6634"/>
                    </a:lnTo>
                    <a:lnTo>
                      <a:pt x="471" y="6601"/>
                    </a:lnTo>
                    <a:lnTo>
                      <a:pt x="520" y="6569"/>
                    </a:lnTo>
                    <a:lnTo>
                      <a:pt x="552" y="6520"/>
                    </a:lnTo>
                    <a:lnTo>
                      <a:pt x="585" y="6471"/>
                    </a:lnTo>
                    <a:lnTo>
                      <a:pt x="601" y="6407"/>
                    </a:lnTo>
                    <a:lnTo>
                      <a:pt x="617" y="6342"/>
                    </a:lnTo>
                    <a:lnTo>
                      <a:pt x="617" y="309"/>
                    </a:lnTo>
                    <a:lnTo>
                      <a:pt x="617" y="309"/>
                    </a:lnTo>
                    <a:lnTo>
                      <a:pt x="601" y="244"/>
                    </a:lnTo>
                    <a:lnTo>
                      <a:pt x="585" y="195"/>
                    </a:lnTo>
                    <a:lnTo>
                      <a:pt x="552" y="130"/>
                    </a:lnTo>
                    <a:lnTo>
                      <a:pt x="520" y="98"/>
                    </a:lnTo>
                    <a:lnTo>
                      <a:pt x="471" y="49"/>
                    </a:lnTo>
                    <a:lnTo>
                      <a:pt x="422" y="33"/>
                    </a:lnTo>
                    <a:lnTo>
                      <a:pt x="374" y="17"/>
                    </a:lnTo>
                    <a:lnTo>
                      <a:pt x="30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9"/>
              <p:cNvSpPr/>
              <p:nvPr/>
            </p:nvSpPr>
            <p:spPr>
              <a:xfrm>
                <a:off x="4269550" y="2711325"/>
                <a:ext cx="15025" cy="1662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650" extrusionOk="0">
                    <a:moveTo>
                      <a:pt x="309" y="0"/>
                    </a:moveTo>
                    <a:lnTo>
                      <a:pt x="244" y="17"/>
                    </a:lnTo>
                    <a:lnTo>
                      <a:pt x="179" y="33"/>
                    </a:lnTo>
                    <a:lnTo>
                      <a:pt x="131" y="49"/>
                    </a:lnTo>
                    <a:lnTo>
                      <a:pt x="82" y="98"/>
                    </a:lnTo>
                    <a:lnTo>
                      <a:pt x="49" y="130"/>
                    </a:lnTo>
                    <a:lnTo>
                      <a:pt x="17" y="195"/>
                    </a:lnTo>
                    <a:lnTo>
                      <a:pt x="1" y="244"/>
                    </a:lnTo>
                    <a:lnTo>
                      <a:pt x="1" y="309"/>
                    </a:lnTo>
                    <a:lnTo>
                      <a:pt x="1" y="6342"/>
                    </a:lnTo>
                    <a:lnTo>
                      <a:pt x="1" y="6407"/>
                    </a:lnTo>
                    <a:lnTo>
                      <a:pt x="17" y="6471"/>
                    </a:lnTo>
                    <a:lnTo>
                      <a:pt x="49" y="6520"/>
                    </a:lnTo>
                    <a:lnTo>
                      <a:pt x="82" y="6569"/>
                    </a:lnTo>
                    <a:lnTo>
                      <a:pt x="131" y="6601"/>
                    </a:lnTo>
                    <a:lnTo>
                      <a:pt x="179" y="6634"/>
                    </a:lnTo>
                    <a:lnTo>
                      <a:pt x="244" y="6650"/>
                    </a:lnTo>
                    <a:lnTo>
                      <a:pt x="358" y="6650"/>
                    </a:lnTo>
                    <a:lnTo>
                      <a:pt x="422" y="6634"/>
                    </a:lnTo>
                    <a:lnTo>
                      <a:pt x="471" y="6601"/>
                    </a:lnTo>
                    <a:lnTo>
                      <a:pt x="520" y="6569"/>
                    </a:lnTo>
                    <a:lnTo>
                      <a:pt x="552" y="6520"/>
                    </a:lnTo>
                    <a:lnTo>
                      <a:pt x="585" y="6471"/>
                    </a:lnTo>
                    <a:lnTo>
                      <a:pt x="601" y="6407"/>
                    </a:lnTo>
                    <a:lnTo>
                      <a:pt x="601" y="6342"/>
                    </a:lnTo>
                    <a:lnTo>
                      <a:pt x="601" y="309"/>
                    </a:lnTo>
                    <a:lnTo>
                      <a:pt x="601" y="244"/>
                    </a:lnTo>
                    <a:lnTo>
                      <a:pt x="585" y="195"/>
                    </a:lnTo>
                    <a:lnTo>
                      <a:pt x="552" y="130"/>
                    </a:lnTo>
                    <a:lnTo>
                      <a:pt x="520" y="98"/>
                    </a:lnTo>
                    <a:lnTo>
                      <a:pt x="471" y="49"/>
                    </a:lnTo>
                    <a:lnTo>
                      <a:pt x="422" y="33"/>
                    </a:lnTo>
                    <a:lnTo>
                      <a:pt x="358" y="17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82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9"/>
              <p:cNvSpPr/>
              <p:nvPr/>
            </p:nvSpPr>
            <p:spPr>
              <a:xfrm>
                <a:off x="4269550" y="2711325"/>
                <a:ext cx="15025" cy="1662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650" fill="none" extrusionOk="0">
                    <a:moveTo>
                      <a:pt x="309" y="0"/>
                    </a:moveTo>
                    <a:lnTo>
                      <a:pt x="309" y="0"/>
                    </a:lnTo>
                    <a:lnTo>
                      <a:pt x="244" y="17"/>
                    </a:lnTo>
                    <a:lnTo>
                      <a:pt x="179" y="33"/>
                    </a:lnTo>
                    <a:lnTo>
                      <a:pt x="131" y="49"/>
                    </a:lnTo>
                    <a:lnTo>
                      <a:pt x="82" y="98"/>
                    </a:lnTo>
                    <a:lnTo>
                      <a:pt x="49" y="130"/>
                    </a:lnTo>
                    <a:lnTo>
                      <a:pt x="17" y="195"/>
                    </a:lnTo>
                    <a:lnTo>
                      <a:pt x="1" y="244"/>
                    </a:lnTo>
                    <a:lnTo>
                      <a:pt x="1" y="309"/>
                    </a:lnTo>
                    <a:lnTo>
                      <a:pt x="1" y="6342"/>
                    </a:lnTo>
                    <a:lnTo>
                      <a:pt x="1" y="6342"/>
                    </a:lnTo>
                    <a:lnTo>
                      <a:pt x="1" y="6407"/>
                    </a:lnTo>
                    <a:lnTo>
                      <a:pt x="17" y="6471"/>
                    </a:lnTo>
                    <a:lnTo>
                      <a:pt x="49" y="6520"/>
                    </a:lnTo>
                    <a:lnTo>
                      <a:pt x="82" y="6569"/>
                    </a:lnTo>
                    <a:lnTo>
                      <a:pt x="131" y="6601"/>
                    </a:lnTo>
                    <a:lnTo>
                      <a:pt x="179" y="6634"/>
                    </a:lnTo>
                    <a:lnTo>
                      <a:pt x="244" y="6650"/>
                    </a:lnTo>
                    <a:lnTo>
                      <a:pt x="309" y="6650"/>
                    </a:lnTo>
                    <a:lnTo>
                      <a:pt x="309" y="6650"/>
                    </a:lnTo>
                    <a:lnTo>
                      <a:pt x="358" y="6650"/>
                    </a:lnTo>
                    <a:lnTo>
                      <a:pt x="422" y="6634"/>
                    </a:lnTo>
                    <a:lnTo>
                      <a:pt x="471" y="6601"/>
                    </a:lnTo>
                    <a:lnTo>
                      <a:pt x="520" y="6569"/>
                    </a:lnTo>
                    <a:lnTo>
                      <a:pt x="552" y="6520"/>
                    </a:lnTo>
                    <a:lnTo>
                      <a:pt x="585" y="6471"/>
                    </a:lnTo>
                    <a:lnTo>
                      <a:pt x="601" y="6407"/>
                    </a:lnTo>
                    <a:lnTo>
                      <a:pt x="601" y="6342"/>
                    </a:lnTo>
                    <a:lnTo>
                      <a:pt x="601" y="309"/>
                    </a:lnTo>
                    <a:lnTo>
                      <a:pt x="601" y="309"/>
                    </a:lnTo>
                    <a:lnTo>
                      <a:pt x="601" y="244"/>
                    </a:lnTo>
                    <a:lnTo>
                      <a:pt x="585" y="195"/>
                    </a:lnTo>
                    <a:lnTo>
                      <a:pt x="552" y="130"/>
                    </a:lnTo>
                    <a:lnTo>
                      <a:pt x="520" y="98"/>
                    </a:lnTo>
                    <a:lnTo>
                      <a:pt x="471" y="49"/>
                    </a:lnTo>
                    <a:lnTo>
                      <a:pt x="422" y="33"/>
                    </a:lnTo>
                    <a:lnTo>
                      <a:pt x="358" y="17"/>
                    </a:lnTo>
                    <a:lnTo>
                      <a:pt x="30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9"/>
              <p:cNvSpPr/>
              <p:nvPr/>
            </p:nvSpPr>
            <p:spPr>
              <a:xfrm>
                <a:off x="4312525" y="2711325"/>
                <a:ext cx="15025" cy="1662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650" extrusionOk="0">
                    <a:moveTo>
                      <a:pt x="293" y="0"/>
                    </a:moveTo>
                    <a:lnTo>
                      <a:pt x="228" y="17"/>
                    </a:lnTo>
                    <a:lnTo>
                      <a:pt x="179" y="33"/>
                    </a:lnTo>
                    <a:lnTo>
                      <a:pt x="131" y="49"/>
                    </a:lnTo>
                    <a:lnTo>
                      <a:pt x="82" y="98"/>
                    </a:lnTo>
                    <a:lnTo>
                      <a:pt x="50" y="130"/>
                    </a:lnTo>
                    <a:lnTo>
                      <a:pt x="17" y="195"/>
                    </a:lnTo>
                    <a:lnTo>
                      <a:pt x="1" y="244"/>
                    </a:lnTo>
                    <a:lnTo>
                      <a:pt x="1" y="309"/>
                    </a:lnTo>
                    <a:lnTo>
                      <a:pt x="1" y="6342"/>
                    </a:lnTo>
                    <a:lnTo>
                      <a:pt x="1" y="6407"/>
                    </a:lnTo>
                    <a:lnTo>
                      <a:pt x="17" y="6471"/>
                    </a:lnTo>
                    <a:lnTo>
                      <a:pt x="50" y="6520"/>
                    </a:lnTo>
                    <a:lnTo>
                      <a:pt x="82" y="6569"/>
                    </a:lnTo>
                    <a:lnTo>
                      <a:pt x="131" y="6601"/>
                    </a:lnTo>
                    <a:lnTo>
                      <a:pt x="179" y="6634"/>
                    </a:lnTo>
                    <a:lnTo>
                      <a:pt x="228" y="6650"/>
                    </a:lnTo>
                    <a:lnTo>
                      <a:pt x="358" y="6650"/>
                    </a:lnTo>
                    <a:lnTo>
                      <a:pt x="406" y="6634"/>
                    </a:lnTo>
                    <a:lnTo>
                      <a:pt x="471" y="6601"/>
                    </a:lnTo>
                    <a:lnTo>
                      <a:pt x="504" y="6569"/>
                    </a:lnTo>
                    <a:lnTo>
                      <a:pt x="552" y="6520"/>
                    </a:lnTo>
                    <a:lnTo>
                      <a:pt x="568" y="6471"/>
                    </a:lnTo>
                    <a:lnTo>
                      <a:pt x="585" y="6407"/>
                    </a:lnTo>
                    <a:lnTo>
                      <a:pt x="601" y="6342"/>
                    </a:lnTo>
                    <a:lnTo>
                      <a:pt x="601" y="309"/>
                    </a:lnTo>
                    <a:lnTo>
                      <a:pt x="585" y="244"/>
                    </a:lnTo>
                    <a:lnTo>
                      <a:pt x="568" y="195"/>
                    </a:lnTo>
                    <a:lnTo>
                      <a:pt x="552" y="130"/>
                    </a:lnTo>
                    <a:lnTo>
                      <a:pt x="504" y="98"/>
                    </a:lnTo>
                    <a:lnTo>
                      <a:pt x="471" y="49"/>
                    </a:lnTo>
                    <a:lnTo>
                      <a:pt x="406" y="33"/>
                    </a:lnTo>
                    <a:lnTo>
                      <a:pt x="358" y="17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82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9"/>
              <p:cNvSpPr/>
              <p:nvPr/>
            </p:nvSpPr>
            <p:spPr>
              <a:xfrm>
                <a:off x="4312525" y="2711325"/>
                <a:ext cx="15025" cy="1662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650" fill="none" extrusionOk="0">
                    <a:moveTo>
                      <a:pt x="293" y="0"/>
                    </a:moveTo>
                    <a:lnTo>
                      <a:pt x="293" y="0"/>
                    </a:lnTo>
                    <a:lnTo>
                      <a:pt x="228" y="17"/>
                    </a:lnTo>
                    <a:lnTo>
                      <a:pt x="179" y="33"/>
                    </a:lnTo>
                    <a:lnTo>
                      <a:pt x="131" y="49"/>
                    </a:lnTo>
                    <a:lnTo>
                      <a:pt x="82" y="98"/>
                    </a:lnTo>
                    <a:lnTo>
                      <a:pt x="50" y="130"/>
                    </a:lnTo>
                    <a:lnTo>
                      <a:pt x="17" y="195"/>
                    </a:lnTo>
                    <a:lnTo>
                      <a:pt x="1" y="244"/>
                    </a:lnTo>
                    <a:lnTo>
                      <a:pt x="1" y="309"/>
                    </a:lnTo>
                    <a:lnTo>
                      <a:pt x="1" y="6342"/>
                    </a:lnTo>
                    <a:lnTo>
                      <a:pt x="1" y="6342"/>
                    </a:lnTo>
                    <a:lnTo>
                      <a:pt x="1" y="6407"/>
                    </a:lnTo>
                    <a:lnTo>
                      <a:pt x="17" y="6471"/>
                    </a:lnTo>
                    <a:lnTo>
                      <a:pt x="50" y="6520"/>
                    </a:lnTo>
                    <a:lnTo>
                      <a:pt x="82" y="6569"/>
                    </a:lnTo>
                    <a:lnTo>
                      <a:pt x="131" y="6601"/>
                    </a:lnTo>
                    <a:lnTo>
                      <a:pt x="179" y="6634"/>
                    </a:lnTo>
                    <a:lnTo>
                      <a:pt x="228" y="6650"/>
                    </a:lnTo>
                    <a:lnTo>
                      <a:pt x="293" y="6650"/>
                    </a:lnTo>
                    <a:lnTo>
                      <a:pt x="293" y="6650"/>
                    </a:lnTo>
                    <a:lnTo>
                      <a:pt x="358" y="6650"/>
                    </a:lnTo>
                    <a:lnTo>
                      <a:pt x="406" y="6634"/>
                    </a:lnTo>
                    <a:lnTo>
                      <a:pt x="471" y="6601"/>
                    </a:lnTo>
                    <a:lnTo>
                      <a:pt x="504" y="6569"/>
                    </a:lnTo>
                    <a:lnTo>
                      <a:pt x="552" y="6520"/>
                    </a:lnTo>
                    <a:lnTo>
                      <a:pt x="568" y="6471"/>
                    </a:lnTo>
                    <a:lnTo>
                      <a:pt x="585" y="6407"/>
                    </a:lnTo>
                    <a:lnTo>
                      <a:pt x="601" y="6342"/>
                    </a:lnTo>
                    <a:lnTo>
                      <a:pt x="601" y="309"/>
                    </a:lnTo>
                    <a:lnTo>
                      <a:pt x="601" y="309"/>
                    </a:lnTo>
                    <a:lnTo>
                      <a:pt x="585" y="244"/>
                    </a:lnTo>
                    <a:lnTo>
                      <a:pt x="568" y="195"/>
                    </a:lnTo>
                    <a:lnTo>
                      <a:pt x="552" y="130"/>
                    </a:lnTo>
                    <a:lnTo>
                      <a:pt x="504" y="98"/>
                    </a:lnTo>
                    <a:lnTo>
                      <a:pt x="471" y="49"/>
                    </a:lnTo>
                    <a:lnTo>
                      <a:pt x="406" y="33"/>
                    </a:lnTo>
                    <a:lnTo>
                      <a:pt x="358" y="17"/>
                    </a:lnTo>
                    <a:lnTo>
                      <a:pt x="29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29"/>
              <p:cNvSpPr/>
              <p:nvPr/>
            </p:nvSpPr>
            <p:spPr>
              <a:xfrm>
                <a:off x="4355100" y="2711325"/>
                <a:ext cx="15025" cy="1662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650" extrusionOk="0">
                    <a:moveTo>
                      <a:pt x="309" y="0"/>
                    </a:moveTo>
                    <a:lnTo>
                      <a:pt x="244" y="17"/>
                    </a:lnTo>
                    <a:lnTo>
                      <a:pt x="195" y="33"/>
                    </a:lnTo>
                    <a:lnTo>
                      <a:pt x="130" y="49"/>
                    </a:lnTo>
                    <a:lnTo>
                      <a:pt x="98" y="98"/>
                    </a:lnTo>
                    <a:lnTo>
                      <a:pt x="49" y="130"/>
                    </a:lnTo>
                    <a:lnTo>
                      <a:pt x="33" y="195"/>
                    </a:lnTo>
                    <a:lnTo>
                      <a:pt x="1" y="244"/>
                    </a:lnTo>
                    <a:lnTo>
                      <a:pt x="1" y="309"/>
                    </a:lnTo>
                    <a:lnTo>
                      <a:pt x="1" y="6342"/>
                    </a:lnTo>
                    <a:lnTo>
                      <a:pt x="1" y="6407"/>
                    </a:lnTo>
                    <a:lnTo>
                      <a:pt x="33" y="6471"/>
                    </a:lnTo>
                    <a:lnTo>
                      <a:pt x="49" y="6520"/>
                    </a:lnTo>
                    <a:lnTo>
                      <a:pt x="98" y="6569"/>
                    </a:lnTo>
                    <a:lnTo>
                      <a:pt x="130" y="6601"/>
                    </a:lnTo>
                    <a:lnTo>
                      <a:pt x="195" y="6634"/>
                    </a:lnTo>
                    <a:lnTo>
                      <a:pt x="244" y="6650"/>
                    </a:lnTo>
                    <a:lnTo>
                      <a:pt x="374" y="6650"/>
                    </a:lnTo>
                    <a:lnTo>
                      <a:pt x="422" y="6634"/>
                    </a:lnTo>
                    <a:lnTo>
                      <a:pt x="471" y="6601"/>
                    </a:lnTo>
                    <a:lnTo>
                      <a:pt x="520" y="6569"/>
                    </a:lnTo>
                    <a:lnTo>
                      <a:pt x="552" y="6520"/>
                    </a:lnTo>
                    <a:lnTo>
                      <a:pt x="585" y="6471"/>
                    </a:lnTo>
                    <a:lnTo>
                      <a:pt x="601" y="6407"/>
                    </a:lnTo>
                    <a:lnTo>
                      <a:pt x="601" y="6342"/>
                    </a:lnTo>
                    <a:lnTo>
                      <a:pt x="601" y="309"/>
                    </a:lnTo>
                    <a:lnTo>
                      <a:pt x="601" y="244"/>
                    </a:lnTo>
                    <a:lnTo>
                      <a:pt x="585" y="195"/>
                    </a:lnTo>
                    <a:lnTo>
                      <a:pt x="552" y="130"/>
                    </a:lnTo>
                    <a:lnTo>
                      <a:pt x="520" y="98"/>
                    </a:lnTo>
                    <a:lnTo>
                      <a:pt x="471" y="49"/>
                    </a:lnTo>
                    <a:lnTo>
                      <a:pt x="422" y="33"/>
                    </a:lnTo>
                    <a:lnTo>
                      <a:pt x="374" y="17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82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29"/>
              <p:cNvSpPr/>
              <p:nvPr/>
            </p:nvSpPr>
            <p:spPr>
              <a:xfrm>
                <a:off x="4355100" y="2711325"/>
                <a:ext cx="15025" cy="1662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650" fill="none" extrusionOk="0">
                    <a:moveTo>
                      <a:pt x="309" y="0"/>
                    </a:moveTo>
                    <a:lnTo>
                      <a:pt x="309" y="0"/>
                    </a:lnTo>
                    <a:lnTo>
                      <a:pt x="244" y="17"/>
                    </a:lnTo>
                    <a:lnTo>
                      <a:pt x="195" y="33"/>
                    </a:lnTo>
                    <a:lnTo>
                      <a:pt x="130" y="49"/>
                    </a:lnTo>
                    <a:lnTo>
                      <a:pt x="98" y="98"/>
                    </a:lnTo>
                    <a:lnTo>
                      <a:pt x="49" y="130"/>
                    </a:lnTo>
                    <a:lnTo>
                      <a:pt x="33" y="195"/>
                    </a:lnTo>
                    <a:lnTo>
                      <a:pt x="1" y="244"/>
                    </a:lnTo>
                    <a:lnTo>
                      <a:pt x="1" y="309"/>
                    </a:lnTo>
                    <a:lnTo>
                      <a:pt x="1" y="6342"/>
                    </a:lnTo>
                    <a:lnTo>
                      <a:pt x="1" y="6342"/>
                    </a:lnTo>
                    <a:lnTo>
                      <a:pt x="1" y="6407"/>
                    </a:lnTo>
                    <a:lnTo>
                      <a:pt x="33" y="6471"/>
                    </a:lnTo>
                    <a:lnTo>
                      <a:pt x="49" y="6520"/>
                    </a:lnTo>
                    <a:lnTo>
                      <a:pt x="98" y="6569"/>
                    </a:lnTo>
                    <a:lnTo>
                      <a:pt x="130" y="6601"/>
                    </a:lnTo>
                    <a:lnTo>
                      <a:pt x="195" y="6634"/>
                    </a:lnTo>
                    <a:lnTo>
                      <a:pt x="244" y="6650"/>
                    </a:lnTo>
                    <a:lnTo>
                      <a:pt x="309" y="6650"/>
                    </a:lnTo>
                    <a:lnTo>
                      <a:pt x="309" y="6650"/>
                    </a:lnTo>
                    <a:lnTo>
                      <a:pt x="374" y="6650"/>
                    </a:lnTo>
                    <a:lnTo>
                      <a:pt x="422" y="6634"/>
                    </a:lnTo>
                    <a:lnTo>
                      <a:pt x="471" y="6601"/>
                    </a:lnTo>
                    <a:lnTo>
                      <a:pt x="520" y="6569"/>
                    </a:lnTo>
                    <a:lnTo>
                      <a:pt x="552" y="6520"/>
                    </a:lnTo>
                    <a:lnTo>
                      <a:pt x="585" y="6471"/>
                    </a:lnTo>
                    <a:lnTo>
                      <a:pt x="601" y="6407"/>
                    </a:lnTo>
                    <a:lnTo>
                      <a:pt x="601" y="6342"/>
                    </a:lnTo>
                    <a:lnTo>
                      <a:pt x="601" y="309"/>
                    </a:lnTo>
                    <a:lnTo>
                      <a:pt x="601" y="309"/>
                    </a:lnTo>
                    <a:lnTo>
                      <a:pt x="601" y="244"/>
                    </a:lnTo>
                    <a:lnTo>
                      <a:pt x="585" y="195"/>
                    </a:lnTo>
                    <a:lnTo>
                      <a:pt x="552" y="130"/>
                    </a:lnTo>
                    <a:lnTo>
                      <a:pt x="520" y="98"/>
                    </a:lnTo>
                    <a:lnTo>
                      <a:pt x="471" y="49"/>
                    </a:lnTo>
                    <a:lnTo>
                      <a:pt x="422" y="33"/>
                    </a:lnTo>
                    <a:lnTo>
                      <a:pt x="374" y="17"/>
                    </a:lnTo>
                    <a:lnTo>
                      <a:pt x="30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29"/>
              <p:cNvSpPr/>
              <p:nvPr/>
            </p:nvSpPr>
            <p:spPr>
              <a:xfrm>
                <a:off x="2278425" y="2730375"/>
                <a:ext cx="55575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2207" extrusionOk="0">
                    <a:moveTo>
                      <a:pt x="1006" y="1"/>
                    </a:moveTo>
                    <a:lnTo>
                      <a:pt x="893" y="17"/>
                    </a:lnTo>
                    <a:lnTo>
                      <a:pt x="779" y="49"/>
                    </a:lnTo>
                    <a:lnTo>
                      <a:pt x="682" y="82"/>
                    </a:lnTo>
                    <a:lnTo>
                      <a:pt x="584" y="130"/>
                    </a:lnTo>
                    <a:lnTo>
                      <a:pt x="487" y="179"/>
                    </a:lnTo>
                    <a:lnTo>
                      <a:pt x="406" y="244"/>
                    </a:lnTo>
                    <a:lnTo>
                      <a:pt x="325" y="325"/>
                    </a:lnTo>
                    <a:lnTo>
                      <a:pt x="260" y="406"/>
                    </a:lnTo>
                    <a:lnTo>
                      <a:pt x="195" y="487"/>
                    </a:lnTo>
                    <a:lnTo>
                      <a:pt x="147" y="568"/>
                    </a:lnTo>
                    <a:lnTo>
                      <a:pt x="98" y="666"/>
                    </a:lnTo>
                    <a:lnTo>
                      <a:pt x="49" y="779"/>
                    </a:lnTo>
                    <a:lnTo>
                      <a:pt x="33" y="876"/>
                    </a:lnTo>
                    <a:lnTo>
                      <a:pt x="17" y="990"/>
                    </a:lnTo>
                    <a:lnTo>
                      <a:pt x="1" y="1104"/>
                    </a:lnTo>
                    <a:lnTo>
                      <a:pt x="17" y="1217"/>
                    </a:lnTo>
                    <a:lnTo>
                      <a:pt x="33" y="1331"/>
                    </a:lnTo>
                    <a:lnTo>
                      <a:pt x="49" y="1428"/>
                    </a:lnTo>
                    <a:lnTo>
                      <a:pt x="98" y="1541"/>
                    </a:lnTo>
                    <a:lnTo>
                      <a:pt x="147" y="1639"/>
                    </a:lnTo>
                    <a:lnTo>
                      <a:pt x="195" y="1720"/>
                    </a:lnTo>
                    <a:lnTo>
                      <a:pt x="260" y="1817"/>
                    </a:lnTo>
                    <a:lnTo>
                      <a:pt x="325" y="1882"/>
                    </a:lnTo>
                    <a:lnTo>
                      <a:pt x="406" y="1963"/>
                    </a:lnTo>
                    <a:lnTo>
                      <a:pt x="487" y="2028"/>
                    </a:lnTo>
                    <a:lnTo>
                      <a:pt x="584" y="2077"/>
                    </a:lnTo>
                    <a:lnTo>
                      <a:pt x="682" y="2125"/>
                    </a:lnTo>
                    <a:lnTo>
                      <a:pt x="779" y="2158"/>
                    </a:lnTo>
                    <a:lnTo>
                      <a:pt x="893" y="2190"/>
                    </a:lnTo>
                    <a:lnTo>
                      <a:pt x="1006" y="2206"/>
                    </a:lnTo>
                    <a:lnTo>
                      <a:pt x="1233" y="2206"/>
                    </a:lnTo>
                    <a:lnTo>
                      <a:pt x="1330" y="2190"/>
                    </a:lnTo>
                    <a:lnTo>
                      <a:pt x="1444" y="2158"/>
                    </a:lnTo>
                    <a:lnTo>
                      <a:pt x="1541" y="2125"/>
                    </a:lnTo>
                    <a:lnTo>
                      <a:pt x="1639" y="2077"/>
                    </a:lnTo>
                    <a:lnTo>
                      <a:pt x="1736" y="2028"/>
                    </a:lnTo>
                    <a:lnTo>
                      <a:pt x="1817" y="1963"/>
                    </a:lnTo>
                    <a:lnTo>
                      <a:pt x="1898" y="1882"/>
                    </a:lnTo>
                    <a:lnTo>
                      <a:pt x="1963" y="1817"/>
                    </a:lnTo>
                    <a:lnTo>
                      <a:pt x="2028" y="1720"/>
                    </a:lnTo>
                    <a:lnTo>
                      <a:pt x="2093" y="1639"/>
                    </a:lnTo>
                    <a:lnTo>
                      <a:pt x="2141" y="1541"/>
                    </a:lnTo>
                    <a:lnTo>
                      <a:pt x="2174" y="1428"/>
                    </a:lnTo>
                    <a:lnTo>
                      <a:pt x="2206" y="1331"/>
                    </a:lnTo>
                    <a:lnTo>
                      <a:pt x="2222" y="1217"/>
                    </a:lnTo>
                    <a:lnTo>
                      <a:pt x="2222" y="1104"/>
                    </a:lnTo>
                    <a:lnTo>
                      <a:pt x="2222" y="990"/>
                    </a:lnTo>
                    <a:lnTo>
                      <a:pt x="2206" y="876"/>
                    </a:lnTo>
                    <a:lnTo>
                      <a:pt x="2174" y="779"/>
                    </a:lnTo>
                    <a:lnTo>
                      <a:pt x="2141" y="666"/>
                    </a:lnTo>
                    <a:lnTo>
                      <a:pt x="2093" y="568"/>
                    </a:lnTo>
                    <a:lnTo>
                      <a:pt x="2028" y="487"/>
                    </a:lnTo>
                    <a:lnTo>
                      <a:pt x="1963" y="406"/>
                    </a:lnTo>
                    <a:lnTo>
                      <a:pt x="1898" y="325"/>
                    </a:lnTo>
                    <a:lnTo>
                      <a:pt x="1817" y="244"/>
                    </a:lnTo>
                    <a:lnTo>
                      <a:pt x="1736" y="179"/>
                    </a:lnTo>
                    <a:lnTo>
                      <a:pt x="1639" y="130"/>
                    </a:lnTo>
                    <a:lnTo>
                      <a:pt x="1541" y="82"/>
                    </a:lnTo>
                    <a:lnTo>
                      <a:pt x="1444" y="49"/>
                    </a:lnTo>
                    <a:lnTo>
                      <a:pt x="1330" y="17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29"/>
              <p:cNvSpPr/>
              <p:nvPr/>
            </p:nvSpPr>
            <p:spPr>
              <a:xfrm>
                <a:off x="2283700" y="2736050"/>
                <a:ext cx="43800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69" extrusionOk="0">
                    <a:moveTo>
                      <a:pt x="876" y="1"/>
                    </a:moveTo>
                    <a:lnTo>
                      <a:pt x="698" y="17"/>
                    </a:lnTo>
                    <a:lnTo>
                      <a:pt x="536" y="82"/>
                    </a:lnTo>
                    <a:lnTo>
                      <a:pt x="390" y="163"/>
                    </a:lnTo>
                    <a:lnTo>
                      <a:pt x="260" y="260"/>
                    </a:lnTo>
                    <a:lnTo>
                      <a:pt x="146" y="390"/>
                    </a:lnTo>
                    <a:lnTo>
                      <a:pt x="65" y="536"/>
                    </a:lnTo>
                    <a:lnTo>
                      <a:pt x="17" y="714"/>
                    </a:lnTo>
                    <a:lnTo>
                      <a:pt x="0" y="893"/>
                    </a:lnTo>
                    <a:lnTo>
                      <a:pt x="17" y="1071"/>
                    </a:lnTo>
                    <a:lnTo>
                      <a:pt x="65" y="1233"/>
                    </a:lnTo>
                    <a:lnTo>
                      <a:pt x="146" y="1379"/>
                    </a:lnTo>
                    <a:lnTo>
                      <a:pt x="260" y="1509"/>
                    </a:lnTo>
                    <a:lnTo>
                      <a:pt x="390" y="1623"/>
                    </a:lnTo>
                    <a:lnTo>
                      <a:pt x="536" y="1704"/>
                    </a:lnTo>
                    <a:lnTo>
                      <a:pt x="698" y="1752"/>
                    </a:lnTo>
                    <a:lnTo>
                      <a:pt x="876" y="1769"/>
                    </a:lnTo>
                    <a:lnTo>
                      <a:pt x="1055" y="1752"/>
                    </a:lnTo>
                    <a:lnTo>
                      <a:pt x="1217" y="1704"/>
                    </a:lnTo>
                    <a:lnTo>
                      <a:pt x="1363" y="1623"/>
                    </a:lnTo>
                    <a:lnTo>
                      <a:pt x="1509" y="1509"/>
                    </a:lnTo>
                    <a:lnTo>
                      <a:pt x="1606" y="1379"/>
                    </a:lnTo>
                    <a:lnTo>
                      <a:pt x="1687" y="1233"/>
                    </a:lnTo>
                    <a:lnTo>
                      <a:pt x="1736" y="1071"/>
                    </a:lnTo>
                    <a:lnTo>
                      <a:pt x="1752" y="893"/>
                    </a:lnTo>
                    <a:lnTo>
                      <a:pt x="1736" y="714"/>
                    </a:lnTo>
                    <a:lnTo>
                      <a:pt x="1687" y="536"/>
                    </a:lnTo>
                    <a:lnTo>
                      <a:pt x="1606" y="390"/>
                    </a:lnTo>
                    <a:lnTo>
                      <a:pt x="1509" y="260"/>
                    </a:lnTo>
                    <a:lnTo>
                      <a:pt x="1363" y="163"/>
                    </a:lnTo>
                    <a:lnTo>
                      <a:pt x="1217" y="82"/>
                    </a:lnTo>
                    <a:lnTo>
                      <a:pt x="1055" y="17"/>
                    </a:lnTo>
                    <a:lnTo>
                      <a:pt x="876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9"/>
              <p:cNvSpPr/>
              <p:nvPr/>
            </p:nvSpPr>
            <p:spPr>
              <a:xfrm>
                <a:off x="2445875" y="2730375"/>
                <a:ext cx="55175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2207" extrusionOk="0">
                    <a:moveTo>
                      <a:pt x="990" y="1"/>
                    </a:moveTo>
                    <a:lnTo>
                      <a:pt x="876" y="17"/>
                    </a:lnTo>
                    <a:lnTo>
                      <a:pt x="779" y="49"/>
                    </a:lnTo>
                    <a:lnTo>
                      <a:pt x="665" y="82"/>
                    </a:lnTo>
                    <a:lnTo>
                      <a:pt x="568" y="130"/>
                    </a:lnTo>
                    <a:lnTo>
                      <a:pt x="487" y="179"/>
                    </a:lnTo>
                    <a:lnTo>
                      <a:pt x="406" y="244"/>
                    </a:lnTo>
                    <a:lnTo>
                      <a:pt x="325" y="325"/>
                    </a:lnTo>
                    <a:lnTo>
                      <a:pt x="244" y="406"/>
                    </a:lnTo>
                    <a:lnTo>
                      <a:pt x="179" y="487"/>
                    </a:lnTo>
                    <a:lnTo>
                      <a:pt x="130" y="568"/>
                    </a:lnTo>
                    <a:lnTo>
                      <a:pt x="82" y="666"/>
                    </a:lnTo>
                    <a:lnTo>
                      <a:pt x="49" y="779"/>
                    </a:lnTo>
                    <a:lnTo>
                      <a:pt x="17" y="876"/>
                    </a:lnTo>
                    <a:lnTo>
                      <a:pt x="0" y="990"/>
                    </a:lnTo>
                    <a:lnTo>
                      <a:pt x="0" y="1104"/>
                    </a:lnTo>
                    <a:lnTo>
                      <a:pt x="0" y="1217"/>
                    </a:lnTo>
                    <a:lnTo>
                      <a:pt x="17" y="1331"/>
                    </a:lnTo>
                    <a:lnTo>
                      <a:pt x="49" y="1428"/>
                    </a:lnTo>
                    <a:lnTo>
                      <a:pt x="82" y="1541"/>
                    </a:lnTo>
                    <a:lnTo>
                      <a:pt x="130" y="1639"/>
                    </a:lnTo>
                    <a:lnTo>
                      <a:pt x="179" y="1720"/>
                    </a:lnTo>
                    <a:lnTo>
                      <a:pt x="244" y="1817"/>
                    </a:lnTo>
                    <a:lnTo>
                      <a:pt x="325" y="1882"/>
                    </a:lnTo>
                    <a:lnTo>
                      <a:pt x="406" y="1963"/>
                    </a:lnTo>
                    <a:lnTo>
                      <a:pt x="487" y="2028"/>
                    </a:lnTo>
                    <a:lnTo>
                      <a:pt x="568" y="2077"/>
                    </a:lnTo>
                    <a:lnTo>
                      <a:pt x="665" y="2125"/>
                    </a:lnTo>
                    <a:lnTo>
                      <a:pt x="779" y="2158"/>
                    </a:lnTo>
                    <a:lnTo>
                      <a:pt x="876" y="2190"/>
                    </a:lnTo>
                    <a:lnTo>
                      <a:pt x="990" y="2206"/>
                    </a:lnTo>
                    <a:lnTo>
                      <a:pt x="1217" y="2206"/>
                    </a:lnTo>
                    <a:lnTo>
                      <a:pt x="1330" y="2190"/>
                    </a:lnTo>
                    <a:lnTo>
                      <a:pt x="1428" y="2158"/>
                    </a:lnTo>
                    <a:lnTo>
                      <a:pt x="1541" y="2125"/>
                    </a:lnTo>
                    <a:lnTo>
                      <a:pt x="1638" y="2077"/>
                    </a:lnTo>
                    <a:lnTo>
                      <a:pt x="1720" y="2028"/>
                    </a:lnTo>
                    <a:lnTo>
                      <a:pt x="1801" y="1963"/>
                    </a:lnTo>
                    <a:lnTo>
                      <a:pt x="1882" y="1882"/>
                    </a:lnTo>
                    <a:lnTo>
                      <a:pt x="1963" y="1817"/>
                    </a:lnTo>
                    <a:lnTo>
                      <a:pt x="2028" y="1720"/>
                    </a:lnTo>
                    <a:lnTo>
                      <a:pt x="2076" y="1639"/>
                    </a:lnTo>
                    <a:lnTo>
                      <a:pt x="2125" y="1541"/>
                    </a:lnTo>
                    <a:lnTo>
                      <a:pt x="2157" y="1428"/>
                    </a:lnTo>
                    <a:lnTo>
                      <a:pt x="2190" y="1331"/>
                    </a:lnTo>
                    <a:lnTo>
                      <a:pt x="2206" y="1217"/>
                    </a:lnTo>
                    <a:lnTo>
                      <a:pt x="2206" y="1104"/>
                    </a:lnTo>
                    <a:lnTo>
                      <a:pt x="2206" y="990"/>
                    </a:lnTo>
                    <a:lnTo>
                      <a:pt x="2190" y="876"/>
                    </a:lnTo>
                    <a:lnTo>
                      <a:pt x="2157" y="779"/>
                    </a:lnTo>
                    <a:lnTo>
                      <a:pt x="2125" y="666"/>
                    </a:lnTo>
                    <a:lnTo>
                      <a:pt x="2076" y="568"/>
                    </a:lnTo>
                    <a:lnTo>
                      <a:pt x="2028" y="487"/>
                    </a:lnTo>
                    <a:lnTo>
                      <a:pt x="1963" y="406"/>
                    </a:lnTo>
                    <a:lnTo>
                      <a:pt x="1882" y="325"/>
                    </a:lnTo>
                    <a:lnTo>
                      <a:pt x="1801" y="244"/>
                    </a:lnTo>
                    <a:lnTo>
                      <a:pt x="1720" y="179"/>
                    </a:lnTo>
                    <a:lnTo>
                      <a:pt x="1638" y="130"/>
                    </a:lnTo>
                    <a:lnTo>
                      <a:pt x="1541" y="82"/>
                    </a:lnTo>
                    <a:lnTo>
                      <a:pt x="1428" y="49"/>
                    </a:lnTo>
                    <a:lnTo>
                      <a:pt x="1330" y="17"/>
                    </a:lnTo>
                    <a:lnTo>
                      <a:pt x="1217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9"/>
              <p:cNvSpPr/>
              <p:nvPr/>
            </p:nvSpPr>
            <p:spPr>
              <a:xfrm>
                <a:off x="2450750" y="2736050"/>
                <a:ext cx="44200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9" extrusionOk="0">
                    <a:moveTo>
                      <a:pt x="892" y="1"/>
                    </a:moveTo>
                    <a:lnTo>
                      <a:pt x="714" y="17"/>
                    </a:lnTo>
                    <a:lnTo>
                      <a:pt x="535" y="82"/>
                    </a:lnTo>
                    <a:lnTo>
                      <a:pt x="389" y="163"/>
                    </a:lnTo>
                    <a:lnTo>
                      <a:pt x="260" y="260"/>
                    </a:lnTo>
                    <a:lnTo>
                      <a:pt x="146" y="390"/>
                    </a:lnTo>
                    <a:lnTo>
                      <a:pt x="65" y="536"/>
                    </a:lnTo>
                    <a:lnTo>
                      <a:pt x="16" y="714"/>
                    </a:lnTo>
                    <a:lnTo>
                      <a:pt x="0" y="893"/>
                    </a:lnTo>
                    <a:lnTo>
                      <a:pt x="16" y="1071"/>
                    </a:lnTo>
                    <a:lnTo>
                      <a:pt x="65" y="1233"/>
                    </a:lnTo>
                    <a:lnTo>
                      <a:pt x="146" y="1379"/>
                    </a:lnTo>
                    <a:lnTo>
                      <a:pt x="260" y="1509"/>
                    </a:lnTo>
                    <a:lnTo>
                      <a:pt x="389" y="1623"/>
                    </a:lnTo>
                    <a:lnTo>
                      <a:pt x="535" y="1704"/>
                    </a:lnTo>
                    <a:lnTo>
                      <a:pt x="714" y="1752"/>
                    </a:lnTo>
                    <a:lnTo>
                      <a:pt x="892" y="1769"/>
                    </a:lnTo>
                    <a:lnTo>
                      <a:pt x="1054" y="1752"/>
                    </a:lnTo>
                    <a:lnTo>
                      <a:pt x="1233" y="1704"/>
                    </a:lnTo>
                    <a:lnTo>
                      <a:pt x="1379" y="1623"/>
                    </a:lnTo>
                    <a:lnTo>
                      <a:pt x="1508" y="1509"/>
                    </a:lnTo>
                    <a:lnTo>
                      <a:pt x="1622" y="1379"/>
                    </a:lnTo>
                    <a:lnTo>
                      <a:pt x="1703" y="1233"/>
                    </a:lnTo>
                    <a:lnTo>
                      <a:pt x="1752" y="1071"/>
                    </a:lnTo>
                    <a:lnTo>
                      <a:pt x="1768" y="893"/>
                    </a:lnTo>
                    <a:lnTo>
                      <a:pt x="1752" y="714"/>
                    </a:lnTo>
                    <a:lnTo>
                      <a:pt x="1703" y="536"/>
                    </a:lnTo>
                    <a:lnTo>
                      <a:pt x="1622" y="390"/>
                    </a:lnTo>
                    <a:lnTo>
                      <a:pt x="1508" y="260"/>
                    </a:lnTo>
                    <a:lnTo>
                      <a:pt x="1379" y="163"/>
                    </a:lnTo>
                    <a:lnTo>
                      <a:pt x="1233" y="82"/>
                    </a:lnTo>
                    <a:lnTo>
                      <a:pt x="1054" y="17"/>
                    </a:lnTo>
                    <a:lnTo>
                      <a:pt x="892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9"/>
              <p:cNvSpPr/>
              <p:nvPr/>
            </p:nvSpPr>
            <p:spPr>
              <a:xfrm>
                <a:off x="2612925" y="2730375"/>
                <a:ext cx="55575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2207" extrusionOk="0">
                    <a:moveTo>
                      <a:pt x="989" y="1"/>
                    </a:moveTo>
                    <a:lnTo>
                      <a:pt x="892" y="17"/>
                    </a:lnTo>
                    <a:lnTo>
                      <a:pt x="779" y="49"/>
                    </a:lnTo>
                    <a:lnTo>
                      <a:pt x="681" y="82"/>
                    </a:lnTo>
                    <a:lnTo>
                      <a:pt x="584" y="130"/>
                    </a:lnTo>
                    <a:lnTo>
                      <a:pt x="487" y="179"/>
                    </a:lnTo>
                    <a:lnTo>
                      <a:pt x="406" y="244"/>
                    </a:lnTo>
                    <a:lnTo>
                      <a:pt x="325" y="325"/>
                    </a:lnTo>
                    <a:lnTo>
                      <a:pt x="260" y="406"/>
                    </a:lnTo>
                    <a:lnTo>
                      <a:pt x="195" y="487"/>
                    </a:lnTo>
                    <a:lnTo>
                      <a:pt x="130" y="568"/>
                    </a:lnTo>
                    <a:lnTo>
                      <a:pt x="81" y="666"/>
                    </a:lnTo>
                    <a:lnTo>
                      <a:pt x="49" y="779"/>
                    </a:lnTo>
                    <a:lnTo>
                      <a:pt x="16" y="876"/>
                    </a:lnTo>
                    <a:lnTo>
                      <a:pt x="0" y="990"/>
                    </a:lnTo>
                    <a:lnTo>
                      <a:pt x="0" y="1104"/>
                    </a:lnTo>
                    <a:lnTo>
                      <a:pt x="0" y="1217"/>
                    </a:lnTo>
                    <a:lnTo>
                      <a:pt x="16" y="1331"/>
                    </a:lnTo>
                    <a:lnTo>
                      <a:pt x="49" y="1428"/>
                    </a:lnTo>
                    <a:lnTo>
                      <a:pt x="81" y="1541"/>
                    </a:lnTo>
                    <a:lnTo>
                      <a:pt x="130" y="1639"/>
                    </a:lnTo>
                    <a:lnTo>
                      <a:pt x="195" y="1720"/>
                    </a:lnTo>
                    <a:lnTo>
                      <a:pt x="260" y="1817"/>
                    </a:lnTo>
                    <a:lnTo>
                      <a:pt x="325" y="1882"/>
                    </a:lnTo>
                    <a:lnTo>
                      <a:pt x="406" y="1963"/>
                    </a:lnTo>
                    <a:lnTo>
                      <a:pt x="487" y="2028"/>
                    </a:lnTo>
                    <a:lnTo>
                      <a:pt x="584" y="2077"/>
                    </a:lnTo>
                    <a:lnTo>
                      <a:pt x="681" y="2125"/>
                    </a:lnTo>
                    <a:lnTo>
                      <a:pt x="779" y="2158"/>
                    </a:lnTo>
                    <a:lnTo>
                      <a:pt x="892" y="2190"/>
                    </a:lnTo>
                    <a:lnTo>
                      <a:pt x="989" y="2206"/>
                    </a:lnTo>
                    <a:lnTo>
                      <a:pt x="1217" y="2206"/>
                    </a:lnTo>
                    <a:lnTo>
                      <a:pt x="1330" y="2190"/>
                    </a:lnTo>
                    <a:lnTo>
                      <a:pt x="1444" y="2158"/>
                    </a:lnTo>
                    <a:lnTo>
                      <a:pt x="1541" y="2125"/>
                    </a:lnTo>
                    <a:lnTo>
                      <a:pt x="1638" y="2077"/>
                    </a:lnTo>
                    <a:lnTo>
                      <a:pt x="1735" y="2028"/>
                    </a:lnTo>
                    <a:lnTo>
                      <a:pt x="1817" y="1963"/>
                    </a:lnTo>
                    <a:lnTo>
                      <a:pt x="1898" y="1882"/>
                    </a:lnTo>
                    <a:lnTo>
                      <a:pt x="1963" y="1817"/>
                    </a:lnTo>
                    <a:lnTo>
                      <a:pt x="2027" y="1720"/>
                    </a:lnTo>
                    <a:lnTo>
                      <a:pt x="2076" y="1639"/>
                    </a:lnTo>
                    <a:lnTo>
                      <a:pt x="2125" y="1541"/>
                    </a:lnTo>
                    <a:lnTo>
                      <a:pt x="2173" y="1428"/>
                    </a:lnTo>
                    <a:lnTo>
                      <a:pt x="2190" y="1331"/>
                    </a:lnTo>
                    <a:lnTo>
                      <a:pt x="2206" y="1217"/>
                    </a:lnTo>
                    <a:lnTo>
                      <a:pt x="2222" y="1104"/>
                    </a:lnTo>
                    <a:lnTo>
                      <a:pt x="2206" y="990"/>
                    </a:lnTo>
                    <a:lnTo>
                      <a:pt x="2190" y="876"/>
                    </a:lnTo>
                    <a:lnTo>
                      <a:pt x="2173" y="779"/>
                    </a:lnTo>
                    <a:lnTo>
                      <a:pt x="2125" y="666"/>
                    </a:lnTo>
                    <a:lnTo>
                      <a:pt x="2076" y="568"/>
                    </a:lnTo>
                    <a:lnTo>
                      <a:pt x="2027" y="487"/>
                    </a:lnTo>
                    <a:lnTo>
                      <a:pt x="1963" y="406"/>
                    </a:lnTo>
                    <a:lnTo>
                      <a:pt x="1898" y="325"/>
                    </a:lnTo>
                    <a:lnTo>
                      <a:pt x="1817" y="244"/>
                    </a:lnTo>
                    <a:lnTo>
                      <a:pt x="1735" y="179"/>
                    </a:lnTo>
                    <a:lnTo>
                      <a:pt x="1638" y="130"/>
                    </a:lnTo>
                    <a:lnTo>
                      <a:pt x="1541" y="82"/>
                    </a:lnTo>
                    <a:lnTo>
                      <a:pt x="1444" y="49"/>
                    </a:lnTo>
                    <a:lnTo>
                      <a:pt x="1330" y="17"/>
                    </a:lnTo>
                    <a:lnTo>
                      <a:pt x="1217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9"/>
              <p:cNvSpPr/>
              <p:nvPr/>
            </p:nvSpPr>
            <p:spPr>
              <a:xfrm>
                <a:off x="2617775" y="2736050"/>
                <a:ext cx="44225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69" extrusionOk="0">
                    <a:moveTo>
                      <a:pt x="893" y="1"/>
                    </a:moveTo>
                    <a:lnTo>
                      <a:pt x="714" y="17"/>
                    </a:lnTo>
                    <a:lnTo>
                      <a:pt x="552" y="82"/>
                    </a:lnTo>
                    <a:lnTo>
                      <a:pt x="390" y="163"/>
                    </a:lnTo>
                    <a:lnTo>
                      <a:pt x="260" y="260"/>
                    </a:lnTo>
                    <a:lnTo>
                      <a:pt x="163" y="390"/>
                    </a:lnTo>
                    <a:lnTo>
                      <a:pt x="82" y="536"/>
                    </a:lnTo>
                    <a:lnTo>
                      <a:pt x="33" y="714"/>
                    </a:lnTo>
                    <a:lnTo>
                      <a:pt x="1" y="893"/>
                    </a:lnTo>
                    <a:lnTo>
                      <a:pt x="33" y="1071"/>
                    </a:lnTo>
                    <a:lnTo>
                      <a:pt x="82" y="1233"/>
                    </a:lnTo>
                    <a:lnTo>
                      <a:pt x="163" y="1379"/>
                    </a:lnTo>
                    <a:lnTo>
                      <a:pt x="260" y="1509"/>
                    </a:lnTo>
                    <a:lnTo>
                      <a:pt x="390" y="1623"/>
                    </a:lnTo>
                    <a:lnTo>
                      <a:pt x="552" y="1704"/>
                    </a:lnTo>
                    <a:lnTo>
                      <a:pt x="714" y="1752"/>
                    </a:lnTo>
                    <a:lnTo>
                      <a:pt x="893" y="1769"/>
                    </a:lnTo>
                    <a:lnTo>
                      <a:pt x="1071" y="1752"/>
                    </a:lnTo>
                    <a:lnTo>
                      <a:pt x="1233" y="1704"/>
                    </a:lnTo>
                    <a:lnTo>
                      <a:pt x="1379" y="1623"/>
                    </a:lnTo>
                    <a:lnTo>
                      <a:pt x="1509" y="1509"/>
                    </a:lnTo>
                    <a:lnTo>
                      <a:pt x="1623" y="1379"/>
                    </a:lnTo>
                    <a:lnTo>
                      <a:pt x="1704" y="1233"/>
                    </a:lnTo>
                    <a:lnTo>
                      <a:pt x="1752" y="1071"/>
                    </a:lnTo>
                    <a:lnTo>
                      <a:pt x="1769" y="893"/>
                    </a:lnTo>
                    <a:lnTo>
                      <a:pt x="1752" y="714"/>
                    </a:lnTo>
                    <a:lnTo>
                      <a:pt x="1704" y="536"/>
                    </a:lnTo>
                    <a:lnTo>
                      <a:pt x="1623" y="390"/>
                    </a:lnTo>
                    <a:lnTo>
                      <a:pt x="1509" y="260"/>
                    </a:lnTo>
                    <a:lnTo>
                      <a:pt x="1379" y="163"/>
                    </a:lnTo>
                    <a:lnTo>
                      <a:pt x="1233" y="82"/>
                    </a:lnTo>
                    <a:lnTo>
                      <a:pt x="1071" y="17"/>
                    </a:lnTo>
                    <a:lnTo>
                      <a:pt x="893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9"/>
              <p:cNvSpPr/>
              <p:nvPr/>
            </p:nvSpPr>
            <p:spPr>
              <a:xfrm>
                <a:off x="2779950" y="2730375"/>
                <a:ext cx="55575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2207" extrusionOk="0">
                    <a:moveTo>
                      <a:pt x="1006" y="1"/>
                    </a:moveTo>
                    <a:lnTo>
                      <a:pt x="893" y="17"/>
                    </a:lnTo>
                    <a:lnTo>
                      <a:pt x="779" y="49"/>
                    </a:lnTo>
                    <a:lnTo>
                      <a:pt x="682" y="82"/>
                    </a:lnTo>
                    <a:lnTo>
                      <a:pt x="585" y="130"/>
                    </a:lnTo>
                    <a:lnTo>
                      <a:pt x="487" y="179"/>
                    </a:lnTo>
                    <a:lnTo>
                      <a:pt x="406" y="244"/>
                    </a:lnTo>
                    <a:lnTo>
                      <a:pt x="325" y="325"/>
                    </a:lnTo>
                    <a:lnTo>
                      <a:pt x="260" y="406"/>
                    </a:lnTo>
                    <a:lnTo>
                      <a:pt x="195" y="487"/>
                    </a:lnTo>
                    <a:lnTo>
                      <a:pt x="147" y="568"/>
                    </a:lnTo>
                    <a:lnTo>
                      <a:pt x="98" y="666"/>
                    </a:lnTo>
                    <a:lnTo>
                      <a:pt x="50" y="779"/>
                    </a:lnTo>
                    <a:lnTo>
                      <a:pt x="33" y="876"/>
                    </a:lnTo>
                    <a:lnTo>
                      <a:pt x="17" y="990"/>
                    </a:lnTo>
                    <a:lnTo>
                      <a:pt x="1" y="1104"/>
                    </a:lnTo>
                    <a:lnTo>
                      <a:pt x="17" y="1217"/>
                    </a:lnTo>
                    <a:lnTo>
                      <a:pt x="33" y="1331"/>
                    </a:lnTo>
                    <a:lnTo>
                      <a:pt x="50" y="1428"/>
                    </a:lnTo>
                    <a:lnTo>
                      <a:pt x="98" y="1541"/>
                    </a:lnTo>
                    <a:lnTo>
                      <a:pt x="147" y="1639"/>
                    </a:lnTo>
                    <a:lnTo>
                      <a:pt x="195" y="1720"/>
                    </a:lnTo>
                    <a:lnTo>
                      <a:pt x="260" y="1817"/>
                    </a:lnTo>
                    <a:lnTo>
                      <a:pt x="325" y="1882"/>
                    </a:lnTo>
                    <a:lnTo>
                      <a:pt x="406" y="1963"/>
                    </a:lnTo>
                    <a:lnTo>
                      <a:pt x="487" y="2028"/>
                    </a:lnTo>
                    <a:lnTo>
                      <a:pt x="585" y="2077"/>
                    </a:lnTo>
                    <a:lnTo>
                      <a:pt x="682" y="2125"/>
                    </a:lnTo>
                    <a:lnTo>
                      <a:pt x="779" y="2158"/>
                    </a:lnTo>
                    <a:lnTo>
                      <a:pt x="893" y="2190"/>
                    </a:lnTo>
                    <a:lnTo>
                      <a:pt x="1006" y="2206"/>
                    </a:lnTo>
                    <a:lnTo>
                      <a:pt x="1233" y="2206"/>
                    </a:lnTo>
                    <a:lnTo>
                      <a:pt x="1331" y="2190"/>
                    </a:lnTo>
                    <a:lnTo>
                      <a:pt x="1444" y="2158"/>
                    </a:lnTo>
                    <a:lnTo>
                      <a:pt x="1542" y="2125"/>
                    </a:lnTo>
                    <a:lnTo>
                      <a:pt x="1639" y="2077"/>
                    </a:lnTo>
                    <a:lnTo>
                      <a:pt x="1736" y="2028"/>
                    </a:lnTo>
                    <a:lnTo>
                      <a:pt x="1817" y="1963"/>
                    </a:lnTo>
                    <a:lnTo>
                      <a:pt x="1898" y="1882"/>
                    </a:lnTo>
                    <a:lnTo>
                      <a:pt x="1963" y="1817"/>
                    </a:lnTo>
                    <a:lnTo>
                      <a:pt x="2028" y="1720"/>
                    </a:lnTo>
                    <a:lnTo>
                      <a:pt x="2093" y="1639"/>
                    </a:lnTo>
                    <a:lnTo>
                      <a:pt x="2142" y="1541"/>
                    </a:lnTo>
                    <a:lnTo>
                      <a:pt x="2174" y="1428"/>
                    </a:lnTo>
                    <a:lnTo>
                      <a:pt x="2206" y="1331"/>
                    </a:lnTo>
                    <a:lnTo>
                      <a:pt x="2223" y="1217"/>
                    </a:lnTo>
                    <a:lnTo>
                      <a:pt x="2223" y="1104"/>
                    </a:lnTo>
                    <a:lnTo>
                      <a:pt x="2223" y="990"/>
                    </a:lnTo>
                    <a:lnTo>
                      <a:pt x="2206" y="876"/>
                    </a:lnTo>
                    <a:lnTo>
                      <a:pt x="2174" y="779"/>
                    </a:lnTo>
                    <a:lnTo>
                      <a:pt x="2142" y="666"/>
                    </a:lnTo>
                    <a:lnTo>
                      <a:pt x="2093" y="568"/>
                    </a:lnTo>
                    <a:lnTo>
                      <a:pt x="2028" y="487"/>
                    </a:lnTo>
                    <a:lnTo>
                      <a:pt x="1963" y="406"/>
                    </a:lnTo>
                    <a:lnTo>
                      <a:pt x="1898" y="325"/>
                    </a:lnTo>
                    <a:lnTo>
                      <a:pt x="1817" y="244"/>
                    </a:lnTo>
                    <a:lnTo>
                      <a:pt x="1736" y="179"/>
                    </a:lnTo>
                    <a:lnTo>
                      <a:pt x="1639" y="130"/>
                    </a:lnTo>
                    <a:lnTo>
                      <a:pt x="1542" y="82"/>
                    </a:lnTo>
                    <a:lnTo>
                      <a:pt x="1444" y="49"/>
                    </a:lnTo>
                    <a:lnTo>
                      <a:pt x="1331" y="17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9"/>
              <p:cNvSpPr/>
              <p:nvPr/>
            </p:nvSpPr>
            <p:spPr>
              <a:xfrm>
                <a:off x="2785225" y="2736050"/>
                <a:ext cx="43825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1769" extrusionOk="0">
                    <a:moveTo>
                      <a:pt x="876" y="1"/>
                    </a:moveTo>
                    <a:lnTo>
                      <a:pt x="698" y="17"/>
                    </a:lnTo>
                    <a:lnTo>
                      <a:pt x="536" y="82"/>
                    </a:lnTo>
                    <a:lnTo>
                      <a:pt x="390" y="163"/>
                    </a:lnTo>
                    <a:lnTo>
                      <a:pt x="260" y="260"/>
                    </a:lnTo>
                    <a:lnTo>
                      <a:pt x="147" y="390"/>
                    </a:lnTo>
                    <a:lnTo>
                      <a:pt x="66" y="536"/>
                    </a:lnTo>
                    <a:lnTo>
                      <a:pt x="17" y="714"/>
                    </a:lnTo>
                    <a:lnTo>
                      <a:pt x="1" y="893"/>
                    </a:lnTo>
                    <a:lnTo>
                      <a:pt x="17" y="1071"/>
                    </a:lnTo>
                    <a:lnTo>
                      <a:pt x="66" y="1233"/>
                    </a:lnTo>
                    <a:lnTo>
                      <a:pt x="147" y="1379"/>
                    </a:lnTo>
                    <a:lnTo>
                      <a:pt x="260" y="1509"/>
                    </a:lnTo>
                    <a:lnTo>
                      <a:pt x="390" y="1623"/>
                    </a:lnTo>
                    <a:lnTo>
                      <a:pt x="536" y="1704"/>
                    </a:lnTo>
                    <a:lnTo>
                      <a:pt x="698" y="1752"/>
                    </a:lnTo>
                    <a:lnTo>
                      <a:pt x="876" y="1769"/>
                    </a:lnTo>
                    <a:lnTo>
                      <a:pt x="1055" y="1752"/>
                    </a:lnTo>
                    <a:lnTo>
                      <a:pt x="1217" y="1704"/>
                    </a:lnTo>
                    <a:lnTo>
                      <a:pt x="1379" y="1623"/>
                    </a:lnTo>
                    <a:lnTo>
                      <a:pt x="1509" y="1509"/>
                    </a:lnTo>
                    <a:lnTo>
                      <a:pt x="1606" y="1379"/>
                    </a:lnTo>
                    <a:lnTo>
                      <a:pt x="1687" y="1233"/>
                    </a:lnTo>
                    <a:lnTo>
                      <a:pt x="1736" y="1071"/>
                    </a:lnTo>
                    <a:lnTo>
                      <a:pt x="1752" y="893"/>
                    </a:lnTo>
                    <a:lnTo>
                      <a:pt x="1736" y="714"/>
                    </a:lnTo>
                    <a:lnTo>
                      <a:pt x="1687" y="536"/>
                    </a:lnTo>
                    <a:lnTo>
                      <a:pt x="1606" y="390"/>
                    </a:lnTo>
                    <a:lnTo>
                      <a:pt x="1509" y="260"/>
                    </a:lnTo>
                    <a:lnTo>
                      <a:pt x="1379" y="163"/>
                    </a:lnTo>
                    <a:lnTo>
                      <a:pt x="1217" y="82"/>
                    </a:lnTo>
                    <a:lnTo>
                      <a:pt x="1055" y="17"/>
                    </a:lnTo>
                    <a:lnTo>
                      <a:pt x="876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9"/>
              <p:cNvSpPr/>
              <p:nvPr/>
            </p:nvSpPr>
            <p:spPr>
              <a:xfrm>
                <a:off x="2947400" y="2730375"/>
                <a:ext cx="55175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2207" extrusionOk="0">
                    <a:moveTo>
                      <a:pt x="990" y="1"/>
                    </a:moveTo>
                    <a:lnTo>
                      <a:pt x="877" y="17"/>
                    </a:lnTo>
                    <a:lnTo>
                      <a:pt x="779" y="49"/>
                    </a:lnTo>
                    <a:lnTo>
                      <a:pt x="666" y="82"/>
                    </a:lnTo>
                    <a:lnTo>
                      <a:pt x="568" y="130"/>
                    </a:lnTo>
                    <a:lnTo>
                      <a:pt x="487" y="179"/>
                    </a:lnTo>
                    <a:lnTo>
                      <a:pt x="406" y="244"/>
                    </a:lnTo>
                    <a:lnTo>
                      <a:pt x="325" y="325"/>
                    </a:lnTo>
                    <a:lnTo>
                      <a:pt x="244" y="406"/>
                    </a:lnTo>
                    <a:lnTo>
                      <a:pt x="179" y="487"/>
                    </a:lnTo>
                    <a:lnTo>
                      <a:pt x="131" y="568"/>
                    </a:lnTo>
                    <a:lnTo>
                      <a:pt x="82" y="666"/>
                    </a:lnTo>
                    <a:lnTo>
                      <a:pt x="49" y="779"/>
                    </a:lnTo>
                    <a:lnTo>
                      <a:pt x="17" y="876"/>
                    </a:lnTo>
                    <a:lnTo>
                      <a:pt x="1" y="990"/>
                    </a:lnTo>
                    <a:lnTo>
                      <a:pt x="1" y="1104"/>
                    </a:lnTo>
                    <a:lnTo>
                      <a:pt x="1" y="1217"/>
                    </a:lnTo>
                    <a:lnTo>
                      <a:pt x="17" y="1331"/>
                    </a:lnTo>
                    <a:lnTo>
                      <a:pt x="49" y="1428"/>
                    </a:lnTo>
                    <a:lnTo>
                      <a:pt x="82" y="1541"/>
                    </a:lnTo>
                    <a:lnTo>
                      <a:pt x="131" y="1639"/>
                    </a:lnTo>
                    <a:lnTo>
                      <a:pt x="179" y="1720"/>
                    </a:lnTo>
                    <a:lnTo>
                      <a:pt x="244" y="1817"/>
                    </a:lnTo>
                    <a:lnTo>
                      <a:pt x="325" y="1882"/>
                    </a:lnTo>
                    <a:lnTo>
                      <a:pt x="406" y="1963"/>
                    </a:lnTo>
                    <a:lnTo>
                      <a:pt x="487" y="2028"/>
                    </a:lnTo>
                    <a:lnTo>
                      <a:pt x="568" y="2077"/>
                    </a:lnTo>
                    <a:lnTo>
                      <a:pt x="666" y="2125"/>
                    </a:lnTo>
                    <a:lnTo>
                      <a:pt x="779" y="2158"/>
                    </a:lnTo>
                    <a:lnTo>
                      <a:pt x="877" y="2190"/>
                    </a:lnTo>
                    <a:lnTo>
                      <a:pt x="990" y="2206"/>
                    </a:lnTo>
                    <a:lnTo>
                      <a:pt x="1217" y="2206"/>
                    </a:lnTo>
                    <a:lnTo>
                      <a:pt x="1331" y="2190"/>
                    </a:lnTo>
                    <a:lnTo>
                      <a:pt x="1428" y="2158"/>
                    </a:lnTo>
                    <a:lnTo>
                      <a:pt x="1541" y="2125"/>
                    </a:lnTo>
                    <a:lnTo>
                      <a:pt x="1639" y="2077"/>
                    </a:lnTo>
                    <a:lnTo>
                      <a:pt x="1720" y="2028"/>
                    </a:lnTo>
                    <a:lnTo>
                      <a:pt x="1801" y="1963"/>
                    </a:lnTo>
                    <a:lnTo>
                      <a:pt x="1882" y="1882"/>
                    </a:lnTo>
                    <a:lnTo>
                      <a:pt x="1963" y="1817"/>
                    </a:lnTo>
                    <a:lnTo>
                      <a:pt x="2028" y="1720"/>
                    </a:lnTo>
                    <a:lnTo>
                      <a:pt x="2077" y="1639"/>
                    </a:lnTo>
                    <a:lnTo>
                      <a:pt x="2125" y="1541"/>
                    </a:lnTo>
                    <a:lnTo>
                      <a:pt x="2158" y="1428"/>
                    </a:lnTo>
                    <a:lnTo>
                      <a:pt x="2190" y="1331"/>
                    </a:lnTo>
                    <a:lnTo>
                      <a:pt x="2206" y="1217"/>
                    </a:lnTo>
                    <a:lnTo>
                      <a:pt x="2206" y="1104"/>
                    </a:lnTo>
                    <a:lnTo>
                      <a:pt x="2206" y="990"/>
                    </a:lnTo>
                    <a:lnTo>
                      <a:pt x="2190" y="876"/>
                    </a:lnTo>
                    <a:lnTo>
                      <a:pt x="2158" y="779"/>
                    </a:lnTo>
                    <a:lnTo>
                      <a:pt x="2125" y="666"/>
                    </a:lnTo>
                    <a:lnTo>
                      <a:pt x="2077" y="568"/>
                    </a:lnTo>
                    <a:lnTo>
                      <a:pt x="2028" y="487"/>
                    </a:lnTo>
                    <a:lnTo>
                      <a:pt x="1963" y="406"/>
                    </a:lnTo>
                    <a:lnTo>
                      <a:pt x="1882" y="325"/>
                    </a:lnTo>
                    <a:lnTo>
                      <a:pt x="1801" y="244"/>
                    </a:lnTo>
                    <a:lnTo>
                      <a:pt x="1720" y="179"/>
                    </a:lnTo>
                    <a:lnTo>
                      <a:pt x="1639" y="130"/>
                    </a:lnTo>
                    <a:lnTo>
                      <a:pt x="1541" y="82"/>
                    </a:lnTo>
                    <a:lnTo>
                      <a:pt x="1428" y="49"/>
                    </a:lnTo>
                    <a:lnTo>
                      <a:pt x="1331" y="17"/>
                    </a:lnTo>
                    <a:lnTo>
                      <a:pt x="1217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29"/>
              <p:cNvSpPr/>
              <p:nvPr/>
            </p:nvSpPr>
            <p:spPr>
              <a:xfrm>
                <a:off x="2952275" y="2736050"/>
                <a:ext cx="44225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69" extrusionOk="0">
                    <a:moveTo>
                      <a:pt x="892" y="1"/>
                    </a:moveTo>
                    <a:lnTo>
                      <a:pt x="714" y="17"/>
                    </a:lnTo>
                    <a:lnTo>
                      <a:pt x="536" y="82"/>
                    </a:lnTo>
                    <a:lnTo>
                      <a:pt x="390" y="163"/>
                    </a:lnTo>
                    <a:lnTo>
                      <a:pt x="260" y="260"/>
                    </a:lnTo>
                    <a:lnTo>
                      <a:pt x="146" y="390"/>
                    </a:lnTo>
                    <a:lnTo>
                      <a:pt x="65" y="536"/>
                    </a:lnTo>
                    <a:lnTo>
                      <a:pt x="17" y="714"/>
                    </a:lnTo>
                    <a:lnTo>
                      <a:pt x="0" y="893"/>
                    </a:lnTo>
                    <a:lnTo>
                      <a:pt x="17" y="1071"/>
                    </a:lnTo>
                    <a:lnTo>
                      <a:pt x="65" y="1233"/>
                    </a:lnTo>
                    <a:lnTo>
                      <a:pt x="146" y="1379"/>
                    </a:lnTo>
                    <a:lnTo>
                      <a:pt x="260" y="1509"/>
                    </a:lnTo>
                    <a:lnTo>
                      <a:pt x="390" y="1623"/>
                    </a:lnTo>
                    <a:lnTo>
                      <a:pt x="536" y="1704"/>
                    </a:lnTo>
                    <a:lnTo>
                      <a:pt x="714" y="1752"/>
                    </a:lnTo>
                    <a:lnTo>
                      <a:pt x="892" y="1769"/>
                    </a:lnTo>
                    <a:lnTo>
                      <a:pt x="1055" y="1752"/>
                    </a:lnTo>
                    <a:lnTo>
                      <a:pt x="1233" y="1704"/>
                    </a:lnTo>
                    <a:lnTo>
                      <a:pt x="1379" y="1623"/>
                    </a:lnTo>
                    <a:lnTo>
                      <a:pt x="1509" y="1509"/>
                    </a:lnTo>
                    <a:lnTo>
                      <a:pt x="1622" y="1379"/>
                    </a:lnTo>
                    <a:lnTo>
                      <a:pt x="1703" y="1233"/>
                    </a:lnTo>
                    <a:lnTo>
                      <a:pt x="1752" y="1071"/>
                    </a:lnTo>
                    <a:lnTo>
                      <a:pt x="1768" y="893"/>
                    </a:lnTo>
                    <a:lnTo>
                      <a:pt x="1752" y="714"/>
                    </a:lnTo>
                    <a:lnTo>
                      <a:pt x="1703" y="536"/>
                    </a:lnTo>
                    <a:lnTo>
                      <a:pt x="1622" y="390"/>
                    </a:lnTo>
                    <a:lnTo>
                      <a:pt x="1509" y="260"/>
                    </a:lnTo>
                    <a:lnTo>
                      <a:pt x="1379" y="163"/>
                    </a:lnTo>
                    <a:lnTo>
                      <a:pt x="1233" y="82"/>
                    </a:lnTo>
                    <a:lnTo>
                      <a:pt x="1055" y="17"/>
                    </a:lnTo>
                    <a:lnTo>
                      <a:pt x="892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29"/>
              <p:cNvSpPr/>
              <p:nvPr/>
            </p:nvSpPr>
            <p:spPr>
              <a:xfrm>
                <a:off x="3114450" y="2730375"/>
                <a:ext cx="55575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2207" extrusionOk="0">
                    <a:moveTo>
                      <a:pt x="990" y="1"/>
                    </a:moveTo>
                    <a:lnTo>
                      <a:pt x="892" y="17"/>
                    </a:lnTo>
                    <a:lnTo>
                      <a:pt x="779" y="49"/>
                    </a:lnTo>
                    <a:lnTo>
                      <a:pt x="682" y="82"/>
                    </a:lnTo>
                    <a:lnTo>
                      <a:pt x="584" y="130"/>
                    </a:lnTo>
                    <a:lnTo>
                      <a:pt x="487" y="179"/>
                    </a:lnTo>
                    <a:lnTo>
                      <a:pt x="406" y="244"/>
                    </a:lnTo>
                    <a:lnTo>
                      <a:pt x="325" y="325"/>
                    </a:lnTo>
                    <a:lnTo>
                      <a:pt x="260" y="406"/>
                    </a:lnTo>
                    <a:lnTo>
                      <a:pt x="195" y="487"/>
                    </a:lnTo>
                    <a:lnTo>
                      <a:pt x="130" y="568"/>
                    </a:lnTo>
                    <a:lnTo>
                      <a:pt x="82" y="666"/>
                    </a:lnTo>
                    <a:lnTo>
                      <a:pt x="49" y="779"/>
                    </a:lnTo>
                    <a:lnTo>
                      <a:pt x="17" y="876"/>
                    </a:lnTo>
                    <a:lnTo>
                      <a:pt x="1" y="990"/>
                    </a:lnTo>
                    <a:lnTo>
                      <a:pt x="1" y="1104"/>
                    </a:lnTo>
                    <a:lnTo>
                      <a:pt x="1" y="1217"/>
                    </a:lnTo>
                    <a:lnTo>
                      <a:pt x="17" y="1331"/>
                    </a:lnTo>
                    <a:lnTo>
                      <a:pt x="49" y="1428"/>
                    </a:lnTo>
                    <a:lnTo>
                      <a:pt x="82" y="1541"/>
                    </a:lnTo>
                    <a:lnTo>
                      <a:pt x="130" y="1639"/>
                    </a:lnTo>
                    <a:lnTo>
                      <a:pt x="195" y="1720"/>
                    </a:lnTo>
                    <a:lnTo>
                      <a:pt x="260" y="1817"/>
                    </a:lnTo>
                    <a:lnTo>
                      <a:pt x="325" y="1882"/>
                    </a:lnTo>
                    <a:lnTo>
                      <a:pt x="406" y="1963"/>
                    </a:lnTo>
                    <a:lnTo>
                      <a:pt x="487" y="2028"/>
                    </a:lnTo>
                    <a:lnTo>
                      <a:pt x="584" y="2077"/>
                    </a:lnTo>
                    <a:lnTo>
                      <a:pt x="682" y="2125"/>
                    </a:lnTo>
                    <a:lnTo>
                      <a:pt x="779" y="2158"/>
                    </a:lnTo>
                    <a:lnTo>
                      <a:pt x="892" y="2190"/>
                    </a:lnTo>
                    <a:lnTo>
                      <a:pt x="990" y="2206"/>
                    </a:lnTo>
                    <a:lnTo>
                      <a:pt x="1217" y="2206"/>
                    </a:lnTo>
                    <a:lnTo>
                      <a:pt x="1330" y="2190"/>
                    </a:lnTo>
                    <a:lnTo>
                      <a:pt x="1444" y="2158"/>
                    </a:lnTo>
                    <a:lnTo>
                      <a:pt x="1541" y="2125"/>
                    </a:lnTo>
                    <a:lnTo>
                      <a:pt x="1638" y="2077"/>
                    </a:lnTo>
                    <a:lnTo>
                      <a:pt x="1736" y="2028"/>
                    </a:lnTo>
                    <a:lnTo>
                      <a:pt x="1817" y="1963"/>
                    </a:lnTo>
                    <a:lnTo>
                      <a:pt x="1898" y="1882"/>
                    </a:lnTo>
                    <a:lnTo>
                      <a:pt x="1963" y="1817"/>
                    </a:lnTo>
                    <a:lnTo>
                      <a:pt x="2028" y="1720"/>
                    </a:lnTo>
                    <a:lnTo>
                      <a:pt x="2093" y="1639"/>
                    </a:lnTo>
                    <a:lnTo>
                      <a:pt x="2125" y="1541"/>
                    </a:lnTo>
                    <a:lnTo>
                      <a:pt x="2174" y="1428"/>
                    </a:lnTo>
                    <a:lnTo>
                      <a:pt x="2190" y="1331"/>
                    </a:lnTo>
                    <a:lnTo>
                      <a:pt x="2206" y="1217"/>
                    </a:lnTo>
                    <a:lnTo>
                      <a:pt x="2222" y="1104"/>
                    </a:lnTo>
                    <a:lnTo>
                      <a:pt x="2206" y="990"/>
                    </a:lnTo>
                    <a:lnTo>
                      <a:pt x="2190" y="876"/>
                    </a:lnTo>
                    <a:lnTo>
                      <a:pt x="2174" y="779"/>
                    </a:lnTo>
                    <a:lnTo>
                      <a:pt x="2125" y="666"/>
                    </a:lnTo>
                    <a:lnTo>
                      <a:pt x="2093" y="568"/>
                    </a:lnTo>
                    <a:lnTo>
                      <a:pt x="2028" y="487"/>
                    </a:lnTo>
                    <a:lnTo>
                      <a:pt x="1963" y="406"/>
                    </a:lnTo>
                    <a:lnTo>
                      <a:pt x="1898" y="325"/>
                    </a:lnTo>
                    <a:lnTo>
                      <a:pt x="1817" y="244"/>
                    </a:lnTo>
                    <a:lnTo>
                      <a:pt x="1736" y="179"/>
                    </a:lnTo>
                    <a:lnTo>
                      <a:pt x="1638" y="130"/>
                    </a:lnTo>
                    <a:lnTo>
                      <a:pt x="1541" y="82"/>
                    </a:lnTo>
                    <a:lnTo>
                      <a:pt x="1444" y="49"/>
                    </a:lnTo>
                    <a:lnTo>
                      <a:pt x="1330" y="17"/>
                    </a:lnTo>
                    <a:lnTo>
                      <a:pt x="1217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29"/>
              <p:cNvSpPr/>
              <p:nvPr/>
            </p:nvSpPr>
            <p:spPr>
              <a:xfrm>
                <a:off x="3119725" y="2736050"/>
                <a:ext cx="43800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69" extrusionOk="0">
                    <a:moveTo>
                      <a:pt x="876" y="1"/>
                    </a:moveTo>
                    <a:lnTo>
                      <a:pt x="698" y="17"/>
                    </a:lnTo>
                    <a:lnTo>
                      <a:pt x="536" y="82"/>
                    </a:lnTo>
                    <a:lnTo>
                      <a:pt x="373" y="163"/>
                    </a:lnTo>
                    <a:lnTo>
                      <a:pt x="244" y="260"/>
                    </a:lnTo>
                    <a:lnTo>
                      <a:pt x="146" y="390"/>
                    </a:lnTo>
                    <a:lnTo>
                      <a:pt x="65" y="536"/>
                    </a:lnTo>
                    <a:lnTo>
                      <a:pt x="17" y="714"/>
                    </a:lnTo>
                    <a:lnTo>
                      <a:pt x="0" y="893"/>
                    </a:lnTo>
                    <a:lnTo>
                      <a:pt x="17" y="1071"/>
                    </a:lnTo>
                    <a:lnTo>
                      <a:pt x="65" y="1233"/>
                    </a:lnTo>
                    <a:lnTo>
                      <a:pt x="146" y="1379"/>
                    </a:lnTo>
                    <a:lnTo>
                      <a:pt x="244" y="1509"/>
                    </a:lnTo>
                    <a:lnTo>
                      <a:pt x="373" y="1623"/>
                    </a:lnTo>
                    <a:lnTo>
                      <a:pt x="536" y="1704"/>
                    </a:lnTo>
                    <a:lnTo>
                      <a:pt x="698" y="1752"/>
                    </a:lnTo>
                    <a:lnTo>
                      <a:pt x="876" y="1769"/>
                    </a:lnTo>
                    <a:lnTo>
                      <a:pt x="1054" y="1752"/>
                    </a:lnTo>
                    <a:lnTo>
                      <a:pt x="1217" y="1704"/>
                    </a:lnTo>
                    <a:lnTo>
                      <a:pt x="1363" y="1623"/>
                    </a:lnTo>
                    <a:lnTo>
                      <a:pt x="1492" y="1509"/>
                    </a:lnTo>
                    <a:lnTo>
                      <a:pt x="1606" y="1379"/>
                    </a:lnTo>
                    <a:lnTo>
                      <a:pt x="1687" y="1233"/>
                    </a:lnTo>
                    <a:lnTo>
                      <a:pt x="1736" y="1071"/>
                    </a:lnTo>
                    <a:lnTo>
                      <a:pt x="1752" y="893"/>
                    </a:lnTo>
                    <a:lnTo>
                      <a:pt x="1736" y="714"/>
                    </a:lnTo>
                    <a:lnTo>
                      <a:pt x="1687" y="536"/>
                    </a:lnTo>
                    <a:lnTo>
                      <a:pt x="1606" y="390"/>
                    </a:lnTo>
                    <a:lnTo>
                      <a:pt x="1492" y="260"/>
                    </a:lnTo>
                    <a:lnTo>
                      <a:pt x="1363" y="163"/>
                    </a:lnTo>
                    <a:lnTo>
                      <a:pt x="1217" y="82"/>
                    </a:lnTo>
                    <a:lnTo>
                      <a:pt x="1054" y="17"/>
                    </a:lnTo>
                    <a:lnTo>
                      <a:pt x="876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9"/>
              <p:cNvSpPr/>
              <p:nvPr/>
            </p:nvSpPr>
            <p:spPr>
              <a:xfrm>
                <a:off x="3281500" y="2730375"/>
                <a:ext cx="55575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2207" extrusionOk="0">
                    <a:moveTo>
                      <a:pt x="1006" y="1"/>
                    </a:moveTo>
                    <a:lnTo>
                      <a:pt x="892" y="17"/>
                    </a:lnTo>
                    <a:lnTo>
                      <a:pt x="779" y="49"/>
                    </a:lnTo>
                    <a:lnTo>
                      <a:pt x="681" y="82"/>
                    </a:lnTo>
                    <a:lnTo>
                      <a:pt x="584" y="130"/>
                    </a:lnTo>
                    <a:lnTo>
                      <a:pt x="503" y="179"/>
                    </a:lnTo>
                    <a:lnTo>
                      <a:pt x="406" y="244"/>
                    </a:lnTo>
                    <a:lnTo>
                      <a:pt x="325" y="325"/>
                    </a:lnTo>
                    <a:lnTo>
                      <a:pt x="260" y="406"/>
                    </a:lnTo>
                    <a:lnTo>
                      <a:pt x="195" y="487"/>
                    </a:lnTo>
                    <a:lnTo>
                      <a:pt x="146" y="568"/>
                    </a:lnTo>
                    <a:lnTo>
                      <a:pt x="98" y="666"/>
                    </a:lnTo>
                    <a:lnTo>
                      <a:pt x="65" y="779"/>
                    </a:lnTo>
                    <a:lnTo>
                      <a:pt x="33" y="876"/>
                    </a:lnTo>
                    <a:lnTo>
                      <a:pt x="16" y="990"/>
                    </a:lnTo>
                    <a:lnTo>
                      <a:pt x="0" y="1104"/>
                    </a:lnTo>
                    <a:lnTo>
                      <a:pt x="16" y="1217"/>
                    </a:lnTo>
                    <a:lnTo>
                      <a:pt x="33" y="1331"/>
                    </a:lnTo>
                    <a:lnTo>
                      <a:pt x="65" y="1428"/>
                    </a:lnTo>
                    <a:lnTo>
                      <a:pt x="98" y="1541"/>
                    </a:lnTo>
                    <a:lnTo>
                      <a:pt x="146" y="1639"/>
                    </a:lnTo>
                    <a:lnTo>
                      <a:pt x="195" y="1720"/>
                    </a:lnTo>
                    <a:lnTo>
                      <a:pt x="260" y="1817"/>
                    </a:lnTo>
                    <a:lnTo>
                      <a:pt x="325" y="1882"/>
                    </a:lnTo>
                    <a:lnTo>
                      <a:pt x="406" y="1963"/>
                    </a:lnTo>
                    <a:lnTo>
                      <a:pt x="503" y="2028"/>
                    </a:lnTo>
                    <a:lnTo>
                      <a:pt x="584" y="2077"/>
                    </a:lnTo>
                    <a:lnTo>
                      <a:pt x="681" y="2125"/>
                    </a:lnTo>
                    <a:lnTo>
                      <a:pt x="779" y="2158"/>
                    </a:lnTo>
                    <a:lnTo>
                      <a:pt x="892" y="2190"/>
                    </a:lnTo>
                    <a:lnTo>
                      <a:pt x="1006" y="2206"/>
                    </a:lnTo>
                    <a:lnTo>
                      <a:pt x="1233" y="2206"/>
                    </a:lnTo>
                    <a:lnTo>
                      <a:pt x="1346" y="2190"/>
                    </a:lnTo>
                    <a:lnTo>
                      <a:pt x="1444" y="2158"/>
                    </a:lnTo>
                    <a:lnTo>
                      <a:pt x="1541" y="2125"/>
                    </a:lnTo>
                    <a:lnTo>
                      <a:pt x="1638" y="2077"/>
                    </a:lnTo>
                    <a:lnTo>
                      <a:pt x="1736" y="2028"/>
                    </a:lnTo>
                    <a:lnTo>
                      <a:pt x="1817" y="1963"/>
                    </a:lnTo>
                    <a:lnTo>
                      <a:pt x="1898" y="1882"/>
                    </a:lnTo>
                    <a:lnTo>
                      <a:pt x="1963" y="1817"/>
                    </a:lnTo>
                    <a:lnTo>
                      <a:pt x="2027" y="1720"/>
                    </a:lnTo>
                    <a:lnTo>
                      <a:pt x="2092" y="1639"/>
                    </a:lnTo>
                    <a:lnTo>
                      <a:pt x="2141" y="1541"/>
                    </a:lnTo>
                    <a:lnTo>
                      <a:pt x="2173" y="1428"/>
                    </a:lnTo>
                    <a:lnTo>
                      <a:pt x="2206" y="1331"/>
                    </a:lnTo>
                    <a:lnTo>
                      <a:pt x="2222" y="1217"/>
                    </a:lnTo>
                    <a:lnTo>
                      <a:pt x="2222" y="1104"/>
                    </a:lnTo>
                    <a:lnTo>
                      <a:pt x="2222" y="990"/>
                    </a:lnTo>
                    <a:lnTo>
                      <a:pt x="2206" y="876"/>
                    </a:lnTo>
                    <a:lnTo>
                      <a:pt x="2173" y="779"/>
                    </a:lnTo>
                    <a:lnTo>
                      <a:pt x="2141" y="666"/>
                    </a:lnTo>
                    <a:lnTo>
                      <a:pt x="2092" y="568"/>
                    </a:lnTo>
                    <a:lnTo>
                      <a:pt x="2027" y="487"/>
                    </a:lnTo>
                    <a:lnTo>
                      <a:pt x="1963" y="406"/>
                    </a:lnTo>
                    <a:lnTo>
                      <a:pt x="1898" y="325"/>
                    </a:lnTo>
                    <a:lnTo>
                      <a:pt x="1817" y="244"/>
                    </a:lnTo>
                    <a:lnTo>
                      <a:pt x="1736" y="179"/>
                    </a:lnTo>
                    <a:lnTo>
                      <a:pt x="1638" y="130"/>
                    </a:lnTo>
                    <a:lnTo>
                      <a:pt x="1541" y="82"/>
                    </a:lnTo>
                    <a:lnTo>
                      <a:pt x="1444" y="49"/>
                    </a:lnTo>
                    <a:lnTo>
                      <a:pt x="1346" y="17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9"/>
              <p:cNvSpPr/>
              <p:nvPr/>
            </p:nvSpPr>
            <p:spPr>
              <a:xfrm>
                <a:off x="3286775" y="2736050"/>
                <a:ext cx="43800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69" extrusionOk="0">
                    <a:moveTo>
                      <a:pt x="876" y="1"/>
                    </a:moveTo>
                    <a:lnTo>
                      <a:pt x="697" y="17"/>
                    </a:lnTo>
                    <a:lnTo>
                      <a:pt x="535" y="82"/>
                    </a:lnTo>
                    <a:lnTo>
                      <a:pt x="389" y="163"/>
                    </a:lnTo>
                    <a:lnTo>
                      <a:pt x="260" y="260"/>
                    </a:lnTo>
                    <a:lnTo>
                      <a:pt x="146" y="390"/>
                    </a:lnTo>
                    <a:lnTo>
                      <a:pt x="65" y="536"/>
                    </a:lnTo>
                    <a:lnTo>
                      <a:pt x="16" y="714"/>
                    </a:lnTo>
                    <a:lnTo>
                      <a:pt x="0" y="893"/>
                    </a:lnTo>
                    <a:lnTo>
                      <a:pt x="16" y="1071"/>
                    </a:lnTo>
                    <a:lnTo>
                      <a:pt x="65" y="1233"/>
                    </a:lnTo>
                    <a:lnTo>
                      <a:pt x="146" y="1379"/>
                    </a:lnTo>
                    <a:lnTo>
                      <a:pt x="260" y="1509"/>
                    </a:lnTo>
                    <a:lnTo>
                      <a:pt x="389" y="1623"/>
                    </a:lnTo>
                    <a:lnTo>
                      <a:pt x="535" y="1704"/>
                    </a:lnTo>
                    <a:lnTo>
                      <a:pt x="697" y="1752"/>
                    </a:lnTo>
                    <a:lnTo>
                      <a:pt x="876" y="1769"/>
                    </a:lnTo>
                    <a:lnTo>
                      <a:pt x="1054" y="1752"/>
                    </a:lnTo>
                    <a:lnTo>
                      <a:pt x="1216" y="1704"/>
                    </a:lnTo>
                    <a:lnTo>
                      <a:pt x="1379" y="1623"/>
                    </a:lnTo>
                    <a:lnTo>
                      <a:pt x="1508" y="1509"/>
                    </a:lnTo>
                    <a:lnTo>
                      <a:pt x="1606" y="1379"/>
                    </a:lnTo>
                    <a:lnTo>
                      <a:pt x="1687" y="1233"/>
                    </a:lnTo>
                    <a:lnTo>
                      <a:pt x="1735" y="1071"/>
                    </a:lnTo>
                    <a:lnTo>
                      <a:pt x="1752" y="893"/>
                    </a:lnTo>
                    <a:lnTo>
                      <a:pt x="1735" y="714"/>
                    </a:lnTo>
                    <a:lnTo>
                      <a:pt x="1687" y="536"/>
                    </a:lnTo>
                    <a:lnTo>
                      <a:pt x="1606" y="390"/>
                    </a:lnTo>
                    <a:lnTo>
                      <a:pt x="1508" y="260"/>
                    </a:lnTo>
                    <a:lnTo>
                      <a:pt x="1379" y="163"/>
                    </a:lnTo>
                    <a:lnTo>
                      <a:pt x="1216" y="82"/>
                    </a:lnTo>
                    <a:lnTo>
                      <a:pt x="1054" y="17"/>
                    </a:lnTo>
                    <a:lnTo>
                      <a:pt x="876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9"/>
              <p:cNvSpPr/>
              <p:nvPr/>
            </p:nvSpPr>
            <p:spPr>
              <a:xfrm>
                <a:off x="3448950" y="2730375"/>
                <a:ext cx="55150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207" extrusionOk="0">
                    <a:moveTo>
                      <a:pt x="989" y="1"/>
                    </a:moveTo>
                    <a:lnTo>
                      <a:pt x="876" y="17"/>
                    </a:lnTo>
                    <a:lnTo>
                      <a:pt x="779" y="49"/>
                    </a:lnTo>
                    <a:lnTo>
                      <a:pt x="665" y="82"/>
                    </a:lnTo>
                    <a:lnTo>
                      <a:pt x="584" y="130"/>
                    </a:lnTo>
                    <a:lnTo>
                      <a:pt x="487" y="179"/>
                    </a:lnTo>
                    <a:lnTo>
                      <a:pt x="406" y="244"/>
                    </a:lnTo>
                    <a:lnTo>
                      <a:pt x="324" y="325"/>
                    </a:lnTo>
                    <a:lnTo>
                      <a:pt x="243" y="406"/>
                    </a:lnTo>
                    <a:lnTo>
                      <a:pt x="179" y="487"/>
                    </a:lnTo>
                    <a:lnTo>
                      <a:pt x="130" y="568"/>
                    </a:lnTo>
                    <a:lnTo>
                      <a:pt x="81" y="666"/>
                    </a:lnTo>
                    <a:lnTo>
                      <a:pt x="49" y="779"/>
                    </a:lnTo>
                    <a:lnTo>
                      <a:pt x="16" y="876"/>
                    </a:lnTo>
                    <a:lnTo>
                      <a:pt x="0" y="990"/>
                    </a:lnTo>
                    <a:lnTo>
                      <a:pt x="0" y="1104"/>
                    </a:lnTo>
                    <a:lnTo>
                      <a:pt x="0" y="1217"/>
                    </a:lnTo>
                    <a:lnTo>
                      <a:pt x="16" y="1331"/>
                    </a:lnTo>
                    <a:lnTo>
                      <a:pt x="49" y="1428"/>
                    </a:lnTo>
                    <a:lnTo>
                      <a:pt x="81" y="1541"/>
                    </a:lnTo>
                    <a:lnTo>
                      <a:pt x="130" y="1639"/>
                    </a:lnTo>
                    <a:lnTo>
                      <a:pt x="179" y="1720"/>
                    </a:lnTo>
                    <a:lnTo>
                      <a:pt x="243" y="1817"/>
                    </a:lnTo>
                    <a:lnTo>
                      <a:pt x="324" y="1882"/>
                    </a:lnTo>
                    <a:lnTo>
                      <a:pt x="406" y="1963"/>
                    </a:lnTo>
                    <a:lnTo>
                      <a:pt x="487" y="2028"/>
                    </a:lnTo>
                    <a:lnTo>
                      <a:pt x="584" y="2077"/>
                    </a:lnTo>
                    <a:lnTo>
                      <a:pt x="665" y="2125"/>
                    </a:lnTo>
                    <a:lnTo>
                      <a:pt x="779" y="2158"/>
                    </a:lnTo>
                    <a:lnTo>
                      <a:pt x="876" y="2190"/>
                    </a:lnTo>
                    <a:lnTo>
                      <a:pt x="989" y="2206"/>
                    </a:lnTo>
                    <a:lnTo>
                      <a:pt x="1216" y="2206"/>
                    </a:lnTo>
                    <a:lnTo>
                      <a:pt x="1330" y="2190"/>
                    </a:lnTo>
                    <a:lnTo>
                      <a:pt x="1427" y="2158"/>
                    </a:lnTo>
                    <a:lnTo>
                      <a:pt x="1541" y="2125"/>
                    </a:lnTo>
                    <a:lnTo>
                      <a:pt x="1638" y="2077"/>
                    </a:lnTo>
                    <a:lnTo>
                      <a:pt x="1719" y="2028"/>
                    </a:lnTo>
                    <a:lnTo>
                      <a:pt x="1817" y="1963"/>
                    </a:lnTo>
                    <a:lnTo>
                      <a:pt x="1881" y="1882"/>
                    </a:lnTo>
                    <a:lnTo>
                      <a:pt x="1962" y="1817"/>
                    </a:lnTo>
                    <a:lnTo>
                      <a:pt x="2027" y="1720"/>
                    </a:lnTo>
                    <a:lnTo>
                      <a:pt x="2076" y="1639"/>
                    </a:lnTo>
                    <a:lnTo>
                      <a:pt x="2125" y="1541"/>
                    </a:lnTo>
                    <a:lnTo>
                      <a:pt x="2157" y="1428"/>
                    </a:lnTo>
                    <a:lnTo>
                      <a:pt x="2190" y="1331"/>
                    </a:lnTo>
                    <a:lnTo>
                      <a:pt x="2206" y="1217"/>
                    </a:lnTo>
                    <a:lnTo>
                      <a:pt x="2206" y="1104"/>
                    </a:lnTo>
                    <a:lnTo>
                      <a:pt x="2206" y="990"/>
                    </a:lnTo>
                    <a:lnTo>
                      <a:pt x="2190" y="876"/>
                    </a:lnTo>
                    <a:lnTo>
                      <a:pt x="2157" y="779"/>
                    </a:lnTo>
                    <a:lnTo>
                      <a:pt x="2125" y="666"/>
                    </a:lnTo>
                    <a:lnTo>
                      <a:pt x="2076" y="568"/>
                    </a:lnTo>
                    <a:lnTo>
                      <a:pt x="2027" y="487"/>
                    </a:lnTo>
                    <a:lnTo>
                      <a:pt x="1962" y="406"/>
                    </a:lnTo>
                    <a:lnTo>
                      <a:pt x="1881" y="325"/>
                    </a:lnTo>
                    <a:lnTo>
                      <a:pt x="1817" y="244"/>
                    </a:lnTo>
                    <a:lnTo>
                      <a:pt x="1719" y="179"/>
                    </a:lnTo>
                    <a:lnTo>
                      <a:pt x="1638" y="130"/>
                    </a:lnTo>
                    <a:lnTo>
                      <a:pt x="1541" y="82"/>
                    </a:lnTo>
                    <a:lnTo>
                      <a:pt x="1427" y="49"/>
                    </a:lnTo>
                    <a:lnTo>
                      <a:pt x="1330" y="17"/>
                    </a:lnTo>
                    <a:lnTo>
                      <a:pt x="1216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9"/>
              <p:cNvSpPr/>
              <p:nvPr/>
            </p:nvSpPr>
            <p:spPr>
              <a:xfrm>
                <a:off x="3453800" y="2736050"/>
                <a:ext cx="44225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69" extrusionOk="0">
                    <a:moveTo>
                      <a:pt x="893" y="1"/>
                    </a:moveTo>
                    <a:lnTo>
                      <a:pt x="714" y="17"/>
                    </a:lnTo>
                    <a:lnTo>
                      <a:pt x="536" y="82"/>
                    </a:lnTo>
                    <a:lnTo>
                      <a:pt x="390" y="163"/>
                    </a:lnTo>
                    <a:lnTo>
                      <a:pt x="260" y="260"/>
                    </a:lnTo>
                    <a:lnTo>
                      <a:pt x="147" y="390"/>
                    </a:lnTo>
                    <a:lnTo>
                      <a:pt x="66" y="536"/>
                    </a:lnTo>
                    <a:lnTo>
                      <a:pt x="17" y="714"/>
                    </a:lnTo>
                    <a:lnTo>
                      <a:pt x="1" y="893"/>
                    </a:lnTo>
                    <a:lnTo>
                      <a:pt x="17" y="1071"/>
                    </a:lnTo>
                    <a:lnTo>
                      <a:pt x="66" y="1233"/>
                    </a:lnTo>
                    <a:lnTo>
                      <a:pt x="147" y="1379"/>
                    </a:lnTo>
                    <a:lnTo>
                      <a:pt x="260" y="1509"/>
                    </a:lnTo>
                    <a:lnTo>
                      <a:pt x="390" y="1623"/>
                    </a:lnTo>
                    <a:lnTo>
                      <a:pt x="536" y="1704"/>
                    </a:lnTo>
                    <a:lnTo>
                      <a:pt x="714" y="1752"/>
                    </a:lnTo>
                    <a:lnTo>
                      <a:pt x="893" y="1769"/>
                    </a:lnTo>
                    <a:lnTo>
                      <a:pt x="1055" y="1752"/>
                    </a:lnTo>
                    <a:lnTo>
                      <a:pt x="1233" y="1704"/>
                    </a:lnTo>
                    <a:lnTo>
                      <a:pt x="1379" y="1623"/>
                    </a:lnTo>
                    <a:lnTo>
                      <a:pt x="1509" y="1509"/>
                    </a:lnTo>
                    <a:lnTo>
                      <a:pt x="1623" y="1379"/>
                    </a:lnTo>
                    <a:lnTo>
                      <a:pt x="1704" y="1233"/>
                    </a:lnTo>
                    <a:lnTo>
                      <a:pt x="1752" y="1071"/>
                    </a:lnTo>
                    <a:lnTo>
                      <a:pt x="1768" y="893"/>
                    </a:lnTo>
                    <a:lnTo>
                      <a:pt x="1752" y="714"/>
                    </a:lnTo>
                    <a:lnTo>
                      <a:pt x="1704" y="536"/>
                    </a:lnTo>
                    <a:lnTo>
                      <a:pt x="1623" y="390"/>
                    </a:lnTo>
                    <a:lnTo>
                      <a:pt x="1509" y="260"/>
                    </a:lnTo>
                    <a:lnTo>
                      <a:pt x="1379" y="163"/>
                    </a:lnTo>
                    <a:lnTo>
                      <a:pt x="1233" y="82"/>
                    </a:lnTo>
                    <a:lnTo>
                      <a:pt x="1055" y="17"/>
                    </a:lnTo>
                    <a:lnTo>
                      <a:pt x="893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9"/>
              <p:cNvSpPr/>
              <p:nvPr/>
            </p:nvSpPr>
            <p:spPr>
              <a:xfrm>
                <a:off x="3615975" y="2730375"/>
                <a:ext cx="55575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2207" extrusionOk="0">
                    <a:moveTo>
                      <a:pt x="990" y="1"/>
                    </a:moveTo>
                    <a:lnTo>
                      <a:pt x="893" y="17"/>
                    </a:lnTo>
                    <a:lnTo>
                      <a:pt x="779" y="49"/>
                    </a:lnTo>
                    <a:lnTo>
                      <a:pt x="682" y="82"/>
                    </a:lnTo>
                    <a:lnTo>
                      <a:pt x="585" y="130"/>
                    </a:lnTo>
                    <a:lnTo>
                      <a:pt x="487" y="179"/>
                    </a:lnTo>
                    <a:lnTo>
                      <a:pt x="406" y="244"/>
                    </a:lnTo>
                    <a:lnTo>
                      <a:pt x="325" y="325"/>
                    </a:lnTo>
                    <a:lnTo>
                      <a:pt x="260" y="406"/>
                    </a:lnTo>
                    <a:lnTo>
                      <a:pt x="195" y="487"/>
                    </a:lnTo>
                    <a:lnTo>
                      <a:pt x="131" y="568"/>
                    </a:lnTo>
                    <a:lnTo>
                      <a:pt x="82" y="666"/>
                    </a:lnTo>
                    <a:lnTo>
                      <a:pt x="49" y="779"/>
                    </a:lnTo>
                    <a:lnTo>
                      <a:pt x="17" y="876"/>
                    </a:lnTo>
                    <a:lnTo>
                      <a:pt x="1" y="990"/>
                    </a:lnTo>
                    <a:lnTo>
                      <a:pt x="1" y="1104"/>
                    </a:lnTo>
                    <a:lnTo>
                      <a:pt x="1" y="1217"/>
                    </a:lnTo>
                    <a:lnTo>
                      <a:pt x="17" y="1331"/>
                    </a:lnTo>
                    <a:lnTo>
                      <a:pt x="49" y="1428"/>
                    </a:lnTo>
                    <a:lnTo>
                      <a:pt x="82" y="1541"/>
                    </a:lnTo>
                    <a:lnTo>
                      <a:pt x="131" y="1639"/>
                    </a:lnTo>
                    <a:lnTo>
                      <a:pt x="195" y="1720"/>
                    </a:lnTo>
                    <a:lnTo>
                      <a:pt x="260" y="1817"/>
                    </a:lnTo>
                    <a:lnTo>
                      <a:pt x="325" y="1882"/>
                    </a:lnTo>
                    <a:lnTo>
                      <a:pt x="406" y="1963"/>
                    </a:lnTo>
                    <a:lnTo>
                      <a:pt x="487" y="2028"/>
                    </a:lnTo>
                    <a:lnTo>
                      <a:pt x="585" y="2077"/>
                    </a:lnTo>
                    <a:lnTo>
                      <a:pt x="682" y="2125"/>
                    </a:lnTo>
                    <a:lnTo>
                      <a:pt x="779" y="2158"/>
                    </a:lnTo>
                    <a:lnTo>
                      <a:pt x="893" y="2190"/>
                    </a:lnTo>
                    <a:lnTo>
                      <a:pt x="990" y="2206"/>
                    </a:lnTo>
                    <a:lnTo>
                      <a:pt x="1217" y="2206"/>
                    </a:lnTo>
                    <a:lnTo>
                      <a:pt x="1331" y="2190"/>
                    </a:lnTo>
                    <a:lnTo>
                      <a:pt x="1444" y="2158"/>
                    </a:lnTo>
                    <a:lnTo>
                      <a:pt x="1542" y="2125"/>
                    </a:lnTo>
                    <a:lnTo>
                      <a:pt x="1639" y="2077"/>
                    </a:lnTo>
                    <a:lnTo>
                      <a:pt x="1736" y="2028"/>
                    </a:lnTo>
                    <a:lnTo>
                      <a:pt x="1817" y="1963"/>
                    </a:lnTo>
                    <a:lnTo>
                      <a:pt x="1898" y="1882"/>
                    </a:lnTo>
                    <a:lnTo>
                      <a:pt x="1963" y="1817"/>
                    </a:lnTo>
                    <a:lnTo>
                      <a:pt x="2028" y="1720"/>
                    </a:lnTo>
                    <a:lnTo>
                      <a:pt x="2077" y="1639"/>
                    </a:lnTo>
                    <a:lnTo>
                      <a:pt x="2125" y="1541"/>
                    </a:lnTo>
                    <a:lnTo>
                      <a:pt x="2174" y="1428"/>
                    </a:lnTo>
                    <a:lnTo>
                      <a:pt x="2190" y="1331"/>
                    </a:lnTo>
                    <a:lnTo>
                      <a:pt x="2206" y="1217"/>
                    </a:lnTo>
                    <a:lnTo>
                      <a:pt x="2223" y="1104"/>
                    </a:lnTo>
                    <a:lnTo>
                      <a:pt x="2206" y="990"/>
                    </a:lnTo>
                    <a:lnTo>
                      <a:pt x="2190" y="876"/>
                    </a:lnTo>
                    <a:lnTo>
                      <a:pt x="2174" y="779"/>
                    </a:lnTo>
                    <a:lnTo>
                      <a:pt x="2125" y="666"/>
                    </a:lnTo>
                    <a:lnTo>
                      <a:pt x="2077" y="568"/>
                    </a:lnTo>
                    <a:lnTo>
                      <a:pt x="2028" y="487"/>
                    </a:lnTo>
                    <a:lnTo>
                      <a:pt x="1963" y="406"/>
                    </a:lnTo>
                    <a:lnTo>
                      <a:pt x="1898" y="325"/>
                    </a:lnTo>
                    <a:lnTo>
                      <a:pt x="1817" y="244"/>
                    </a:lnTo>
                    <a:lnTo>
                      <a:pt x="1736" y="179"/>
                    </a:lnTo>
                    <a:lnTo>
                      <a:pt x="1639" y="130"/>
                    </a:lnTo>
                    <a:lnTo>
                      <a:pt x="1542" y="82"/>
                    </a:lnTo>
                    <a:lnTo>
                      <a:pt x="1444" y="49"/>
                    </a:lnTo>
                    <a:lnTo>
                      <a:pt x="1331" y="17"/>
                    </a:lnTo>
                    <a:lnTo>
                      <a:pt x="1217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9"/>
              <p:cNvSpPr/>
              <p:nvPr/>
            </p:nvSpPr>
            <p:spPr>
              <a:xfrm>
                <a:off x="3621250" y="2736050"/>
                <a:ext cx="43825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1769" extrusionOk="0">
                    <a:moveTo>
                      <a:pt x="876" y="1"/>
                    </a:moveTo>
                    <a:lnTo>
                      <a:pt x="698" y="17"/>
                    </a:lnTo>
                    <a:lnTo>
                      <a:pt x="536" y="82"/>
                    </a:lnTo>
                    <a:lnTo>
                      <a:pt x="374" y="163"/>
                    </a:lnTo>
                    <a:lnTo>
                      <a:pt x="244" y="260"/>
                    </a:lnTo>
                    <a:lnTo>
                      <a:pt x="147" y="390"/>
                    </a:lnTo>
                    <a:lnTo>
                      <a:pt x="66" y="536"/>
                    </a:lnTo>
                    <a:lnTo>
                      <a:pt x="17" y="714"/>
                    </a:lnTo>
                    <a:lnTo>
                      <a:pt x="1" y="893"/>
                    </a:lnTo>
                    <a:lnTo>
                      <a:pt x="17" y="1071"/>
                    </a:lnTo>
                    <a:lnTo>
                      <a:pt x="66" y="1233"/>
                    </a:lnTo>
                    <a:lnTo>
                      <a:pt x="147" y="1379"/>
                    </a:lnTo>
                    <a:lnTo>
                      <a:pt x="244" y="1509"/>
                    </a:lnTo>
                    <a:lnTo>
                      <a:pt x="374" y="1623"/>
                    </a:lnTo>
                    <a:lnTo>
                      <a:pt x="536" y="1704"/>
                    </a:lnTo>
                    <a:lnTo>
                      <a:pt x="698" y="1752"/>
                    </a:lnTo>
                    <a:lnTo>
                      <a:pt x="876" y="1769"/>
                    </a:lnTo>
                    <a:lnTo>
                      <a:pt x="1055" y="1752"/>
                    </a:lnTo>
                    <a:lnTo>
                      <a:pt x="1217" y="1704"/>
                    </a:lnTo>
                    <a:lnTo>
                      <a:pt x="1363" y="1623"/>
                    </a:lnTo>
                    <a:lnTo>
                      <a:pt x="1493" y="1509"/>
                    </a:lnTo>
                    <a:lnTo>
                      <a:pt x="1606" y="1379"/>
                    </a:lnTo>
                    <a:lnTo>
                      <a:pt x="1687" y="1233"/>
                    </a:lnTo>
                    <a:lnTo>
                      <a:pt x="1736" y="1071"/>
                    </a:lnTo>
                    <a:lnTo>
                      <a:pt x="1752" y="893"/>
                    </a:lnTo>
                    <a:lnTo>
                      <a:pt x="1736" y="714"/>
                    </a:lnTo>
                    <a:lnTo>
                      <a:pt x="1687" y="536"/>
                    </a:lnTo>
                    <a:lnTo>
                      <a:pt x="1606" y="390"/>
                    </a:lnTo>
                    <a:lnTo>
                      <a:pt x="1493" y="260"/>
                    </a:lnTo>
                    <a:lnTo>
                      <a:pt x="1363" y="163"/>
                    </a:lnTo>
                    <a:lnTo>
                      <a:pt x="1217" y="82"/>
                    </a:lnTo>
                    <a:lnTo>
                      <a:pt x="1055" y="17"/>
                    </a:lnTo>
                    <a:lnTo>
                      <a:pt x="876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9"/>
              <p:cNvSpPr/>
              <p:nvPr/>
            </p:nvSpPr>
            <p:spPr>
              <a:xfrm>
                <a:off x="3783025" y="2730375"/>
                <a:ext cx="55575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2207" extrusionOk="0">
                    <a:moveTo>
                      <a:pt x="1006" y="1"/>
                    </a:moveTo>
                    <a:lnTo>
                      <a:pt x="893" y="17"/>
                    </a:lnTo>
                    <a:lnTo>
                      <a:pt x="779" y="49"/>
                    </a:lnTo>
                    <a:lnTo>
                      <a:pt x="682" y="82"/>
                    </a:lnTo>
                    <a:lnTo>
                      <a:pt x="584" y="130"/>
                    </a:lnTo>
                    <a:lnTo>
                      <a:pt x="503" y="179"/>
                    </a:lnTo>
                    <a:lnTo>
                      <a:pt x="406" y="244"/>
                    </a:lnTo>
                    <a:lnTo>
                      <a:pt x="325" y="325"/>
                    </a:lnTo>
                    <a:lnTo>
                      <a:pt x="260" y="406"/>
                    </a:lnTo>
                    <a:lnTo>
                      <a:pt x="195" y="487"/>
                    </a:lnTo>
                    <a:lnTo>
                      <a:pt x="146" y="568"/>
                    </a:lnTo>
                    <a:lnTo>
                      <a:pt x="98" y="666"/>
                    </a:lnTo>
                    <a:lnTo>
                      <a:pt x="65" y="779"/>
                    </a:lnTo>
                    <a:lnTo>
                      <a:pt x="33" y="876"/>
                    </a:lnTo>
                    <a:lnTo>
                      <a:pt x="17" y="990"/>
                    </a:lnTo>
                    <a:lnTo>
                      <a:pt x="1" y="1104"/>
                    </a:lnTo>
                    <a:lnTo>
                      <a:pt x="17" y="1217"/>
                    </a:lnTo>
                    <a:lnTo>
                      <a:pt x="33" y="1331"/>
                    </a:lnTo>
                    <a:lnTo>
                      <a:pt x="65" y="1428"/>
                    </a:lnTo>
                    <a:lnTo>
                      <a:pt x="98" y="1541"/>
                    </a:lnTo>
                    <a:lnTo>
                      <a:pt x="146" y="1639"/>
                    </a:lnTo>
                    <a:lnTo>
                      <a:pt x="195" y="1720"/>
                    </a:lnTo>
                    <a:lnTo>
                      <a:pt x="260" y="1817"/>
                    </a:lnTo>
                    <a:lnTo>
                      <a:pt x="325" y="1882"/>
                    </a:lnTo>
                    <a:lnTo>
                      <a:pt x="406" y="1963"/>
                    </a:lnTo>
                    <a:lnTo>
                      <a:pt x="503" y="2028"/>
                    </a:lnTo>
                    <a:lnTo>
                      <a:pt x="584" y="2077"/>
                    </a:lnTo>
                    <a:lnTo>
                      <a:pt x="682" y="2125"/>
                    </a:lnTo>
                    <a:lnTo>
                      <a:pt x="779" y="2158"/>
                    </a:lnTo>
                    <a:lnTo>
                      <a:pt x="893" y="2190"/>
                    </a:lnTo>
                    <a:lnTo>
                      <a:pt x="1006" y="2206"/>
                    </a:lnTo>
                    <a:lnTo>
                      <a:pt x="1233" y="2206"/>
                    </a:lnTo>
                    <a:lnTo>
                      <a:pt x="1347" y="2190"/>
                    </a:lnTo>
                    <a:lnTo>
                      <a:pt x="1444" y="2158"/>
                    </a:lnTo>
                    <a:lnTo>
                      <a:pt x="1541" y="2125"/>
                    </a:lnTo>
                    <a:lnTo>
                      <a:pt x="1639" y="2077"/>
                    </a:lnTo>
                    <a:lnTo>
                      <a:pt x="1736" y="2028"/>
                    </a:lnTo>
                    <a:lnTo>
                      <a:pt x="1817" y="1963"/>
                    </a:lnTo>
                    <a:lnTo>
                      <a:pt x="1898" y="1882"/>
                    </a:lnTo>
                    <a:lnTo>
                      <a:pt x="1963" y="1817"/>
                    </a:lnTo>
                    <a:lnTo>
                      <a:pt x="2028" y="1720"/>
                    </a:lnTo>
                    <a:lnTo>
                      <a:pt x="2093" y="1639"/>
                    </a:lnTo>
                    <a:lnTo>
                      <a:pt x="2141" y="1541"/>
                    </a:lnTo>
                    <a:lnTo>
                      <a:pt x="2174" y="1428"/>
                    </a:lnTo>
                    <a:lnTo>
                      <a:pt x="2206" y="1331"/>
                    </a:lnTo>
                    <a:lnTo>
                      <a:pt x="2222" y="1217"/>
                    </a:lnTo>
                    <a:lnTo>
                      <a:pt x="2222" y="1104"/>
                    </a:lnTo>
                    <a:lnTo>
                      <a:pt x="2222" y="990"/>
                    </a:lnTo>
                    <a:lnTo>
                      <a:pt x="2206" y="876"/>
                    </a:lnTo>
                    <a:lnTo>
                      <a:pt x="2174" y="779"/>
                    </a:lnTo>
                    <a:lnTo>
                      <a:pt x="2141" y="666"/>
                    </a:lnTo>
                    <a:lnTo>
                      <a:pt x="2093" y="568"/>
                    </a:lnTo>
                    <a:lnTo>
                      <a:pt x="2028" y="487"/>
                    </a:lnTo>
                    <a:lnTo>
                      <a:pt x="1963" y="406"/>
                    </a:lnTo>
                    <a:lnTo>
                      <a:pt x="1898" y="325"/>
                    </a:lnTo>
                    <a:lnTo>
                      <a:pt x="1817" y="244"/>
                    </a:lnTo>
                    <a:lnTo>
                      <a:pt x="1736" y="179"/>
                    </a:lnTo>
                    <a:lnTo>
                      <a:pt x="1639" y="130"/>
                    </a:lnTo>
                    <a:lnTo>
                      <a:pt x="1541" y="82"/>
                    </a:lnTo>
                    <a:lnTo>
                      <a:pt x="1444" y="49"/>
                    </a:lnTo>
                    <a:lnTo>
                      <a:pt x="1347" y="17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9"/>
              <p:cNvSpPr/>
              <p:nvPr/>
            </p:nvSpPr>
            <p:spPr>
              <a:xfrm>
                <a:off x="3788300" y="2736050"/>
                <a:ext cx="44225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69" extrusionOk="0">
                    <a:moveTo>
                      <a:pt x="876" y="1"/>
                    </a:moveTo>
                    <a:lnTo>
                      <a:pt x="698" y="17"/>
                    </a:lnTo>
                    <a:lnTo>
                      <a:pt x="536" y="82"/>
                    </a:lnTo>
                    <a:lnTo>
                      <a:pt x="390" y="163"/>
                    </a:lnTo>
                    <a:lnTo>
                      <a:pt x="260" y="260"/>
                    </a:lnTo>
                    <a:lnTo>
                      <a:pt x="146" y="390"/>
                    </a:lnTo>
                    <a:lnTo>
                      <a:pt x="65" y="536"/>
                    </a:lnTo>
                    <a:lnTo>
                      <a:pt x="17" y="714"/>
                    </a:lnTo>
                    <a:lnTo>
                      <a:pt x="0" y="893"/>
                    </a:lnTo>
                    <a:lnTo>
                      <a:pt x="17" y="1071"/>
                    </a:lnTo>
                    <a:lnTo>
                      <a:pt x="65" y="1233"/>
                    </a:lnTo>
                    <a:lnTo>
                      <a:pt x="146" y="1379"/>
                    </a:lnTo>
                    <a:lnTo>
                      <a:pt x="260" y="1509"/>
                    </a:lnTo>
                    <a:lnTo>
                      <a:pt x="390" y="1623"/>
                    </a:lnTo>
                    <a:lnTo>
                      <a:pt x="536" y="1704"/>
                    </a:lnTo>
                    <a:lnTo>
                      <a:pt x="698" y="1752"/>
                    </a:lnTo>
                    <a:lnTo>
                      <a:pt x="876" y="1769"/>
                    </a:lnTo>
                    <a:lnTo>
                      <a:pt x="1055" y="1752"/>
                    </a:lnTo>
                    <a:lnTo>
                      <a:pt x="1217" y="1704"/>
                    </a:lnTo>
                    <a:lnTo>
                      <a:pt x="1379" y="1623"/>
                    </a:lnTo>
                    <a:lnTo>
                      <a:pt x="1509" y="1509"/>
                    </a:lnTo>
                    <a:lnTo>
                      <a:pt x="1606" y="1379"/>
                    </a:lnTo>
                    <a:lnTo>
                      <a:pt x="1687" y="1233"/>
                    </a:lnTo>
                    <a:lnTo>
                      <a:pt x="1736" y="1071"/>
                    </a:lnTo>
                    <a:lnTo>
                      <a:pt x="1768" y="893"/>
                    </a:lnTo>
                    <a:lnTo>
                      <a:pt x="1736" y="714"/>
                    </a:lnTo>
                    <a:lnTo>
                      <a:pt x="1687" y="536"/>
                    </a:lnTo>
                    <a:lnTo>
                      <a:pt x="1606" y="390"/>
                    </a:lnTo>
                    <a:lnTo>
                      <a:pt x="1509" y="260"/>
                    </a:lnTo>
                    <a:lnTo>
                      <a:pt x="1379" y="163"/>
                    </a:lnTo>
                    <a:lnTo>
                      <a:pt x="1217" y="82"/>
                    </a:lnTo>
                    <a:lnTo>
                      <a:pt x="1055" y="17"/>
                    </a:lnTo>
                    <a:lnTo>
                      <a:pt x="876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9"/>
              <p:cNvSpPr/>
              <p:nvPr/>
            </p:nvSpPr>
            <p:spPr>
              <a:xfrm>
                <a:off x="3950475" y="2730375"/>
                <a:ext cx="55175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2207" extrusionOk="0">
                    <a:moveTo>
                      <a:pt x="990" y="1"/>
                    </a:moveTo>
                    <a:lnTo>
                      <a:pt x="876" y="17"/>
                    </a:lnTo>
                    <a:lnTo>
                      <a:pt x="779" y="49"/>
                    </a:lnTo>
                    <a:lnTo>
                      <a:pt x="682" y="82"/>
                    </a:lnTo>
                    <a:lnTo>
                      <a:pt x="584" y="130"/>
                    </a:lnTo>
                    <a:lnTo>
                      <a:pt x="487" y="179"/>
                    </a:lnTo>
                    <a:lnTo>
                      <a:pt x="406" y="244"/>
                    </a:lnTo>
                    <a:lnTo>
                      <a:pt x="325" y="325"/>
                    </a:lnTo>
                    <a:lnTo>
                      <a:pt x="244" y="406"/>
                    </a:lnTo>
                    <a:lnTo>
                      <a:pt x="179" y="487"/>
                    </a:lnTo>
                    <a:lnTo>
                      <a:pt x="130" y="568"/>
                    </a:lnTo>
                    <a:lnTo>
                      <a:pt x="82" y="666"/>
                    </a:lnTo>
                    <a:lnTo>
                      <a:pt x="49" y="779"/>
                    </a:lnTo>
                    <a:lnTo>
                      <a:pt x="17" y="876"/>
                    </a:lnTo>
                    <a:lnTo>
                      <a:pt x="0" y="990"/>
                    </a:lnTo>
                    <a:lnTo>
                      <a:pt x="0" y="1104"/>
                    </a:lnTo>
                    <a:lnTo>
                      <a:pt x="0" y="1217"/>
                    </a:lnTo>
                    <a:lnTo>
                      <a:pt x="17" y="1331"/>
                    </a:lnTo>
                    <a:lnTo>
                      <a:pt x="49" y="1428"/>
                    </a:lnTo>
                    <a:lnTo>
                      <a:pt x="82" y="1541"/>
                    </a:lnTo>
                    <a:lnTo>
                      <a:pt x="130" y="1639"/>
                    </a:lnTo>
                    <a:lnTo>
                      <a:pt x="179" y="1720"/>
                    </a:lnTo>
                    <a:lnTo>
                      <a:pt x="244" y="1817"/>
                    </a:lnTo>
                    <a:lnTo>
                      <a:pt x="325" y="1882"/>
                    </a:lnTo>
                    <a:lnTo>
                      <a:pt x="406" y="1963"/>
                    </a:lnTo>
                    <a:lnTo>
                      <a:pt x="487" y="2028"/>
                    </a:lnTo>
                    <a:lnTo>
                      <a:pt x="584" y="2077"/>
                    </a:lnTo>
                    <a:lnTo>
                      <a:pt x="682" y="2125"/>
                    </a:lnTo>
                    <a:lnTo>
                      <a:pt x="779" y="2158"/>
                    </a:lnTo>
                    <a:lnTo>
                      <a:pt x="876" y="2190"/>
                    </a:lnTo>
                    <a:lnTo>
                      <a:pt x="990" y="2206"/>
                    </a:lnTo>
                    <a:lnTo>
                      <a:pt x="1217" y="2206"/>
                    </a:lnTo>
                    <a:lnTo>
                      <a:pt x="1330" y="2190"/>
                    </a:lnTo>
                    <a:lnTo>
                      <a:pt x="1428" y="2158"/>
                    </a:lnTo>
                    <a:lnTo>
                      <a:pt x="1541" y="2125"/>
                    </a:lnTo>
                    <a:lnTo>
                      <a:pt x="1638" y="2077"/>
                    </a:lnTo>
                    <a:lnTo>
                      <a:pt x="1720" y="2028"/>
                    </a:lnTo>
                    <a:lnTo>
                      <a:pt x="1817" y="1963"/>
                    </a:lnTo>
                    <a:lnTo>
                      <a:pt x="1882" y="1882"/>
                    </a:lnTo>
                    <a:lnTo>
                      <a:pt x="1963" y="1817"/>
                    </a:lnTo>
                    <a:lnTo>
                      <a:pt x="2028" y="1720"/>
                    </a:lnTo>
                    <a:lnTo>
                      <a:pt x="2076" y="1639"/>
                    </a:lnTo>
                    <a:lnTo>
                      <a:pt x="2125" y="1541"/>
                    </a:lnTo>
                    <a:lnTo>
                      <a:pt x="2157" y="1428"/>
                    </a:lnTo>
                    <a:lnTo>
                      <a:pt x="2190" y="1331"/>
                    </a:lnTo>
                    <a:lnTo>
                      <a:pt x="2206" y="1217"/>
                    </a:lnTo>
                    <a:lnTo>
                      <a:pt x="2206" y="1104"/>
                    </a:lnTo>
                    <a:lnTo>
                      <a:pt x="2206" y="990"/>
                    </a:lnTo>
                    <a:lnTo>
                      <a:pt x="2190" y="876"/>
                    </a:lnTo>
                    <a:lnTo>
                      <a:pt x="2157" y="779"/>
                    </a:lnTo>
                    <a:lnTo>
                      <a:pt x="2125" y="666"/>
                    </a:lnTo>
                    <a:lnTo>
                      <a:pt x="2076" y="568"/>
                    </a:lnTo>
                    <a:lnTo>
                      <a:pt x="2028" y="487"/>
                    </a:lnTo>
                    <a:lnTo>
                      <a:pt x="1963" y="406"/>
                    </a:lnTo>
                    <a:lnTo>
                      <a:pt x="1882" y="325"/>
                    </a:lnTo>
                    <a:lnTo>
                      <a:pt x="1817" y="244"/>
                    </a:lnTo>
                    <a:lnTo>
                      <a:pt x="1720" y="179"/>
                    </a:lnTo>
                    <a:lnTo>
                      <a:pt x="1638" y="130"/>
                    </a:lnTo>
                    <a:lnTo>
                      <a:pt x="1541" y="82"/>
                    </a:lnTo>
                    <a:lnTo>
                      <a:pt x="1428" y="49"/>
                    </a:lnTo>
                    <a:lnTo>
                      <a:pt x="1330" y="17"/>
                    </a:lnTo>
                    <a:lnTo>
                      <a:pt x="1217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29"/>
              <p:cNvSpPr/>
              <p:nvPr/>
            </p:nvSpPr>
            <p:spPr>
              <a:xfrm>
                <a:off x="3955350" y="2736050"/>
                <a:ext cx="44200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9" extrusionOk="0">
                    <a:moveTo>
                      <a:pt x="892" y="1"/>
                    </a:moveTo>
                    <a:lnTo>
                      <a:pt x="714" y="17"/>
                    </a:lnTo>
                    <a:lnTo>
                      <a:pt x="535" y="82"/>
                    </a:lnTo>
                    <a:lnTo>
                      <a:pt x="389" y="163"/>
                    </a:lnTo>
                    <a:lnTo>
                      <a:pt x="260" y="260"/>
                    </a:lnTo>
                    <a:lnTo>
                      <a:pt x="146" y="390"/>
                    </a:lnTo>
                    <a:lnTo>
                      <a:pt x="65" y="536"/>
                    </a:lnTo>
                    <a:lnTo>
                      <a:pt x="16" y="714"/>
                    </a:lnTo>
                    <a:lnTo>
                      <a:pt x="0" y="893"/>
                    </a:lnTo>
                    <a:lnTo>
                      <a:pt x="16" y="1071"/>
                    </a:lnTo>
                    <a:lnTo>
                      <a:pt x="65" y="1233"/>
                    </a:lnTo>
                    <a:lnTo>
                      <a:pt x="146" y="1379"/>
                    </a:lnTo>
                    <a:lnTo>
                      <a:pt x="260" y="1509"/>
                    </a:lnTo>
                    <a:lnTo>
                      <a:pt x="389" y="1623"/>
                    </a:lnTo>
                    <a:lnTo>
                      <a:pt x="535" y="1704"/>
                    </a:lnTo>
                    <a:lnTo>
                      <a:pt x="714" y="1752"/>
                    </a:lnTo>
                    <a:lnTo>
                      <a:pt x="892" y="1769"/>
                    </a:lnTo>
                    <a:lnTo>
                      <a:pt x="1070" y="1752"/>
                    </a:lnTo>
                    <a:lnTo>
                      <a:pt x="1233" y="1704"/>
                    </a:lnTo>
                    <a:lnTo>
                      <a:pt x="1379" y="1623"/>
                    </a:lnTo>
                    <a:lnTo>
                      <a:pt x="1508" y="1509"/>
                    </a:lnTo>
                    <a:lnTo>
                      <a:pt x="1622" y="1379"/>
                    </a:lnTo>
                    <a:lnTo>
                      <a:pt x="1703" y="1233"/>
                    </a:lnTo>
                    <a:lnTo>
                      <a:pt x="1752" y="1071"/>
                    </a:lnTo>
                    <a:lnTo>
                      <a:pt x="1768" y="893"/>
                    </a:lnTo>
                    <a:lnTo>
                      <a:pt x="1752" y="714"/>
                    </a:lnTo>
                    <a:lnTo>
                      <a:pt x="1703" y="536"/>
                    </a:lnTo>
                    <a:lnTo>
                      <a:pt x="1622" y="390"/>
                    </a:lnTo>
                    <a:lnTo>
                      <a:pt x="1508" y="260"/>
                    </a:lnTo>
                    <a:lnTo>
                      <a:pt x="1379" y="163"/>
                    </a:lnTo>
                    <a:lnTo>
                      <a:pt x="1233" y="82"/>
                    </a:lnTo>
                    <a:lnTo>
                      <a:pt x="1070" y="17"/>
                    </a:lnTo>
                    <a:lnTo>
                      <a:pt x="892" y="1"/>
                    </a:lnTo>
                    <a:close/>
                  </a:path>
                </a:pathLst>
              </a:custGeom>
              <a:solidFill>
                <a:srgbClr val="4A47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29"/>
              <p:cNvSpPr/>
              <p:nvPr/>
            </p:nvSpPr>
            <p:spPr>
              <a:xfrm>
                <a:off x="3770850" y="1843675"/>
                <a:ext cx="326025" cy="297225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1889" extrusionOk="0">
                    <a:moveTo>
                      <a:pt x="5369" y="0"/>
                    </a:moveTo>
                    <a:lnTo>
                      <a:pt x="4866" y="17"/>
                    </a:lnTo>
                    <a:lnTo>
                      <a:pt x="4380" y="49"/>
                    </a:lnTo>
                    <a:lnTo>
                      <a:pt x="3909" y="82"/>
                    </a:lnTo>
                    <a:lnTo>
                      <a:pt x="3455" y="114"/>
                    </a:lnTo>
                    <a:lnTo>
                      <a:pt x="2628" y="211"/>
                    </a:lnTo>
                    <a:lnTo>
                      <a:pt x="1882" y="325"/>
                    </a:lnTo>
                    <a:lnTo>
                      <a:pt x="1234" y="455"/>
                    </a:lnTo>
                    <a:lnTo>
                      <a:pt x="715" y="568"/>
                    </a:lnTo>
                    <a:lnTo>
                      <a:pt x="325" y="665"/>
                    </a:lnTo>
                    <a:lnTo>
                      <a:pt x="1" y="746"/>
                    </a:lnTo>
                    <a:lnTo>
                      <a:pt x="4104" y="11888"/>
                    </a:lnTo>
                    <a:lnTo>
                      <a:pt x="13040" y="1752"/>
                    </a:lnTo>
                    <a:lnTo>
                      <a:pt x="12489" y="1476"/>
                    </a:lnTo>
                    <a:lnTo>
                      <a:pt x="11953" y="1217"/>
                    </a:lnTo>
                    <a:lnTo>
                      <a:pt x="11386" y="990"/>
                    </a:lnTo>
                    <a:lnTo>
                      <a:pt x="10834" y="779"/>
                    </a:lnTo>
                    <a:lnTo>
                      <a:pt x="10267" y="617"/>
                    </a:lnTo>
                    <a:lnTo>
                      <a:pt x="9715" y="471"/>
                    </a:lnTo>
                    <a:lnTo>
                      <a:pt x="9148" y="341"/>
                    </a:lnTo>
                    <a:lnTo>
                      <a:pt x="8596" y="244"/>
                    </a:lnTo>
                    <a:lnTo>
                      <a:pt x="8029" y="163"/>
                    </a:lnTo>
                    <a:lnTo>
                      <a:pt x="7477" y="98"/>
                    </a:lnTo>
                    <a:lnTo>
                      <a:pt x="6942" y="49"/>
                    </a:lnTo>
                    <a:lnTo>
                      <a:pt x="6407" y="17"/>
                    </a:lnTo>
                    <a:lnTo>
                      <a:pt x="58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9"/>
              <p:cNvSpPr/>
              <p:nvPr/>
            </p:nvSpPr>
            <p:spPr>
              <a:xfrm>
                <a:off x="3770850" y="1843675"/>
                <a:ext cx="326025" cy="297225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1889" fill="none" extrusionOk="0">
                    <a:moveTo>
                      <a:pt x="1" y="746"/>
                    </a:moveTo>
                    <a:lnTo>
                      <a:pt x="1" y="746"/>
                    </a:lnTo>
                    <a:lnTo>
                      <a:pt x="325" y="665"/>
                    </a:lnTo>
                    <a:lnTo>
                      <a:pt x="715" y="568"/>
                    </a:lnTo>
                    <a:lnTo>
                      <a:pt x="1234" y="455"/>
                    </a:lnTo>
                    <a:lnTo>
                      <a:pt x="1882" y="325"/>
                    </a:lnTo>
                    <a:lnTo>
                      <a:pt x="2628" y="211"/>
                    </a:lnTo>
                    <a:lnTo>
                      <a:pt x="3455" y="114"/>
                    </a:lnTo>
                    <a:lnTo>
                      <a:pt x="3909" y="82"/>
                    </a:lnTo>
                    <a:lnTo>
                      <a:pt x="4380" y="49"/>
                    </a:lnTo>
                    <a:lnTo>
                      <a:pt x="4866" y="17"/>
                    </a:lnTo>
                    <a:lnTo>
                      <a:pt x="5369" y="0"/>
                    </a:lnTo>
                    <a:lnTo>
                      <a:pt x="5872" y="0"/>
                    </a:lnTo>
                    <a:lnTo>
                      <a:pt x="6407" y="17"/>
                    </a:lnTo>
                    <a:lnTo>
                      <a:pt x="6942" y="49"/>
                    </a:lnTo>
                    <a:lnTo>
                      <a:pt x="7477" y="98"/>
                    </a:lnTo>
                    <a:lnTo>
                      <a:pt x="8029" y="163"/>
                    </a:lnTo>
                    <a:lnTo>
                      <a:pt x="8596" y="244"/>
                    </a:lnTo>
                    <a:lnTo>
                      <a:pt x="9148" y="341"/>
                    </a:lnTo>
                    <a:lnTo>
                      <a:pt x="9715" y="471"/>
                    </a:lnTo>
                    <a:lnTo>
                      <a:pt x="10267" y="617"/>
                    </a:lnTo>
                    <a:lnTo>
                      <a:pt x="10834" y="779"/>
                    </a:lnTo>
                    <a:lnTo>
                      <a:pt x="11386" y="990"/>
                    </a:lnTo>
                    <a:lnTo>
                      <a:pt x="11953" y="1217"/>
                    </a:lnTo>
                    <a:lnTo>
                      <a:pt x="12489" y="1476"/>
                    </a:lnTo>
                    <a:lnTo>
                      <a:pt x="13040" y="1752"/>
                    </a:lnTo>
                    <a:lnTo>
                      <a:pt x="4104" y="11888"/>
                    </a:lnTo>
                    <a:lnTo>
                      <a:pt x="1" y="74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9"/>
              <p:cNvSpPr/>
              <p:nvPr/>
            </p:nvSpPr>
            <p:spPr>
              <a:xfrm>
                <a:off x="3804525" y="1469050"/>
                <a:ext cx="247750" cy="468300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18732" extrusionOk="0">
                    <a:moveTo>
                      <a:pt x="9909" y="0"/>
                    </a:moveTo>
                    <a:lnTo>
                      <a:pt x="0" y="12180"/>
                    </a:lnTo>
                    <a:lnTo>
                      <a:pt x="243" y="12277"/>
                    </a:lnTo>
                    <a:lnTo>
                      <a:pt x="454" y="12391"/>
                    </a:lnTo>
                    <a:lnTo>
                      <a:pt x="649" y="12520"/>
                    </a:lnTo>
                    <a:lnTo>
                      <a:pt x="827" y="12666"/>
                    </a:lnTo>
                    <a:lnTo>
                      <a:pt x="973" y="12812"/>
                    </a:lnTo>
                    <a:lnTo>
                      <a:pt x="1119" y="12974"/>
                    </a:lnTo>
                    <a:lnTo>
                      <a:pt x="1249" y="13153"/>
                    </a:lnTo>
                    <a:lnTo>
                      <a:pt x="1346" y="13347"/>
                    </a:lnTo>
                    <a:lnTo>
                      <a:pt x="1443" y="13542"/>
                    </a:lnTo>
                    <a:lnTo>
                      <a:pt x="1525" y="13753"/>
                    </a:lnTo>
                    <a:lnTo>
                      <a:pt x="1589" y="13947"/>
                    </a:lnTo>
                    <a:lnTo>
                      <a:pt x="1638" y="14158"/>
                    </a:lnTo>
                    <a:lnTo>
                      <a:pt x="1670" y="14385"/>
                    </a:lnTo>
                    <a:lnTo>
                      <a:pt x="1703" y="14596"/>
                    </a:lnTo>
                    <a:lnTo>
                      <a:pt x="1752" y="15018"/>
                    </a:lnTo>
                    <a:lnTo>
                      <a:pt x="1752" y="15440"/>
                    </a:lnTo>
                    <a:lnTo>
                      <a:pt x="1735" y="15845"/>
                    </a:lnTo>
                    <a:lnTo>
                      <a:pt x="1687" y="16202"/>
                    </a:lnTo>
                    <a:lnTo>
                      <a:pt x="1654" y="16526"/>
                    </a:lnTo>
                    <a:lnTo>
                      <a:pt x="1557" y="17013"/>
                    </a:lnTo>
                    <a:lnTo>
                      <a:pt x="1508" y="17175"/>
                    </a:lnTo>
                    <a:lnTo>
                      <a:pt x="1946" y="17483"/>
                    </a:lnTo>
                    <a:lnTo>
                      <a:pt x="2352" y="17759"/>
                    </a:lnTo>
                    <a:lnTo>
                      <a:pt x="2757" y="17986"/>
                    </a:lnTo>
                    <a:lnTo>
                      <a:pt x="3146" y="18180"/>
                    </a:lnTo>
                    <a:lnTo>
                      <a:pt x="3519" y="18343"/>
                    </a:lnTo>
                    <a:lnTo>
                      <a:pt x="3892" y="18472"/>
                    </a:lnTo>
                    <a:lnTo>
                      <a:pt x="4233" y="18570"/>
                    </a:lnTo>
                    <a:lnTo>
                      <a:pt x="4573" y="18651"/>
                    </a:lnTo>
                    <a:lnTo>
                      <a:pt x="4898" y="18699"/>
                    </a:lnTo>
                    <a:lnTo>
                      <a:pt x="5206" y="18732"/>
                    </a:lnTo>
                    <a:lnTo>
                      <a:pt x="5498" y="18732"/>
                    </a:lnTo>
                    <a:lnTo>
                      <a:pt x="5774" y="18716"/>
                    </a:lnTo>
                    <a:lnTo>
                      <a:pt x="6049" y="18683"/>
                    </a:lnTo>
                    <a:lnTo>
                      <a:pt x="6309" y="18634"/>
                    </a:lnTo>
                    <a:lnTo>
                      <a:pt x="6552" y="18586"/>
                    </a:lnTo>
                    <a:lnTo>
                      <a:pt x="6779" y="18505"/>
                    </a:lnTo>
                    <a:lnTo>
                      <a:pt x="6990" y="18424"/>
                    </a:lnTo>
                    <a:lnTo>
                      <a:pt x="7185" y="18326"/>
                    </a:lnTo>
                    <a:lnTo>
                      <a:pt x="7363" y="18229"/>
                    </a:lnTo>
                    <a:lnTo>
                      <a:pt x="7541" y="18132"/>
                    </a:lnTo>
                    <a:lnTo>
                      <a:pt x="7849" y="17921"/>
                    </a:lnTo>
                    <a:lnTo>
                      <a:pt x="8093" y="17726"/>
                    </a:lnTo>
                    <a:lnTo>
                      <a:pt x="8287" y="17532"/>
                    </a:lnTo>
                    <a:lnTo>
                      <a:pt x="8433" y="17386"/>
                    </a:lnTo>
                    <a:lnTo>
                      <a:pt x="8547" y="17240"/>
                    </a:lnTo>
                    <a:lnTo>
                      <a:pt x="8677" y="16267"/>
                    </a:lnTo>
                    <a:lnTo>
                      <a:pt x="8790" y="15131"/>
                    </a:lnTo>
                    <a:lnTo>
                      <a:pt x="8920" y="13883"/>
                    </a:lnTo>
                    <a:lnTo>
                      <a:pt x="9050" y="12537"/>
                    </a:lnTo>
                    <a:lnTo>
                      <a:pt x="9277" y="9682"/>
                    </a:lnTo>
                    <a:lnTo>
                      <a:pt x="9487" y="6828"/>
                    </a:lnTo>
                    <a:lnTo>
                      <a:pt x="9666" y="4184"/>
                    </a:lnTo>
                    <a:lnTo>
                      <a:pt x="9796" y="2011"/>
                    </a:lnTo>
                    <a:lnTo>
                      <a:pt x="9909" y="0"/>
                    </a:lnTo>
                    <a:close/>
                  </a:path>
                </a:pathLst>
              </a:custGeom>
              <a:solidFill>
                <a:srgbClr val="EFB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9"/>
              <p:cNvSpPr/>
              <p:nvPr/>
            </p:nvSpPr>
            <p:spPr>
              <a:xfrm>
                <a:off x="3804525" y="1469050"/>
                <a:ext cx="247750" cy="468300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18732" fill="none" extrusionOk="0">
                    <a:moveTo>
                      <a:pt x="9909" y="0"/>
                    </a:moveTo>
                    <a:lnTo>
                      <a:pt x="9909" y="0"/>
                    </a:lnTo>
                    <a:lnTo>
                      <a:pt x="9796" y="2011"/>
                    </a:lnTo>
                    <a:lnTo>
                      <a:pt x="9666" y="4184"/>
                    </a:lnTo>
                    <a:lnTo>
                      <a:pt x="9487" y="6828"/>
                    </a:lnTo>
                    <a:lnTo>
                      <a:pt x="9277" y="9682"/>
                    </a:lnTo>
                    <a:lnTo>
                      <a:pt x="9050" y="12537"/>
                    </a:lnTo>
                    <a:lnTo>
                      <a:pt x="8920" y="13883"/>
                    </a:lnTo>
                    <a:lnTo>
                      <a:pt x="8790" y="15131"/>
                    </a:lnTo>
                    <a:lnTo>
                      <a:pt x="8677" y="16267"/>
                    </a:lnTo>
                    <a:lnTo>
                      <a:pt x="8547" y="17240"/>
                    </a:lnTo>
                    <a:lnTo>
                      <a:pt x="8547" y="17240"/>
                    </a:lnTo>
                    <a:lnTo>
                      <a:pt x="8433" y="17386"/>
                    </a:lnTo>
                    <a:lnTo>
                      <a:pt x="8287" y="17532"/>
                    </a:lnTo>
                    <a:lnTo>
                      <a:pt x="8093" y="17726"/>
                    </a:lnTo>
                    <a:lnTo>
                      <a:pt x="7849" y="17921"/>
                    </a:lnTo>
                    <a:lnTo>
                      <a:pt x="7541" y="18132"/>
                    </a:lnTo>
                    <a:lnTo>
                      <a:pt x="7363" y="18229"/>
                    </a:lnTo>
                    <a:lnTo>
                      <a:pt x="7185" y="18326"/>
                    </a:lnTo>
                    <a:lnTo>
                      <a:pt x="6990" y="18424"/>
                    </a:lnTo>
                    <a:lnTo>
                      <a:pt x="6779" y="18505"/>
                    </a:lnTo>
                    <a:lnTo>
                      <a:pt x="6552" y="18586"/>
                    </a:lnTo>
                    <a:lnTo>
                      <a:pt x="6309" y="18634"/>
                    </a:lnTo>
                    <a:lnTo>
                      <a:pt x="6049" y="18683"/>
                    </a:lnTo>
                    <a:lnTo>
                      <a:pt x="5774" y="18716"/>
                    </a:lnTo>
                    <a:lnTo>
                      <a:pt x="5498" y="18732"/>
                    </a:lnTo>
                    <a:lnTo>
                      <a:pt x="5206" y="18732"/>
                    </a:lnTo>
                    <a:lnTo>
                      <a:pt x="4898" y="18699"/>
                    </a:lnTo>
                    <a:lnTo>
                      <a:pt x="4573" y="18651"/>
                    </a:lnTo>
                    <a:lnTo>
                      <a:pt x="4233" y="18570"/>
                    </a:lnTo>
                    <a:lnTo>
                      <a:pt x="3892" y="18472"/>
                    </a:lnTo>
                    <a:lnTo>
                      <a:pt x="3519" y="18343"/>
                    </a:lnTo>
                    <a:lnTo>
                      <a:pt x="3146" y="18180"/>
                    </a:lnTo>
                    <a:lnTo>
                      <a:pt x="2757" y="17986"/>
                    </a:lnTo>
                    <a:lnTo>
                      <a:pt x="2352" y="17759"/>
                    </a:lnTo>
                    <a:lnTo>
                      <a:pt x="1946" y="17483"/>
                    </a:lnTo>
                    <a:lnTo>
                      <a:pt x="1508" y="17175"/>
                    </a:lnTo>
                    <a:lnTo>
                      <a:pt x="1508" y="17175"/>
                    </a:lnTo>
                    <a:lnTo>
                      <a:pt x="1557" y="17013"/>
                    </a:lnTo>
                    <a:lnTo>
                      <a:pt x="1654" y="16526"/>
                    </a:lnTo>
                    <a:lnTo>
                      <a:pt x="1687" y="16202"/>
                    </a:lnTo>
                    <a:lnTo>
                      <a:pt x="1735" y="15845"/>
                    </a:lnTo>
                    <a:lnTo>
                      <a:pt x="1752" y="15440"/>
                    </a:lnTo>
                    <a:lnTo>
                      <a:pt x="1752" y="15018"/>
                    </a:lnTo>
                    <a:lnTo>
                      <a:pt x="1703" y="14596"/>
                    </a:lnTo>
                    <a:lnTo>
                      <a:pt x="1670" y="14385"/>
                    </a:lnTo>
                    <a:lnTo>
                      <a:pt x="1638" y="14158"/>
                    </a:lnTo>
                    <a:lnTo>
                      <a:pt x="1589" y="13947"/>
                    </a:lnTo>
                    <a:lnTo>
                      <a:pt x="1525" y="13753"/>
                    </a:lnTo>
                    <a:lnTo>
                      <a:pt x="1443" y="13542"/>
                    </a:lnTo>
                    <a:lnTo>
                      <a:pt x="1346" y="13347"/>
                    </a:lnTo>
                    <a:lnTo>
                      <a:pt x="1249" y="13153"/>
                    </a:lnTo>
                    <a:lnTo>
                      <a:pt x="1119" y="12974"/>
                    </a:lnTo>
                    <a:lnTo>
                      <a:pt x="973" y="12812"/>
                    </a:lnTo>
                    <a:lnTo>
                      <a:pt x="827" y="12666"/>
                    </a:lnTo>
                    <a:lnTo>
                      <a:pt x="649" y="12520"/>
                    </a:lnTo>
                    <a:lnTo>
                      <a:pt x="454" y="12391"/>
                    </a:lnTo>
                    <a:lnTo>
                      <a:pt x="243" y="12277"/>
                    </a:lnTo>
                    <a:lnTo>
                      <a:pt x="0" y="12180"/>
                    </a:lnTo>
                    <a:lnTo>
                      <a:pt x="990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9"/>
              <p:cNvSpPr/>
              <p:nvPr/>
            </p:nvSpPr>
            <p:spPr>
              <a:xfrm>
                <a:off x="3804525" y="1773525"/>
                <a:ext cx="42575" cy="580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320" extrusionOk="0">
                    <a:moveTo>
                      <a:pt x="0" y="1"/>
                    </a:moveTo>
                    <a:lnTo>
                      <a:pt x="195" y="82"/>
                    </a:lnTo>
                    <a:lnTo>
                      <a:pt x="389" y="179"/>
                    </a:lnTo>
                    <a:lnTo>
                      <a:pt x="211" y="82"/>
                    </a:lnTo>
                    <a:lnTo>
                      <a:pt x="0" y="1"/>
                    </a:lnTo>
                    <a:close/>
                    <a:moveTo>
                      <a:pt x="389" y="179"/>
                    </a:moveTo>
                    <a:lnTo>
                      <a:pt x="551" y="276"/>
                    </a:lnTo>
                    <a:lnTo>
                      <a:pt x="714" y="390"/>
                    </a:lnTo>
                    <a:lnTo>
                      <a:pt x="568" y="276"/>
                    </a:lnTo>
                    <a:lnTo>
                      <a:pt x="389" y="179"/>
                    </a:lnTo>
                    <a:close/>
                    <a:moveTo>
                      <a:pt x="1216" y="941"/>
                    </a:moveTo>
                    <a:lnTo>
                      <a:pt x="1297" y="1087"/>
                    </a:lnTo>
                    <a:lnTo>
                      <a:pt x="1395" y="1250"/>
                    </a:lnTo>
                    <a:lnTo>
                      <a:pt x="1314" y="1087"/>
                    </a:lnTo>
                    <a:lnTo>
                      <a:pt x="1216" y="941"/>
                    </a:lnTo>
                    <a:close/>
                    <a:moveTo>
                      <a:pt x="1622" y="1947"/>
                    </a:moveTo>
                    <a:lnTo>
                      <a:pt x="1687" y="2320"/>
                    </a:lnTo>
                    <a:lnTo>
                      <a:pt x="1703" y="2320"/>
                    </a:lnTo>
                    <a:lnTo>
                      <a:pt x="1622" y="1947"/>
                    </a:lnTo>
                    <a:close/>
                  </a:path>
                </a:pathLst>
              </a:custGeom>
              <a:solidFill>
                <a:srgbClr val="F8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9"/>
              <p:cNvSpPr/>
              <p:nvPr/>
            </p:nvSpPr>
            <p:spPr>
              <a:xfrm>
                <a:off x="3804525" y="1469050"/>
                <a:ext cx="247750" cy="362475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14499" fill="none" extrusionOk="0">
                    <a:moveTo>
                      <a:pt x="9909" y="0"/>
                    </a:moveTo>
                    <a:lnTo>
                      <a:pt x="0" y="12180"/>
                    </a:lnTo>
                    <a:lnTo>
                      <a:pt x="0" y="12180"/>
                    </a:lnTo>
                    <a:lnTo>
                      <a:pt x="195" y="12261"/>
                    </a:lnTo>
                    <a:lnTo>
                      <a:pt x="389" y="12358"/>
                    </a:lnTo>
                    <a:lnTo>
                      <a:pt x="551" y="12455"/>
                    </a:lnTo>
                    <a:lnTo>
                      <a:pt x="714" y="12569"/>
                    </a:lnTo>
                    <a:lnTo>
                      <a:pt x="860" y="12699"/>
                    </a:lnTo>
                    <a:lnTo>
                      <a:pt x="989" y="12828"/>
                    </a:lnTo>
                    <a:lnTo>
                      <a:pt x="1103" y="12974"/>
                    </a:lnTo>
                    <a:lnTo>
                      <a:pt x="1216" y="13120"/>
                    </a:lnTo>
                    <a:lnTo>
                      <a:pt x="1297" y="13266"/>
                    </a:lnTo>
                    <a:lnTo>
                      <a:pt x="1395" y="13429"/>
                    </a:lnTo>
                    <a:lnTo>
                      <a:pt x="1460" y="13607"/>
                    </a:lnTo>
                    <a:lnTo>
                      <a:pt x="1525" y="13769"/>
                    </a:lnTo>
                    <a:lnTo>
                      <a:pt x="1622" y="14126"/>
                    </a:lnTo>
                    <a:lnTo>
                      <a:pt x="1687" y="14499"/>
                    </a:lnTo>
                    <a:lnTo>
                      <a:pt x="1687" y="14499"/>
                    </a:lnTo>
                    <a:lnTo>
                      <a:pt x="1703" y="14499"/>
                    </a:lnTo>
                    <a:lnTo>
                      <a:pt x="1703" y="14499"/>
                    </a:lnTo>
                    <a:lnTo>
                      <a:pt x="1622" y="14126"/>
                    </a:lnTo>
                    <a:lnTo>
                      <a:pt x="1525" y="13769"/>
                    </a:lnTo>
                    <a:lnTo>
                      <a:pt x="1460" y="13607"/>
                    </a:lnTo>
                    <a:lnTo>
                      <a:pt x="1395" y="13429"/>
                    </a:lnTo>
                    <a:lnTo>
                      <a:pt x="1314" y="13266"/>
                    </a:lnTo>
                    <a:lnTo>
                      <a:pt x="1216" y="13120"/>
                    </a:lnTo>
                    <a:lnTo>
                      <a:pt x="1103" y="12974"/>
                    </a:lnTo>
                    <a:lnTo>
                      <a:pt x="989" y="12828"/>
                    </a:lnTo>
                    <a:lnTo>
                      <a:pt x="860" y="12699"/>
                    </a:lnTo>
                    <a:lnTo>
                      <a:pt x="714" y="12569"/>
                    </a:lnTo>
                    <a:lnTo>
                      <a:pt x="568" y="12455"/>
                    </a:lnTo>
                    <a:lnTo>
                      <a:pt x="389" y="12358"/>
                    </a:lnTo>
                    <a:lnTo>
                      <a:pt x="211" y="12261"/>
                    </a:lnTo>
                    <a:lnTo>
                      <a:pt x="0" y="12180"/>
                    </a:lnTo>
                    <a:lnTo>
                      <a:pt x="9909" y="0"/>
                    </a:lnTo>
                    <a:lnTo>
                      <a:pt x="9909" y="0"/>
                    </a:lnTo>
                    <a:lnTo>
                      <a:pt x="990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9"/>
              <p:cNvSpPr/>
              <p:nvPr/>
            </p:nvSpPr>
            <p:spPr>
              <a:xfrm>
                <a:off x="3846675" y="1831500"/>
                <a:ext cx="125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293" extrusionOk="0">
                    <a:moveTo>
                      <a:pt x="1" y="1"/>
                    </a:moveTo>
                    <a:lnTo>
                      <a:pt x="33" y="293"/>
                    </a:lnTo>
                    <a:lnTo>
                      <a:pt x="49" y="277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C753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9"/>
              <p:cNvSpPr/>
              <p:nvPr/>
            </p:nvSpPr>
            <p:spPr>
              <a:xfrm>
                <a:off x="3846675" y="1831500"/>
                <a:ext cx="125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293" fill="none" extrusionOk="0">
                    <a:moveTo>
                      <a:pt x="17" y="1"/>
                    </a:moveTo>
                    <a:lnTo>
                      <a:pt x="17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33" y="293"/>
                    </a:lnTo>
                    <a:lnTo>
                      <a:pt x="33" y="293"/>
                    </a:lnTo>
                    <a:lnTo>
                      <a:pt x="49" y="277"/>
                    </a:lnTo>
                    <a:lnTo>
                      <a:pt x="49" y="277"/>
                    </a:lnTo>
                    <a:lnTo>
                      <a:pt x="1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9"/>
              <p:cNvSpPr/>
              <p:nvPr/>
            </p:nvSpPr>
            <p:spPr>
              <a:xfrm>
                <a:off x="3804525" y="1469050"/>
                <a:ext cx="247750" cy="467100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18684" extrusionOk="0">
                    <a:moveTo>
                      <a:pt x="9909" y="0"/>
                    </a:moveTo>
                    <a:lnTo>
                      <a:pt x="0" y="12180"/>
                    </a:lnTo>
                    <a:lnTo>
                      <a:pt x="211" y="12261"/>
                    </a:lnTo>
                    <a:lnTo>
                      <a:pt x="389" y="12358"/>
                    </a:lnTo>
                    <a:lnTo>
                      <a:pt x="568" y="12455"/>
                    </a:lnTo>
                    <a:lnTo>
                      <a:pt x="714" y="12569"/>
                    </a:lnTo>
                    <a:lnTo>
                      <a:pt x="860" y="12699"/>
                    </a:lnTo>
                    <a:lnTo>
                      <a:pt x="989" y="12828"/>
                    </a:lnTo>
                    <a:lnTo>
                      <a:pt x="1103" y="12974"/>
                    </a:lnTo>
                    <a:lnTo>
                      <a:pt x="1216" y="13120"/>
                    </a:lnTo>
                    <a:lnTo>
                      <a:pt x="1314" y="13266"/>
                    </a:lnTo>
                    <a:lnTo>
                      <a:pt x="1395" y="13429"/>
                    </a:lnTo>
                    <a:lnTo>
                      <a:pt x="1460" y="13607"/>
                    </a:lnTo>
                    <a:lnTo>
                      <a:pt x="1525" y="13769"/>
                    </a:lnTo>
                    <a:lnTo>
                      <a:pt x="1622" y="14126"/>
                    </a:lnTo>
                    <a:lnTo>
                      <a:pt x="1703" y="14499"/>
                    </a:lnTo>
                    <a:lnTo>
                      <a:pt x="1735" y="14775"/>
                    </a:lnTo>
                    <a:lnTo>
                      <a:pt x="1946" y="14710"/>
                    </a:lnTo>
                    <a:lnTo>
                      <a:pt x="2157" y="14629"/>
                    </a:lnTo>
                    <a:lnTo>
                      <a:pt x="2384" y="14564"/>
                    </a:lnTo>
                    <a:lnTo>
                      <a:pt x="2611" y="14515"/>
                    </a:lnTo>
                    <a:lnTo>
                      <a:pt x="2854" y="14483"/>
                    </a:lnTo>
                    <a:lnTo>
                      <a:pt x="3098" y="14450"/>
                    </a:lnTo>
                    <a:lnTo>
                      <a:pt x="3341" y="14434"/>
                    </a:lnTo>
                    <a:lnTo>
                      <a:pt x="3600" y="14418"/>
                    </a:lnTo>
                    <a:lnTo>
                      <a:pt x="3973" y="14434"/>
                    </a:lnTo>
                    <a:lnTo>
                      <a:pt x="4330" y="14483"/>
                    </a:lnTo>
                    <a:lnTo>
                      <a:pt x="4671" y="14531"/>
                    </a:lnTo>
                    <a:lnTo>
                      <a:pt x="5011" y="14612"/>
                    </a:lnTo>
                    <a:lnTo>
                      <a:pt x="5319" y="14726"/>
                    </a:lnTo>
                    <a:lnTo>
                      <a:pt x="5628" y="14839"/>
                    </a:lnTo>
                    <a:lnTo>
                      <a:pt x="5903" y="14985"/>
                    </a:lnTo>
                    <a:lnTo>
                      <a:pt x="6163" y="15148"/>
                    </a:lnTo>
                    <a:lnTo>
                      <a:pt x="6390" y="15326"/>
                    </a:lnTo>
                    <a:lnTo>
                      <a:pt x="6601" y="15504"/>
                    </a:lnTo>
                    <a:lnTo>
                      <a:pt x="6779" y="15715"/>
                    </a:lnTo>
                    <a:lnTo>
                      <a:pt x="6941" y="15926"/>
                    </a:lnTo>
                    <a:lnTo>
                      <a:pt x="7055" y="16153"/>
                    </a:lnTo>
                    <a:lnTo>
                      <a:pt x="7152" y="16380"/>
                    </a:lnTo>
                    <a:lnTo>
                      <a:pt x="7201" y="16623"/>
                    </a:lnTo>
                    <a:lnTo>
                      <a:pt x="7217" y="16883"/>
                    </a:lnTo>
                    <a:lnTo>
                      <a:pt x="7217" y="17013"/>
                    </a:lnTo>
                    <a:lnTo>
                      <a:pt x="7201" y="17142"/>
                    </a:lnTo>
                    <a:lnTo>
                      <a:pt x="7168" y="17272"/>
                    </a:lnTo>
                    <a:lnTo>
                      <a:pt x="7136" y="17402"/>
                    </a:lnTo>
                    <a:lnTo>
                      <a:pt x="7039" y="17645"/>
                    </a:lnTo>
                    <a:lnTo>
                      <a:pt x="6909" y="17888"/>
                    </a:lnTo>
                    <a:lnTo>
                      <a:pt x="6730" y="18099"/>
                    </a:lnTo>
                    <a:lnTo>
                      <a:pt x="6536" y="18310"/>
                    </a:lnTo>
                    <a:lnTo>
                      <a:pt x="6309" y="18505"/>
                    </a:lnTo>
                    <a:lnTo>
                      <a:pt x="6049" y="18683"/>
                    </a:lnTo>
                    <a:lnTo>
                      <a:pt x="6341" y="18634"/>
                    </a:lnTo>
                    <a:lnTo>
                      <a:pt x="6633" y="18553"/>
                    </a:lnTo>
                    <a:lnTo>
                      <a:pt x="6893" y="18456"/>
                    </a:lnTo>
                    <a:lnTo>
                      <a:pt x="7136" y="18359"/>
                    </a:lnTo>
                    <a:lnTo>
                      <a:pt x="7363" y="18245"/>
                    </a:lnTo>
                    <a:lnTo>
                      <a:pt x="7558" y="18115"/>
                    </a:lnTo>
                    <a:lnTo>
                      <a:pt x="7752" y="18002"/>
                    </a:lnTo>
                    <a:lnTo>
                      <a:pt x="7914" y="17872"/>
                    </a:lnTo>
                    <a:lnTo>
                      <a:pt x="8190" y="17629"/>
                    </a:lnTo>
                    <a:lnTo>
                      <a:pt x="8385" y="17434"/>
                    </a:lnTo>
                    <a:lnTo>
                      <a:pt x="8498" y="17305"/>
                    </a:lnTo>
                    <a:lnTo>
                      <a:pt x="8531" y="17240"/>
                    </a:lnTo>
                    <a:lnTo>
                      <a:pt x="8660" y="16283"/>
                    </a:lnTo>
                    <a:lnTo>
                      <a:pt x="8790" y="15164"/>
                    </a:lnTo>
                    <a:lnTo>
                      <a:pt x="8920" y="13931"/>
                    </a:lnTo>
                    <a:lnTo>
                      <a:pt x="9033" y="12618"/>
                    </a:lnTo>
                    <a:lnTo>
                      <a:pt x="9260" y="9812"/>
                    </a:lnTo>
                    <a:lnTo>
                      <a:pt x="9471" y="6974"/>
                    </a:lnTo>
                    <a:lnTo>
                      <a:pt x="9650" y="4363"/>
                    </a:lnTo>
                    <a:lnTo>
                      <a:pt x="9779" y="2173"/>
                    </a:lnTo>
                    <a:lnTo>
                      <a:pt x="9909" y="0"/>
                    </a:lnTo>
                    <a:close/>
                  </a:path>
                </a:pathLst>
              </a:custGeom>
              <a:solidFill>
                <a:srgbClr val="E996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9"/>
              <p:cNvSpPr/>
              <p:nvPr/>
            </p:nvSpPr>
            <p:spPr>
              <a:xfrm>
                <a:off x="3804525" y="1469050"/>
                <a:ext cx="247750" cy="467100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18684" fill="none" extrusionOk="0">
                    <a:moveTo>
                      <a:pt x="9909" y="0"/>
                    </a:moveTo>
                    <a:lnTo>
                      <a:pt x="0" y="12180"/>
                    </a:lnTo>
                    <a:lnTo>
                      <a:pt x="0" y="12180"/>
                    </a:lnTo>
                    <a:lnTo>
                      <a:pt x="211" y="12261"/>
                    </a:lnTo>
                    <a:lnTo>
                      <a:pt x="389" y="12358"/>
                    </a:lnTo>
                    <a:lnTo>
                      <a:pt x="568" y="12455"/>
                    </a:lnTo>
                    <a:lnTo>
                      <a:pt x="714" y="12569"/>
                    </a:lnTo>
                    <a:lnTo>
                      <a:pt x="860" y="12699"/>
                    </a:lnTo>
                    <a:lnTo>
                      <a:pt x="989" y="12828"/>
                    </a:lnTo>
                    <a:lnTo>
                      <a:pt x="1103" y="12974"/>
                    </a:lnTo>
                    <a:lnTo>
                      <a:pt x="1216" y="13120"/>
                    </a:lnTo>
                    <a:lnTo>
                      <a:pt x="1314" y="13266"/>
                    </a:lnTo>
                    <a:lnTo>
                      <a:pt x="1395" y="13429"/>
                    </a:lnTo>
                    <a:lnTo>
                      <a:pt x="1460" y="13607"/>
                    </a:lnTo>
                    <a:lnTo>
                      <a:pt x="1525" y="13769"/>
                    </a:lnTo>
                    <a:lnTo>
                      <a:pt x="1622" y="14126"/>
                    </a:lnTo>
                    <a:lnTo>
                      <a:pt x="1703" y="14499"/>
                    </a:lnTo>
                    <a:lnTo>
                      <a:pt x="1703" y="14499"/>
                    </a:lnTo>
                    <a:lnTo>
                      <a:pt x="1735" y="14775"/>
                    </a:lnTo>
                    <a:lnTo>
                      <a:pt x="1735" y="14775"/>
                    </a:lnTo>
                    <a:lnTo>
                      <a:pt x="1946" y="14710"/>
                    </a:lnTo>
                    <a:lnTo>
                      <a:pt x="2157" y="14629"/>
                    </a:lnTo>
                    <a:lnTo>
                      <a:pt x="2384" y="14564"/>
                    </a:lnTo>
                    <a:lnTo>
                      <a:pt x="2611" y="14515"/>
                    </a:lnTo>
                    <a:lnTo>
                      <a:pt x="2854" y="14483"/>
                    </a:lnTo>
                    <a:lnTo>
                      <a:pt x="3098" y="14450"/>
                    </a:lnTo>
                    <a:lnTo>
                      <a:pt x="3341" y="14434"/>
                    </a:lnTo>
                    <a:lnTo>
                      <a:pt x="3600" y="14418"/>
                    </a:lnTo>
                    <a:lnTo>
                      <a:pt x="3600" y="14418"/>
                    </a:lnTo>
                    <a:lnTo>
                      <a:pt x="3973" y="14434"/>
                    </a:lnTo>
                    <a:lnTo>
                      <a:pt x="4330" y="14483"/>
                    </a:lnTo>
                    <a:lnTo>
                      <a:pt x="4671" y="14531"/>
                    </a:lnTo>
                    <a:lnTo>
                      <a:pt x="5011" y="14612"/>
                    </a:lnTo>
                    <a:lnTo>
                      <a:pt x="5319" y="14726"/>
                    </a:lnTo>
                    <a:lnTo>
                      <a:pt x="5628" y="14839"/>
                    </a:lnTo>
                    <a:lnTo>
                      <a:pt x="5903" y="14985"/>
                    </a:lnTo>
                    <a:lnTo>
                      <a:pt x="6163" y="15148"/>
                    </a:lnTo>
                    <a:lnTo>
                      <a:pt x="6390" y="15326"/>
                    </a:lnTo>
                    <a:lnTo>
                      <a:pt x="6601" y="15504"/>
                    </a:lnTo>
                    <a:lnTo>
                      <a:pt x="6779" y="15715"/>
                    </a:lnTo>
                    <a:lnTo>
                      <a:pt x="6941" y="15926"/>
                    </a:lnTo>
                    <a:lnTo>
                      <a:pt x="7055" y="16153"/>
                    </a:lnTo>
                    <a:lnTo>
                      <a:pt x="7152" y="16380"/>
                    </a:lnTo>
                    <a:lnTo>
                      <a:pt x="7201" y="16623"/>
                    </a:lnTo>
                    <a:lnTo>
                      <a:pt x="7217" y="16883"/>
                    </a:lnTo>
                    <a:lnTo>
                      <a:pt x="7217" y="16883"/>
                    </a:lnTo>
                    <a:lnTo>
                      <a:pt x="7217" y="17013"/>
                    </a:lnTo>
                    <a:lnTo>
                      <a:pt x="7201" y="17142"/>
                    </a:lnTo>
                    <a:lnTo>
                      <a:pt x="7168" y="17272"/>
                    </a:lnTo>
                    <a:lnTo>
                      <a:pt x="7136" y="17402"/>
                    </a:lnTo>
                    <a:lnTo>
                      <a:pt x="7039" y="17645"/>
                    </a:lnTo>
                    <a:lnTo>
                      <a:pt x="6909" y="17888"/>
                    </a:lnTo>
                    <a:lnTo>
                      <a:pt x="6730" y="18099"/>
                    </a:lnTo>
                    <a:lnTo>
                      <a:pt x="6536" y="18310"/>
                    </a:lnTo>
                    <a:lnTo>
                      <a:pt x="6309" y="18505"/>
                    </a:lnTo>
                    <a:lnTo>
                      <a:pt x="6049" y="18683"/>
                    </a:lnTo>
                    <a:lnTo>
                      <a:pt x="6049" y="18683"/>
                    </a:lnTo>
                    <a:lnTo>
                      <a:pt x="6341" y="18634"/>
                    </a:lnTo>
                    <a:lnTo>
                      <a:pt x="6633" y="18553"/>
                    </a:lnTo>
                    <a:lnTo>
                      <a:pt x="6893" y="18456"/>
                    </a:lnTo>
                    <a:lnTo>
                      <a:pt x="7136" y="18359"/>
                    </a:lnTo>
                    <a:lnTo>
                      <a:pt x="7363" y="18245"/>
                    </a:lnTo>
                    <a:lnTo>
                      <a:pt x="7558" y="18115"/>
                    </a:lnTo>
                    <a:lnTo>
                      <a:pt x="7752" y="18002"/>
                    </a:lnTo>
                    <a:lnTo>
                      <a:pt x="7914" y="17872"/>
                    </a:lnTo>
                    <a:lnTo>
                      <a:pt x="8190" y="17629"/>
                    </a:lnTo>
                    <a:lnTo>
                      <a:pt x="8385" y="17434"/>
                    </a:lnTo>
                    <a:lnTo>
                      <a:pt x="8498" y="17305"/>
                    </a:lnTo>
                    <a:lnTo>
                      <a:pt x="8531" y="17240"/>
                    </a:lnTo>
                    <a:lnTo>
                      <a:pt x="8531" y="17240"/>
                    </a:lnTo>
                    <a:lnTo>
                      <a:pt x="8660" y="16283"/>
                    </a:lnTo>
                    <a:lnTo>
                      <a:pt x="8790" y="15164"/>
                    </a:lnTo>
                    <a:lnTo>
                      <a:pt x="8920" y="13931"/>
                    </a:lnTo>
                    <a:lnTo>
                      <a:pt x="9033" y="12618"/>
                    </a:lnTo>
                    <a:lnTo>
                      <a:pt x="9260" y="9812"/>
                    </a:lnTo>
                    <a:lnTo>
                      <a:pt x="9471" y="6974"/>
                    </a:lnTo>
                    <a:lnTo>
                      <a:pt x="9650" y="4363"/>
                    </a:lnTo>
                    <a:lnTo>
                      <a:pt x="9779" y="2173"/>
                    </a:lnTo>
                    <a:lnTo>
                      <a:pt x="990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29"/>
              <p:cNvSpPr/>
              <p:nvPr/>
            </p:nvSpPr>
            <p:spPr>
              <a:xfrm>
                <a:off x="3600575" y="1169425"/>
                <a:ext cx="85175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6942" extrusionOk="0">
                    <a:moveTo>
                      <a:pt x="2693" y="0"/>
                    </a:moveTo>
                    <a:lnTo>
                      <a:pt x="2514" y="146"/>
                    </a:lnTo>
                    <a:lnTo>
                      <a:pt x="2336" y="308"/>
                    </a:lnTo>
                    <a:lnTo>
                      <a:pt x="2109" y="535"/>
                    </a:lnTo>
                    <a:lnTo>
                      <a:pt x="1866" y="795"/>
                    </a:lnTo>
                    <a:lnTo>
                      <a:pt x="1606" y="1087"/>
                    </a:lnTo>
                    <a:lnTo>
                      <a:pt x="1395" y="1395"/>
                    </a:lnTo>
                    <a:lnTo>
                      <a:pt x="1298" y="1557"/>
                    </a:lnTo>
                    <a:lnTo>
                      <a:pt x="1217" y="1719"/>
                    </a:lnTo>
                    <a:lnTo>
                      <a:pt x="406" y="2255"/>
                    </a:lnTo>
                    <a:lnTo>
                      <a:pt x="957" y="3357"/>
                    </a:lnTo>
                    <a:lnTo>
                      <a:pt x="1" y="4785"/>
                    </a:lnTo>
                    <a:lnTo>
                      <a:pt x="1" y="4866"/>
                    </a:lnTo>
                    <a:lnTo>
                      <a:pt x="1" y="5093"/>
                    </a:lnTo>
                    <a:lnTo>
                      <a:pt x="17" y="5401"/>
                    </a:lnTo>
                    <a:lnTo>
                      <a:pt x="33" y="5595"/>
                    </a:lnTo>
                    <a:lnTo>
                      <a:pt x="65" y="5774"/>
                    </a:lnTo>
                    <a:lnTo>
                      <a:pt x="114" y="5968"/>
                    </a:lnTo>
                    <a:lnTo>
                      <a:pt x="179" y="6163"/>
                    </a:lnTo>
                    <a:lnTo>
                      <a:pt x="260" y="6341"/>
                    </a:lnTo>
                    <a:lnTo>
                      <a:pt x="357" y="6504"/>
                    </a:lnTo>
                    <a:lnTo>
                      <a:pt x="471" y="6650"/>
                    </a:lnTo>
                    <a:lnTo>
                      <a:pt x="617" y="6779"/>
                    </a:lnTo>
                    <a:lnTo>
                      <a:pt x="698" y="6828"/>
                    </a:lnTo>
                    <a:lnTo>
                      <a:pt x="795" y="6877"/>
                    </a:lnTo>
                    <a:lnTo>
                      <a:pt x="893" y="6909"/>
                    </a:lnTo>
                    <a:lnTo>
                      <a:pt x="990" y="6941"/>
                    </a:lnTo>
                    <a:lnTo>
                      <a:pt x="3406" y="325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29"/>
              <p:cNvSpPr/>
              <p:nvPr/>
            </p:nvSpPr>
            <p:spPr>
              <a:xfrm>
                <a:off x="3630975" y="1561900"/>
                <a:ext cx="74625" cy="11962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4785" extrusionOk="0">
                    <a:moveTo>
                      <a:pt x="958" y="0"/>
                    </a:moveTo>
                    <a:lnTo>
                      <a:pt x="1" y="1087"/>
                    </a:lnTo>
                    <a:lnTo>
                      <a:pt x="114" y="1249"/>
                    </a:lnTo>
                    <a:lnTo>
                      <a:pt x="390" y="1654"/>
                    </a:lnTo>
                    <a:lnTo>
                      <a:pt x="536" y="1898"/>
                    </a:lnTo>
                    <a:lnTo>
                      <a:pt x="682" y="2141"/>
                    </a:lnTo>
                    <a:lnTo>
                      <a:pt x="779" y="2384"/>
                    </a:lnTo>
                    <a:lnTo>
                      <a:pt x="812" y="2498"/>
                    </a:lnTo>
                    <a:lnTo>
                      <a:pt x="828" y="2595"/>
                    </a:lnTo>
                    <a:lnTo>
                      <a:pt x="406" y="3536"/>
                    </a:lnTo>
                    <a:lnTo>
                      <a:pt x="2255" y="4784"/>
                    </a:lnTo>
                    <a:lnTo>
                      <a:pt x="2985" y="2822"/>
                    </a:lnTo>
                    <a:lnTo>
                      <a:pt x="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29"/>
              <p:cNvSpPr/>
              <p:nvPr/>
            </p:nvSpPr>
            <p:spPr>
              <a:xfrm>
                <a:off x="3618000" y="1068875"/>
                <a:ext cx="487775" cy="713600"/>
              </a:xfrm>
              <a:custGeom>
                <a:avLst/>
                <a:gdLst/>
                <a:ahLst/>
                <a:cxnLst/>
                <a:rect l="l" t="t" r="r" b="b"/>
                <a:pathLst>
                  <a:path w="19511" h="28544" extrusionOk="0">
                    <a:moveTo>
                      <a:pt x="11402" y="0"/>
                    </a:moveTo>
                    <a:lnTo>
                      <a:pt x="10867" y="33"/>
                    </a:lnTo>
                    <a:lnTo>
                      <a:pt x="10332" y="98"/>
                    </a:lnTo>
                    <a:lnTo>
                      <a:pt x="9748" y="179"/>
                    </a:lnTo>
                    <a:lnTo>
                      <a:pt x="9164" y="308"/>
                    </a:lnTo>
                    <a:lnTo>
                      <a:pt x="8548" y="454"/>
                    </a:lnTo>
                    <a:lnTo>
                      <a:pt x="7899" y="633"/>
                    </a:lnTo>
                    <a:lnTo>
                      <a:pt x="7250" y="860"/>
                    </a:lnTo>
                    <a:lnTo>
                      <a:pt x="6553" y="1119"/>
                    </a:lnTo>
                    <a:lnTo>
                      <a:pt x="5856" y="1427"/>
                    </a:lnTo>
                    <a:lnTo>
                      <a:pt x="5693" y="1525"/>
                    </a:lnTo>
                    <a:lnTo>
                      <a:pt x="5499" y="1638"/>
                    </a:lnTo>
                    <a:lnTo>
                      <a:pt x="5239" y="1800"/>
                    </a:lnTo>
                    <a:lnTo>
                      <a:pt x="4931" y="2027"/>
                    </a:lnTo>
                    <a:lnTo>
                      <a:pt x="4591" y="2303"/>
                    </a:lnTo>
                    <a:lnTo>
                      <a:pt x="4201" y="2660"/>
                    </a:lnTo>
                    <a:lnTo>
                      <a:pt x="3780" y="3065"/>
                    </a:lnTo>
                    <a:lnTo>
                      <a:pt x="3342" y="3536"/>
                    </a:lnTo>
                    <a:lnTo>
                      <a:pt x="3115" y="3795"/>
                    </a:lnTo>
                    <a:lnTo>
                      <a:pt x="2888" y="4071"/>
                    </a:lnTo>
                    <a:lnTo>
                      <a:pt x="2661" y="4363"/>
                    </a:lnTo>
                    <a:lnTo>
                      <a:pt x="2434" y="4671"/>
                    </a:lnTo>
                    <a:lnTo>
                      <a:pt x="2207" y="5012"/>
                    </a:lnTo>
                    <a:lnTo>
                      <a:pt x="1979" y="5368"/>
                    </a:lnTo>
                    <a:lnTo>
                      <a:pt x="1769" y="5725"/>
                    </a:lnTo>
                    <a:lnTo>
                      <a:pt x="1542" y="6114"/>
                    </a:lnTo>
                    <a:lnTo>
                      <a:pt x="1331" y="6536"/>
                    </a:lnTo>
                    <a:lnTo>
                      <a:pt x="1136" y="6958"/>
                    </a:lnTo>
                    <a:lnTo>
                      <a:pt x="942" y="7412"/>
                    </a:lnTo>
                    <a:lnTo>
                      <a:pt x="747" y="7882"/>
                    </a:lnTo>
                    <a:lnTo>
                      <a:pt x="569" y="8369"/>
                    </a:lnTo>
                    <a:lnTo>
                      <a:pt x="406" y="8888"/>
                    </a:lnTo>
                    <a:lnTo>
                      <a:pt x="406" y="9180"/>
                    </a:lnTo>
                    <a:lnTo>
                      <a:pt x="406" y="9520"/>
                    </a:lnTo>
                    <a:lnTo>
                      <a:pt x="390" y="9942"/>
                    </a:lnTo>
                    <a:lnTo>
                      <a:pt x="358" y="10428"/>
                    </a:lnTo>
                    <a:lnTo>
                      <a:pt x="277" y="10947"/>
                    </a:lnTo>
                    <a:lnTo>
                      <a:pt x="228" y="11223"/>
                    </a:lnTo>
                    <a:lnTo>
                      <a:pt x="163" y="11482"/>
                    </a:lnTo>
                    <a:lnTo>
                      <a:pt x="82" y="11758"/>
                    </a:lnTo>
                    <a:lnTo>
                      <a:pt x="1" y="12018"/>
                    </a:lnTo>
                    <a:lnTo>
                      <a:pt x="50" y="12050"/>
                    </a:lnTo>
                    <a:lnTo>
                      <a:pt x="114" y="12082"/>
                    </a:lnTo>
                    <a:lnTo>
                      <a:pt x="196" y="12164"/>
                    </a:lnTo>
                    <a:lnTo>
                      <a:pt x="293" y="12245"/>
                    </a:lnTo>
                    <a:lnTo>
                      <a:pt x="390" y="12374"/>
                    </a:lnTo>
                    <a:lnTo>
                      <a:pt x="487" y="12553"/>
                    </a:lnTo>
                    <a:lnTo>
                      <a:pt x="585" y="12747"/>
                    </a:lnTo>
                    <a:lnTo>
                      <a:pt x="682" y="13007"/>
                    </a:lnTo>
                    <a:lnTo>
                      <a:pt x="763" y="13299"/>
                    </a:lnTo>
                    <a:lnTo>
                      <a:pt x="828" y="13656"/>
                    </a:lnTo>
                    <a:lnTo>
                      <a:pt x="877" y="14061"/>
                    </a:lnTo>
                    <a:lnTo>
                      <a:pt x="893" y="14531"/>
                    </a:lnTo>
                    <a:lnTo>
                      <a:pt x="877" y="15067"/>
                    </a:lnTo>
                    <a:lnTo>
                      <a:pt x="828" y="15683"/>
                    </a:lnTo>
                    <a:lnTo>
                      <a:pt x="747" y="16348"/>
                    </a:lnTo>
                    <a:lnTo>
                      <a:pt x="747" y="16542"/>
                    </a:lnTo>
                    <a:lnTo>
                      <a:pt x="779" y="17045"/>
                    </a:lnTo>
                    <a:lnTo>
                      <a:pt x="812" y="17386"/>
                    </a:lnTo>
                    <a:lnTo>
                      <a:pt x="860" y="17791"/>
                    </a:lnTo>
                    <a:lnTo>
                      <a:pt x="942" y="18229"/>
                    </a:lnTo>
                    <a:lnTo>
                      <a:pt x="1039" y="18699"/>
                    </a:lnTo>
                    <a:lnTo>
                      <a:pt x="1152" y="19202"/>
                    </a:lnTo>
                    <a:lnTo>
                      <a:pt x="1298" y="19721"/>
                    </a:lnTo>
                    <a:lnTo>
                      <a:pt x="1477" y="20240"/>
                    </a:lnTo>
                    <a:lnTo>
                      <a:pt x="1590" y="20500"/>
                    </a:lnTo>
                    <a:lnTo>
                      <a:pt x="1704" y="20759"/>
                    </a:lnTo>
                    <a:lnTo>
                      <a:pt x="1834" y="21018"/>
                    </a:lnTo>
                    <a:lnTo>
                      <a:pt x="1963" y="21278"/>
                    </a:lnTo>
                    <a:lnTo>
                      <a:pt x="2109" y="21521"/>
                    </a:lnTo>
                    <a:lnTo>
                      <a:pt x="2271" y="21765"/>
                    </a:lnTo>
                    <a:lnTo>
                      <a:pt x="2434" y="21992"/>
                    </a:lnTo>
                    <a:lnTo>
                      <a:pt x="2612" y="22219"/>
                    </a:lnTo>
                    <a:lnTo>
                      <a:pt x="2807" y="22429"/>
                    </a:lnTo>
                    <a:lnTo>
                      <a:pt x="3017" y="22640"/>
                    </a:lnTo>
                    <a:lnTo>
                      <a:pt x="2628" y="24408"/>
                    </a:lnTo>
                    <a:lnTo>
                      <a:pt x="2596" y="24489"/>
                    </a:lnTo>
                    <a:lnTo>
                      <a:pt x="2563" y="24603"/>
                    </a:lnTo>
                    <a:lnTo>
                      <a:pt x="2531" y="24765"/>
                    </a:lnTo>
                    <a:lnTo>
                      <a:pt x="2515" y="24943"/>
                    </a:lnTo>
                    <a:lnTo>
                      <a:pt x="2531" y="25154"/>
                    </a:lnTo>
                    <a:lnTo>
                      <a:pt x="2563" y="25397"/>
                    </a:lnTo>
                    <a:lnTo>
                      <a:pt x="2644" y="25641"/>
                    </a:lnTo>
                    <a:lnTo>
                      <a:pt x="2693" y="25787"/>
                    </a:lnTo>
                    <a:lnTo>
                      <a:pt x="2758" y="25916"/>
                    </a:lnTo>
                    <a:lnTo>
                      <a:pt x="2839" y="26062"/>
                    </a:lnTo>
                    <a:lnTo>
                      <a:pt x="2936" y="26192"/>
                    </a:lnTo>
                    <a:lnTo>
                      <a:pt x="3050" y="26338"/>
                    </a:lnTo>
                    <a:lnTo>
                      <a:pt x="3180" y="26484"/>
                    </a:lnTo>
                    <a:lnTo>
                      <a:pt x="3326" y="26630"/>
                    </a:lnTo>
                    <a:lnTo>
                      <a:pt x="3488" y="26776"/>
                    </a:lnTo>
                    <a:lnTo>
                      <a:pt x="3682" y="26922"/>
                    </a:lnTo>
                    <a:lnTo>
                      <a:pt x="3893" y="27052"/>
                    </a:lnTo>
                    <a:lnTo>
                      <a:pt x="4120" y="27197"/>
                    </a:lnTo>
                    <a:lnTo>
                      <a:pt x="4380" y="27343"/>
                    </a:lnTo>
                    <a:lnTo>
                      <a:pt x="4655" y="27473"/>
                    </a:lnTo>
                    <a:lnTo>
                      <a:pt x="4964" y="27603"/>
                    </a:lnTo>
                    <a:lnTo>
                      <a:pt x="5304" y="27733"/>
                    </a:lnTo>
                    <a:lnTo>
                      <a:pt x="5661" y="27862"/>
                    </a:lnTo>
                    <a:lnTo>
                      <a:pt x="5807" y="27976"/>
                    </a:lnTo>
                    <a:lnTo>
                      <a:pt x="5985" y="28089"/>
                    </a:lnTo>
                    <a:lnTo>
                      <a:pt x="6229" y="28219"/>
                    </a:lnTo>
                    <a:lnTo>
                      <a:pt x="6374" y="28284"/>
                    </a:lnTo>
                    <a:lnTo>
                      <a:pt x="6553" y="28349"/>
                    </a:lnTo>
                    <a:lnTo>
                      <a:pt x="6731" y="28398"/>
                    </a:lnTo>
                    <a:lnTo>
                      <a:pt x="6942" y="28462"/>
                    </a:lnTo>
                    <a:lnTo>
                      <a:pt x="7169" y="28495"/>
                    </a:lnTo>
                    <a:lnTo>
                      <a:pt x="7412" y="28527"/>
                    </a:lnTo>
                    <a:lnTo>
                      <a:pt x="7672" y="28544"/>
                    </a:lnTo>
                    <a:lnTo>
                      <a:pt x="7964" y="28544"/>
                    </a:lnTo>
                    <a:lnTo>
                      <a:pt x="8256" y="28527"/>
                    </a:lnTo>
                    <a:lnTo>
                      <a:pt x="8580" y="28495"/>
                    </a:lnTo>
                    <a:lnTo>
                      <a:pt x="8921" y="28430"/>
                    </a:lnTo>
                    <a:lnTo>
                      <a:pt x="9277" y="28349"/>
                    </a:lnTo>
                    <a:lnTo>
                      <a:pt x="9650" y="28252"/>
                    </a:lnTo>
                    <a:lnTo>
                      <a:pt x="10056" y="28106"/>
                    </a:lnTo>
                    <a:lnTo>
                      <a:pt x="10478" y="27943"/>
                    </a:lnTo>
                    <a:lnTo>
                      <a:pt x="10915" y="27733"/>
                    </a:lnTo>
                    <a:lnTo>
                      <a:pt x="11370" y="27489"/>
                    </a:lnTo>
                    <a:lnTo>
                      <a:pt x="11840" y="27214"/>
                    </a:lnTo>
                    <a:lnTo>
                      <a:pt x="12343" y="26906"/>
                    </a:lnTo>
                    <a:lnTo>
                      <a:pt x="12862" y="26549"/>
                    </a:lnTo>
                    <a:lnTo>
                      <a:pt x="13397" y="26143"/>
                    </a:lnTo>
                    <a:lnTo>
                      <a:pt x="13948" y="25705"/>
                    </a:lnTo>
                    <a:lnTo>
                      <a:pt x="14532" y="25203"/>
                    </a:lnTo>
                    <a:lnTo>
                      <a:pt x="15132" y="24651"/>
                    </a:lnTo>
                    <a:lnTo>
                      <a:pt x="15229" y="24538"/>
                    </a:lnTo>
                    <a:lnTo>
                      <a:pt x="15343" y="24392"/>
                    </a:lnTo>
                    <a:lnTo>
                      <a:pt x="15505" y="24165"/>
                    </a:lnTo>
                    <a:lnTo>
                      <a:pt x="15683" y="23857"/>
                    </a:lnTo>
                    <a:lnTo>
                      <a:pt x="15894" y="23467"/>
                    </a:lnTo>
                    <a:lnTo>
                      <a:pt x="16138" y="22997"/>
                    </a:lnTo>
                    <a:lnTo>
                      <a:pt x="16381" y="22429"/>
                    </a:lnTo>
                    <a:lnTo>
                      <a:pt x="16640" y="21765"/>
                    </a:lnTo>
                    <a:lnTo>
                      <a:pt x="16900" y="20986"/>
                    </a:lnTo>
                    <a:lnTo>
                      <a:pt x="17175" y="20094"/>
                    </a:lnTo>
                    <a:lnTo>
                      <a:pt x="17305" y="19608"/>
                    </a:lnTo>
                    <a:lnTo>
                      <a:pt x="17435" y="19105"/>
                    </a:lnTo>
                    <a:lnTo>
                      <a:pt x="17548" y="18553"/>
                    </a:lnTo>
                    <a:lnTo>
                      <a:pt x="17678" y="17970"/>
                    </a:lnTo>
                    <a:lnTo>
                      <a:pt x="17792" y="17353"/>
                    </a:lnTo>
                    <a:lnTo>
                      <a:pt x="17905" y="16721"/>
                    </a:lnTo>
                    <a:lnTo>
                      <a:pt x="18003" y="16040"/>
                    </a:lnTo>
                    <a:lnTo>
                      <a:pt x="18100" y="15326"/>
                    </a:lnTo>
                    <a:lnTo>
                      <a:pt x="18197" y="14580"/>
                    </a:lnTo>
                    <a:lnTo>
                      <a:pt x="18278" y="13802"/>
                    </a:lnTo>
                    <a:lnTo>
                      <a:pt x="18424" y="13526"/>
                    </a:lnTo>
                    <a:lnTo>
                      <a:pt x="18554" y="13202"/>
                    </a:lnTo>
                    <a:lnTo>
                      <a:pt x="18732" y="12780"/>
                    </a:lnTo>
                    <a:lnTo>
                      <a:pt x="18927" y="12228"/>
                    </a:lnTo>
                    <a:lnTo>
                      <a:pt x="19105" y="11596"/>
                    </a:lnTo>
                    <a:lnTo>
                      <a:pt x="19203" y="11239"/>
                    </a:lnTo>
                    <a:lnTo>
                      <a:pt x="19284" y="10866"/>
                    </a:lnTo>
                    <a:lnTo>
                      <a:pt x="19349" y="10477"/>
                    </a:lnTo>
                    <a:lnTo>
                      <a:pt x="19414" y="10071"/>
                    </a:lnTo>
                    <a:lnTo>
                      <a:pt x="19462" y="9634"/>
                    </a:lnTo>
                    <a:lnTo>
                      <a:pt x="19495" y="9196"/>
                    </a:lnTo>
                    <a:lnTo>
                      <a:pt x="19511" y="8725"/>
                    </a:lnTo>
                    <a:lnTo>
                      <a:pt x="19511" y="8255"/>
                    </a:lnTo>
                    <a:lnTo>
                      <a:pt x="19495" y="7769"/>
                    </a:lnTo>
                    <a:lnTo>
                      <a:pt x="19446" y="7266"/>
                    </a:lnTo>
                    <a:lnTo>
                      <a:pt x="19381" y="6763"/>
                    </a:lnTo>
                    <a:lnTo>
                      <a:pt x="19284" y="6244"/>
                    </a:lnTo>
                    <a:lnTo>
                      <a:pt x="19154" y="5709"/>
                    </a:lnTo>
                    <a:lnTo>
                      <a:pt x="19008" y="5174"/>
                    </a:lnTo>
                    <a:lnTo>
                      <a:pt x="18813" y="4639"/>
                    </a:lnTo>
                    <a:lnTo>
                      <a:pt x="18603" y="4087"/>
                    </a:lnTo>
                    <a:lnTo>
                      <a:pt x="18343" y="3536"/>
                    </a:lnTo>
                    <a:lnTo>
                      <a:pt x="18051" y="2984"/>
                    </a:lnTo>
                    <a:lnTo>
                      <a:pt x="17711" y="2433"/>
                    </a:lnTo>
                    <a:lnTo>
                      <a:pt x="17338" y="1865"/>
                    </a:lnTo>
                    <a:lnTo>
                      <a:pt x="17159" y="1703"/>
                    </a:lnTo>
                    <a:lnTo>
                      <a:pt x="16932" y="1525"/>
                    </a:lnTo>
                    <a:lnTo>
                      <a:pt x="16624" y="1314"/>
                    </a:lnTo>
                    <a:lnTo>
                      <a:pt x="16219" y="1071"/>
                    </a:lnTo>
                    <a:lnTo>
                      <a:pt x="15975" y="941"/>
                    </a:lnTo>
                    <a:lnTo>
                      <a:pt x="15716" y="811"/>
                    </a:lnTo>
                    <a:lnTo>
                      <a:pt x="15440" y="698"/>
                    </a:lnTo>
                    <a:lnTo>
                      <a:pt x="15132" y="568"/>
                    </a:lnTo>
                    <a:lnTo>
                      <a:pt x="14808" y="454"/>
                    </a:lnTo>
                    <a:lnTo>
                      <a:pt x="14467" y="357"/>
                    </a:lnTo>
                    <a:lnTo>
                      <a:pt x="14094" y="260"/>
                    </a:lnTo>
                    <a:lnTo>
                      <a:pt x="13705" y="162"/>
                    </a:lnTo>
                    <a:lnTo>
                      <a:pt x="13283" y="98"/>
                    </a:lnTo>
                    <a:lnTo>
                      <a:pt x="12845" y="49"/>
                    </a:lnTo>
                    <a:lnTo>
                      <a:pt x="12391" y="16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rgbClr val="F5CB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9"/>
              <p:cNvSpPr/>
              <p:nvPr/>
            </p:nvSpPr>
            <p:spPr>
              <a:xfrm>
                <a:off x="3746125" y="1596350"/>
                <a:ext cx="10057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4023" h="2499" extrusionOk="0">
                    <a:moveTo>
                      <a:pt x="3439" y="1"/>
                    </a:moveTo>
                    <a:lnTo>
                      <a:pt x="3293" y="228"/>
                    </a:lnTo>
                    <a:lnTo>
                      <a:pt x="3131" y="422"/>
                    </a:lnTo>
                    <a:lnTo>
                      <a:pt x="2969" y="601"/>
                    </a:lnTo>
                    <a:lnTo>
                      <a:pt x="2806" y="763"/>
                    </a:lnTo>
                    <a:lnTo>
                      <a:pt x="2660" y="909"/>
                    </a:lnTo>
                    <a:lnTo>
                      <a:pt x="2498" y="1039"/>
                    </a:lnTo>
                    <a:lnTo>
                      <a:pt x="2352" y="1152"/>
                    </a:lnTo>
                    <a:lnTo>
                      <a:pt x="2190" y="1266"/>
                    </a:lnTo>
                    <a:lnTo>
                      <a:pt x="1898" y="1428"/>
                    </a:lnTo>
                    <a:lnTo>
                      <a:pt x="1622" y="1557"/>
                    </a:lnTo>
                    <a:lnTo>
                      <a:pt x="1347" y="1655"/>
                    </a:lnTo>
                    <a:lnTo>
                      <a:pt x="1087" y="1703"/>
                    </a:lnTo>
                    <a:lnTo>
                      <a:pt x="860" y="1720"/>
                    </a:lnTo>
                    <a:lnTo>
                      <a:pt x="649" y="1720"/>
                    </a:lnTo>
                    <a:lnTo>
                      <a:pt x="455" y="1703"/>
                    </a:lnTo>
                    <a:lnTo>
                      <a:pt x="293" y="1687"/>
                    </a:lnTo>
                    <a:lnTo>
                      <a:pt x="82" y="1622"/>
                    </a:lnTo>
                    <a:lnTo>
                      <a:pt x="1" y="1606"/>
                    </a:lnTo>
                    <a:lnTo>
                      <a:pt x="1" y="1606"/>
                    </a:lnTo>
                    <a:lnTo>
                      <a:pt x="228" y="1785"/>
                    </a:lnTo>
                    <a:lnTo>
                      <a:pt x="455" y="1931"/>
                    </a:lnTo>
                    <a:lnTo>
                      <a:pt x="682" y="2060"/>
                    </a:lnTo>
                    <a:lnTo>
                      <a:pt x="893" y="2174"/>
                    </a:lnTo>
                    <a:lnTo>
                      <a:pt x="1104" y="2271"/>
                    </a:lnTo>
                    <a:lnTo>
                      <a:pt x="1298" y="2352"/>
                    </a:lnTo>
                    <a:lnTo>
                      <a:pt x="1493" y="2417"/>
                    </a:lnTo>
                    <a:lnTo>
                      <a:pt x="1687" y="2449"/>
                    </a:lnTo>
                    <a:lnTo>
                      <a:pt x="1866" y="2482"/>
                    </a:lnTo>
                    <a:lnTo>
                      <a:pt x="2044" y="2498"/>
                    </a:lnTo>
                    <a:lnTo>
                      <a:pt x="2385" y="2498"/>
                    </a:lnTo>
                    <a:lnTo>
                      <a:pt x="2531" y="2482"/>
                    </a:lnTo>
                    <a:lnTo>
                      <a:pt x="2677" y="2449"/>
                    </a:lnTo>
                    <a:lnTo>
                      <a:pt x="2952" y="2368"/>
                    </a:lnTo>
                    <a:lnTo>
                      <a:pt x="3196" y="2271"/>
                    </a:lnTo>
                    <a:lnTo>
                      <a:pt x="3423" y="2141"/>
                    </a:lnTo>
                    <a:lnTo>
                      <a:pt x="3601" y="2028"/>
                    </a:lnTo>
                    <a:lnTo>
                      <a:pt x="3747" y="1898"/>
                    </a:lnTo>
                    <a:lnTo>
                      <a:pt x="3877" y="1801"/>
                    </a:lnTo>
                    <a:lnTo>
                      <a:pt x="3958" y="1703"/>
                    </a:lnTo>
                    <a:lnTo>
                      <a:pt x="4023" y="1622"/>
                    </a:lnTo>
                    <a:lnTo>
                      <a:pt x="34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9"/>
              <p:cNvSpPr/>
              <p:nvPr/>
            </p:nvSpPr>
            <p:spPr>
              <a:xfrm>
                <a:off x="3806550" y="1270775"/>
                <a:ext cx="831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3325" h="1704" extrusionOk="0">
                    <a:moveTo>
                      <a:pt x="227" y="1"/>
                    </a:moveTo>
                    <a:lnTo>
                      <a:pt x="179" y="130"/>
                    </a:lnTo>
                    <a:lnTo>
                      <a:pt x="130" y="276"/>
                    </a:lnTo>
                    <a:lnTo>
                      <a:pt x="81" y="471"/>
                    </a:lnTo>
                    <a:lnTo>
                      <a:pt x="33" y="698"/>
                    </a:lnTo>
                    <a:lnTo>
                      <a:pt x="0" y="958"/>
                    </a:lnTo>
                    <a:lnTo>
                      <a:pt x="0" y="1249"/>
                    </a:lnTo>
                    <a:lnTo>
                      <a:pt x="16" y="1541"/>
                    </a:lnTo>
                    <a:lnTo>
                      <a:pt x="406" y="1606"/>
                    </a:lnTo>
                    <a:lnTo>
                      <a:pt x="827" y="1655"/>
                    </a:lnTo>
                    <a:lnTo>
                      <a:pt x="1330" y="1687"/>
                    </a:lnTo>
                    <a:lnTo>
                      <a:pt x="1606" y="1704"/>
                    </a:lnTo>
                    <a:lnTo>
                      <a:pt x="1881" y="1704"/>
                    </a:lnTo>
                    <a:lnTo>
                      <a:pt x="2157" y="1687"/>
                    </a:lnTo>
                    <a:lnTo>
                      <a:pt x="2433" y="1655"/>
                    </a:lnTo>
                    <a:lnTo>
                      <a:pt x="2692" y="1606"/>
                    </a:lnTo>
                    <a:lnTo>
                      <a:pt x="2936" y="1541"/>
                    </a:lnTo>
                    <a:lnTo>
                      <a:pt x="3146" y="1460"/>
                    </a:lnTo>
                    <a:lnTo>
                      <a:pt x="3325" y="1347"/>
                    </a:lnTo>
                    <a:lnTo>
                      <a:pt x="3309" y="941"/>
                    </a:lnTo>
                    <a:lnTo>
                      <a:pt x="3049" y="925"/>
                    </a:lnTo>
                    <a:lnTo>
                      <a:pt x="2757" y="893"/>
                    </a:lnTo>
                    <a:lnTo>
                      <a:pt x="2368" y="828"/>
                    </a:lnTo>
                    <a:lnTo>
                      <a:pt x="1898" y="714"/>
                    </a:lnTo>
                    <a:lnTo>
                      <a:pt x="1654" y="633"/>
                    </a:lnTo>
                    <a:lnTo>
                      <a:pt x="1379" y="536"/>
                    </a:lnTo>
                    <a:lnTo>
                      <a:pt x="1103" y="439"/>
                    </a:lnTo>
                    <a:lnTo>
                      <a:pt x="811" y="309"/>
                    </a:lnTo>
                    <a:lnTo>
                      <a:pt x="519" y="163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9"/>
              <p:cNvSpPr/>
              <p:nvPr/>
            </p:nvSpPr>
            <p:spPr>
              <a:xfrm>
                <a:off x="3650450" y="1278900"/>
                <a:ext cx="59625" cy="32050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1282" extrusionOk="0">
                    <a:moveTo>
                      <a:pt x="2222" y="0"/>
                    </a:moveTo>
                    <a:lnTo>
                      <a:pt x="2011" y="130"/>
                    </a:lnTo>
                    <a:lnTo>
                      <a:pt x="1801" y="243"/>
                    </a:lnTo>
                    <a:lnTo>
                      <a:pt x="1590" y="341"/>
                    </a:lnTo>
                    <a:lnTo>
                      <a:pt x="1395" y="422"/>
                    </a:lnTo>
                    <a:lnTo>
                      <a:pt x="1022" y="535"/>
                    </a:lnTo>
                    <a:lnTo>
                      <a:pt x="698" y="633"/>
                    </a:lnTo>
                    <a:lnTo>
                      <a:pt x="406" y="681"/>
                    </a:lnTo>
                    <a:lnTo>
                      <a:pt x="195" y="714"/>
                    </a:lnTo>
                    <a:lnTo>
                      <a:pt x="17" y="714"/>
                    </a:lnTo>
                    <a:lnTo>
                      <a:pt x="0" y="1022"/>
                    </a:lnTo>
                    <a:lnTo>
                      <a:pt x="130" y="1103"/>
                    </a:lnTo>
                    <a:lnTo>
                      <a:pt x="292" y="1168"/>
                    </a:lnTo>
                    <a:lnTo>
                      <a:pt x="454" y="1216"/>
                    </a:lnTo>
                    <a:lnTo>
                      <a:pt x="649" y="1249"/>
                    </a:lnTo>
                    <a:lnTo>
                      <a:pt x="844" y="1281"/>
                    </a:lnTo>
                    <a:lnTo>
                      <a:pt x="1427" y="1281"/>
                    </a:lnTo>
                    <a:lnTo>
                      <a:pt x="1801" y="1249"/>
                    </a:lnTo>
                    <a:lnTo>
                      <a:pt x="2092" y="1216"/>
                    </a:lnTo>
                    <a:lnTo>
                      <a:pt x="2368" y="1168"/>
                    </a:lnTo>
                    <a:lnTo>
                      <a:pt x="2384" y="941"/>
                    </a:lnTo>
                    <a:lnTo>
                      <a:pt x="2384" y="730"/>
                    </a:lnTo>
                    <a:lnTo>
                      <a:pt x="2368" y="535"/>
                    </a:lnTo>
                    <a:lnTo>
                      <a:pt x="2319" y="357"/>
                    </a:lnTo>
                    <a:lnTo>
                      <a:pt x="2255" y="97"/>
                    </a:lnTo>
                    <a:lnTo>
                      <a:pt x="22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9"/>
              <p:cNvSpPr/>
              <p:nvPr/>
            </p:nvSpPr>
            <p:spPr>
              <a:xfrm>
                <a:off x="3809775" y="1340525"/>
                <a:ext cx="80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1412" extrusionOk="0">
                    <a:moveTo>
                      <a:pt x="779" y="0"/>
                    </a:moveTo>
                    <a:lnTo>
                      <a:pt x="682" y="49"/>
                    </a:lnTo>
                    <a:lnTo>
                      <a:pt x="552" y="130"/>
                    </a:lnTo>
                    <a:lnTo>
                      <a:pt x="390" y="260"/>
                    </a:lnTo>
                    <a:lnTo>
                      <a:pt x="309" y="341"/>
                    </a:lnTo>
                    <a:lnTo>
                      <a:pt x="244" y="438"/>
                    </a:lnTo>
                    <a:lnTo>
                      <a:pt x="179" y="552"/>
                    </a:lnTo>
                    <a:lnTo>
                      <a:pt x="114" y="681"/>
                    </a:lnTo>
                    <a:lnTo>
                      <a:pt x="66" y="827"/>
                    </a:lnTo>
                    <a:lnTo>
                      <a:pt x="17" y="1006"/>
                    </a:lnTo>
                    <a:lnTo>
                      <a:pt x="1" y="1200"/>
                    </a:lnTo>
                    <a:lnTo>
                      <a:pt x="1" y="1411"/>
                    </a:lnTo>
                    <a:lnTo>
                      <a:pt x="3212" y="1395"/>
                    </a:lnTo>
                    <a:lnTo>
                      <a:pt x="3163" y="1346"/>
                    </a:lnTo>
                    <a:lnTo>
                      <a:pt x="3050" y="1168"/>
                    </a:lnTo>
                    <a:lnTo>
                      <a:pt x="2855" y="941"/>
                    </a:lnTo>
                    <a:lnTo>
                      <a:pt x="2742" y="811"/>
                    </a:lnTo>
                    <a:lnTo>
                      <a:pt x="2596" y="681"/>
                    </a:lnTo>
                    <a:lnTo>
                      <a:pt x="2434" y="552"/>
                    </a:lnTo>
                    <a:lnTo>
                      <a:pt x="2255" y="422"/>
                    </a:lnTo>
                    <a:lnTo>
                      <a:pt x="2061" y="292"/>
                    </a:lnTo>
                    <a:lnTo>
                      <a:pt x="1850" y="195"/>
                    </a:lnTo>
                    <a:lnTo>
                      <a:pt x="1606" y="97"/>
                    </a:lnTo>
                    <a:lnTo>
                      <a:pt x="1363" y="33"/>
                    </a:lnTo>
                    <a:lnTo>
                      <a:pt x="1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9"/>
              <p:cNvSpPr/>
              <p:nvPr/>
            </p:nvSpPr>
            <p:spPr>
              <a:xfrm>
                <a:off x="3809775" y="1340525"/>
                <a:ext cx="422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688" h="1412" extrusionOk="0">
                    <a:moveTo>
                      <a:pt x="779" y="0"/>
                    </a:moveTo>
                    <a:lnTo>
                      <a:pt x="682" y="49"/>
                    </a:lnTo>
                    <a:lnTo>
                      <a:pt x="552" y="130"/>
                    </a:lnTo>
                    <a:lnTo>
                      <a:pt x="390" y="260"/>
                    </a:lnTo>
                    <a:lnTo>
                      <a:pt x="309" y="341"/>
                    </a:lnTo>
                    <a:lnTo>
                      <a:pt x="244" y="438"/>
                    </a:lnTo>
                    <a:lnTo>
                      <a:pt x="179" y="552"/>
                    </a:lnTo>
                    <a:lnTo>
                      <a:pt x="114" y="681"/>
                    </a:lnTo>
                    <a:lnTo>
                      <a:pt x="66" y="827"/>
                    </a:lnTo>
                    <a:lnTo>
                      <a:pt x="17" y="1006"/>
                    </a:lnTo>
                    <a:lnTo>
                      <a:pt x="1" y="1200"/>
                    </a:lnTo>
                    <a:lnTo>
                      <a:pt x="1" y="1411"/>
                    </a:lnTo>
                    <a:lnTo>
                      <a:pt x="1688" y="1411"/>
                    </a:lnTo>
                    <a:lnTo>
                      <a:pt x="1347" y="33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9"/>
              <p:cNvSpPr/>
              <p:nvPr/>
            </p:nvSpPr>
            <p:spPr>
              <a:xfrm>
                <a:off x="3815050" y="1340100"/>
                <a:ext cx="7545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429" extrusionOk="0">
                    <a:moveTo>
                      <a:pt x="617" y="1"/>
                    </a:moveTo>
                    <a:lnTo>
                      <a:pt x="552" y="17"/>
                    </a:lnTo>
                    <a:lnTo>
                      <a:pt x="406" y="98"/>
                    </a:lnTo>
                    <a:lnTo>
                      <a:pt x="309" y="163"/>
                    </a:lnTo>
                    <a:lnTo>
                      <a:pt x="195" y="244"/>
                    </a:lnTo>
                    <a:lnTo>
                      <a:pt x="98" y="358"/>
                    </a:lnTo>
                    <a:lnTo>
                      <a:pt x="1" y="487"/>
                    </a:lnTo>
                    <a:lnTo>
                      <a:pt x="98" y="374"/>
                    </a:lnTo>
                    <a:lnTo>
                      <a:pt x="195" y="277"/>
                    </a:lnTo>
                    <a:lnTo>
                      <a:pt x="293" y="212"/>
                    </a:lnTo>
                    <a:lnTo>
                      <a:pt x="374" y="147"/>
                    </a:lnTo>
                    <a:lnTo>
                      <a:pt x="520" y="82"/>
                    </a:lnTo>
                    <a:lnTo>
                      <a:pt x="568" y="66"/>
                    </a:lnTo>
                    <a:lnTo>
                      <a:pt x="812" y="66"/>
                    </a:lnTo>
                    <a:lnTo>
                      <a:pt x="1039" y="98"/>
                    </a:lnTo>
                    <a:lnTo>
                      <a:pt x="1249" y="147"/>
                    </a:lnTo>
                    <a:lnTo>
                      <a:pt x="1460" y="228"/>
                    </a:lnTo>
                    <a:lnTo>
                      <a:pt x="1639" y="309"/>
                    </a:lnTo>
                    <a:lnTo>
                      <a:pt x="1801" y="406"/>
                    </a:lnTo>
                    <a:lnTo>
                      <a:pt x="1963" y="504"/>
                    </a:lnTo>
                    <a:lnTo>
                      <a:pt x="2109" y="617"/>
                    </a:lnTo>
                    <a:lnTo>
                      <a:pt x="2239" y="747"/>
                    </a:lnTo>
                    <a:lnTo>
                      <a:pt x="2352" y="860"/>
                    </a:lnTo>
                    <a:lnTo>
                      <a:pt x="2531" y="1088"/>
                    </a:lnTo>
                    <a:lnTo>
                      <a:pt x="2677" y="1282"/>
                    </a:lnTo>
                    <a:lnTo>
                      <a:pt x="2774" y="1428"/>
                    </a:lnTo>
                    <a:lnTo>
                      <a:pt x="3017" y="1412"/>
                    </a:lnTo>
                    <a:lnTo>
                      <a:pt x="2985" y="1363"/>
                    </a:lnTo>
                    <a:lnTo>
                      <a:pt x="2855" y="1185"/>
                    </a:lnTo>
                    <a:lnTo>
                      <a:pt x="2660" y="958"/>
                    </a:lnTo>
                    <a:lnTo>
                      <a:pt x="2547" y="828"/>
                    </a:lnTo>
                    <a:lnTo>
                      <a:pt x="2401" y="682"/>
                    </a:lnTo>
                    <a:lnTo>
                      <a:pt x="2239" y="552"/>
                    </a:lnTo>
                    <a:lnTo>
                      <a:pt x="2060" y="423"/>
                    </a:lnTo>
                    <a:lnTo>
                      <a:pt x="1866" y="309"/>
                    </a:lnTo>
                    <a:lnTo>
                      <a:pt x="1639" y="196"/>
                    </a:lnTo>
                    <a:lnTo>
                      <a:pt x="1412" y="114"/>
                    </a:lnTo>
                    <a:lnTo>
                      <a:pt x="1168" y="50"/>
                    </a:lnTo>
                    <a:lnTo>
                      <a:pt x="893" y="1"/>
                    </a:lnTo>
                    <a:close/>
                  </a:path>
                </a:pathLst>
              </a:custGeom>
              <a:solidFill>
                <a:srgbClr val="EFB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9"/>
              <p:cNvSpPr/>
              <p:nvPr/>
            </p:nvSpPr>
            <p:spPr>
              <a:xfrm>
                <a:off x="3843850" y="1355100"/>
                <a:ext cx="8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357" h="488" extrusionOk="0">
                    <a:moveTo>
                      <a:pt x="130" y="1"/>
                    </a:moveTo>
                    <a:lnTo>
                      <a:pt x="97" y="17"/>
                    </a:lnTo>
                    <a:lnTo>
                      <a:pt x="49" y="66"/>
                    </a:lnTo>
                    <a:lnTo>
                      <a:pt x="0" y="147"/>
                    </a:lnTo>
                    <a:lnTo>
                      <a:pt x="0" y="244"/>
                    </a:lnTo>
                    <a:lnTo>
                      <a:pt x="16" y="342"/>
                    </a:lnTo>
                    <a:lnTo>
                      <a:pt x="49" y="423"/>
                    </a:lnTo>
                    <a:lnTo>
                      <a:pt x="114" y="471"/>
                    </a:lnTo>
                    <a:lnTo>
                      <a:pt x="146" y="488"/>
                    </a:lnTo>
                    <a:lnTo>
                      <a:pt x="227" y="488"/>
                    </a:lnTo>
                    <a:lnTo>
                      <a:pt x="260" y="471"/>
                    </a:lnTo>
                    <a:lnTo>
                      <a:pt x="308" y="423"/>
                    </a:lnTo>
                    <a:lnTo>
                      <a:pt x="357" y="342"/>
                    </a:lnTo>
                    <a:lnTo>
                      <a:pt x="357" y="244"/>
                    </a:lnTo>
                    <a:lnTo>
                      <a:pt x="341" y="147"/>
                    </a:lnTo>
                    <a:lnTo>
                      <a:pt x="308" y="66"/>
                    </a:lnTo>
                    <a:lnTo>
                      <a:pt x="243" y="17"/>
                    </a:lnTo>
                    <a:lnTo>
                      <a:pt x="2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29"/>
              <p:cNvSpPr/>
              <p:nvPr/>
            </p:nvSpPr>
            <p:spPr>
              <a:xfrm>
                <a:off x="3652075" y="1344175"/>
                <a:ext cx="6285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103" extrusionOk="0">
                    <a:moveTo>
                      <a:pt x="633" y="0"/>
                    </a:moveTo>
                    <a:lnTo>
                      <a:pt x="519" y="33"/>
                    </a:lnTo>
                    <a:lnTo>
                      <a:pt x="422" y="97"/>
                    </a:lnTo>
                    <a:lnTo>
                      <a:pt x="292" y="195"/>
                    </a:lnTo>
                    <a:lnTo>
                      <a:pt x="243" y="260"/>
                    </a:lnTo>
                    <a:lnTo>
                      <a:pt x="179" y="341"/>
                    </a:lnTo>
                    <a:lnTo>
                      <a:pt x="130" y="438"/>
                    </a:lnTo>
                    <a:lnTo>
                      <a:pt x="81" y="535"/>
                    </a:lnTo>
                    <a:lnTo>
                      <a:pt x="33" y="649"/>
                    </a:lnTo>
                    <a:lnTo>
                      <a:pt x="16" y="795"/>
                    </a:lnTo>
                    <a:lnTo>
                      <a:pt x="0" y="941"/>
                    </a:lnTo>
                    <a:lnTo>
                      <a:pt x="0" y="1103"/>
                    </a:lnTo>
                    <a:lnTo>
                      <a:pt x="2514" y="1103"/>
                    </a:lnTo>
                    <a:lnTo>
                      <a:pt x="2384" y="925"/>
                    </a:lnTo>
                    <a:lnTo>
                      <a:pt x="2238" y="746"/>
                    </a:lnTo>
                    <a:lnTo>
                      <a:pt x="2027" y="535"/>
                    </a:lnTo>
                    <a:lnTo>
                      <a:pt x="1898" y="422"/>
                    </a:lnTo>
                    <a:lnTo>
                      <a:pt x="1768" y="324"/>
                    </a:lnTo>
                    <a:lnTo>
                      <a:pt x="1606" y="227"/>
                    </a:lnTo>
                    <a:lnTo>
                      <a:pt x="1444" y="146"/>
                    </a:lnTo>
                    <a:lnTo>
                      <a:pt x="1265" y="81"/>
                    </a:lnTo>
                    <a:lnTo>
                      <a:pt x="1054" y="33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29"/>
              <p:cNvSpPr/>
              <p:nvPr/>
            </p:nvSpPr>
            <p:spPr>
              <a:xfrm>
                <a:off x="3652075" y="1344175"/>
                <a:ext cx="3285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03" extrusionOk="0">
                    <a:moveTo>
                      <a:pt x="633" y="0"/>
                    </a:moveTo>
                    <a:lnTo>
                      <a:pt x="519" y="33"/>
                    </a:lnTo>
                    <a:lnTo>
                      <a:pt x="422" y="97"/>
                    </a:lnTo>
                    <a:lnTo>
                      <a:pt x="292" y="195"/>
                    </a:lnTo>
                    <a:lnTo>
                      <a:pt x="243" y="260"/>
                    </a:lnTo>
                    <a:lnTo>
                      <a:pt x="179" y="341"/>
                    </a:lnTo>
                    <a:lnTo>
                      <a:pt x="130" y="438"/>
                    </a:lnTo>
                    <a:lnTo>
                      <a:pt x="81" y="535"/>
                    </a:lnTo>
                    <a:lnTo>
                      <a:pt x="33" y="649"/>
                    </a:lnTo>
                    <a:lnTo>
                      <a:pt x="16" y="795"/>
                    </a:lnTo>
                    <a:lnTo>
                      <a:pt x="0" y="941"/>
                    </a:lnTo>
                    <a:lnTo>
                      <a:pt x="0" y="1103"/>
                    </a:lnTo>
                    <a:lnTo>
                      <a:pt x="1314" y="1103"/>
                    </a:lnTo>
                    <a:lnTo>
                      <a:pt x="1038" y="3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29"/>
              <p:cNvSpPr/>
              <p:nvPr/>
            </p:nvSpPr>
            <p:spPr>
              <a:xfrm>
                <a:off x="3656125" y="1343750"/>
                <a:ext cx="59225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120" extrusionOk="0">
                    <a:moveTo>
                      <a:pt x="76" y="284"/>
                    </a:moveTo>
                    <a:lnTo>
                      <a:pt x="65" y="293"/>
                    </a:lnTo>
                    <a:lnTo>
                      <a:pt x="0" y="390"/>
                    </a:lnTo>
                    <a:lnTo>
                      <a:pt x="76" y="284"/>
                    </a:lnTo>
                    <a:close/>
                    <a:moveTo>
                      <a:pt x="471" y="1"/>
                    </a:moveTo>
                    <a:lnTo>
                      <a:pt x="422" y="17"/>
                    </a:lnTo>
                    <a:lnTo>
                      <a:pt x="309" y="82"/>
                    </a:lnTo>
                    <a:lnTo>
                      <a:pt x="227" y="131"/>
                    </a:lnTo>
                    <a:lnTo>
                      <a:pt x="146" y="196"/>
                    </a:lnTo>
                    <a:lnTo>
                      <a:pt x="81" y="277"/>
                    </a:lnTo>
                    <a:lnTo>
                      <a:pt x="76" y="284"/>
                    </a:lnTo>
                    <a:lnTo>
                      <a:pt x="146" y="228"/>
                    </a:lnTo>
                    <a:lnTo>
                      <a:pt x="227" y="163"/>
                    </a:lnTo>
                    <a:lnTo>
                      <a:pt x="292" y="114"/>
                    </a:lnTo>
                    <a:lnTo>
                      <a:pt x="390" y="66"/>
                    </a:lnTo>
                    <a:lnTo>
                      <a:pt x="438" y="50"/>
                    </a:lnTo>
                    <a:lnTo>
                      <a:pt x="633" y="66"/>
                    </a:lnTo>
                    <a:lnTo>
                      <a:pt x="811" y="82"/>
                    </a:lnTo>
                    <a:lnTo>
                      <a:pt x="973" y="114"/>
                    </a:lnTo>
                    <a:lnTo>
                      <a:pt x="1136" y="179"/>
                    </a:lnTo>
                    <a:lnTo>
                      <a:pt x="1282" y="244"/>
                    </a:lnTo>
                    <a:lnTo>
                      <a:pt x="1411" y="325"/>
                    </a:lnTo>
                    <a:lnTo>
                      <a:pt x="1541" y="406"/>
                    </a:lnTo>
                    <a:lnTo>
                      <a:pt x="1655" y="487"/>
                    </a:lnTo>
                    <a:lnTo>
                      <a:pt x="1833" y="682"/>
                    </a:lnTo>
                    <a:lnTo>
                      <a:pt x="1995" y="860"/>
                    </a:lnTo>
                    <a:lnTo>
                      <a:pt x="2092" y="1006"/>
                    </a:lnTo>
                    <a:lnTo>
                      <a:pt x="2174" y="1120"/>
                    </a:lnTo>
                    <a:lnTo>
                      <a:pt x="2368" y="1120"/>
                    </a:lnTo>
                    <a:lnTo>
                      <a:pt x="2238" y="942"/>
                    </a:lnTo>
                    <a:lnTo>
                      <a:pt x="2092" y="747"/>
                    </a:lnTo>
                    <a:lnTo>
                      <a:pt x="1882" y="536"/>
                    </a:lnTo>
                    <a:lnTo>
                      <a:pt x="1752" y="439"/>
                    </a:lnTo>
                    <a:lnTo>
                      <a:pt x="1606" y="341"/>
                    </a:lnTo>
                    <a:lnTo>
                      <a:pt x="1460" y="244"/>
                    </a:lnTo>
                    <a:lnTo>
                      <a:pt x="1282" y="163"/>
                    </a:lnTo>
                    <a:lnTo>
                      <a:pt x="1103" y="82"/>
                    </a:lnTo>
                    <a:lnTo>
                      <a:pt x="909" y="33"/>
                    </a:lnTo>
                    <a:lnTo>
                      <a:pt x="698" y="1"/>
                    </a:lnTo>
                    <a:close/>
                  </a:path>
                </a:pathLst>
              </a:custGeom>
              <a:solidFill>
                <a:srgbClr val="EFB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29"/>
              <p:cNvSpPr/>
              <p:nvPr/>
            </p:nvSpPr>
            <p:spPr>
              <a:xfrm>
                <a:off x="3678425" y="1355525"/>
                <a:ext cx="73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390" extrusionOk="0">
                    <a:moveTo>
                      <a:pt x="146" y="0"/>
                    </a:moveTo>
                    <a:lnTo>
                      <a:pt x="81" y="16"/>
                    </a:lnTo>
                    <a:lnTo>
                      <a:pt x="49" y="65"/>
                    </a:lnTo>
                    <a:lnTo>
                      <a:pt x="17" y="130"/>
                    </a:lnTo>
                    <a:lnTo>
                      <a:pt x="0" y="195"/>
                    </a:lnTo>
                    <a:lnTo>
                      <a:pt x="17" y="276"/>
                    </a:lnTo>
                    <a:lnTo>
                      <a:pt x="49" y="341"/>
                    </a:lnTo>
                    <a:lnTo>
                      <a:pt x="98" y="373"/>
                    </a:lnTo>
                    <a:lnTo>
                      <a:pt x="163" y="389"/>
                    </a:lnTo>
                    <a:lnTo>
                      <a:pt x="211" y="373"/>
                    </a:lnTo>
                    <a:lnTo>
                      <a:pt x="260" y="325"/>
                    </a:lnTo>
                    <a:lnTo>
                      <a:pt x="292" y="260"/>
                    </a:lnTo>
                    <a:lnTo>
                      <a:pt x="292" y="195"/>
                    </a:lnTo>
                    <a:lnTo>
                      <a:pt x="276" y="114"/>
                    </a:lnTo>
                    <a:lnTo>
                      <a:pt x="244" y="49"/>
                    </a:lnTo>
                    <a:lnTo>
                      <a:pt x="195" y="16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9"/>
              <p:cNvSpPr/>
              <p:nvPr/>
            </p:nvSpPr>
            <p:spPr>
              <a:xfrm>
                <a:off x="3746125" y="1048200"/>
                <a:ext cx="221800" cy="114350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4574" extrusionOk="0">
                    <a:moveTo>
                      <a:pt x="2920" y="0"/>
                    </a:moveTo>
                    <a:lnTo>
                      <a:pt x="49" y="1233"/>
                    </a:lnTo>
                    <a:lnTo>
                      <a:pt x="1" y="2676"/>
                    </a:lnTo>
                    <a:lnTo>
                      <a:pt x="212" y="2709"/>
                    </a:lnTo>
                    <a:lnTo>
                      <a:pt x="422" y="2757"/>
                    </a:lnTo>
                    <a:lnTo>
                      <a:pt x="666" y="2838"/>
                    </a:lnTo>
                    <a:lnTo>
                      <a:pt x="909" y="2936"/>
                    </a:lnTo>
                    <a:lnTo>
                      <a:pt x="1412" y="3179"/>
                    </a:lnTo>
                    <a:lnTo>
                      <a:pt x="1898" y="3438"/>
                    </a:lnTo>
                    <a:lnTo>
                      <a:pt x="2336" y="3698"/>
                    </a:lnTo>
                    <a:lnTo>
                      <a:pt x="2693" y="3909"/>
                    </a:lnTo>
                    <a:lnTo>
                      <a:pt x="3017" y="4119"/>
                    </a:lnTo>
                    <a:lnTo>
                      <a:pt x="2952" y="3990"/>
                    </a:lnTo>
                    <a:lnTo>
                      <a:pt x="2871" y="3860"/>
                    </a:lnTo>
                    <a:lnTo>
                      <a:pt x="2693" y="3617"/>
                    </a:lnTo>
                    <a:lnTo>
                      <a:pt x="2498" y="3390"/>
                    </a:lnTo>
                    <a:lnTo>
                      <a:pt x="2287" y="3179"/>
                    </a:lnTo>
                    <a:lnTo>
                      <a:pt x="2109" y="3017"/>
                    </a:lnTo>
                    <a:lnTo>
                      <a:pt x="1947" y="2887"/>
                    </a:lnTo>
                    <a:lnTo>
                      <a:pt x="1817" y="2790"/>
                    </a:lnTo>
                    <a:lnTo>
                      <a:pt x="1752" y="2709"/>
                    </a:lnTo>
                    <a:lnTo>
                      <a:pt x="1704" y="2627"/>
                    </a:lnTo>
                    <a:lnTo>
                      <a:pt x="1671" y="2563"/>
                    </a:lnTo>
                    <a:lnTo>
                      <a:pt x="1671" y="2514"/>
                    </a:lnTo>
                    <a:lnTo>
                      <a:pt x="1671" y="2465"/>
                    </a:lnTo>
                    <a:lnTo>
                      <a:pt x="1687" y="2417"/>
                    </a:lnTo>
                    <a:lnTo>
                      <a:pt x="1720" y="2384"/>
                    </a:lnTo>
                    <a:lnTo>
                      <a:pt x="1736" y="2352"/>
                    </a:lnTo>
                    <a:lnTo>
                      <a:pt x="1817" y="2303"/>
                    </a:lnTo>
                    <a:lnTo>
                      <a:pt x="1898" y="2287"/>
                    </a:lnTo>
                    <a:lnTo>
                      <a:pt x="1979" y="2271"/>
                    </a:lnTo>
                    <a:lnTo>
                      <a:pt x="2466" y="2433"/>
                    </a:lnTo>
                    <a:lnTo>
                      <a:pt x="2904" y="2611"/>
                    </a:lnTo>
                    <a:lnTo>
                      <a:pt x="3325" y="2806"/>
                    </a:lnTo>
                    <a:lnTo>
                      <a:pt x="3698" y="3000"/>
                    </a:lnTo>
                    <a:lnTo>
                      <a:pt x="4055" y="3195"/>
                    </a:lnTo>
                    <a:lnTo>
                      <a:pt x="4380" y="3373"/>
                    </a:lnTo>
                    <a:lnTo>
                      <a:pt x="4671" y="3568"/>
                    </a:lnTo>
                    <a:lnTo>
                      <a:pt x="4915" y="3746"/>
                    </a:lnTo>
                    <a:lnTo>
                      <a:pt x="5336" y="4071"/>
                    </a:lnTo>
                    <a:lnTo>
                      <a:pt x="5644" y="4330"/>
                    </a:lnTo>
                    <a:lnTo>
                      <a:pt x="5823" y="4509"/>
                    </a:lnTo>
                    <a:lnTo>
                      <a:pt x="5872" y="4574"/>
                    </a:lnTo>
                    <a:lnTo>
                      <a:pt x="5758" y="4330"/>
                    </a:lnTo>
                    <a:lnTo>
                      <a:pt x="5612" y="4119"/>
                    </a:lnTo>
                    <a:lnTo>
                      <a:pt x="5434" y="3892"/>
                    </a:lnTo>
                    <a:lnTo>
                      <a:pt x="5255" y="3682"/>
                    </a:lnTo>
                    <a:lnTo>
                      <a:pt x="5061" y="3487"/>
                    </a:lnTo>
                    <a:lnTo>
                      <a:pt x="4850" y="3292"/>
                    </a:lnTo>
                    <a:lnTo>
                      <a:pt x="4639" y="3114"/>
                    </a:lnTo>
                    <a:lnTo>
                      <a:pt x="4428" y="2952"/>
                    </a:lnTo>
                    <a:lnTo>
                      <a:pt x="4039" y="2660"/>
                    </a:lnTo>
                    <a:lnTo>
                      <a:pt x="3715" y="2449"/>
                    </a:lnTo>
                    <a:lnTo>
                      <a:pt x="3406" y="2271"/>
                    </a:lnTo>
                    <a:lnTo>
                      <a:pt x="3682" y="2368"/>
                    </a:lnTo>
                    <a:lnTo>
                      <a:pt x="3990" y="2498"/>
                    </a:lnTo>
                    <a:lnTo>
                      <a:pt x="4623" y="2773"/>
                    </a:lnTo>
                    <a:lnTo>
                      <a:pt x="5271" y="3098"/>
                    </a:lnTo>
                    <a:lnTo>
                      <a:pt x="5872" y="3422"/>
                    </a:lnTo>
                    <a:lnTo>
                      <a:pt x="6407" y="3730"/>
                    </a:lnTo>
                    <a:lnTo>
                      <a:pt x="6845" y="3990"/>
                    </a:lnTo>
                    <a:lnTo>
                      <a:pt x="7234" y="4217"/>
                    </a:lnTo>
                    <a:lnTo>
                      <a:pt x="6780" y="3584"/>
                    </a:lnTo>
                    <a:lnTo>
                      <a:pt x="6390" y="3033"/>
                    </a:lnTo>
                    <a:lnTo>
                      <a:pt x="6066" y="2595"/>
                    </a:lnTo>
                    <a:lnTo>
                      <a:pt x="5790" y="2238"/>
                    </a:lnTo>
                    <a:lnTo>
                      <a:pt x="5417" y="1800"/>
                    </a:lnTo>
                    <a:lnTo>
                      <a:pt x="5288" y="1654"/>
                    </a:lnTo>
                    <a:lnTo>
                      <a:pt x="5417" y="1541"/>
                    </a:lnTo>
                    <a:lnTo>
                      <a:pt x="5547" y="1427"/>
                    </a:lnTo>
                    <a:lnTo>
                      <a:pt x="5677" y="1346"/>
                    </a:lnTo>
                    <a:lnTo>
                      <a:pt x="5807" y="1281"/>
                    </a:lnTo>
                    <a:lnTo>
                      <a:pt x="5953" y="1233"/>
                    </a:lnTo>
                    <a:lnTo>
                      <a:pt x="6082" y="1200"/>
                    </a:lnTo>
                    <a:lnTo>
                      <a:pt x="6228" y="1168"/>
                    </a:lnTo>
                    <a:lnTo>
                      <a:pt x="6374" y="1168"/>
                    </a:lnTo>
                    <a:lnTo>
                      <a:pt x="6536" y="1184"/>
                    </a:lnTo>
                    <a:lnTo>
                      <a:pt x="6682" y="1200"/>
                    </a:lnTo>
                    <a:lnTo>
                      <a:pt x="6828" y="1233"/>
                    </a:lnTo>
                    <a:lnTo>
                      <a:pt x="6974" y="1265"/>
                    </a:lnTo>
                    <a:lnTo>
                      <a:pt x="7266" y="1379"/>
                    </a:lnTo>
                    <a:lnTo>
                      <a:pt x="7558" y="1508"/>
                    </a:lnTo>
                    <a:lnTo>
                      <a:pt x="7818" y="1654"/>
                    </a:lnTo>
                    <a:lnTo>
                      <a:pt x="8077" y="1800"/>
                    </a:lnTo>
                    <a:lnTo>
                      <a:pt x="8288" y="1962"/>
                    </a:lnTo>
                    <a:lnTo>
                      <a:pt x="8483" y="2108"/>
                    </a:lnTo>
                    <a:lnTo>
                      <a:pt x="8775" y="2335"/>
                    </a:lnTo>
                    <a:lnTo>
                      <a:pt x="8872" y="2433"/>
                    </a:lnTo>
                    <a:lnTo>
                      <a:pt x="8693" y="2173"/>
                    </a:lnTo>
                    <a:lnTo>
                      <a:pt x="8499" y="1930"/>
                    </a:lnTo>
                    <a:lnTo>
                      <a:pt x="8320" y="1703"/>
                    </a:lnTo>
                    <a:lnTo>
                      <a:pt x="8110" y="1492"/>
                    </a:lnTo>
                    <a:lnTo>
                      <a:pt x="7915" y="1298"/>
                    </a:lnTo>
                    <a:lnTo>
                      <a:pt x="7737" y="1119"/>
                    </a:lnTo>
                    <a:lnTo>
                      <a:pt x="7364" y="811"/>
                    </a:lnTo>
                    <a:lnTo>
                      <a:pt x="7039" y="568"/>
                    </a:lnTo>
                    <a:lnTo>
                      <a:pt x="6780" y="406"/>
                    </a:lnTo>
                    <a:lnTo>
                      <a:pt x="6553" y="260"/>
                    </a:lnTo>
                    <a:lnTo>
                      <a:pt x="4266" y="227"/>
                    </a:lnTo>
                    <a:lnTo>
                      <a:pt x="4071" y="341"/>
                    </a:lnTo>
                    <a:lnTo>
                      <a:pt x="3909" y="406"/>
                    </a:lnTo>
                    <a:lnTo>
                      <a:pt x="3747" y="454"/>
                    </a:lnTo>
                    <a:lnTo>
                      <a:pt x="3617" y="470"/>
                    </a:lnTo>
                    <a:lnTo>
                      <a:pt x="3488" y="454"/>
                    </a:lnTo>
                    <a:lnTo>
                      <a:pt x="3374" y="438"/>
                    </a:lnTo>
                    <a:lnTo>
                      <a:pt x="3293" y="406"/>
                    </a:lnTo>
                    <a:lnTo>
                      <a:pt x="3196" y="357"/>
                    </a:lnTo>
                    <a:lnTo>
                      <a:pt x="3131" y="308"/>
                    </a:lnTo>
                    <a:lnTo>
                      <a:pt x="3066" y="243"/>
                    </a:lnTo>
                    <a:lnTo>
                      <a:pt x="2985" y="130"/>
                    </a:lnTo>
                    <a:lnTo>
                      <a:pt x="2936" y="49"/>
                    </a:lnTo>
                    <a:lnTo>
                      <a:pt x="29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9"/>
              <p:cNvSpPr/>
              <p:nvPr/>
            </p:nvSpPr>
            <p:spPr>
              <a:xfrm>
                <a:off x="3697875" y="1143075"/>
                <a:ext cx="407900" cy="639400"/>
              </a:xfrm>
              <a:custGeom>
                <a:avLst/>
                <a:gdLst/>
                <a:ahLst/>
                <a:cxnLst/>
                <a:rect l="l" t="t" r="r" b="b"/>
                <a:pathLst>
                  <a:path w="16316" h="25576" extrusionOk="0">
                    <a:moveTo>
                      <a:pt x="14856" y="0"/>
                    </a:moveTo>
                    <a:lnTo>
                      <a:pt x="14872" y="260"/>
                    </a:lnTo>
                    <a:lnTo>
                      <a:pt x="14872" y="519"/>
                    </a:lnTo>
                    <a:lnTo>
                      <a:pt x="14856" y="876"/>
                    </a:lnTo>
                    <a:lnTo>
                      <a:pt x="14840" y="1216"/>
                    </a:lnTo>
                    <a:lnTo>
                      <a:pt x="14791" y="1557"/>
                    </a:lnTo>
                    <a:lnTo>
                      <a:pt x="14726" y="1898"/>
                    </a:lnTo>
                    <a:lnTo>
                      <a:pt x="14645" y="2222"/>
                    </a:lnTo>
                    <a:lnTo>
                      <a:pt x="14548" y="2546"/>
                    </a:lnTo>
                    <a:lnTo>
                      <a:pt x="14418" y="2871"/>
                    </a:lnTo>
                    <a:lnTo>
                      <a:pt x="14289" y="3179"/>
                    </a:lnTo>
                    <a:lnTo>
                      <a:pt x="14143" y="3471"/>
                    </a:lnTo>
                    <a:lnTo>
                      <a:pt x="13980" y="3763"/>
                    </a:lnTo>
                    <a:lnTo>
                      <a:pt x="13802" y="4038"/>
                    </a:lnTo>
                    <a:lnTo>
                      <a:pt x="13624" y="4314"/>
                    </a:lnTo>
                    <a:lnTo>
                      <a:pt x="13413" y="4574"/>
                    </a:lnTo>
                    <a:lnTo>
                      <a:pt x="13202" y="4817"/>
                    </a:lnTo>
                    <a:lnTo>
                      <a:pt x="12975" y="5060"/>
                    </a:lnTo>
                    <a:lnTo>
                      <a:pt x="12732" y="5287"/>
                    </a:lnTo>
                    <a:lnTo>
                      <a:pt x="12813" y="5936"/>
                    </a:lnTo>
                    <a:lnTo>
                      <a:pt x="12878" y="6601"/>
                    </a:lnTo>
                    <a:lnTo>
                      <a:pt x="12910" y="7266"/>
                    </a:lnTo>
                    <a:lnTo>
                      <a:pt x="12943" y="7947"/>
                    </a:lnTo>
                    <a:lnTo>
                      <a:pt x="12943" y="8644"/>
                    </a:lnTo>
                    <a:lnTo>
                      <a:pt x="12943" y="9342"/>
                    </a:lnTo>
                    <a:lnTo>
                      <a:pt x="12910" y="10055"/>
                    </a:lnTo>
                    <a:lnTo>
                      <a:pt x="12845" y="10769"/>
                    </a:lnTo>
                    <a:lnTo>
                      <a:pt x="12780" y="11531"/>
                    </a:lnTo>
                    <a:lnTo>
                      <a:pt x="12683" y="12277"/>
                    </a:lnTo>
                    <a:lnTo>
                      <a:pt x="12553" y="13023"/>
                    </a:lnTo>
                    <a:lnTo>
                      <a:pt x="12424" y="13737"/>
                    </a:lnTo>
                    <a:lnTo>
                      <a:pt x="12261" y="14450"/>
                    </a:lnTo>
                    <a:lnTo>
                      <a:pt x="12083" y="15131"/>
                    </a:lnTo>
                    <a:lnTo>
                      <a:pt x="11888" y="15812"/>
                    </a:lnTo>
                    <a:lnTo>
                      <a:pt x="11678" y="16461"/>
                    </a:lnTo>
                    <a:lnTo>
                      <a:pt x="11451" y="17110"/>
                    </a:lnTo>
                    <a:lnTo>
                      <a:pt x="11207" y="17726"/>
                    </a:lnTo>
                    <a:lnTo>
                      <a:pt x="10948" y="18326"/>
                    </a:lnTo>
                    <a:lnTo>
                      <a:pt x="10672" y="18910"/>
                    </a:lnTo>
                    <a:lnTo>
                      <a:pt x="10380" y="19461"/>
                    </a:lnTo>
                    <a:lnTo>
                      <a:pt x="10088" y="20013"/>
                    </a:lnTo>
                    <a:lnTo>
                      <a:pt x="9764" y="20516"/>
                    </a:lnTo>
                    <a:lnTo>
                      <a:pt x="9440" y="21002"/>
                    </a:lnTo>
                    <a:lnTo>
                      <a:pt x="9099" y="21472"/>
                    </a:lnTo>
                    <a:lnTo>
                      <a:pt x="8742" y="21910"/>
                    </a:lnTo>
                    <a:lnTo>
                      <a:pt x="8385" y="22316"/>
                    </a:lnTo>
                    <a:lnTo>
                      <a:pt x="8012" y="22705"/>
                    </a:lnTo>
                    <a:lnTo>
                      <a:pt x="7639" y="23062"/>
                    </a:lnTo>
                    <a:lnTo>
                      <a:pt x="7250" y="23386"/>
                    </a:lnTo>
                    <a:lnTo>
                      <a:pt x="6845" y="23678"/>
                    </a:lnTo>
                    <a:lnTo>
                      <a:pt x="6439" y="23938"/>
                    </a:lnTo>
                    <a:lnTo>
                      <a:pt x="6034" y="24165"/>
                    </a:lnTo>
                    <a:lnTo>
                      <a:pt x="5612" y="24359"/>
                    </a:lnTo>
                    <a:lnTo>
                      <a:pt x="5190" y="24521"/>
                    </a:lnTo>
                    <a:lnTo>
                      <a:pt x="4769" y="24651"/>
                    </a:lnTo>
                    <a:lnTo>
                      <a:pt x="4331" y="24748"/>
                    </a:lnTo>
                    <a:lnTo>
                      <a:pt x="3893" y="24813"/>
                    </a:lnTo>
                    <a:lnTo>
                      <a:pt x="3455" y="24830"/>
                    </a:lnTo>
                    <a:lnTo>
                      <a:pt x="3017" y="24813"/>
                    </a:lnTo>
                    <a:lnTo>
                      <a:pt x="2612" y="24748"/>
                    </a:lnTo>
                    <a:lnTo>
                      <a:pt x="2206" y="24667"/>
                    </a:lnTo>
                    <a:lnTo>
                      <a:pt x="1817" y="24554"/>
                    </a:lnTo>
                    <a:lnTo>
                      <a:pt x="1444" y="24408"/>
                    </a:lnTo>
                    <a:lnTo>
                      <a:pt x="1071" y="24229"/>
                    </a:lnTo>
                    <a:lnTo>
                      <a:pt x="698" y="24019"/>
                    </a:lnTo>
                    <a:lnTo>
                      <a:pt x="341" y="23792"/>
                    </a:lnTo>
                    <a:lnTo>
                      <a:pt x="1" y="23532"/>
                    </a:lnTo>
                    <a:lnTo>
                      <a:pt x="195" y="23711"/>
                    </a:lnTo>
                    <a:lnTo>
                      <a:pt x="406" y="23889"/>
                    </a:lnTo>
                    <a:lnTo>
                      <a:pt x="666" y="24067"/>
                    </a:lnTo>
                    <a:lnTo>
                      <a:pt x="941" y="24229"/>
                    </a:lnTo>
                    <a:lnTo>
                      <a:pt x="1266" y="24408"/>
                    </a:lnTo>
                    <a:lnTo>
                      <a:pt x="1623" y="24570"/>
                    </a:lnTo>
                    <a:lnTo>
                      <a:pt x="2028" y="24732"/>
                    </a:lnTo>
                    <a:lnTo>
                      <a:pt x="2466" y="24894"/>
                    </a:lnTo>
                    <a:lnTo>
                      <a:pt x="2612" y="25008"/>
                    </a:lnTo>
                    <a:lnTo>
                      <a:pt x="2790" y="25121"/>
                    </a:lnTo>
                    <a:lnTo>
                      <a:pt x="3034" y="25251"/>
                    </a:lnTo>
                    <a:lnTo>
                      <a:pt x="3196" y="25316"/>
                    </a:lnTo>
                    <a:lnTo>
                      <a:pt x="3358" y="25381"/>
                    </a:lnTo>
                    <a:lnTo>
                      <a:pt x="3552" y="25430"/>
                    </a:lnTo>
                    <a:lnTo>
                      <a:pt x="3747" y="25494"/>
                    </a:lnTo>
                    <a:lnTo>
                      <a:pt x="3974" y="25527"/>
                    </a:lnTo>
                    <a:lnTo>
                      <a:pt x="4217" y="25559"/>
                    </a:lnTo>
                    <a:lnTo>
                      <a:pt x="4493" y="25576"/>
                    </a:lnTo>
                    <a:lnTo>
                      <a:pt x="4769" y="25576"/>
                    </a:lnTo>
                    <a:lnTo>
                      <a:pt x="5077" y="25559"/>
                    </a:lnTo>
                    <a:lnTo>
                      <a:pt x="5385" y="25527"/>
                    </a:lnTo>
                    <a:lnTo>
                      <a:pt x="5726" y="25462"/>
                    </a:lnTo>
                    <a:lnTo>
                      <a:pt x="6082" y="25381"/>
                    </a:lnTo>
                    <a:lnTo>
                      <a:pt x="6472" y="25284"/>
                    </a:lnTo>
                    <a:lnTo>
                      <a:pt x="6861" y="25138"/>
                    </a:lnTo>
                    <a:lnTo>
                      <a:pt x="7283" y="24975"/>
                    </a:lnTo>
                    <a:lnTo>
                      <a:pt x="7720" y="24765"/>
                    </a:lnTo>
                    <a:lnTo>
                      <a:pt x="8175" y="24521"/>
                    </a:lnTo>
                    <a:lnTo>
                      <a:pt x="8645" y="24246"/>
                    </a:lnTo>
                    <a:lnTo>
                      <a:pt x="9148" y="23938"/>
                    </a:lnTo>
                    <a:lnTo>
                      <a:pt x="9667" y="23581"/>
                    </a:lnTo>
                    <a:lnTo>
                      <a:pt x="10202" y="23175"/>
                    </a:lnTo>
                    <a:lnTo>
                      <a:pt x="10769" y="22737"/>
                    </a:lnTo>
                    <a:lnTo>
                      <a:pt x="11337" y="22235"/>
                    </a:lnTo>
                    <a:lnTo>
                      <a:pt x="11937" y="21683"/>
                    </a:lnTo>
                    <a:lnTo>
                      <a:pt x="12034" y="21570"/>
                    </a:lnTo>
                    <a:lnTo>
                      <a:pt x="12148" y="21424"/>
                    </a:lnTo>
                    <a:lnTo>
                      <a:pt x="12310" y="21197"/>
                    </a:lnTo>
                    <a:lnTo>
                      <a:pt x="12505" y="20889"/>
                    </a:lnTo>
                    <a:lnTo>
                      <a:pt x="12716" y="20499"/>
                    </a:lnTo>
                    <a:lnTo>
                      <a:pt x="12943" y="20029"/>
                    </a:lnTo>
                    <a:lnTo>
                      <a:pt x="13186" y="19461"/>
                    </a:lnTo>
                    <a:lnTo>
                      <a:pt x="13445" y="18797"/>
                    </a:lnTo>
                    <a:lnTo>
                      <a:pt x="13721" y="18018"/>
                    </a:lnTo>
                    <a:lnTo>
                      <a:pt x="13980" y="17126"/>
                    </a:lnTo>
                    <a:lnTo>
                      <a:pt x="14110" y="16640"/>
                    </a:lnTo>
                    <a:lnTo>
                      <a:pt x="14240" y="16137"/>
                    </a:lnTo>
                    <a:lnTo>
                      <a:pt x="14370" y="15585"/>
                    </a:lnTo>
                    <a:lnTo>
                      <a:pt x="14483" y="15002"/>
                    </a:lnTo>
                    <a:lnTo>
                      <a:pt x="14597" y="14385"/>
                    </a:lnTo>
                    <a:lnTo>
                      <a:pt x="14710" y="13753"/>
                    </a:lnTo>
                    <a:lnTo>
                      <a:pt x="14824" y="13072"/>
                    </a:lnTo>
                    <a:lnTo>
                      <a:pt x="14921" y="12358"/>
                    </a:lnTo>
                    <a:lnTo>
                      <a:pt x="15002" y="11612"/>
                    </a:lnTo>
                    <a:lnTo>
                      <a:pt x="15100" y="10834"/>
                    </a:lnTo>
                    <a:lnTo>
                      <a:pt x="15213" y="10590"/>
                    </a:lnTo>
                    <a:lnTo>
                      <a:pt x="15343" y="10315"/>
                    </a:lnTo>
                    <a:lnTo>
                      <a:pt x="15505" y="9925"/>
                    </a:lnTo>
                    <a:lnTo>
                      <a:pt x="15683" y="9439"/>
                    </a:lnTo>
                    <a:lnTo>
                      <a:pt x="15846" y="8871"/>
                    </a:lnTo>
                    <a:lnTo>
                      <a:pt x="16024" y="8223"/>
                    </a:lnTo>
                    <a:lnTo>
                      <a:pt x="16089" y="7866"/>
                    </a:lnTo>
                    <a:lnTo>
                      <a:pt x="16154" y="7509"/>
                    </a:lnTo>
                    <a:lnTo>
                      <a:pt x="16219" y="7120"/>
                    </a:lnTo>
                    <a:lnTo>
                      <a:pt x="16267" y="6714"/>
                    </a:lnTo>
                    <a:lnTo>
                      <a:pt x="16300" y="6293"/>
                    </a:lnTo>
                    <a:lnTo>
                      <a:pt x="16316" y="5871"/>
                    </a:lnTo>
                    <a:lnTo>
                      <a:pt x="16316" y="5433"/>
                    </a:lnTo>
                    <a:lnTo>
                      <a:pt x="16316" y="4979"/>
                    </a:lnTo>
                    <a:lnTo>
                      <a:pt x="16283" y="4509"/>
                    </a:lnTo>
                    <a:lnTo>
                      <a:pt x="16219" y="4038"/>
                    </a:lnTo>
                    <a:lnTo>
                      <a:pt x="16154" y="3552"/>
                    </a:lnTo>
                    <a:lnTo>
                      <a:pt x="16040" y="3065"/>
                    </a:lnTo>
                    <a:lnTo>
                      <a:pt x="15927" y="2563"/>
                    </a:lnTo>
                    <a:lnTo>
                      <a:pt x="15764" y="2060"/>
                    </a:lnTo>
                    <a:lnTo>
                      <a:pt x="15586" y="1557"/>
                    </a:lnTo>
                    <a:lnTo>
                      <a:pt x="15375" y="1038"/>
                    </a:lnTo>
                    <a:lnTo>
                      <a:pt x="15132" y="519"/>
                    </a:lnTo>
                    <a:lnTo>
                      <a:pt x="14856" y="0"/>
                    </a:lnTo>
                    <a:close/>
                  </a:path>
                </a:pathLst>
              </a:custGeom>
              <a:solidFill>
                <a:srgbClr val="EFB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9"/>
              <p:cNvSpPr/>
              <p:nvPr/>
            </p:nvSpPr>
            <p:spPr>
              <a:xfrm>
                <a:off x="3907100" y="1338900"/>
                <a:ext cx="126925" cy="363300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14532" extrusionOk="0">
                    <a:moveTo>
                      <a:pt x="4525" y="0"/>
                    </a:moveTo>
                    <a:lnTo>
                      <a:pt x="4509" y="227"/>
                    </a:lnTo>
                    <a:lnTo>
                      <a:pt x="4492" y="487"/>
                    </a:lnTo>
                    <a:lnTo>
                      <a:pt x="4460" y="827"/>
                    </a:lnTo>
                    <a:lnTo>
                      <a:pt x="4395" y="1249"/>
                    </a:lnTo>
                    <a:lnTo>
                      <a:pt x="4314" y="1719"/>
                    </a:lnTo>
                    <a:lnTo>
                      <a:pt x="4201" y="2238"/>
                    </a:lnTo>
                    <a:lnTo>
                      <a:pt x="4055" y="2790"/>
                    </a:lnTo>
                    <a:lnTo>
                      <a:pt x="3860" y="3374"/>
                    </a:lnTo>
                    <a:lnTo>
                      <a:pt x="3746" y="3682"/>
                    </a:lnTo>
                    <a:lnTo>
                      <a:pt x="3617" y="3974"/>
                    </a:lnTo>
                    <a:lnTo>
                      <a:pt x="3487" y="4282"/>
                    </a:lnTo>
                    <a:lnTo>
                      <a:pt x="3325" y="4574"/>
                    </a:lnTo>
                    <a:lnTo>
                      <a:pt x="3163" y="4882"/>
                    </a:lnTo>
                    <a:lnTo>
                      <a:pt x="2984" y="5174"/>
                    </a:lnTo>
                    <a:lnTo>
                      <a:pt x="2773" y="5449"/>
                    </a:lnTo>
                    <a:lnTo>
                      <a:pt x="2563" y="5741"/>
                    </a:lnTo>
                    <a:lnTo>
                      <a:pt x="2336" y="6017"/>
                    </a:lnTo>
                    <a:lnTo>
                      <a:pt x="2092" y="6277"/>
                    </a:lnTo>
                    <a:lnTo>
                      <a:pt x="1817" y="6520"/>
                    </a:lnTo>
                    <a:lnTo>
                      <a:pt x="1525" y="6763"/>
                    </a:lnTo>
                    <a:lnTo>
                      <a:pt x="1233" y="6990"/>
                    </a:lnTo>
                    <a:lnTo>
                      <a:pt x="908" y="7201"/>
                    </a:lnTo>
                    <a:lnTo>
                      <a:pt x="973" y="7412"/>
                    </a:lnTo>
                    <a:lnTo>
                      <a:pt x="1038" y="7655"/>
                    </a:lnTo>
                    <a:lnTo>
                      <a:pt x="1119" y="7979"/>
                    </a:lnTo>
                    <a:lnTo>
                      <a:pt x="1200" y="8385"/>
                    </a:lnTo>
                    <a:lnTo>
                      <a:pt x="1281" y="8839"/>
                    </a:lnTo>
                    <a:lnTo>
                      <a:pt x="1346" y="9342"/>
                    </a:lnTo>
                    <a:lnTo>
                      <a:pt x="1395" y="9893"/>
                    </a:lnTo>
                    <a:lnTo>
                      <a:pt x="1411" y="10477"/>
                    </a:lnTo>
                    <a:lnTo>
                      <a:pt x="1395" y="10769"/>
                    </a:lnTo>
                    <a:lnTo>
                      <a:pt x="1379" y="11077"/>
                    </a:lnTo>
                    <a:lnTo>
                      <a:pt x="1362" y="11385"/>
                    </a:lnTo>
                    <a:lnTo>
                      <a:pt x="1314" y="11677"/>
                    </a:lnTo>
                    <a:lnTo>
                      <a:pt x="1265" y="11985"/>
                    </a:lnTo>
                    <a:lnTo>
                      <a:pt x="1200" y="12293"/>
                    </a:lnTo>
                    <a:lnTo>
                      <a:pt x="1103" y="12585"/>
                    </a:lnTo>
                    <a:lnTo>
                      <a:pt x="1006" y="12893"/>
                    </a:lnTo>
                    <a:lnTo>
                      <a:pt x="892" y="13185"/>
                    </a:lnTo>
                    <a:lnTo>
                      <a:pt x="762" y="13477"/>
                    </a:lnTo>
                    <a:lnTo>
                      <a:pt x="600" y="13753"/>
                    </a:lnTo>
                    <a:lnTo>
                      <a:pt x="422" y="14012"/>
                    </a:lnTo>
                    <a:lnTo>
                      <a:pt x="227" y="14272"/>
                    </a:lnTo>
                    <a:lnTo>
                      <a:pt x="0" y="14531"/>
                    </a:lnTo>
                    <a:lnTo>
                      <a:pt x="292" y="14272"/>
                    </a:lnTo>
                    <a:lnTo>
                      <a:pt x="633" y="13964"/>
                    </a:lnTo>
                    <a:lnTo>
                      <a:pt x="1071" y="13542"/>
                    </a:lnTo>
                    <a:lnTo>
                      <a:pt x="1298" y="13283"/>
                    </a:lnTo>
                    <a:lnTo>
                      <a:pt x="1557" y="12991"/>
                    </a:lnTo>
                    <a:lnTo>
                      <a:pt x="1833" y="12666"/>
                    </a:lnTo>
                    <a:lnTo>
                      <a:pt x="2108" y="12326"/>
                    </a:lnTo>
                    <a:lnTo>
                      <a:pt x="2384" y="11953"/>
                    </a:lnTo>
                    <a:lnTo>
                      <a:pt x="2660" y="11564"/>
                    </a:lnTo>
                    <a:lnTo>
                      <a:pt x="2936" y="11126"/>
                    </a:lnTo>
                    <a:lnTo>
                      <a:pt x="3211" y="10672"/>
                    </a:lnTo>
                    <a:lnTo>
                      <a:pt x="3487" y="10201"/>
                    </a:lnTo>
                    <a:lnTo>
                      <a:pt x="3730" y="9682"/>
                    </a:lnTo>
                    <a:lnTo>
                      <a:pt x="3990" y="9147"/>
                    </a:lnTo>
                    <a:lnTo>
                      <a:pt x="4201" y="8596"/>
                    </a:lnTo>
                    <a:lnTo>
                      <a:pt x="4411" y="8012"/>
                    </a:lnTo>
                    <a:lnTo>
                      <a:pt x="4606" y="7396"/>
                    </a:lnTo>
                    <a:lnTo>
                      <a:pt x="4752" y="6763"/>
                    </a:lnTo>
                    <a:lnTo>
                      <a:pt x="4882" y="6114"/>
                    </a:lnTo>
                    <a:lnTo>
                      <a:pt x="4979" y="5433"/>
                    </a:lnTo>
                    <a:lnTo>
                      <a:pt x="5044" y="4720"/>
                    </a:lnTo>
                    <a:lnTo>
                      <a:pt x="5060" y="4363"/>
                    </a:lnTo>
                    <a:lnTo>
                      <a:pt x="5076" y="3990"/>
                    </a:lnTo>
                    <a:lnTo>
                      <a:pt x="5076" y="3617"/>
                    </a:lnTo>
                    <a:lnTo>
                      <a:pt x="5060" y="3244"/>
                    </a:lnTo>
                    <a:lnTo>
                      <a:pt x="5028" y="2855"/>
                    </a:lnTo>
                    <a:lnTo>
                      <a:pt x="4995" y="2465"/>
                    </a:lnTo>
                    <a:lnTo>
                      <a:pt x="4947" y="2076"/>
                    </a:lnTo>
                    <a:lnTo>
                      <a:pt x="4898" y="1671"/>
                    </a:lnTo>
                    <a:lnTo>
                      <a:pt x="4817" y="1265"/>
                    </a:lnTo>
                    <a:lnTo>
                      <a:pt x="4736" y="844"/>
                    </a:lnTo>
                    <a:lnTo>
                      <a:pt x="4638" y="438"/>
                    </a:lnTo>
                    <a:lnTo>
                      <a:pt x="4525" y="0"/>
                    </a:lnTo>
                    <a:close/>
                  </a:path>
                </a:pathLst>
              </a:custGeom>
              <a:solidFill>
                <a:srgbClr val="EFB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9"/>
              <p:cNvSpPr/>
              <p:nvPr/>
            </p:nvSpPr>
            <p:spPr>
              <a:xfrm>
                <a:off x="3922100" y="1166575"/>
                <a:ext cx="241250" cy="470350"/>
              </a:xfrm>
              <a:custGeom>
                <a:avLst/>
                <a:gdLst/>
                <a:ahLst/>
                <a:cxnLst/>
                <a:rect l="l" t="t" r="r" b="b"/>
                <a:pathLst>
                  <a:path w="9650" h="18814" extrusionOk="0">
                    <a:moveTo>
                      <a:pt x="1314" y="1"/>
                    </a:moveTo>
                    <a:lnTo>
                      <a:pt x="1265" y="17"/>
                    </a:lnTo>
                    <a:lnTo>
                      <a:pt x="1135" y="82"/>
                    </a:lnTo>
                    <a:lnTo>
                      <a:pt x="973" y="179"/>
                    </a:lnTo>
                    <a:lnTo>
                      <a:pt x="876" y="244"/>
                    </a:lnTo>
                    <a:lnTo>
                      <a:pt x="779" y="325"/>
                    </a:lnTo>
                    <a:lnTo>
                      <a:pt x="698" y="406"/>
                    </a:lnTo>
                    <a:lnTo>
                      <a:pt x="616" y="520"/>
                    </a:lnTo>
                    <a:lnTo>
                      <a:pt x="552" y="633"/>
                    </a:lnTo>
                    <a:lnTo>
                      <a:pt x="503" y="763"/>
                    </a:lnTo>
                    <a:lnTo>
                      <a:pt x="471" y="893"/>
                    </a:lnTo>
                    <a:lnTo>
                      <a:pt x="454" y="1055"/>
                    </a:lnTo>
                    <a:lnTo>
                      <a:pt x="487" y="1217"/>
                    </a:lnTo>
                    <a:lnTo>
                      <a:pt x="535" y="1412"/>
                    </a:lnTo>
                    <a:lnTo>
                      <a:pt x="860" y="1541"/>
                    </a:lnTo>
                    <a:lnTo>
                      <a:pt x="1200" y="1720"/>
                    </a:lnTo>
                    <a:lnTo>
                      <a:pt x="1606" y="1947"/>
                    </a:lnTo>
                    <a:lnTo>
                      <a:pt x="1833" y="2093"/>
                    </a:lnTo>
                    <a:lnTo>
                      <a:pt x="2044" y="2239"/>
                    </a:lnTo>
                    <a:lnTo>
                      <a:pt x="2254" y="2401"/>
                    </a:lnTo>
                    <a:lnTo>
                      <a:pt x="2449" y="2579"/>
                    </a:lnTo>
                    <a:lnTo>
                      <a:pt x="2627" y="2758"/>
                    </a:lnTo>
                    <a:lnTo>
                      <a:pt x="2790" y="2969"/>
                    </a:lnTo>
                    <a:lnTo>
                      <a:pt x="2936" y="3163"/>
                    </a:lnTo>
                    <a:lnTo>
                      <a:pt x="3033" y="3390"/>
                    </a:lnTo>
                    <a:lnTo>
                      <a:pt x="2173" y="4996"/>
                    </a:lnTo>
                    <a:lnTo>
                      <a:pt x="2352" y="5255"/>
                    </a:lnTo>
                    <a:lnTo>
                      <a:pt x="2563" y="5531"/>
                    </a:lnTo>
                    <a:lnTo>
                      <a:pt x="2838" y="5872"/>
                    </a:lnTo>
                    <a:lnTo>
                      <a:pt x="3017" y="6050"/>
                    </a:lnTo>
                    <a:lnTo>
                      <a:pt x="3211" y="6245"/>
                    </a:lnTo>
                    <a:lnTo>
                      <a:pt x="3406" y="6423"/>
                    </a:lnTo>
                    <a:lnTo>
                      <a:pt x="3633" y="6601"/>
                    </a:lnTo>
                    <a:lnTo>
                      <a:pt x="3892" y="6780"/>
                    </a:lnTo>
                    <a:lnTo>
                      <a:pt x="4152" y="6942"/>
                    </a:lnTo>
                    <a:lnTo>
                      <a:pt x="4428" y="7088"/>
                    </a:lnTo>
                    <a:lnTo>
                      <a:pt x="4720" y="7218"/>
                    </a:lnTo>
                    <a:lnTo>
                      <a:pt x="4736" y="7299"/>
                    </a:lnTo>
                    <a:lnTo>
                      <a:pt x="4752" y="7493"/>
                    </a:lnTo>
                    <a:lnTo>
                      <a:pt x="4752" y="7818"/>
                    </a:lnTo>
                    <a:lnTo>
                      <a:pt x="4736" y="8012"/>
                    </a:lnTo>
                    <a:lnTo>
                      <a:pt x="4703" y="8223"/>
                    </a:lnTo>
                    <a:lnTo>
                      <a:pt x="4655" y="8466"/>
                    </a:lnTo>
                    <a:lnTo>
                      <a:pt x="4590" y="8726"/>
                    </a:lnTo>
                    <a:lnTo>
                      <a:pt x="4493" y="9002"/>
                    </a:lnTo>
                    <a:lnTo>
                      <a:pt x="4363" y="9294"/>
                    </a:lnTo>
                    <a:lnTo>
                      <a:pt x="4217" y="9585"/>
                    </a:lnTo>
                    <a:lnTo>
                      <a:pt x="4022" y="9894"/>
                    </a:lnTo>
                    <a:lnTo>
                      <a:pt x="3795" y="10218"/>
                    </a:lnTo>
                    <a:lnTo>
                      <a:pt x="3519" y="10542"/>
                    </a:lnTo>
                    <a:lnTo>
                      <a:pt x="3925" y="12067"/>
                    </a:lnTo>
                    <a:lnTo>
                      <a:pt x="3876" y="12164"/>
                    </a:lnTo>
                    <a:lnTo>
                      <a:pt x="3730" y="12440"/>
                    </a:lnTo>
                    <a:lnTo>
                      <a:pt x="3455" y="12861"/>
                    </a:lnTo>
                    <a:lnTo>
                      <a:pt x="3260" y="13137"/>
                    </a:lnTo>
                    <a:lnTo>
                      <a:pt x="3049" y="13429"/>
                    </a:lnTo>
                    <a:lnTo>
                      <a:pt x="2806" y="13737"/>
                    </a:lnTo>
                    <a:lnTo>
                      <a:pt x="2514" y="14062"/>
                    </a:lnTo>
                    <a:lnTo>
                      <a:pt x="2190" y="14418"/>
                    </a:lnTo>
                    <a:lnTo>
                      <a:pt x="1833" y="14775"/>
                    </a:lnTo>
                    <a:lnTo>
                      <a:pt x="1444" y="15148"/>
                    </a:lnTo>
                    <a:lnTo>
                      <a:pt x="1006" y="15521"/>
                    </a:lnTo>
                    <a:lnTo>
                      <a:pt x="519" y="15894"/>
                    </a:lnTo>
                    <a:lnTo>
                      <a:pt x="0" y="16267"/>
                    </a:lnTo>
                    <a:lnTo>
                      <a:pt x="1119" y="18813"/>
                    </a:lnTo>
                    <a:lnTo>
                      <a:pt x="1654" y="18521"/>
                    </a:lnTo>
                    <a:lnTo>
                      <a:pt x="2222" y="18181"/>
                    </a:lnTo>
                    <a:lnTo>
                      <a:pt x="2887" y="17775"/>
                    </a:lnTo>
                    <a:lnTo>
                      <a:pt x="3584" y="17321"/>
                    </a:lnTo>
                    <a:lnTo>
                      <a:pt x="3941" y="17094"/>
                    </a:lnTo>
                    <a:lnTo>
                      <a:pt x="4265" y="16851"/>
                    </a:lnTo>
                    <a:lnTo>
                      <a:pt x="4574" y="16608"/>
                    </a:lnTo>
                    <a:lnTo>
                      <a:pt x="4849" y="16381"/>
                    </a:lnTo>
                    <a:lnTo>
                      <a:pt x="5076" y="16170"/>
                    </a:lnTo>
                    <a:lnTo>
                      <a:pt x="5255" y="15975"/>
                    </a:lnTo>
                    <a:lnTo>
                      <a:pt x="5320" y="15278"/>
                    </a:lnTo>
                    <a:lnTo>
                      <a:pt x="5401" y="14516"/>
                    </a:lnTo>
                    <a:lnTo>
                      <a:pt x="5530" y="13591"/>
                    </a:lnTo>
                    <a:lnTo>
                      <a:pt x="5612" y="13072"/>
                    </a:lnTo>
                    <a:lnTo>
                      <a:pt x="5709" y="12553"/>
                    </a:lnTo>
                    <a:lnTo>
                      <a:pt x="5806" y="12018"/>
                    </a:lnTo>
                    <a:lnTo>
                      <a:pt x="5936" y="11499"/>
                    </a:lnTo>
                    <a:lnTo>
                      <a:pt x="6082" y="10980"/>
                    </a:lnTo>
                    <a:lnTo>
                      <a:pt x="6244" y="10494"/>
                    </a:lnTo>
                    <a:lnTo>
                      <a:pt x="6422" y="10023"/>
                    </a:lnTo>
                    <a:lnTo>
                      <a:pt x="6617" y="9602"/>
                    </a:lnTo>
                    <a:lnTo>
                      <a:pt x="8417" y="8985"/>
                    </a:lnTo>
                    <a:lnTo>
                      <a:pt x="9650" y="7120"/>
                    </a:lnTo>
                    <a:lnTo>
                      <a:pt x="9569" y="6942"/>
                    </a:lnTo>
                    <a:lnTo>
                      <a:pt x="9471" y="6747"/>
                    </a:lnTo>
                    <a:lnTo>
                      <a:pt x="9325" y="6520"/>
                    </a:lnTo>
                    <a:lnTo>
                      <a:pt x="9131" y="6293"/>
                    </a:lnTo>
                    <a:lnTo>
                      <a:pt x="9033" y="6163"/>
                    </a:lnTo>
                    <a:lnTo>
                      <a:pt x="8920" y="6050"/>
                    </a:lnTo>
                    <a:lnTo>
                      <a:pt x="8790" y="5936"/>
                    </a:lnTo>
                    <a:lnTo>
                      <a:pt x="8660" y="5839"/>
                    </a:lnTo>
                    <a:lnTo>
                      <a:pt x="8515" y="5758"/>
                    </a:lnTo>
                    <a:lnTo>
                      <a:pt x="8352" y="5693"/>
                    </a:lnTo>
                    <a:lnTo>
                      <a:pt x="8644" y="4136"/>
                    </a:lnTo>
                    <a:lnTo>
                      <a:pt x="5774" y="1979"/>
                    </a:lnTo>
                    <a:lnTo>
                      <a:pt x="5028" y="2304"/>
                    </a:lnTo>
                    <a:lnTo>
                      <a:pt x="3925" y="358"/>
                    </a:lnTo>
                    <a:lnTo>
                      <a:pt x="3909" y="341"/>
                    </a:lnTo>
                    <a:lnTo>
                      <a:pt x="3844" y="293"/>
                    </a:lnTo>
                    <a:lnTo>
                      <a:pt x="3714" y="228"/>
                    </a:lnTo>
                    <a:lnTo>
                      <a:pt x="3503" y="163"/>
                    </a:lnTo>
                    <a:lnTo>
                      <a:pt x="3163" y="82"/>
                    </a:lnTo>
                    <a:lnTo>
                      <a:pt x="2709" y="33"/>
                    </a:lnTo>
                    <a:lnTo>
                      <a:pt x="2417" y="17"/>
                    </a:lnTo>
                    <a:lnTo>
                      <a:pt x="20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9"/>
              <p:cNvSpPr/>
              <p:nvPr/>
            </p:nvSpPr>
            <p:spPr>
              <a:xfrm>
                <a:off x="4048175" y="1375375"/>
                <a:ext cx="8072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5613" extrusionOk="0">
                    <a:moveTo>
                      <a:pt x="1250" y="1"/>
                    </a:moveTo>
                    <a:lnTo>
                      <a:pt x="1" y="5531"/>
                    </a:lnTo>
                    <a:lnTo>
                      <a:pt x="82" y="5564"/>
                    </a:lnTo>
                    <a:lnTo>
                      <a:pt x="341" y="5596"/>
                    </a:lnTo>
                    <a:lnTo>
                      <a:pt x="585" y="5612"/>
                    </a:lnTo>
                    <a:lnTo>
                      <a:pt x="828" y="5596"/>
                    </a:lnTo>
                    <a:lnTo>
                      <a:pt x="1088" y="5564"/>
                    </a:lnTo>
                    <a:lnTo>
                      <a:pt x="1315" y="5483"/>
                    </a:lnTo>
                    <a:lnTo>
                      <a:pt x="1558" y="5401"/>
                    </a:lnTo>
                    <a:lnTo>
                      <a:pt x="1785" y="5272"/>
                    </a:lnTo>
                    <a:lnTo>
                      <a:pt x="1996" y="5142"/>
                    </a:lnTo>
                    <a:lnTo>
                      <a:pt x="2190" y="4980"/>
                    </a:lnTo>
                    <a:lnTo>
                      <a:pt x="2385" y="4801"/>
                    </a:lnTo>
                    <a:lnTo>
                      <a:pt x="2563" y="4591"/>
                    </a:lnTo>
                    <a:lnTo>
                      <a:pt x="2709" y="4380"/>
                    </a:lnTo>
                    <a:lnTo>
                      <a:pt x="2855" y="4136"/>
                    </a:lnTo>
                    <a:lnTo>
                      <a:pt x="2969" y="3893"/>
                    </a:lnTo>
                    <a:lnTo>
                      <a:pt x="3082" y="3617"/>
                    </a:lnTo>
                    <a:lnTo>
                      <a:pt x="3147" y="3342"/>
                    </a:lnTo>
                    <a:lnTo>
                      <a:pt x="3196" y="3050"/>
                    </a:lnTo>
                    <a:lnTo>
                      <a:pt x="3228" y="2774"/>
                    </a:lnTo>
                    <a:lnTo>
                      <a:pt x="3228" y="2482"/>
                    </a:lnTo>
                    <a:lnTo>
                      <a:pt x="3196" y="2207"/>
                    </a:lnTo>
                    <a:lnTo>
                      <a:pt x="3163" y="1947"/>
                    </a:lnTo>
                    <a:lnTo>
                      <a:pt x="3082" y="1688"/>
                    </a:lnTo>
                    <a:lnTo>
                      <a:pt x="2985" y="1444"/>
                    </a:lnTo>
                    <a:lnTo>
                      <a:pt x="2888" y="1217"/>
                    </a:lnTo>
                    <a:lnTo>
                      <a:pt x="2742" y="990"/>
                    </a:lnTo>
                    <a:lnTo>
                      <a:pt x="2596" y="796"/>
                    </a:lnTo>
                    <a:lnTo>
                      <a:pt x="2434" y="601"/>
                    </a:lnTo>
                    <a:lnTo>
                      <a:pt x="2239" y="439"/>
                    </a:lnTo>
                    <a:lnTo>
                      <a:pt x="2028" y="293"/>
                    </a:lnTo>
                    <a:lnTo>
                      <a:pt x="1817" y="179"/>
                    </a:lnTo>
                    <a:lnTo>
                      <a:pt x="1590" y="82"/>
                    </a:lnTo>
                    <a:lnTo>
                      <a:pt x="1331" y="17"/>
                    </a:lnTo>
                    <a:lnTo>
                      <a:pt x="1250" y="1"/>
                    </a:lnTo>
                    <a:close/>
                  </a:path>
                </a:pathLst>
              </a:custGeom>
              <a:solidFill>
                <a:srgbClr val="F5CB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9"/>
              <p:cNvSpPr/>
              <p:nvPr/>
            </p:nvSpPr>
            <p:spPr>
              <a:xfrm>
                <a:off x="3770450" y="1311325"/>
                <a:ext cx="154500" cy="1374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5499" extrusionOk="0">
                    <a:moveTo>
                      <a:pt x="5839" y="325"/>
                    </a:moveTo>
                    <a:lnTo>
                      <a:pt x="5839" y="5174"/>
                    </a:lnTo>
                    <a:lnTo>
                      <a:pt x="293" y="5174"/>
                    </a:lnTo>
                    <a:lnTo>
                      <a:pt x="293" y="325"/>
                    </a:lnTo>
                    <a:close/>
                    <a:moveTo>
                      <a:pt x="1" y="0"/>
                    </a:moveTo>
                    <a:lnTo>
                      <a:pt x="1" y="5498"/>
                    </a:lnTo>
                    <a:lnTo>
                      <a:pt x="6180" y="5498"/>
                    </a:lnTo>
                    <a:lnTo>
                      <a:pt x="6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9"/>
              <p:cNvSpPr/>
              <p:nvPr/>
            </p:nvSpPr>
            <p:spPr>
              <a:xfrm>
                <a:off x="3618000" y="1311725"/>
                <a:ext cx="111525" cy="137075"/>
              </a:xfrm>
              <a:custGeom>
                <a:avLst/>
                <a:gdLst/>
                <a:ahLst/>
                <a:cxnLst/>
                <a:rect l="l" t="t" r="r" b="b"/>
                <a:pathLst>
                  <a:path w="4461" h="5483" extrusionOk="0">
                    <a:moveTo>
                      <a:pt x="4218" y="325"/>
                    </a:moveTo>
                    <a:lnTo>
                      <a:pt x="4218" y="5174"/>
                    </a:lnTo>
                    <a:lnTo>
                      <a:pt x="212" y="5174"/>
                    </a:lnTo>
                    <a:lnTo>
                      <a:pt x="212" y="325"/>
                    </a:lnTo>
                    <a:close/>
                    <a:moveTo>
                      <a:pt x="1" y="1"/>
                    </a:moveTo>
                    <a:lnTo>
                      <a:pt x="1" y="5482"/>
                    </a:lnTo>
                    <a:lnTo>
                      <a:pt x="4461" y="5482"/>
                    </a:lnTo>
                    <a:lnTo>
                      <a:pt x="44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9"/>
              <p:cNvSpPr/>
              <p:nvPr/>
            </p:nvSpPr>
            <p:spPr>
              <a:xfrm>
                <a:off x="3687750" y="1333225"/>
                <a:ext cx="98550" cy="225850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9034" extrusionOk="0">
                    <a:moveTo>
                      <a:pt x="2092" y="0"/>
                    </a:moveTo>
                    <a:lnTo>
                      <a:pt x="2076" y="227"/>
                    </a:lnTo>
                    <a:lnTo>
                      <a:pt x="1995" y="827"/>
                    </a:lnTo>
                    <a:lnTo>
                      <a:pt x="1849" y="1736"/>
                    </a:lnTo>
                    <a:lnTo>
                      <a:pt x="1768" y="2271"/>
                    </a:lnTo>
                    <a:lnTo>
                      <a:pt x="1655" y="2855"/>
                    </a:lnTo>
                    <a:lnTo>
                      <a:pt x="1525" y="3471"/>
                    </a:lnTo>
                    <a:lnTo>
                      <a:pt x="1363" y="4103"/>
                    </a:lnTo>
                    <a:lnTo>
                      <a:pt x="1200" y="4752"/>
                    </a:lnTo>
                    <a:lnTo>
                      <a:pt x="1006" y="5385"/>
                    </a:lnTo>
                    <a:lnTo>
                      <a:pt x="795" y="6033"/>
                    </a:lnTo>
                    <a:lnTo>
                      <a:pt x="552" y="6633"/>
                    </a:lnTo>
                    <a:lnTo>
                      <a:pt x="422" y="6941"/>
                    </a:lnTo>
                    <a:lnTo>
                      <a:pt x="276" y="7217"/>
                    </a:lnTo>
                    <a:lnTo>
                      <a:pt x="146" y="7493"/>
                    </a:lnTo>
                    <a:lnTo>
                      <a:pt x="0" y="7769"/>
                    </a:lnTo>
                    <a:lnTo>
                      <a:pt x="49" y="7833"/>
                    </a:lnTo>
                    <a:lnTo>
                      <a:pt x="227" y="8012"/>
                    </a:lnTo>
                    <a:lnTo>
                      <a:pt x="341" y="8125"/>
                    </a:lnTo>
                    <a:lnTo>
                      <a:pt x="503" y="8239"/>
                    </a:lnTo>
                    <a:lnTo>
                      <a:pt x="665" y="8369"/>
                    </a:lnTo>
                    <a:lnTo>
                      <a:pt x="876" y="8515"/>
                    </a:lnTo>
                    <a:lnTo>
                      <a:pt x="1103" y="8628"/>
                    </a:lnTo>
                    <a:lnTo>
                      <a:pt x="1346" y="8758"/>
                    </a:lnTo>
                    <a:lnTo>
                      <a:pt x="1622" y="8855"/>
                    </a:lnTo>
                    <a:lnTo>
                      <a:pt x="1914" y="8936"/>
                    </a:lnTo>
                    <a:lnTo>
                      <a:pt x="2222" y="9001"/>
                    </a:lnTo>
                    <a:lnTo>
                      <a:pt x="2563" y="9034"/>
                    </a:lnTo>
                    <a:lnTo>
                      <a:pt x="2920" y="9017"/>
                    </a:lnTo>
                    <a:lnTo>
                      <a:pt x="3098" y="9001"/>
                    </a:lnTo>
                    <a:lnTo>
                      <a:pt x="3293" y="8969"/>
                    </a:lnTo>
                    <a:lnTo>
                      <a:pt x="3941" y="6844"/>
                    </a:lnTo>
                    <a:lnTo>
                      <a:pt x="3309" y="6552"/>
                    </a:lnTo>
                    <a:lnTo>
                      <a:pt x="2092" y="0"/>
                    </a:lnTo>
                    <a:close/>
                  </a:path>
                </a:pathLst>
              </a:custGeom>
              <a:solidFill>
                <a:srgbClr val="EFB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9"/>
              <p:cNvSpPr/>
              <p:nvPr/>
            </p:nvSpPr>
            <p:spPr>
              <a:xfrm>
                <a:off x="3924925" y="1311325"/>
                <a:ext cx="155725" cy="137475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5499" extrusionOk="0">
                    <a:moveTo>
                      <a:pt x="1" y="0"/>
                    </a:moveTo>
                    <a:lnTo>
                      <a:pt x="1" y="5498"/>
                    </a:lnTo>
                    <a:lnTo>
                      <a:pt x="66" y="5271"/>
                    </a:lnTo>
                    <a:lnTo>
                      <a:pt x="163" y="5012"/>
                    </a:lnTo>
                    <a:lnTo>
                      <a:pt x="276" y="4687"/>
                    </a:lnTo>
                    <a:lnTo>
                      <a:pt x="455" y="4298"/>
                    </a:lnTo>
                    <a:lnTo>
                      <a:pt x="666" y="3909"/>
                    </a:lnTo>
                    <a:lnTo>
                      <a:pt x="795" y="3698"/>
                    </a:lnTo>
                    <a:lnTo>
                      <a:pt x="941" y="3487"/>
                    </a:lnTo>
                    <a:lnTo>
                      <a:pt x="1087" y="3276"/>
                    </a:lnTo>
                    <a:lnTo>
                      <a:pt x="1266" y="3082"/>
                    </a:lnTo>
                    <a:lnTo>
                      <a:pt x="1444" y="2887"/>
                    </a:lnTo>
                    <a:lnTo>
                      <a:pt x="1639" y="2709"/>
                    </a:lnTo>
                    <a:lnTo>
                      <a:pt x="1850" y="2530"/>
                    </a:lnTo>
                    <a:lnTo>
                      <a:pt x="2077" y="2384"/>
                    </a:lnTo>
                    <a:lnTo>
                      <a:pt x="2320" y="2239"/>
                    </a:lnTo>
                    <a:lnTo>
                      <a:pt x="2579" y="2125"/>
                    </a:lnTo>
                    <a:lnTo>
                      <a:pt x="2855" y="2028"/>
                    </a:lnTo>
                    <a:lnTo>
                      <a:pt x="3147" y="1947"/>
                    </a:lnTo>
                    <a:lnTo>
                      <a:pt x="3471" y="1914"/>
                    </a:lnTo>
                    <a:lnTo>
                      <a:pt x="3796" y="1898"/>
                    </a:lnTo>
                    <a:lnTo>
                      <a:pt x="4136" y="1914"/>
                    </a:lnTo>
                    <a:lnTo>
                      <a:pt x="4509" y="1963"/>
                    </a:lnTo>
                    <a:lnTo>
                      <a:pt x="4898" y="2044"/>
                    </a:lnTo>
                    <a:lnTo>
                      <a:pt x="5304" y="2174"/>
                    </a:lnTo>
                    <a:lnTo>
                      <a:pt x="5726" y="2352"/>
                    </a:lnTo>
                    <a:lnTo>
                      <a:pt x="6180" y="2563"/>
                    </a:lnTo>
                    <a:lnTo>
                      <a:pt x="6228" y="139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9"/>
              <p:cNvSpPr/>
              <p:nvPr/>
            </p:nvSpPr>
            <p:spPr>
              <a:xfrm>
                <a:off x="3727075" y="1311325"/>
                <a:ext cx="46250" cy="531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2126" extrusionOk="0">
                    <a:moveTo>
                      <a:pt x="1849" y="0"/>
                    </a:moveTo>
                    <a:lnTo>
                      <a:pt x="0" y="17"/>
                    </a:lnTo>
                    <a:lnTo>
                      <a:pt x="98" y="2109"/>
                    </a:lnTo>
                    <a:lnTo>
                      <a:pt x="114" y="2060"/>
                    </a:lnTo>
                    <a:lnTo>
                      <a:pt x="179" y="1930"/>
                    </a:lnTo>
                    <a:lnTo>
                      <a:pt x="228" y="1849"/>
                    </a:lnTo>
                    <a:lnTo>
                      <a:pt x="292" y="1768"/>
                    </a:lnTo>
                    <a:lnTo>
                      <a:pt x="373" y="1687"/>
                    </a:lnTo>
                    <a:lnTo>
                      <a:pt x="471" y="1606"/>
                    </a:lnTo>
                    <a:lnTo>
                      <a:pt x="568" y="1557"/>
                    </a:lnTo>
                    <a:lnTo>
                      <a:pt x="682" y="1525"/>
                    </a:lnTo>
                    <a:lnTo>
                      <a:pt x="828" y="1525"/>
                    </a:lnTo>
                    <a:lnTo>
                      <a:pt x="974" y="1557"/>
                    </a:lnTo>
                    <a:lnTo>
                      <a:pt x="1136" y="1622"/>
                    </a:lnTo>
                    <a:lnTo>
                      <a:pt x="1314" y="1736"/>
                    </a:lnTo>
                    <a:lnTo>
                      <a:pt x="1509" y="1914"/>
                    </a:lnTo>
                    <a:lnTo>
                      <a:pt x="1736" y="2125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9"/>
              <p:cNvSpPr/>
              <p:nvPr/>
            </p:nvSpPr>
            <p:spPr>
              <a:xfrm>
                <a:off x="4002775" y="1293075"/>
                <a:ext cx="178025" cy="249775"/>
              </a:xfrm>
              <a:custGeom>
                <a:avLst/>
                <a:gdLst/>
                <a:ahLst/>
                <a:cxnLst/>
                <a:rect l="l" t="t" r="r" b="b"/>
                <a:pathLst>
                  <a:path w="7121" h="9991" extrusionOk="0">
                    <a:moveTo>
                      <a:pt x="3374" y="1"/>
                    </a:moveTo>
                    <a:lnTo>
                      <a:pt x="3195" y="17"/>
                    </a:lnTo>
                    <a:lnTo>
                      <a:pt x="3017" y="49"/>
                    </a:lnTo>
                    <a:lnTo>
                      <a:pt x="2839" y="98"/>
                    </a:lnTo>
                    <a:lnTo>
                      <a:pt x="2676" y="147"/>
                    </a:lnTo>
                    <a:lnTo>
                      <a:pt x="2498" y="212"/>
                    </a:lnTo>
                    <a:lnTo>
                      <a:pt x="2336" y="293"/>
                    </a:lnTo>
                    <a:lnTo>
                      <a:pt x="2174" y="390"/>
                    </a:lnTo>
                    <a:lnTo>
                      <a:pt x="2012" y="487"/>
                    </a:lnTo>
                    <a:lnTo>
                      <a:pt x="1866" y="601"/>
                    </a:lnTo>
                    <a:lnTo>
                      <a:pt x="1720" y="714"/>
                    </a:lnTo>
                    <a:lnTo>
                      <a:pt x="1574" y="844"/>
                    </a:lnTo>
                    <a:lnTo>
                      <a:pt x="1428" y="990"/>
                    </a:lnTo>
                    <a:lnTo>
                      <a:pt x="1298" y="1136"/>
                    </a:lnTo>
                    <a:lnTo>
                      <a:pt x="1038" y="1460"/>
                    </a:lnTo>
                    <a:lnTo>
                      <a:pt x="811" y="1817"/>
                    </a:lnTo>
                    <a:lnTo>
                      <a:pt x="617" y="2190"/>
                    </a:lnTo>
                    <a:lnTo>
                      <a:pt x="438" y="2612"/>
                    </a:lnTo>
                    <a:lnTo>
                      <a:pt x="276" y="3050"/>
                    </a:lnTo>
                    <a:lnTo>
                      <a:pt x="163" y="3504"/>
                    </a:lnTo>
                    <a:lnTo>
                      <a:pt x="82" y="3990"/>
                    </a:lnTo>
                    <a:lnTo>
                      <a:pt x="17" y="4477"/>
                    </a:lnTo>
                    <a:lnTo>
                      <a:pt x="1" y="4996"/>
                    </a:lnTo>
                    <a:lnTo>
                      <a:pt x="17" y="5499"/>
                    </a:lnTo>
                    <a:lnTo>
                      <a:pt x="82" y="6001"/>
                    </a:lnTo>
                    <a:lnTo>
                      <a:pt x="163" y="6472"/>
                    </a:lnTo>
                    <a:lnTo>
                      <a:pt x="276" y="6942"/>
                    </a:lnTo>
                    <a:lnTo>
                      <a:pt x="438" y="7380"/>
                    </a:lnTo>
                    <a:lnTo>
                      <a:pt x="617" y="7785"/>
                    </a:lnTo>
                    <a:lnTo>
                      <a:pt x="811" y="8174"/>
                    </a:lnTo>
                    <a:lnTo>
                      <a:pt x="1038" y="8531"/>
                    </a:lnTo>
                    <a:lnTo>
                      <a:pt x="1298" y="8856"/>
                    </a:lnTo>
                    <a:lnTo>
                      <a:pt x="1428" y="9002"/>
                    </a:lnTo>
                    <a:lnTo>
                      <a:pt x="1574" y="9131"/>
                    </a:lnTo>
                    <a:lnTo>
                      <a:pt x="1720" y="9261"/>
                    </a:lnTo>
                    <a:lnTo>
                      <a:pt x="1866" y="9391"/>
                    </a:lnTo>
                    <a:lnTo>
                      <a:pt x="2012" y="9504"/>
                    </a:lnTo>
                    <a:lnTo>
                      <a:pt x="2174" y="9602"/>
                    </a:lnTo>
                    <a:lnTo>
                      <a:pt x="2336" y="9683"/>
                    </a:lnTo>
                    <a:lnTo>
                      <a:pt x="2498" y="9764"/>
                    </a:lnTo>
                    <a:lnTo>
                      <a:pt x="2676" y="9829"/>
                    </a:lnTo>
                    <a:lnTo>
                      <a:pt x="2839" y="9894"/>
                    </a:lnTo>
                    <a:lnTo>
                      <a:pt x="3017" y="9942"/>
                    </a:lnTo>
                    <a:lnTo>
                      <a:pt x="3195" y="9975"/>
                    </a:lnTo>
                    <a:lnTo>
                      <a:pt x="3374" y="9991"/>
                    </a:lnTo>
                    <a:lnTo>
                      <a:pt x="3747" y="9991"/>
                    </a:lnTo>
                    <a:lnTo>
                      <a:pt x="3925" y="9975"/>
                    </a:lnTo>
                    <a:lnTo>
                      <a:pt x="4104" y="9942"/>
                    </a:lnTo>
                    <a:lnTo>
                      <a:pt x="4282" y="9894"/>
                    </a:lnTo>
                    <a:lnTo>
                      <a:pt x="4444" y="9829"/>
                    </a:lnTo>
                    <a:lnTo>
                      <a:pt x="4623" y="9764"/>
                    </a:lnTo>
                    <a:lnTo>
                      <a:pt x="4785" y="9683"/>
                    </a:lnTo>
                    <a:lnTo>
                      <a:pt x="4947" y="9602"/>
                    </a:lnTo>
                    <a:lnTo>
                      <a:pt x="5109" y="9504"/>
                    </a:lnTo>
                    <a:lnTo>
                      <a:pt x="5255" y="9391"/>
                    </a:lnTo>
                    <a:lnTo>
                      <a:pt x="5401" y="9261"/>
                    </a:lnTo>
                    <a:lnTo>
                      <a:pt x="5547" y="9131"/>
                    </a:lnTo>
                    <a:lnTo>
                      <a:pt x="5693" y="9002"/>
                    </a:lnTo>
                    <a:lnTo>
                      <a:pt x="5823" y="8856"/>
                    </a:lnTo>
                    <a:lnTo>
                      <a:pt x="6082" y="8531"/>
                    </a:lnTo>
                    <a:lnTo>
                      <a:pt x="6309" y="8174"/>
                    </a:lnTo>
                    <a:lnTo>
                      <a:pt x="6504" y="7785"/>
                    </a:lnTo>
                    <a:lnTo>
                      <a:pt x="6682" y="7380"/>
                    </a:lnTo>
                    <a:lnTo>
                      <a:pt x="6844" y="6942"/>
                    </a:lnTo>
                    <a:lnTo>
                      <a:pt x="6958" y="6472"/>
                    </a:lnTo>
                    <a:lnTo>
                      <a:pt x="7039" y="6001"/>
                    </a:lnTo>
                    <a:lnTo>
                      <a:pt x="7104" y="5499"/>
                    </a:lnTo>
                    <a:lnTo>
                      <a:pt x="7120" y="4996"/>
                    </a:lnTo>
                    <a:lnTo>
                      <a:pt x="7104" y="4477"/>
                    </a:lnTo>
                    <a:lnTo>
                      <a:pt x="7039" y="3990"/>
                    </a:lnTo>
                    <a:lnTo>
                      <a:pt x="6958" y="3504"/>
                    </a:lnTo>
                    <a:lnTo>
                      <a:pt x="6844" y="3050"/>
                    </a:lnTo>
                    <a:lnTo>
                      <a:pt x="6682" y="2612"/>
                    </a:lnTo>
                    <a:lnTo>
                      <a:pt x="6504" y="2190"/>
                    </a:lnTo>
                    <a:lnTo>
                      <a:pt x="6309" y="1817"/>
                    </a:lnTo>
                    <a:lnTo>
                      <a:pt x="6082" y="1460"/>
                    </a:lnTo>
                    <a:lnTo>
                      <a:pt x="5823" y="1136"/>
                    </a:lnTo>
                    <a:lnTo>
                      <a:pt x="5693" y="990"/>
                    </a:lnTo>
                    <a:lnTo>
                      <a:pt x="5547" y="844"/>
                    </a:lnTo>
                    <a:lnTo>
                      <a:pt x="5401" y="714"/>
                    </a:lnTo>
                    <a:lnTo>
                      <a:pt x="5255" y="601"/>
                    </a:lnTo>
                    <a:lnTo>
                      <a:pt x="5109" y="487"/>
                    </a:lnTo>
                    <a:lnTo>
                      <a:pt x="4947" y="390"/>
                    </a:lnTo>
                    <a:lnTo>
                      <a:pt x="4785" y="293"/>
                    </a:lnTo>
                    <a:lnTo>
                      <a:pt x="4623" y="212"/>
                    </a:lnTo>
                    <a:lnTo>
                      <a:pt x="4444" y="147"/>
                    </a:lnTo>
                    <a:lnTo>
                      <a:pt x="4282" y="98"/>
                    </a:lnTo>
                    <a:lnTo>
                      <a:pt x="4104" y="49"/>
                    </a:lnTo>
                    <a:lnTo>
                      <a:pt x="3925" y="17"/>
                    </a:lnTo>
                    <a:lnTo>
                      <a:pt x="3747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9"/>
              <p:cNvSpPr/>
              <p:nvPr/>
            </p:nvSpPr>
            <p:spPr>
              <a:xfrm>
                <a:off x="4029525" y="1292675"/>
                <a:ext cx="178025" cy="250175"/>
              </a:xfrm>
              <a:custGeom>
                <a:avLst/>
                <a:gdLst/>
                <a:ahLst/>
                <a:cxnLst/>
                <a:rect l="l" t="t" r="r" b="b"/>
                <a:pathLst>
                  <a:path w="7121" h="10007" extrusionOk="0">
                    <a:moveTo>
                      <a:pt x="3569" y="0"/>
                    </a:moveTo>
                    <a:lnTo>
                      <a:pt x="3374" y="17"/>
                    </a:lnTo>
                    <a:lnTo>
                      <a:pt x="3196" y="33"/>
                    </a:lnTo>
                    <a:lnTo>
                      <a:pt x="3017" y="65"/>
                    </a:lnTo>
                    <a:lnTo>
                      <a:pt x="2855" y="114"/>
                    </a:lnTo>
                    <a:lnTo>
                      <a:pt x="2677" y="163"/>
                    </a:lnTo>
                    <a:lnTo>
                      <a:pt x="2515" y="228"/>
                    </a:lnTo>
                    <a:lnTo>
                      <a:pt x="2336" y="309"/>
                    </a:lnTo>
                    <a:lnTo>
                      <a:pt x="2174" y="406"/>
                    </a:lnTo>
                    <a:lnTo>
                      <a:pt x="2028" y="503"/>
                    </a:lnTo>
                    <a:lnTo>
                      <a:pt x="1866" y="617"/>
                    </a:lnTo>
                    <a:lnTo>
                      <a:pt x="1720" y="730"/>
                    </a:lnTo>
                    <a:lnTo>
                      <a:pt x="1574" y="860"/>
                    </a:lnTo>
                    <a:lnTo>
                      <a:pt x="1444" y="1006"/>
                    </a:lnTo>
                    <a:lnTo>
                      <a:pt x="1298" y="1152"/>
                    </a:lnTo>
                    <a:lnTo>
                      <a:pt x="1055" y="1476"/>
                    </a:lnTo>
                    <a:lnTo>
                      <a:pt x="828" y="1833"/>
                    </a:lnTo>
                    <a:lnTo>
                      <a:pt x="617" y="2206"/>
                    </a:lnTo>
                    <a:lnTo>
                      <a:pt x="439" y="2628"/>
                    </a:lnTo>
                    <a:lnTo>
                      <a:pt x="293" y="3066"/>
                    </a:lnTo>
                    <a:lnTo>
                      <a:pt x="163" y="3520"/>
                    </a:lnTo>
                    <a:lnTo>
                      <a:pt x="82" y="4006"/>
                    </a:lnTo>
                    <a:lnTo>
                      <a:pt x="33" y="4493"/>
                    </a:lnTo>
                    <a:lnTo>
                      <a:pt x="1" y="5012"/>
                    </a:lnTo>
                    <a:lnTo>
                      <a:pt x="33" y="5515"/>
                    </a:lnTo>
                    <a:lnTo>
                      <a:pt x="82" y="6017"/>
                    </a:lnTo>
                    <a:lnTo>
                      <a:pt x="163" y="6488"/>
                    </a:lnTo>
                    <a:lnTo>
                      <a:pt x="293" y="6958"/>
                    </a:lnTo>
                    <a:lnTo>
                      <a:pt x="439" y="7396"/>
                    </a:lnTo>
                    <a:lnTo>
                      <a:pt x="617" y="7801"/>
                    </a:lnTo>
                    <a:lnTo>
                      <a:pt x="828" y="8190"/>
                    </a:lnTo>
                    <a:lnTo>
                      <a:pt x="1055" y="8547"/>
                    </a:lnTo>
                    <a:lnTo>
                      <a:pt x="1298" y="8872"/>
                    </a:lnTo>
                    <a:lnTo>
                      <a:pt x="1444" y="9018"/>
                    </a:lnTo>
                    <a:lnTo>
                      <a:pt x="1574" y="9147"/>
                    </a:lnTo>
                    <a:lnTo>
                      <a:pt x="1720" y="9277"/>
                    </a:lnTo>
                    <a:lnTo>
                      <a:pt x="1866" y="9407"/>
                    </a:lnTo>
                    <a:lnTo>
                      <a:pt x="2028" y="9520"/>
                    </a:lnTo>
                    <a:lnTo>
                      <a:pt x="2174" y="9618"/>
                    </a:lnTo>
                    <a:lnTo>
                      <a:pt x="2336" y="9699"/>
                    </a:lnTo>
                    <a:lnTo>
                      <a:pt x="2515" y="9780"/>
                    </a:lnTo>
                    <a:lnTo>
                      <a:pt x="2677" y="9845"/>
                    </a:lnTo>
                    <a:lnTo>
                      <a:pt x="2855" y="9910"/>
                    </a:lnTo>
                    <a:lnTo>
                      <a:pt x="3017" y="9958"/>
                    </a:lnTo>
                    <a:lnTo>
                      <a:pt x="3196" y="9991"/>
                    </a:lnTo>
                    <a:lnTo>
                      <a:pt x="3374" y="10007"/>
                    </a:lnTo>
                    <a:lnTo>
                      <a:pt x="3747" y="10007"/>
                    </a:lnTo>
                    <a:lnTo>
                      <a:pt x="3926" y="9991"/>
                    </a:lnTo>
                    <a:lnTo>
                      <a:pt x="4104" y="9958"/>
                    </a:lnTo>
                    <a:lnTo>
                      <a:pt x="4282" y="9910"/>
                    </a:lnTo>
                    <a:lnTo>
                      <a:pt x="4461" y="9845"/>
                    </a:lnTo>
                    <a:lnTo>
                      <a:pt x="4623" y="9780"/>
                    </a:lnTo>
                    <a:lnTo>
                      <a:pt x="4785" y="9699"/>
                    </a:lnTo>
                    <a:lnTo>
                      <a:pt x="4947" y="9618"/>
                    </a:lnTo>
                    <a:lnTo>
                      <a:pt x="5109" y="9520"/>
                    </a:lnTo>
                    <a:lnTo>
                      <a:pt x="5255" y="9407"/>
                    </a:lnTo>
                    <a:lnTo>
                      <a:pt x="5418" y="9277"/>
                    </a:lnTo>
                    <a:lnTo>
                      <a:pt x="5547" y="9147"/>
                    </a:lnTo>
                    <a:lnTo>
                      <a:pt x="5693" y="9018"/>
                    </a:lnTo>
                    <a:lnTo>
                      <a:pt x="5823" y="8872"/>
                    </a:lnTo>
                    <a:lnTo>
                      <a:pt x="6083" y="8547"/>
                    </a:lnTo>
                    <a:lnTo>
                      <a:pt x="6310" y="8190"/>
                    </a:lnTo>
                    <a:lnTo>
                      <a:pt x="6520" y="7801"/>
                    </a:lnTo>
                    <a:lnTo>
                      <a:pt x="6699" y="7396"/>
                    </a:lnTo>
                    <a:lnTo>
                      <a:pt x="6845" y="6958"/>
                    </a:lnTo>
                    <a:lnTo>
                      <a:pt x="6958" y="6488"/>
                    </a:lnTo>
                    <a:lnTo>
                      <a:pt x="7056" y="6017"/>
                    </a:lnTo>
                    <a:lnTo>
                      <a:pt x="7104" y="5515"/>
                    </a:lnTo>
                    <a:lnTo>
                      <a:pt x="7120" y="5012"/>
                    </a:lnTo>
                    <a:lnTo>
                      <a:pt x="7104" y="4493"/>
                    </a:lnTo>
                    <a:lnTo>
                      <a:pt x="7056" y="4006"/>
                    </a:lnTo>
                    <a:lnTo>
                      <a:pt x="6958" y="3520"/>
                    </a:lnTo>
                    <a:lnTo>
                      <a:pt x="6845" y="3066"/>
                    </a:lnTo>
                    <a:lnTo>
                      <a:pt x="6699" y="2628"/>
                    </a:lnTo>
                    <a:lnTo>
                      <a:pt x="6520" y="2206"/>
                    </a:lnTo>
                    <a:lnTo>
                      <a:pt x="6310" y="1833"/>
                    </a:lnTo>
                    <a:lnTo>
                      <a:pt x="6083" y="1476"/>
                    </a:lnTo>
                    <a:lnTo>
                      <a:pt x="5823" y="1152"/>
                    </a:lnTo>
                    <a:lnTo>
                      <a:pt x="5693" y="1006"/>
                    </a:lnTo>
                    <a:lnTo>
                      <a:pt x="5547" y="860"/>
                    </a:lnTo>
                    <a:lnTo>
                      <a:pt x="5418" y="730"/>
                    </a:lnTo>
                    <a:lnTo>
                      <a:pt x="5255" y="617"/>
                    </a:lnTo>
                    <a:lnTo>
                      <a:pt x="5109" y="503"/>
                    </a:lnTo>
                    <a:lnTo>
                      <a:pt x="4947" y="406"/>
                    </a:lnTo>
                    <a:lnTo>
                      <a:pt x="4785" y="309"/>
                    </a:lnTo>
                    <a:lnTo>
                      <a:pt x="4623" y="228"/>
                    </a:lnTo>
                    <a:lnTo>
                      <a:pt x="4461" y="163"/>
                    </a:lnTo>
                    <a:lnTo>
                      <a:pt x="4282" y="114"/>
                    </a:lnTo>
                    <a:lnTo>
                      <a:pt x="4104" y="65"/>
                    </a:lnTo>
                    <a:lnTo>
                      <a:pt x="3926" y="33"/>
                    </a:lnTo>
                    <a:lnTo>
                      <a:pt x="3747" y="17"/>
                    </a:lnTo>
                    <a:lnTo>
                      <a:pt x="35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9"/>
              <p:cNvSpPr/>
              <p:nvPr/>
            </p:nvSpPr>
            <p:spPr>
              <a:xfrm>
                <a:off x="1437950" y="1696100"/>
                <a:ext cx="589950" cy="1213925"/>
              </a:xfrm>
              <a:custGeom>
                <a:avLst/>
                <a:gdLst/>
                <a:ahLst/>
                <a:cxnLst/>
                <a:rect l="l" t="t" r="r" b="b"/>
                <a:pathLst>
                  <a:path w="23598" h="48557" extrusionOk="0">
                    <a:moveTo>
                      <a:pt x="10071" y="0"/>
                    </a:moveTo>
                    <a:lnTo>
                      <a:pt x="0" y="48508"/>
                    </a:lnTo>
                    <a:lnTo>
                      <a:pt x="19753" y="48556"/>
                    </a:lnTo>
                    <a:lnTo>
                      <a:pt x="23597" y="162"/>
                    </a:lnTo>
                    <a:lnTo>
                      <a:pt x="10071" y="0"/>
                    </a:lnTo>
                    <a:close/>
                  </a:path>
                </a:pathLst>
              </a:custGeom>
              <a:solidFill>
                <a:srgbClr val="E0E1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9"/>
              <p:cNvSpPr/>
              <p:nvPr/>
            </p:nvSpPr>
            <p:spPr>
              <a:xfrm>
                <a:off x="1931775" y="1700150"/>
                <a:ext cx="127325" cy="1209875"/>
              </a:xfrm>
              <a:custGeom>
                <a:avLst/>
                <a:gdLst/>
                <a:ahLst/>
                <a:cxnLst/>
                <a:rect l="l" t="t" r="r" b="b"/>
                <a:pathLst>
                  <a:path w="5093" h="48395" extrusionOk="0">
                    <a:moveTo>
                      <a:pt x="3844" y="0"/>
                    </a:moveTo>
                    <a:lnTo>
                      <a:pt x="0" y="48394"/>
                    </a:lnTo>
                    <a:lnTo>
                      <a:pt x="1914" y="48264"/>
                    </a:lnTo>
                    <a:lnTo>
                      <a:pt x="5093" y="1979"/>
                    </a:lnTo>
                    <a:lnTo>
                      <a:pt x="3844" y="0"/>
                    </a:lnTo>
                    <a:close/>
                  </a:path>
                </a:pathLst>
              </a:custGeom>
              <a:solidFill>
                <a:srgbClr val="818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9"/>
              <p:cNvSpPr/>
              <p:nvPr/>
            </p:nvSpPr>
            <p:spPr>
              <a:xfrm>
                <a:off x="1940275" y="2865400"/>
                <a:ext cx="2753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11013" h="1736" extrusionOk="0">
                    <a:moveTo>
                      <a:pt x="1" y="0"/>
                    </a:moveTo>
                    <a:lnTo>
                      <a:pt x="1" y="1736"/>
                    </a:lnTo>
                    <a:lnTo>
                      <a:pt x="11013" y="1736"/>
                    </a:lnTo>
                    <a:lnTo>
                      <a:pt x="11013" y="0"/>
                    </a:lnTo>
                    <a:close/>
                  </a:path>
                </a:pathLst>
              </a:custGeom>
              <a:solidFill>
                <a:srgbClr val="818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24" name="Google Shape;2224;p29"/>
          <p:cNvSpPr/>
          <p:nvPr/>
        </p:nvSpPr>
        <p:spPr>
          <a:xfrm rot="-5400000">
            <a:off x="6972411" y="3199225"/>
            <a:ext cx="760800" cy="2304900"/>
          </a:xfrm>
          <a:prstGeom prst="homePlate">
            <a:avLst>
              <a:gd name="adj" fmla="val 3664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29"/>
          <p:cNvSpPr txBox="1"/>
          <p:nvPr/>
        </p:nvSpPr>
        <p:spPr>
          <a:xfrm>
            <a:off x="6424025" y="4270579"/>
            <a:ext cx="1857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Only 1 of the top 5 countries for revenue is also a location for a top 5 customers</a:t>
            </a:r>
            <a:endParaRPr sz="1100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26" name="Google Shape;2226;p29"/>
          <p:cNvSpPr/>
          <p:nvPr/>
        </p:nvSpPr>
        <p:spPr>
          <a:xfrm rot="5400000">
            <a:off x="6972239" y="192650"/>
            <a:ext cx="760800" cy="2304900"/>
          </a:xfrm>
          <a:prstGeom prst="homePlate">
            <a:avLst>
              <a:gd name="adj" fmla="val 36641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29"/>
          <p:cNvSpPr txBox="1"/>
          <p:nvPr/>
        </p:nvSpPr>
        <p:spPr>
          <a:xfrm>
            <a:off x="6424025" y="1121450"/>
            <a:ext cx="1857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Top</a:t>
            </a: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1100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customer, Elentor Hunt, is not located in one of the 5 countries</a:t>
            </a:r>
            <a:endParaRPr sz="1100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31" name="Google Shape;2231;p29"/>
          <p:cNvSpPr txBox="1"/>
          <p:nvPr/>
        </p:nvSpPr>
        <p:spPr>
          <a:xfrm>
            <a:off x="3396275" y="1824475"/>
            <a:ext cx="20235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Special FX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33" name="Google Shape;2233;p29"/>
          <p:cNvSpPr txBox="1"/>
          <p:nvPr/>
        </p:nvSpPr>
        <p:spPr>
          <a:xfrm>
            <a:off x="3396275" y="3500875"/>
            <a:ext cx="20235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Film score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78E55-4435-BB1A-3886-06F8319E9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4699"/>
            <a:ext cx="5699603" cy="399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2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25"/>
          <p:cNvSpPr txBox="1">
            <a:spLocks noGrp="1"/>
          </p:cNvSpPr>
          <p:nvPr>
            <p:ph type="title"/>
          </p:nvPr>
        </p:nvSpPr>
        <p:spPr>
          <a:xfrm>
            <a:off x="457200" y="382101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Recommendations &amp; Suggestions</a:t>
            </a:r>
            <a:endParaRPr dirty="0"/>
          </a:p>
        </p:txBody>
      </p:sp>
      <p:grpSp>
        <p:nvGrpSpPr>
          <p:cNvPr id="1287" name="Google Shape;1287;p25"/>
          <p:cNvGrpSpPr/>
          <p:nvPr/>
        </p:nvGrpSpPr>
        <p:grpSpPr>
          <a:xfrm>
            <a:off x="449926" y="1909349"/>
            <a:ext cx="2068274" cy="789077"/>
            <a:chOff x="449926" y="2061750"/>
            <a:chExt cx="2068274" cy="789077"/>
          </a:xfrm>
        </p:grpSpPr>
        <p:sp>
          <p:nvSpPr>
            <p:cNvPr id="1288" name="Google Shape;1288;p25"/>
            <p:cNvSpPr txBox="1"/>
            <p:nvPr/>
          </p:nvSpPr>
          <p:spPr>
            <a:xfrm>
              <a:off x="457200" y="206175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Engagement</a:t>
              </a:r>
              <a:endParaRPr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9" name="Google Shape;1289;p25"/>
            <p:cNvSpPr txBox="1"/>
            <p:nvPr/>
          </p:nvSpPr>
          <p:spPr>
            <a:xfrm>
              <a:off x="449926" y="245212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Create a reward program for customers with high rental volume and long-term plying accounts</a:t>
              </a:r>
              <a:endParaRPr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3" name="Google Shape;1293;p25"/>
          <p:cNvGrpSpPr/>
          <p:nvPr/>
        </p:nvGrpSpPr>
        <p:grpSpPr>
          <a:xfrm>
            <a:off x="6625850" y="1077762"/>
            <a:ext cx="2079862" cy="1532544"/>
            <a:chOff x="6625850" y="1230163"/>
            <a:chExt cx="2079862" cy="1532544"/>
          </a:xfrm>
        </p:grpSpPr>
        <p:sp>
          <p:nvSpPr>
            <p:cNvPr id="1294" name="Google Shape;1294;p25"/>
            <p:cNvSpPr txBox="1"/>
            <p:nvPr/>
          </p:nvSpPr>
          <p:spPr>
            <a:xfrm>
              <a:off x="6625850" y="206175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Marketing</a:t>
              </a:r>
              <a:endParaRPr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5" name="Google Shape;1295;p25"/>
            <p:cNvSpPr txBox="1"/>
            <p:nvPr/>
          </p:nvSpPr>
          <p:spPr>
            <a:xfrm>
              <a:off x="6644712" y="236400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Target geographical locations with high customer count to gain more customers</a:t>
              </a:r>
              <a:endParaRPr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6" name="Google Shape;1296;p25"/>
            <p:cNvGrpSpPr/>
            <p:nvPr/>
          </p:nvGrpSpPr>
          <p:grpSpPr>
            <a:xfrm>
              <a:off x="7857625" y="1230163"/>
              <a:ext cx="747300" cy="747300"/>
              <a:chOff x="2548250" y="2702525"/>
              <a:chExt cx="747300" cy="747300"/>
            </a:xfrm>
          </p:grpSpPr>
          <p:sp>
            <p:nvSpPr>
              <p:cNvPr id="1297" name="Google Shape;1297;p25"/>
              <p:cNvSpPr/>
              <p:nvPr/>
            </p:nvSpPr>
            <p:spPr>
              <a:xfrm>
                <a:off x="2548250" y="2702525"/>
                <a:ext cx="747300" cy="747300"/>
              </a:xfrm>
              <a:prstGeom prst="pie">
                <a:avLst>
                  <a:gd name="adj1" fmla="val 21599587"/>
                  <a:gd name="adj2" fmla="val 554611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5"/>
              <p:cNvSpPr/>
              <p:nvPr/>
            </p:nvSpPr>
            <p:spPr>
              <a:xfrm>
                <a:off x="2548250" y="2702525"/>
                <a:ext cx="747300" cy="747300"/>
              </a:xfrm>
              <a:prstGeom prst="ellipse">
                <a:avLst/>
              </a:prstGeom>
              <a:solidFill>
                <a:srgbClr val="189AA8">
                  <a:alpha val="5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</a:t>
                </a:r>
                <a:endParaRPr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1299" name="Google Shape;1299;p25"/>
          <p:cNvGrpSpPr/>
          <p:nvPr/>
        </p:nvGrpSpPr>
        <p:grpSpPr>
          <a:xfrm>
            <a:off x="449926" y="3075538"/>
            <a:ext cx="2068274" cy="1582393"/>
            <a:chOff x="449926" y="3227938"/>
            <a:chExt cx="2068274" cy="1582393"/>
          </a:xfrm>
        </p:grpSpPr>
        <p:sp>
          <p:nvSpPr>
            <p:cNvPr id="1300" name="Google Shape;1300;p25"/>
            <p:cNvSpPr txBox="1"/>
            <p:nvPr/>
          </p:nvSpPr>
          <p:spPr>
            <a:xfrm>
              <a:off x="457200" y="4051450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Film Collection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1" name="Google Shape;1301;p25"/>
            <p:cNvSpPr txBox="1"/>
            <p:nvPr/>
          </p:nvSpPr>
          <p:spPr>
            <a:xfrm>
              <a:off x="449926" y="4406831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Remaining movie licence should go to popular titles in the Sports, Sci-fi, Animation, Drama and Comedy genres</a:t>
              </a:r>
              <a:endParaRPr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2" name="Google Shape;1302;p25"/>
            <p:cNvGrpSpPr/>
            <p:nvPr/>
          </p:nvGrpSpPr>
          <p:grpSpPr>
            <a:xfrm>
              <a:off x="539125" y="3227938"/>
              <a:ext cx="747300" cy="747300"/>
              <a:chOff x="4198425" y="2702525"/>
              <a:chExt cx="747300" cy="747300"/>
            </a:xfrm>
          </p:grpSpPr>
          <p:sp>
            <p:nvSpPr>
              <p:cNvPr id="1303" name="Google Shape;1303;p25"/>
              <p:cNvSpPr/>
              <p:nvPr/>
            </p:nvSpPr>
            <p:spPr>
              <a:xfrm>
                <a:off x="4198425" y="2702525"/>
                <a:ext cx="747300" cy="747300"/>
              </a:xfrm>
              <a:prstGeom prst="pie">
                <a:avLst>
                  <a:gd name="adj1" fmla="val 5406901"/>
                  <a:gd name="adj2" fmla="val 1080030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5"/>
              <p:cNvSpPr/>
              <p:nvPr/>
            </p:nvSpPr>
            <p:spPr>
              <a:xfrm>
                <a:off x="4198425" y="2702525"/>
                <a:ext cx="747300" cy="747300"/>
              </a:xfrm>
              <a:prstGeom prst="ellipse">
                <a:avLst/>
              </a:prstGeom>
              <a:solidFill>
                <a:srgbClr val="AAD356">
                  <a:alpha val="5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</a:t>
                </a:r>
                <a:endParaRPr sz="24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1305" name="Google Shape;1305;p25"/>
          <p:cNvGrpSpPr/>
          <p:nvPr/>
        </p:nvGrpSpPr>
        <p:grpSpPr>
          <a:xfrm>
            <a:off x="6625850" y="3075538"/>
            <a:ext cx="2068224" cy="1600662"/>
            <a:chOff x="6625850" y="3227938"/>
            <a:chExt cx="2068224" cy="1600662"/>
          </a:xfrm>
        </p:grpSpPr>
        <p:sp>
          <p:nvSpPr>
            <p:cNvPr id="1306" name="Google Shape;1306;p25"/>
            <p:cNvSpPr txBox="1"/>
            <p:nvPr/>
          </p:nvSpPr>
          <p:spPr>
            <a:xfrm>
              <a:off x="6625850" y="4051450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 Media</a:t>
              </a:r>
              <a:endParaRPr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7" name="Google Shape;1307;p25"/>
            <p:cNvSpPr txBox="1"/>
            <p:nvPr/>
          </p:nvSpPr>
          <p:spPr>
            <a:xfrm>
              <a:off x="6633074" y="4425100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Create a platform where customers can interact with Rockbuster to win prizes and discounts</a:t>
              </a:r>
              <a:endParaRPr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8" name="Google Shape;1308;p25"/>
            <p:cNvGrpSpPr/>
            <p:nvPr/>
          </p:nvGrpSpPr>
          <p:grpSpPr>
            <a:xfrm>
              <a:off x="7857625" y="3227938"/>
              <a:ext cx="747300" cy="747300"/>
              <a:chOff x="5848600" y="2702525"/>
              <a:chExt cx="747300" cy="747300"/>
            </a:xfrm>
          </p:grpSpPr>
          <p:sp>
            <p:nvSpPr>
              <p:cNvPr id="1309" name="Google Shape;1309;p25"/>
              <p:cNvSpPr/>
              <p:nvPr/>
            </p:nvSpPr>
            <p:spPr>
              <a:xfrm>
                <a:off x="5848600" y="2702525"/>
                <a:ext cx="747300" cy="747300"/>
              </a:xfrm>
              <a:prstGeom prst="pie">
                <a:avLst>
                  <a:gd name="adj1" fmla="val 10649576"/>
                  <a:gd name="adj2" fmla="val 16353044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5"/>
              <p:cNvSpPr/>
              <p:nvPr/>
            </p:nvSpPr>
            <p:spPr>
              <a:xfrm>
                <a:off x="5848600" y="2702525"/>
                <a:ext cx="747300" cy="747300"/>
              </a:xfrm>
              <a:prstGeom prst="ellipse">
                <a:avLst/>
              </a:prstGeom>
              <a:solidFill>
                <a:srgbClr val="F9C909">
                  <a:alpha val="5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</a:t>
                </a:r>
                <a:endParaRPr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cxnSp>
        <p:nvCxnSpPr>
          <p:cNvPr id="1311" name="Google Shape;1311;p25"/>
          <p:cNvCxnSpPr>
            <a:endCxn id="1312" idx="2"/>
          </p:cNvCxnSpPr>
          <p:nvPr/>
        </p:nvCxnSpPr>
        <p:spPr>
          <a:xfrm>
            <a:off x="1286550" y="1451400"/>
            <a:ext cx="1818600" cy="636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313" name="Google Shape;1313;p25"/>
          <p:cNvCxnSpPr>
            <a:stCxn id="1304" idx="6"/>
            <a:endCxn id="1314" idx="4"/>
          </p:cNvCxnSpPr>
          <p:nvPr/>
        </p:nvCxnSpPr>
        <p:spPr>
          <a:xfrm rot="10800000" flipH="1">
            <a:off x="1286425" y="2780488"/>
            <a:ext cx="2256900" cy="6687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1315" name="Google Shape;1315;p25"/>
          <p:cNvGrpSpPr/>
          <p:nvPr/>
        </p:nvGrpSpPr>
        <p:grpSpPr>
          <a:xfrm>
            <a:off x="2706621" y="1162053"/>
            <a:ext cx="3730804" cy="3417672"/>
            <a:chOff x="2706621" y="1314453"/>
            <a:chExt cx="3730804" cy="3417672"/>
          </a:xfrm>
        </p:grpSpPr>
        <p:grpSp>
          <p:nvGrpSpPr>
            <p:cNvPr id="1316" name="Google Shape;1316;p25"/>
            <p:cNvGrpSpPr/>
            <p:nvPr/>
          </p:nvGrpSpPr>
          <p:grpSpPr>
            <a:xfrm>
              <a:off x="2706621" y="1314453"/>
              <a:ext cx="3730804" cy="3417672"/>
              <a:chOff x="2706621" y="1314453"/>
              <a:chExt cx="3730804" cy="3417672"/>
            </a:xfrm>
          </p:grpSpPr>
          <p:sp>
            <p:nvSpPr>
              <p:cNvPr id="1317" name="Google Shape;1317;p25"/>
              <p:cNvSpPr/>
              <p:nvPr/>
            </p:nvSpPr>
            <p:spPr>
              <a:xfrm>
                <a:off x="2706625" y="4429125"/>
                <a:ext cx="3730800" cy="3030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8" name="Google Shape;1318;p25"/>
              <p:cNvGrpSpPr/>
              <p:nvPr/>
            </p:nvGrpSpPr>
            <p:grpSpPr>
              <a:xfrm>
                <a:off x="2706621" y="1314453"/>
                <a:ext cx="3730762" cy="3265313"/>
                <a:chOff x="817375" y="238125"/>
                <a:chExt cx="5985500" cy="5238750"/>
              </a:xfrm>
            </p:grpSpPr>
            <p:sp>
              <p:nvSpPr>
                <p:cNvPr id="1319" name="Google Shape;1319;p25"/>
                <p:cNvSpPr/>
                <p:nvPr/>
              </p:nvSpPr>
              <p:spPr>
                <a:xfrm>
                  <a:off x="5204925" y="2372975"/>
                  <a:ext cx="818575" cy="170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3" h="68133" extrusionOk="0">
                      <a:moveTo>
                        <a:pt x="985" y="0"/>
                      </a:moveTo>
                      <a:lnTo>
                        <a:pt x="0" y="24"/>
                      </a:lnTo>
                      <a:lnTo>
                        <a:pt x="178" y="4049"/>
                      </a:lnTo>
                      <a:lnTo>
                        <a:pt x="356" y="7966"/>
                      </a:lnTo>
                      <a:lnTo>
                        <a:pt x="546" y="11765"/>
                      </a:lnTo>
                      <a:lnTo>
                        <a:pt x="748" y="15457"/>
                      </a:lnTo>
                      <a:lnTo>
                        <a:pt x="974" y="19031"/>
                      </a:lnTo>
                      <a:lnTo>
                        <a:pt x="1199" y="22497"/>
                      </a:lnTo>
                      <a:lnTo>
                        <a:pt x="1437" y="25833"/>
                      </a:lnTo>
                      <a:lnTo>
                        <a:pt x="1698" y="29051"/>
                      </a:lnTo>
                      <a:lnTo>
                        <a:pt x="1983" y="32161"/>
                      </a:lnTo>
                      <a:lnTo>
                        <a:pt x="2125" y="33669"/>
                      </a:lnTo>
                      <a:lnTo>
                        <a:pt x="2268" y="35141"/>
                      </a:lnTo>
                      <a:lnTo>
                        <a:pt x="2422" y="36589"/>
                      </a:lnTo>
                      <a:lnTo>
                        <a:pt x="2588" y="38002"/>
                      </a:lnTo>
                      <a:lnTo>
                        <a:pt x="2742" y="39391"/>
                      </a:lnTo>
                      <a:lnTo>
                        <a:pt x="2921" y="40744"/>
                      </a:lnTo>
                      <a:lnTo>
                        <a:pt x="3087" y="42062"/>
                      </a:lnTo>
                      <a:lnTo>
                        <a:pt x="3265" y="43356"/>
                      </a:lnTo>
                      <a:lnTo>
                        <a:pt x="3455" y="44615"/>
                      </a:lnTo>
                      <a:lnTo>
                        <a:pt x="3645" y="45849"/>
                      </a:lnTo>
                      <a:lnTo>
                        <a:pt x="3847" y="47048"/>
                      </a:lnTo>
                      <a:lnTo>
                        <a:pt x="4048" y="48212"/>
                      </a:lnTo>
                      <a:lnTo>
                        <a:pt x="4250" y="49351"/>
                      </a:lnTo>
                      <a:lnTo>
                        <a:pt x="4464" y="50456"/>
                      </a:lnTo>
                      <a:lnTo>
                        <a:pt x="4689" y="51524"/>
                      </a:lnTo>
                      <a:lnTo>
                        <a:pt x="4915" y="52557"/>
                      </a:lnTo>
                      <a:lnTo>
                        <a:pt x="5152" y="53566"/>
                      </a:lnTo>
                      <a:lnTo>
                        <a:pt x="5390" y="54539"/>
                      </a:lnTo>
                      <a:lnTo>
                        <a:pt x="5639" y="55477"/>
                      </a:lnTo>
                      <a:lnTo>
                        <a:pt x="5900" y="56391"/>
                      </a:lnTo>
                      <a:lnTo>
                        <a:pt x="6162" y="57270"/>
                      </a:lnTo>
                      <a:lnTo>
                        <a:pt x="6435" y="58113"/>
                      </a:lnTo>
                      <a:lnTo>
                        <a:pt x="6708" y="58920"/>
                      </a:lnTo>
                      <a:lnTo>
                        <a:pt x="6993" y="59704"/>
                      </a:lnTo>
                      <a:lnTo>
                        <a:pt x="7289" y="60440"/>
                      </a:lnTo>
                      <a:lnTo>
                        <a:pt x="7586" y="61152"/>
                      </a:lnTo>
                      <a:lnTo>
                        <a:pt x="7895" y="61829"/>
                      </a:lnTo>
                      <a:lnTo>
                        <a:pt x="8215" y="62470"/>
                      </a:lnTo>
                      <a:lnTo>
                        <a:pt x="8536" y="63087"/>
                      </a:lnTo>
                      <a:lnTo>
                        <a:pt x="8868" y="63657"/>
                      </a:lnTo>
                      <a:lnTo>
                        <a:pt x="9213" y="64203"/>
                      </a:lnTo>
                      <a:lnTo>
                        <a:pt x="9569" y="64702"/>
                      </a:lnTo>
                      <a:lnTo>
                        <a:pt x="9925" y="65177"/>
                      </a:lnTo>
                      <a:lnTo>
                        <a:pt x="10103" y="65402"/>
                      </a:lnTo>
                      <a:lnTo>
                        <a:pt x="10293" y="65616"/>
                      </a:lnTo>
                      <a:lnTo>
                        <a:pt x="10483" y="65818"/>
                      </a:lnTo>
                      <a:lnTo>
                        <a:pt x="10673" y="66020"/>
                      </a:lnTo>
                      <a:lnTo>
                        <a:pt x="10863" y="66210"/>
                      </a:lnTo>
                      <a:lnTo>
                        <a:pt x="11065" y="66388"/>
                      </a:lnTo>
                      <a:lnTo>
                        <a:pt x="11255" y="66566"/>
                      </a:lnTo>
                      <a:lnTo>
                        <a:pt x="11456" y="66720"/>
                      </a:lnTo>
                      <a:lnTo>
                        <a:pt x="11658" y="66874"/>
                      </a:lnTo>
                      <a:lnTo>
                        <a:pt x="11860" y="67017"/>
                      </a:lnTo>
                      <a:lnTo>
                        <a:pt x="12074" y="67159"/>
                      </a:lnTo>
                      <a:lnTo>
                        <a:pt x="12276" y="67290"/>
                      </a:lnTo>
                      <a:lnTo>
                        <a:pt x="12489" y="67409"/>
                      </a:lnTo>
                      <a:lnTo>
                        <a:pt x="12703" y="67515"/>
                      </a:lnTo>
                      <a:lnTo>
                        <a:pt x="12929" y="67610"/>
                      </a:lnTo>
                      <a:lnTo>
                        <a:pt x="13142" y="67705"/>
                      </a:lnTo>
                      <a:lnTo>
                        <a:pt x="13368" y="67788"/>
                      </a:lnTo>
                      <a:lnTo>
                        <a:pt x="13593" y="67860"/>
                      </a:lnTo>
                      <a:lnTo>
                        <a:pt x="13819" y="67931"/>
                      </a:lnTo>
                      <a:lnTo>
                        <a:pt x="14044" y="67990"/>
                      </a:lnTo>
                      <a:lnTo>
                        <a:pt x="14282" y="68038"/>
                      </a:lnTo>
                      <a:lnTo>
                        <a:pt x="14519" y="68073"/>
                      </a:lnTo>
                      <a:lnTo>
                        <a:pt x="14757" y="68097"/>
                      </a:lnTo>
                      <a:lnTo>
                        <a:pt x="14994" y="68121"/>
                      </a:lnTo>
                      <a:lnTo>
                        <a:pt x="15232" y="68133"/>
                      </a:lnTo>
                      <a:lnTo>
                        <a:pt x="15754" y="68133"/>
                      </a:lnTo>
                      <a:lnTo>
                        <a:pt x="16039" y="68109"/>
                      </a:lnTo>
                      <a:lnTo>
                        <a:pt x="16312" y="68097"/>
                      </a:lnTo>
                      <a:lnTo>
                        <a:pt x="16573" y="68062"/>
                      </a:lnTo>
                      <a:lnTo>
                        <a:pt x="16846" y="68038"/>
                      </a:lnTo>
                      <a:lnTo>
                        <a:pt x="17107" y="67990"/>
                      </a:lnTo>
                      <a:lnTo>
                        <a:pt x="17380" y="67943"/>
                      </a:lnTo>
                      <a:lnTo>
                        <a:pt x="17642" y="67883"/>
                      </a:lnTo>
                      <a:lnTo>
                        <a:pt x="18152" y="67753"/>
                      </a:lnTo>
                      <a:lnTo>
                        <a:pt x="18663" y="67599"/>
                      </a:lnTo>
                      <a:lnTo>
                        <a:pt x="19149" y="67420"/>
                      </a:lnTo>
                      <a:lnTo>
                        <a:pt x="19636" y="67207"/>
                      </a:lnTo>
                      <a:lnTo>
                        <a:pt x="20123" y="66981"/>
                      </a:lnTo>
                      <a:lnTo>
                        <a:pt x="20586" y="66720"/>
                      </a:lnTo>
                      <a:lnTo>
                        <a:pt x="21049" y="66435"/>
                      </a:lnTo>
                      <a:lnTo>
                        <a:pt x="21500" y="66126"/>
                      </a:lnTo>
                      <a:lnTo>
                        <a:pt x="21939" y="65794"/>
                      </a:lnTo>
                      <a:lnTo>
                        <a:pt x="22367" y="65438"/>
                      </a:lnTo>
                      <a:lnTo>
                        <a:pt x="22794" y="65058"/>
                      </a:lnTo>
                      <a:lnTo>
                        <a:pt x="23198" y="64666"/>
                      </a:lnTo>
                      <a:lnTo>
                        <a:pt x="23601" y="64239"/>
                      </a:lnTo>
                      <a:lnTo>
                        <a:pt x="24005" y="63800"/>
                      </a:lnTo>
                      <a:lnTo>
                        <a:pt x="24385" y="63337"/>
                      </a:lnTo>
                      <a:lnTo>
                        <a:pt x="24765" y="62850"/>
                      </a:lnTo>
                      <a:lnTo>
                        <a:pt x="25133" y="62351"/>
                      </a:lnTo>
                      <a:lnTo>
                        <a:pt x="25489" y="61829"/>
                      </a:lnTo>
                      <a:lnTo>
                        <a:pt x="25833" y="61283"/>
                      </a:lnTo>
                      <a:lnTo>
                        <a:pt x="26177" y="60713"/>
                      </a:lnTo>
                      <a:lnTo>
                        <a:pt x="26510" y="60131"/>
                      </a:lnTo>
                      <a:lnTo>
                        <a:pt x="26830" y="59538"/>
                      </a:lnTo>
                      <a:lnTo>
                        <a:pt x="27139" y="58920"/>
                      </a:lnTo>
                      <a:lnTo>
                        <a:pt x="27448" y="58291"/>
                      </a:lnTo>
                      <a:lnTo>
                        <a:pt x="27745" y="57638"/>
                      </a:lnTo>
                      <a:lnTo>
                        <a:pt x="28029" y="56973"/>
                      </a:lnTo>
                      <a:lnTo>
                        <a:pt x="28303" y="56285"/>
                      </a:lnTo>
                      <a:lnTo>
                        <a:pt x="28576" y="55584"/>
                      </a:lnTo>
                      <a:lnTo>
                        <a:pt x="28837" y="54872"/>
                      </a:lnTo>
                      <a:lnTo>
                        <a:pt x="29086" y="54148"/>
                      </a:lnTo>
                      <a:lnTo>
                        <a:pt x="29335" y="53400"/>
                      </a:lnTo>
                      <a:lnTo>
                        <a:pt x="29561" y="52652"/>
                      </a:lnTo>
                      <a:lnTo>
                        <a:pt x="29787" y="51880"/>
                      </a:lnTo>
                      <a:lnTo>
                        <a:pt x="30012" y="51097"/>
                      </a:lnTo>
                      <a:lnTo>
                        <a:pt x="30214" y="50301"/>
                      </a:lnTo>
                      <a:lnTo>
                        <a:pt x="30416" y="49494"/>
                      </a:lnTo>
                      <a:lnTo>
                        <a:pt x="30606" y="48687"/>
                      </a:lnTo>
                      <a:lnTo>
                        <a:pt x="30796" y="47856"/>
                      </a:lnTo>
                      <a:lnTo>
                        <a:pt x="30974" y="47013"/>
                      </a:lnTo>
                      <a:lnTo>
                        <a:pt x="31140" y="46158"/>
                      </a:lnTo>
                      <a:lnTo>
                        <a:pt x="31294" y="45303"/>
                      </a:lnTo>
                      <a:lnTo>
                        <a:pt x="31449" y="44437"/>
                      </a:lnTo>
                      <a:lnTo>
                        <a:pt x="31579" y="43558"/>
                      </a:lnTo>
                      <a:lnTo>
                        <a:pt x="31722" y="42668"/>
                      </a:lnTo>
                      <a:lnTo>
                        <a:pt x="31840" y="41777"/>
                      </a:lnTo>
                      <a:lnTo>
                        <a:pt x="31959" y="40875"/>
                      </a:lnTo>
                      <a:lnTo>
                        <a:pt x="32066" y="39961"/>
                      </a:lnTo>
                      <a:lnTo>
                        <a:pt x="32173" y="39047"/>
                      </a:lnTo>
                      <a:lnTo>
                        <a:pt x="32256" y="38121"/>
                      </a:lnTo>
                      <a:lnTo>
                        <a:pt x="32339" y="37195"/>
                      </a:lnTo>
                      <a:lnTo>
                        <a:pt x="32422" y="36257"/>
                      </a:lnTo>
                      <a:lnTo>
                        <a:pt x="32481" y="35319"/>
                      </a:lnTo>
                      <a:lnTo>
                        <a:pt x="32541" y="34369"/>
                      </a:lnTo>
                      <a:lnTo>
                        <a:pt x="32600" y="33419"/>
                      </a:lnTo>
                      <a:lnTo>
                        <a:pt x="32636" y="32470"/>
                      </a:lnTo>
                      <a:lnTo>
                        <a:pt x="32671" y="31508"/>
                      </a:lnTo>
                      <a:lnTo>
                        <a:pt x="32707" y="30558"/>
                      </a:lnTo>
                      <a:lnTo>
                        <a:pt x="32719" y="29597"/>
                      </a:lnTo>
                      <a:lnTo>
                        <a:pt x="32731" y="28623"/>
                      </a:lnTo>
                      <a:lnTo>
                        <a:pt x="32743" y="27662"/>
                      </a:lnTo>
                      <a:lnTo>
                        <a:pt x="31781" y="27673"/>
                      </a:lnTo>
                      <a:lnTo>
                        <a:pt x="31769" y="28623"/>
                      </a:lnTo>
                      <a:lnTo>
                        <a:pt x="31769" y="29561"/>
                      </a:lnTo>
                      <a:lnTo>
                        <a:pt x="31745" y="30499"/>
                      </a:lnTo>
                      <a:lnTo>
                        <a:pt x="31722" y="31425"/>
                      </a:lnTo>
                      <a:lnTo>
                        <a:pt x="31686" y="32363"/>
                      </a:lnTo>
                      <a:lnTo>
                        <a:pt x="31650" y="33289"/>
                      </a:lnTo>
                      <a:lnTo>
                        <a:pt x="31603" y="34215"/>
                      </a:lnTo>
                      <a:lnTo>
                        <a:pt x="31544" y="35141"/>
                      </a:lnTo>
                      <a:lnTo>
                        <a:pt x="31484" y="36055"/>
                      </a:lnTo>
                      <a:lnTo>
                        <a:pt x="31413" y="36957"/>
                      </a:lnTo>
                      <a:lnTo>
                        <a:pt x="31330" y="37871"/>
                      </a:lnTo>
                      <a:lnTo>
                        <a:pt x="31247" y="38774"/>
                      </a:lnTo>
                      <a:lnTo>
                        <a:pt x="31152" y="39664"/>
                      </a:lnTo>
                      <a:lnTo>
                        <a:pt x="31057" y="40554"/>
                      </a:lnTo>
                      <a:lnTo>
                        <a:pt x="30938" y="41433"/>
                      </a:lnTo>
                      <a:lnTo>
                        <a:pt x="30831" y="42300"/>
                      </a:lnTo>
                      <a:lnTo>
                        <a:pt x="30701" y="43166"/>
                      </a:lnTo>
                      <a:lnTo>
                        <a:pt x="30570" y="44021"/>
                      </a:lnTo>
                      <a:lnTo>
                        <a:pt x="30428" y="44876"/>
                      </a:lnTo>
                      <a:lnTo>
                        <a:pt x="30273" y="45707"/>
                      </a:lnTo>
                      <a:lnTo>
                        <a:pt x="30119" y="46538"/>
                      </a:lnTo>
                      <a:lnTo>
                        <a:pt x="29953" y="47357"/>
                      </a:lnTo>
                      <a:lnTo>
                        <a:pt x="29787" y="48164"/>
                      </a:lnTo>
                      <a:lnTo>
                        <a:pt x="29608" y="48960"/>
                      </a:lnTo>
                      <a:lnTo>
                        <a:pt x="29418" y="49743"/>
                      </a:lnTo>
                      <a:lnTo>
                        <a:pt x="29217" y="50527"/>
                      </a:lnTo>
                      <a:lnTo>
                        <a:pt x="29015" y="51287"/>
                      </a:lnTo>
                      <a:lnTo>
                        <a:pt x="28801" y="52035"/>
                      </a:lnTo>
                      <a:lnTo>
                        <a:pt x="28576" y="52771"/>
                      </a:lnTo>
                      <a:lnTo>
                        <a:pt x="28350" y="53495"/>
                      </a:lnTo>
                      <a:lnTo>
                        <a:pt x="28113" y="54207"/>
                      </a:lnTo>
                      <a:lnTo>
                        <a:pt x="27863" y="54896"/>
                      </a:lnTo>
                      <a:lnTo>
                        <a:pt x="27614" y="55584"/>
                      </a:lnTo>
                      <a:lnTo>
                        <a:pt x="27341" y="56249"/>
                      </a:lnTo>
                      <a:lnTo>
                        <a:pt x="27080" y="56902"/>
                      </a:lnTo>
                      <a:lnTo>
                        <a:pt x="26795" y="57531"/>
                      </a:lnTo>
                      <a:lnTo>
                        <a:pt x="26510" y="58149"/>
                      </a:lnTo>
                      <a:lnTo>
                        <a:pt x="26213" y="58754"/>
                      </a:lnTo>
                      <a:lnTo>
                        <a:pt x="25904" y="59336"/>
                      </a:lnTo>
                      <a:lnTo>
                        <a:pt x="25596" y="59906"/>
                      </a:lnTo>
                      <a:lnTo>
                        <a:pt x="25275" y="60452"/>
                      </a:lnTo>
                      <a:lnTo>
                        <a:pt x="24943" y="60986"/>
                      </a:lnTo>
                      <a:lnTo>
                        <a:pt x="24599" y="61496"/>
                      </a:lnTo>
                      <a:lnTo>
                        <a:pt x="24254" y="61983"/>
                      </a:lnTo>
                      <a:lnTo>
                        <a:pt x="23898" y="62458"/>
                      </a:lnTo>
                      <a:lnTo>
                        <a:pt x="23530" y="62909"/>
                      </a:lnTo>
                      <a:lnTo>
                        <a:pt x="23162" y="63337"/>
                      </a:lnTo>
                      <a:lnTo>
                        <a:pt x="22782" y="63752"/>
                      </a:lnTo>
                      <a:lnTo>
                        <a:pt x="22390" y="64144"/>
                      </a:lnTo>
                      <a:lnTo>
                        <a:pt x="21987" y="64512"/>
                      </a:lnTo>
                      <a:lnTo>
                        <a:pt x="21583" y="64856"/>
                      </a:lnTo>
                      <a:lnTo>
                        <a:pt x="21156" y="65177"/>
                      </a:lnTo>
                      <a:lnTo>
                        <a:pt x="20728" y="65473"/>
                      </a:lnTo>
                      <a:lnTo>
                        <a:pt x="20301" y="65758"/>
                      </a:lnTo>
                      <a:lnTo>
                        <a:pt x="19850" y="66008"/>
                      </a:lnTo>
                      <a:lnTo>
                        <a:pt x="19399" y="66233"/>
                      </a:lnTo>
                      <a:lnTo>
                        <a:pt x="18936" y="66435"/>
                      </a:lnTo>
                      <a:lnTo>
                        <a:pt x="18473" y="66613"/>
                      </a:lnTo>
                      <a:lnTo>
                        <a:pt x="17986" y="66767"/>
                      </a:lnTo>
                      <a:lnTo>
                        <a:pt x="17499" y="66898"/>
                      </a:lnTo>
                      <a:lnTo>
                        <a:pt x="17001" y="66993"/>
                      </a:lnTo>
                      <a:lnTo>
                        <a:pt x="16502" y="67064"/>
                      </a:lnTo>
                      <a:lnTo>
                        <a:pt x="15980" y="67112"/>
                      </a:lnTo>
                      <a:lnTo>
                        <a:pt x="15457" y="67136"/>
                      </a:lnTo>
                      <a:lnTo>
                        <a:pt x="15232" y="67136"/>
                      </a:lnTo>
                      <a:lnTo>
                        <a:pt x="15006" y="67124"/>
                      </a:lnTo>
                      <a:lnTo>
                        <a:pt x="14781" y="67100"/>
                      </a:lnTo>
                      <a:lnTo>
                        <a:pt x="14555" y="67076"/>
                      </a:lnTo>
                      <a:lnTo>
                        <a:pt x="14341" y="67041"/>
                      </a:lnTo>
                      <a:lnTo>
                        <a:pt x="14128" y="66993"/>
                      </a:lnTo>
                      <a:lnTo>
                        <a:pt x="13914" y="66934"/>
                      </a:lnTo>
                      <a:lnTo>
                        <a:pt x="13700" y="66862"/>
                      </a:lnTo>
                      <a:lnTo>
                        <a:pt x="13486" y="66791"/>
                      </a:lnTo>
                      <a:lnTo>
                        <a:pt x="13285" y="66708"/>
                      </a:lnTo>
                      <a:lnTo>
                        <a:pt x="13083" y="66625"/>
                      </a:lnTo>
                      <a:lnTo>
                        <a:pt x="12881" y="66518"/>
                      </a:lnTo>
                      <a:lnTo>
                        <a:pt x="12679" y="66411"/>
                      </a:lnTo>
                      <a:lnTo>
                        <a:pt x="12477" y="66293"/>
                      </a:lnTo>
                      <a:lnTo>
                        <a:pt x="12287" y="66174"/>
                      </a:lnTo>
                      <a:lnTo>
                        <a:pt x="12097" y="66031"/>
                      </a:lnTo>
                      <a:lnTo>
                        <a:pt x="11908" y="65889"/>
                      </a:lnTo>
                      <a:lnTo>
                        <a:pt x="11718" y="65747"/>
                      </a:lnTo>
                      <a:lnTo>
                        <a:pt x="11528" y="65580"/>
                      </a:lnTo>
                      <a:lnTo>
                        <a:pt x="11350" y="65414"/>
                      </a:lnTo>
                      <a:lnTo>
                        <a:pt x="11160" y="65236"/>
                      </a:lnTo>
                      <a:lnTo>
                        <a:pt x="10982" y="65046"/>
                      </a:lnTo>
                      <a:lnTo>
                        <a:pt x="10803" y="64856"/>
                      </a:lnTo>
                      <a:lnTo>
                        <a:pt x="10625" y="64654"/>
                      </a:lnTo>
                      <a:lnTo>
                        <a:pt x="10293" y="64215"/>
                      </a:lnTo>
                      <a:lnTo>
                        <a:pt x="9949" y="63752"/>
                      </a:lnTo>
                      <a:lnTo>
                        <a:pt x="9628" y="63253"/>
                      </a:lnTo>
                      <a:lnTo>
                        <a:pt x="9308" y="62719"/>
                      </a:lnTo>
                      <a:lnTo>
                        <a:pt x="8999" y="62149"/>
                      </a:lnTo>
                      <a:lnTo>
                        <a:pt x="8690" y="61556"/>
                      </a:lnTo>
                      <a:lnTo>
                        <a:pt x="8393" y="60915"/>
                      </a:lnTo>
                      <a:lnTo>
                        <a:pt x="8109" y="60250"/>
                      </a:lnTo>
                      <a:lnTo>
                        <a:pt x="7824" y="59549"/>
                      </a:lnTo>
                      <a:lnTo>
                        <a:pt x="7551" y="58813"/>
                      </a:lnTo>
                      <a:lnTo>
                        <a:pt x="7289" y="58054"/>
                      </a:lnTo>
                      <a:lnTo>
                        <a:pt x="7028" y="57246"/>
                      </a:lnTo>
                      <a:lnTo>
                        <a:pt x="6779" y="56415"/>
                      </a:lnTo>
                      <a:lnTo>
                        <a:pt x="6530" y="55549"/>
                      </a:lnTo>
                      <a:lnTo>
                        <a:pt x="6292" y="54658"/>
                      </a:lnTo>
                      <a:lnTo>
                        <a:pt x="6055" y="53732"/>
                      </a:lnTo>
                      <a:lnTo>
                        <a:pt x="5829" y="52771"/>
                      </a:lnTo>
                      <a:lnTo>
                        <a:pt x="5615" y="51773"/>
                      </a:lnTo>
                      <a:lnTo>
                        <a:pt x="5402" y="50752"/>
                      </a:lnTo>
                      <a:lnTo>
                        <a:pt x="5200" y="49696"/>
                      </a:lnTo>
                      <a:lnTo>
                        <a:pt x="4998" y="48604"/>
                      </a:lnTo>
                      <a:lnTo>
                        <a:pt x="4796" y="47488"/>
                      </a:lnTo>
                      <a:lnTo>
                        <a:pt x="4606" y="46336"/>
                      </a:lnTo>
                      <a:lnTo>
                        <a:pt x="4428" y="45161"/>
                      </a:lnTo>
                      <a:lnTo>
                        <a:pt x="4250" y="43950"/>
                      </a:lnTo>
                      <a:lnTo>
                        <a:pt x="4072" y="42703"/>
                      </a:lnTo>
                      <a:lnTo>
                        <a:pt x="3906" y="41433"/>
                      </a:lnTo>
                      <a:lnTo>
                        <a:pt x="3740" y="40127"/>
                      </a:lnTo>
                      <a:lnTo>
                        <a:pt x="3585" y="38786"/>
                      </a:lnTo>
                      <a:lnTo>
                        <a:pt x="3431" y="37420"/>
                      </a:lnTo>
                      <a:lnTo>
                        <a:pt x="3277" y="36031"/>
                      </a:lnTo>
                      <a:lnTo>
                        <a:pt x="3134" y="34607"/>
                      </a:lnTo>
                      <a:lnTo>
                        <a:pt x="2861" y="31662"/>
                      </a:lnTo>
                      <a:lnTo>
                        <a:pt x="2600" y="28611"/>
                      </a:lnTo>
                      <a:lnTo>
                        <a:pt x="2351" y="25430"/>
                      </a:lnTo>
                      <a:lnTo>
                        <a:pt x="2125" y="22141"/>
                      </a:lnTo>
                      <a:lnTo>
                        <a:pt x="1911" y="18734"/>
                      </a:lnTo>
                      <a:lnTo>
                        <a:pt x="1698" y="15208"/>
                      </a:lnTo>
                      <a:lnTo>
                        <a:pt x="1508" y="11575"/>
                      </a:lnTo>
                      <a:lnTo>
                        <a:pt x="1330" y="7824"/>
                      </a:lnTo>
                      <a:lnTo>
                        <a:pt x="1152" y="3965"/>
                      </a:lnTo>
                      <a:lnTo>
                        <a:pt x="9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25"/>
                <p:cNvSpPr/>
                <p:nvPr/>
              </p:nvSpPr>
              <p:spPr>
                <a:xfrm>
                  <a:off x="5182650" y="2418975"/>
                  <a:ext cx="978275" cy="185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31" h="74295" extrusionOk="0">
                      <a:moveTo>
                        <a:pt x="1" y="0"/>
                      </a:moveTo>
                      <a:lnTo>
                        <a:pt x="13" y="4250"/>
                      </a:lnTo>
                      <a:lnTo>
                        <a:pt x="36" y="8394"/>
                      </a:lnTo>
                      <a:lnTo>
                        <a:pt x="84" y="12430"/>
                      </a:lnTo>
                      <a:lnTo>
                        <a:pt x="143" y="16360"/>
                      </a:lnTo>
                      <a:lnTo>
                        <a:pt x="238" y="20182"/>
                      </a:lnTo>
                      <a:lnTo>
                        <a:pt x="345" y="23887"/>
                      </a:lnTo>
                      <a:lnTo>
                        <a:pt x="416" y="25703"/>
                      </a:lnTo>
                      <a:lnTo>
                        <a:pt x="487" y="27484"/>
                      </a:lnTo>
                      <a:lnTo>
                        <a:pt x="571" y="29241"/>
                      </a:lnTo>
                      <a:lnTo>
                        <a:pt x="654" y="30962"/>
                      </a:lnTo>
                      <a:lnTo>
                        <a:pt x="749" y="32648"/>
                      </a:lnTo>
                      <a:lnTo>
                        <a:pt x="844" y="34322"/>
                      </a:lnTo>
                      <a:lnTo>
                        <a:pt x="950" y="35948"/>
                      </a:lnTo>
                      <a:lnTo>
                        <a:pt x="1069" y="37551"/>
                      </a:lnTo>
                      <a:lnTo>
                        <a:pt x="1188" y="39130"/>
                      </a:lnTo>
                      <a:lnTo>
                        <a:pt x="1318" y="40673"/>
                      </a:lnTo>
                      <a:lnTo>
                        <a:pt x="1461" y="42181"/>
                      </a:lnTo>
                      <a:lnTo>
                        <a:pt x="1615" y="43665"/>
                      </a:lnTo>
                      <a:lnTo>
                        <a:pt x="1770" y="45113"/>
                      </a:lnTo>
                      <a:lnTo>
                        <a:pt x="1936" y="46526"/>
                      </a:lnTo>
                      <a:lnTo>
                        <a:pt x="2102" y="47915"/>
                      </a:lnTo>
                      <a:lnTo>
                        <a:pt x="2292" y="49269"/>
                      </a:lnTo>
                      <a:lnTo>
                        <a:pt x="2482" y="50586"/>
                      </a:lnTo>
                      <a:lnTo>
                        <a:pt x="2684" y="51868"/>
                      </a:lnTo>
                      <a:lnTo>
                        <a:pt x="2897" y="53127"/>
                      </a:lnTo>
                      <a:lnTo>
                        <a:pt x="3123" y="54350"/>
                      </a:lnTo>
                      <a:lnTo>
                        <a:pt x="3349" y="55537"/>
                      </a:lnTo>
                      <a:lnTo>
                        <a:pt x="3598" y="56688"/>
                      </a:lnTo>
                      <a:lnTo>
                        <a:pt x="3847" y="57804"/>
                      </a:lnTo>
                      <a:lnTo>
                        <a:pt x="4108" y="58897"/>
                      </a:lnTo>
                      <a:lnTo>
                        <a:pt x="4381" y="59941"/>
                      </a:lnTo>
                      <a:lnTo>
                        <a:pt x="4666" y="60962"/>
                      </a:lnTo>
                      <a:lnTo>
                        <a:pt x="4963" y="61936"/>
                      </a:lnTo>
                      <a:lnTo>
                        <a:pt x="5272" y="62886"/>
                      </a:lnTo>
                      <a:lnTo>
                        <a:pt x="5592" y="63788"/>
                      </a:lnTo>
                      <a:lnTo>
                        <a:pt x="5925" y="64666"/>
                      </a:lnTo>
                      <a:lnTo>
                        <a:pt x="6269" y="65497"/>
                      </a:lnTo>
                      <a:lnTo>
                        <a:pt x="6625" y="66305"/>
                      </a:lnTo>
                      <a:lnTo>
                        <a:pt x="6993" y="67064"/>
                      </a:lnTo>
                      <a:lnTo>
                        <a:pt x="7373" y="67789"/>
                      </a:lnTo>
                      <a:lnTo>
                        <a:pt x="7575" y="68145"/>
                      </a:lnTo>
                      <a:lnTo>
                        <a:pt x="7765" y="68489"/>
                      </a:lnTo>
                      <a:lnTo>
                        <a:pt x="7967" y="68821"/>
                      </a:lnTo>
                      <a:lnTo>
                        <a:pt x="8180" y="69142"/>
                      </a:lnTo>
                      <a:lnTo>
                        <a:pt x="8382" y="69451"/>
                      </a:lnTo>
                      <a:lnTo>
                        <a:pt x="8596" y="69747"/>
                      </a:lnTo>
                      <a:lnTo>
                        <a:pt x="8810" y="70044"/>
                      </a:lnTo>
                      <a:lnTo>
                        <a:pt x="9023" y="70329"/>
                      </a:lnTo>
                      <a:lnTo>
                        <a:pt x="9249" y="70602"/>
                      </a:lnTo>
                      <a:lnTo>
                        <a:pt x="9474" y="70875"/>
                      </a:lnTo>
                      <a:lnTo>
                        <a:pt x="9700" y="71125"/>
                      </a:lnTo>
                      <a:lnTo>
                        <a:pt x="9937" y="71374"/>
                      </a:lnTo>
                      <a:lnTo>
                        <a:pt x="10175" y="71611"/>
                      </a:lnTo>
                      <a:lnTo>
                        <a:pt x="10412" y="71837"/>
                      </a:lnTo>
                      <a:lnTo>
                        <a:pt x="10650" y="72051"/>
                      </a:lnTo>
                      <a:lnTo>
                        <a:pt x="10899" y="72252"/>
                      </a:lnTo>
                      <a:lnTo>
                        <a:pt x="11148" y="72454"/>
                      </a:lnTo>
                      <a:lnTo>
                        <a:pt x="11398" y="72644"/>
                      </a:lnTo>
                      <a:lnTo>
                        <a:pt x="11659" y="72822"/>
                      </a:lnTo>
                      <a:lnTo>
                        <a:pt x="11920" y="72988"/>
                      </a:lnTo>
                      <a:lnTo>
                        <a:pt x="12181" y="73143"/>
                      </a:lnTo>
                      <a:lnTo>
                        <a:pt x="12454" y="73285"/>
                      </a:lnTo>
                      <a:lnTo>
                        <a:pt x="12727" y="73428"/>
                      </a:lnTo>
                      <a:lnTo>
                        <a:pt x="13000" y="73558"/>
                      </a:lnTo>
                      <a:lnTo>
                        <a:pt x="13273" y="73677"/>
                      </a:lnTo>
                      <a:lnTo>
                        <a:pt x="13558" y="73784"/>
                      </a:lnTo>
                      <a:lnTo>
                        <a:pt x="13843" y="73879"/>
                      </a:lnTo>
                      <a:lnTo>
                        <a:pt x="14140" y="73962"/>
                      </a:lnTo>
                      <a:lnTo>
                        <a:pt x="14425" y="74045"/>
                      </a:lnTo>
                      <a:lnTo>
                        <a:pt x="14734" y="74104"/>
                      </a:lnTo>
                      <a:lnTo>
                        <a:pt x="15030" y="74164"/>
                      </a:lnTo>
                      <a:lnTo>
                        <a:pt x="15339" y="74211"/>
                      </a:lnTo>
                      <a:lnTo>
                        <a:pt x="15648" y="74247"/>
                      </a:lnTo>
                      <a:lnTo>
                        <a:pt x="15956" y="74271"/>
                      </a:lnTo>
                      <a:lnTo>
                        <a:pt x="16277" y="74294"/>
                      </a:lnTo>
                      <a:lnTo>
                        <a:pt x="16966" y="74294"/>
                      </a:lnTo>
                      <a:lnTo>
                        <a:pt x="17322" y="74283"/>
                      </a:lnTo>
                      <a:lnTo>
                        <a:pt x="17678" y="74259"/>
                      </a:lnTo>
                      <a:lnTo>
                        <a:pt x="18034" y="74235"/>
                      </a:lnTo>
                      <a:lnTo>
                        <a:pt x="18390" y="74199"/>
                      </a:lnTo>
                      <a:lnTo>
                        <a:pt x="18734" y="74152"/>
                      </a:lnTo>
                      <a:lnTo>
                        <a:pt x="19079" y="74093"/>
                      </a:lnTo>
                      <a:lnTo>
                        <a:pt x="19423" y="74033"/>
                      </a:lnTo>
                      <a:lnTo>
                        <a:pt x="19755" y="73962"/>
                      </a:lnTo>
                      <a:lnTo>
                        <a:pt x="20088" y="73891"/>
                      </a:lnTo>
                      <a:lnTo>
                        <a:pt x="20420" y="73808"/>
                      </a:lnTo>
                      <a:lnTo>
                        <a:pt x="20753" y="73713"/>
                      </a:lnTo>
                      <a:lnTo>
                        <a:pt x="21073" y="73618"/>
                      </a:lnTo>
                      <a:lnTo>
                        <a:pt x="21394" y="73511"/>
                      </a:lnTo>
                      <a:lnTo>
                        <a:pt x="21714" y="73392"/>
                      </a:lnTo>
                      <a:lnTo>
                        <a:pt x="22035" y="73273"/>
                      </a:lnTo>
                      <a:lnTo>
                        <a:pt x="22343" y="73143"/>
                      </a:lnTo>
                      <a:lnTo>
                        <a:pt x="22664" y="73012"/>
                      </a:lnTo>
                      <a:lnTo>
                        <a:pt x="22961" y="72870"/>
                      </a:lnTo>
                      <a:lnTo>
                        <a:pt x="23269" y="72715"/>
                      </a:lnTo>
                      <a:lnTo>
                        <a:pt x="23566" y="72561"/>
                      </a:lnTo>
                      <a:lnTo>
                        <a:pt x="23875" y="72395"/>
                      </a:lnTo>
                      <a:lnTo>
                        <a:pt x="24160" y="72229"/>
                      </a:lnTo>
                      <a:lnTo>
                        <a:pt x="24457" y="72051"/>
                      </a:lnTo>
                      <a:lnTo>
                        <a:pt x="24742" y="71861"/>
                      </a:lnTo>
                      <a:lnTo>
                        <a:pt x="25027" y="71671"/>
                      </a:lnTo>
                      <a:lnTo>
                        <a:pt x="25596" y="71279"/>
                      </a:lnTo>
                      <a:lnTo>
                        <a:pt x="26142" y="70852"/>
                      </a:lnTo>
                      <a:lnTo>
                        <a:pt x="26689" y="70389"/>
                      </a:lnTo>
                      <a:lnTo>
                        <a:pt x="27211" y="69914"/>
                      </a:lnTo>
                      <a:lnTo>
                        <a:pt x="27721" y="69415"/>
                      </a:lnTo>
                      <a:lnTo>
                        <a:pt x="28232" y="68893"/>
                      </a:lnTo>
                      <a:lnTo>
                        <a:pt x="28719" y="68335"/>
                      </a:lnTo>
                      <a:lnTo>
                        <a:pt x="29194" y="67765"/>
                      </a:lnTo>
                      <a:lnTo>
                        <a:pt x="29668" y="67171"/>
                      </a:lnTo>
                      <a:lnTo>
                        <a:pt x="30120" y="66554"/>
                      </a:lnTo>
                      <a:lnTo>
                        <a:pt x="30571" y="65913"/>
                      </a:lnTo>
                      <a:lnTo>
                        <a:pt x="30998" y="65260"/>
                      </a:lnTo>
                      <a:lnTo>
                        <a:pt x="31414" y="64583"/>
                      </a:lnTo>
                      <a:lnTo>
                        <a:pt x="31829" y="63883"/>
                      </a:lnTo>
                      <a:lnTo>
                        <a:pt x="32221" y="63170"/>
                      </a:lnTo>
                      <a:lnTo>
                        <a:pt x="32613" y="62434"/>
                      </a:lnTo>
                      <a:lnTo>
                        <a:pt x="32981" y="61675"/>
                      </a:lnTo>
                      <a:lnTo>
                        <a:pt x="33349" y="60903"/>
                      </a:lnTo>
                      <a:lnTo>
                        <a:pt x="33693" y="60119"/>
                      </a:lnTo>
                      <a:lnTo>
                        <a:pt x="34037" y="59312"/>
                      </a:lnTo>
                      <a:lnTo>
                        <a:pt x="34370" y="58493"/>
                      </a:lnTo>
                      <a:lnTo>
                        <a:pt x="34678" y="57650"/>
                      </a:lnTo>
                      <a:lnTo>
                        <a:pt x="34987" y="56807"/>
                      </a:lnTo>
                      <a:lnTo>
                        <a:pt x="35284" y="55941"/>
                      </a:lnTo>
                      <a:lnTo>
                        <a:pt x="35569" y="55062"/>
                      </a:lnTo>
                      <a:lnTo>
                        <a:pt x="35842" y="54172"/>
                      </a:lnTo>
                      <a:lnTo>
                        <a:pt x="36103" y="53257"/>
                      </a:lnTo>
                      <a:lnTo>
                        <a:pt x="36352" y="52343"/>
                      </a:lnTo>
                      <a:lnTo>
                        <a:pt x="36590" y="51417"/>
                      </a:lnTo>
                      <a:lnTo>
                        <a:pt x="36815" y="50468"/>
                      </a:lnTo>
                      <a:lnTo>
                        <a:pt x="37041" y="49518"/>
                      </a:lnTo>
                      <a:lnTo>
                        <a:pt x="37243" y="48556"/>
                      </a:lnTo>
                      <a:lnTo>
                        <a:pt x="37433" y="47583"/>
                      </a:lnTo>
                      <a:lnTo>
                        <a:pt x="37623" y="46609"/>
                      </a:lnTo>
                      <a:lnTo>
                        <a:pt x="37789" y="45624"/>
                      </a:lnTo>
                      <a:lnTo>
                        <a:pt x="37955" y="44627"/>
                      </a:lnTo>
                      <a:lnTo>
                        <a:pt x="38109" y="43618"/>
                      </a:lnTo>
                      <a:lnTo>
                        <a:pt x="38252" y="42608"/>
                      </a:lnTo>
                      <a:lnTo>
                        <a:pt x="38382" y="41587"/>
                      </a:lnTo>
                      <a:lnTo>
                        <a:pt x="38501" y="40566"/>
                      </a:lnTo>
                      <a:lnTo>
                        <a:pt x="38608" y="39534"/>
                      </a:lnTo>
                      <a:lnTo>
                        <a:pt x="38703" y="38501"/>
                      </a:lnTo>
                      <a:lnTo>
                        <a:pt x="38798" y="37456"/>
                      </a:lnTo>
                      <a:lnTo>
                        <a:pt x="38869" y="36411"/>
                      </a:lnTo>
                      <a:lnTo>
                        <a:pt x="38940" y="35367"/>
                      </a:lnTo>
                      <a:lnTo>
                        <a:pt x="39000" y="34322"/>
                      </a:lnTo>
                      <a:lnTo>
                        <a:pt x="39047" y="33265"/>
                      </a:lnTo>
                      <a:lnTo>
                        <a:pt x="39083" y="32209"/>
                      </a:lnTo>
                      <a:lnTo>
                        <a:pt x="39107" y="31164"/>
                      </a:lnTo>
                      <a:lnTo>
                        <a:pt x="39118" y="30107"/>
                      </a:lnTo>
                      <a:lnTo>
                        <a:pt x="39130" y="29051"/>
                      </a:lnTo>
                      <a:lnTo>
                        <a:pt x="37943" y="29051"/>
                      </a:lnTo>
                      <a:lnTo>
                        <a:pt x="37931" y="30072"/>
                      </a:lnTo>
                      <a:lnTo>
                        <a:pt x="37919" y="31105"/>
                      </a:lnTo>
                      <a:lnTo>
                        <a:pt x="37896" y="32126"/>
                      </a:lnTo>
                      <a:lnTo>
                        <a:pt x="37860" y="33158"/>
                      </a:lnTo>
                      <a:lnTo>
                        <a:pt x="37824" y="34179"/>
                      </a:lnTo>
                      <a:lnTo>
                        <a:pt x="37765" y="35200"/>
                      </a:lnTo>
                      <a:lnTo>
                        <a:pt x="37706" y="36221"/>
                      </a:lnTo>
                      <a:lnTo>
                        <a:pt x="37623" y="37242"/>
                      </a:lnTo>
                      <a:lnTo>
                        <a:pt x="37539" y="38251"/>
                      </a:lnTo>
                      <a:lnTo>
                        <a:pt x="37456" y="39261"/>
                      </a:lnTo>
                      <a:lnTo>
                        <a:pt x="37349" y="40258"/>
                      </a:lnTo>
                      <a:lnTo>
                        <a:pt x="37231" y="41255"/>
                      </a:lnTo>
                      <a:lnTo>
                        <a:pt x="37112" y="42252"/>
                      </a:lnTo>
                      <a:lnTo>
                        <a:pt x="36981" y="43238"/>
                      </a:lnTo>
                      <a:lnTo>
                        <a:pt x="36827" y="44211"/>
                      </a:lnTo>
                      <a:lnTo>
                        <a:pt x="36685" y="45185"/>
                      </a:lnTo>
                      <a:lnTo>
                        <a:pt x="36518" y="46146"/>
                      </a:lnTo>
                      <a:lnTo>
                        <a:pt x="36340" y="47108"/>
                      </a:lnTo>
                      <a:lnTo>
                        <a:pt x="36150" y="48046"/>
                      </a:lnTo>
                      <a:lnTo>
                        <a:pt x="35960" y="48984"/>
                      </a:lnTo>
                      <a:lnTo>
                        <a:pt x="35759" y="49910"/>
                      </a:lnTo>
                      <a:lnTo>
                        <a:pt x="35533" y="50824"/>
                      </a:lnTo>
                      <a:lnTo>
                        <a:pt x="35308" y="51738"/>
                      </a:lnTo>
                      <a:lnTo>
                        <a:pt x="35070" y="52628"/>
                      </a:lnTo>
                      <a:lnTo>
                        <a:pt x="34833" y="53507"/>
                      </a:lnTo>
                      <a:lnTo>
                        <a:pt x="34571" y="54373"/>
                      </a:lnTo>
                      <a:lnTo>
                        <a:pt x="34298" y="55240"/>
                      </a:lnTo>
                      <a:lnTo>
                        <a:pt x="34025" y="56083"/>
                      </a:lnTo>
                      <a:lnTo>
                        <a:pt x="33729" y="56902"/>
                      </a:lnTo>
                      <a:lnTo>
                        <a:pt x="33432" y="57721"/>
                      </a:lnTo>
                      <a:lnTo>
                        <a:pt x="33123" y="58517"/>
                      </a:lnTo>
                      <a:lnTo>
                        <a:pt x="32803" y="59300"/>
                      </a:lnTo>
                      <a:lnTo>
                        <a:pt x="32470" y="60072"/>
                      </a:lnTo>
                      <a:lnTo>
                        <a:pt x="32126" y="60820"/>
                      </a:lnTo>
                      <a:lnTo>
                        <a:pt x="31770" y="61556"/>
                      </a:lnTo>
                      <a:lnTo>
                        <a:pt x="31402" y="62268"/>
                      </a:lnTo>
                      <a:lnTo>
                        <a:pt x="31022" y="62969"/>
                      </a:lnTo>
                      <a:lnTo>
                        <a:pt x="30642" y="63645"/>
                      </a:lnTo>
                      <a:lnTo>
                        <a:pt x="30238" y="64310"/>
                      </a:lnTo>
                      <a:lnTo>
                        <a:pt x="29835" y="64951"/>
                      </a:lnTo>
                      <a:lnTo>
                        <a:pt x="29407" y="65569"/>
                      </a:lnTo>
                      <a:lnTo>
                        <a:pt x="28980" y="66174"/>
                      </a:lnTo>
                      <a:lnTo>
                        <a:pt x="28541" y="66756"/>
                      </a:lnTo>
                      <a:lnTo>
                        <a:pt x="28078" y="67314"/>
                      </a:lnTo>
                      <a:lnTo>
                        <a:pt x="27615" y="67848"/>
                      </a:lnTo>
                      <a:lnTo>
                        <a:pt x="27140" y="68358"/>
                      </a:lnTo>
                      <a:lnTo>
                        <a:pt x="26653" y="68845"/>
                      </a:lnTo>
                      <a:lnTo>
                        <a:pt x="26154" y="69308"/>
                      </a:lnTo>
                      <a:lnTo>
                        <a:pt x="25644" y="69747"/>
                      </a:lnTo>
                      <a:lnTo>
                        <a:pt x="25121" y="70163"/>
                      </a:lnTo>
                      <a:lnTo>
                        <a:pt x="24587" y="70555"/>
                      </a:lnTo>
                      <a:lnTo>
                        <a:pt x="24041" y="70923"/>
                      </a:lnTo>
                      <a:lnTo>
                        <a:pt x="23768" y="71101"/>
                      </a:lnTo>
                      <a:lnTo>
                        <a:pt x="23483" y="71267"/>
                      </a:lnTo>
                      <a:lnTo>
                        <a:pt x="23210" y="71421"/>
                      </a:lnTo>
                      <a:lnTo>
                        <a:pt x="22925" y="71576"/>
                      </a:lnTo>
                      <a:lnTo>
                        <a:pt x="22628" y="71718"/>
                      </a:lnTo>
                      <a:lnTo>
                        <a:pt x="22343" y="71861"/>
                      </a:lnTo>
                      <a:lnTo>
                        <a:pt x="22047" y="71991"/>
                      </a:lnTo>
                      <a:lnTo>
                        <a:pt x="21750" y="72122"/>
                      </a:lnTo>
                      <a:lnTo>
                        <a:pt x="21453" y="72241"/>
                      </a:lnTo>
                      <a:lnTo>
                        <a:pt x="21144" y="72347"/>
                      </a:lnTo>
                      <a:lnTo>
                        <a:pt x="20836" y="72454"/>
                      </a:lnTo>
                      <a:lnTo>
                        <a:pt x="20527" y="72549"/>
                      </a:lnTo>
                      <a:lnTo>
                        <a:pt x="20218" y="72632"/>
                      </a:lnTo>
                      <a:lnTo>
                        <a:pt x="19910" y="72715"/>
                      </a:lnTo>
                      <a:lnTo>
                        <a:pt x="19589" y="72787"/>
                      </a:lnTo>
                      <a:lnTo>
                        <a:pt x="19269" y="72858"/>
                      </a:lnTo>
                      <a:lnTo>
                        <a:pt x="18948" y="72917"/>
                      </a:lnTo>
                      <a:lnTo>
                        <a:pt x="18616" y="72965"/>
                      </a:lnTo>
                      <a:lnTo>
                        <a:pt x="18295" y="73012"/>
                      </a:lnTo>
                      <a:lnTo>
                        <a:pt x="17963" y="73048"/>
                      </a:lnTo>
                      <a:lnTo>
                        <a:pt x="17618" y="73072"/>
                      </a:lnTo>
                      <a:lnTo>
                        <a:pt x="17286" y="73095"/>
                      </a:lnTo>
                      <a:lnTo>
                        <a:pt x="16942" y="73107"/>
                      </a:lnTo>
                      <a:lnTo>
                        <a:pt x="16301" y="73107"/>
                      </a:lnTo>
                      <a:lnTo>
                        <a:pt x="16004" y="73095"/>
                      </a:lnTo>
                      <a:lnTo>
                        <a:pt x="15719" y="73060"/>
                      </a:lnTo>
                      <a:lnTo>
                        <a:pt x="15422" y="73024"/>
                      </a:lnTo>
                      <a:lnTo>
                        <a:pt x="15137" y="72988"/>
                      </a:lnTo>
                      <a:lnTo>
                        <a:pt x="14864" y="72929"/>
                      </a:lnTo>
                      <a:lnTo>
                        <a:pt x="14591" y="72858"/>
                      </a:lnTo>
                      <a:lnTo>
                        <a:pt x="14306" y="72787"/>
                      </a:lnTo>
                      <a:lnTo>
                        <a:pt x="14045" y="72704"/>
                      </a:lnTo>
                      <a:lnTo>
                        <a:pt x="13772" y="72609"/>
                      </a:lnTo>
                      <a:lnTo>
                        <a:pt x="13511" y="72502"/>
                      </a:lnTo>
                      <a:lnTo>
                        <a:pt x="13250" y="72383"/>
                      </a:lnTo>
                      <a:lnTo>
                        <a:pt x="13000" y="72252"/>
                      </a:lnTo>
                      <a:lnTo>
                        <a:pt x="12751" y="72122"/>
                      </a:lnTo>
                      <a:lnTo>
                        <a:pt x="12502" y="71979"/>
                      </a:lnTo>
                      <a:lnTo>
                        <a:pt x="12252" y="71825"/>
                      </a:lnTo>
                      <a:lnTo>
                        <a:pt x="12015" y="71659"/>
                      </a:lnTo>
                      <a:lnTo>
                        <a:pt x="11778" y="71481"/>
                      </a:lnTo>
                      <a:lnTo>
                        <a:pt x="11540" y="71303"/>
                      </a:lnTo>
                      <a:lnTo>
                        <a:pt x="11303" y="71101"/>
                      </a:lnTo>
                      <a:lnTo>
                        <a:pt x="11077" y="70899"/>
                      </a:lnTo>
                      <a:lnTo>
                        <a:pt x="10852" y="70685"/>
                      </a:lnTo>
                      <a:lnTo>
                        <a:pt x="10626" y="70460"/>
                      </a:lnTo>
                      <a:lnTo>
                        <a:pt x="10412" y="70234"/>
                      </a:lnTo>
                      <a:lnTo>
                        <a:pt x="10199" y="69985"/>
                      </a:lnTo>
                      <a:lnTo>
                        <a:pt x="9985" y="69736"/>
                      </a:lnTo>
                      <a:lnTo>
                        <a:pt x="9771" y="69474"/>
                      </a:lnTo>
                      <a:lnTo>
                        <a:pt x="9569" y="69213"/>
                      </a:lnTo>
                      <a:lnTo>
                        <a:pt x="9368" y="68928"/>
                      </a:lnTo>
                      <a:lnTo>
                        <a:pt x="9166" y="68643"/>
                      </a:lnTo>
                      <a:lnTo>
                        <a:pt x="8976" y="68347"/>
                      </a:lnTo>
                      <a:lnTo>
                        <a:pt x="8774" y="68038"/>
                      </a:lnTo>
                      <a:lnTo>
                        <a:pt x="8584" y="67717"/>
                      </a:lnTo>
                      <a:lnTo>
                        <a:pt x="8394" y="67397"/>
                      </a:lnTo>
                      <a:lnTo>
                        <a:pt x="8038" y="66708"/>
                      </a:lnTo>
                      <a:lnTo>
                        <a:pt x="7682" y="65996"/>
                      </a:lnTo>
                      <a:lnTo>
                        <a:pt x="7337" y="65248"/>
                      </a:lnTo>
                      <a:lnTo>
                        <a:pt x="7005" y="64453"/>
                      </a:lnTo>
                      <a:lnTo>
                        <a:pt x="6685" y="63633"/>
                      </a:lnTo>
                      <a:lnTo>
                        <a:pt x="6376" y="62779"/>
                      </a:lnTo>
                      <a:lnTo>
                        <a:pt x="6079" y="61876"/>
                      </a:lnTo>
                      <a:lnTo>
                        <a:pt x="5794" y="60950"/>
                      </a:lnTo>
                      <a:lnTo>
                        <a:pt x="5521" y="59989"/>
                      </a:lnTo>
                      <a:lnTo>
                        <a:pt x="5260" y="58992"/>
                      </a:lnTo>
                      <a:lnTo>
                        <a:pt x="4999" y="57947"/>
                      </a:lnTo>
                      <a:lnTo>
                        <a:pt x="4761" y="56890"/>
                      </a:lnTo>
                      <a:lnTo>
                        <a:pt x="4524" y="55786"/>
                      </a:lnTo>
                      <a:lnTo>
                        <a:pt x="4298" y="54646"/>
                      </a:lnTo>
                      <a:lnTo>
                        <a:pt x="4085" y="53483"/>
                      </a:lnTo>
                      <a:lnTo>
                        <a:pt x="3871" y="52284"/>
                      </a:lnTo>
                      <a:lnTo>
                        <a:pt x="3681" y="51049"/>
                      </a:lnTo>
                      <a:lnTo>
                        <a:pt x="3491" y="49779"/>
                      </a:lnTo>
                      <a:lnTo>
                        <a:pt x="3313" y="48485"/>
                      </a:lnTo>
                      <a:lnTo>
                        <a:pt x="3147" y="47155"/>
                      </a:lnTo>
                      <a:lnTo>
                        <a:pt x="2981" y="45790"/>
                      </a:lnTo>
                      <a:lnTo>
                        <a:pt x="2826" y="44389"/>
                      </a:lnTo>
                      <a:lnTo>
                        <a:pt x="2684" y="42965"/>
                      </a:lnTo>
                      <a:lnTo>
                        <a:pt x="2541" y="41516"/>
                      </a:lnTo>
                      <a:lnTo>
                        <a:pt x="2411" y="40020"/>
                      </a:lnTo>
                      <a:lnTo>
                        <a:pt x="2292" y="38501"/>
                      </a:lnTo>
                      <a:lnTo>
                        <a:pt x="2173" y="36957"/>
                      </a:lnTo>
                      <a:lnTo>
                        <a:pt x="2066" y="35378"/>
                      </a:lnTo>
                      <a:lnTo>
                        <a:pt x="1971" y="33776"/>
                      </a:lnTo>
                      <a:lnTo>
                        <a:pt x="1876" y="32137"/>
                      </a:lnTo>
                      <a:lnTo>
                        <a:pt x="1793" y="30464"/>
                      </a:lnTo>
                      <a:lnTo>
                        <a:pt x="1710" y="28766"/>
                      </a:lnTo>
                      <a:lnTo>
                        <a:pt x="1639" y="27044"/>
                      </a:lnTo>
                      <a:lnTo>
                        <a:pt x="1568" y="25287"/>
                      </a:lnTo>
                      <a:lnTo>
                        <a:pt x="1508" y="23507"/>
                      </a:lnTo>
                      <a:lnTo>
                        <a:pt x="1402" y="19862"/>
                      </a:lnTo>
                      <a:lnTo>
                        <a:pt x="1318" y="16099"/>
                      </a:lnTo>
                      <a:lnTo>
                        <a:pt x="1259" y="12228"/>
                      </a:lnTo>
                      <a:lnTo>
                        <a:pt x="1224" y="8263"/>
                      </a:lnTo>
                      <a:lnTo>
                        <a:pt x="1200" y="4179"/>
                      </a:lnTo>
                      <a:lnTo>
                        <a:pt x="118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25"/>
                <p:cNvSpPr/>
                <p:nvPr/>
              </p:nvSpPr>
              <p:spPr>
                <a:xfrm>
                  <a:off x="5894075" y="3014350"/>
                  <a:ext cx="352025" cy="2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1" h="11706" extrusionOk="0">
                      <a:moveTo>
                        <a:pt x="0" y="0"/>
                      </a:moveTo>
                      <a:lnTo>
                        <a:pt x="0" y="11706"/>
                      </a:lnTo>
                      <a:lnTo>
                        <a:pt x="14080" y="11706"/>
                      </a:lnTo>
                      <a:lnTo>
                        <a:pt x="140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25"/>
                <p:cNvSpPr/>
                <p:nvPr/>
              </p:nvSpPr>
              <p:spPr>
                <a:xfrm>
                  <a:off x="5297225" y="2765925"/>
                  <a:ext cx="293250" cy="6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0" h="25051" extrusionOk="0">
                      <a:moveTo>
                        <a:pt x="3692" y="1"/>
                      </a:moveTo>
                      <a:lnTo>
                        <a:pt x="0" y="1105"/>
                      </a:lnTo>
                      <a:lnTo>
                        <a:pt x="8049" y="25050"/>
                      </a:lnTo>
                      <a:lnTo>
                        <a:pt x="11730" y="23946"/>
                      </a:lnTo>
                      <a:lnTo>
                        <a:pt x="3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25"/>
                <p:cNvSpPr/>
                <p:nvPr/>
              </p:nvSpPr>
              <p:spPr>
                <a:xfrm>
                  <a:off x="5961450" y="2369700"/>
                  <a:ext cx="841425" cy="7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57" h="29182" extrusionOk="0">
                      <a:moveTo>
                        <a:pt x="25264" y="1"/>
                      </a:moveTo>
                      <a:lnTo>
                        <a:pt x="0" y="8002"/>
                      </a:lnTo>
                      <a:lnTo>
                        <a:pt x="8370" y="29182"/>
                      </a:lnTo>
                      <a:lnTo>
                        <a:pt x="33657" y="16823"/>
                      </a:lnTo>
                      <a:lnTo>
                        <a:pt x="252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25"/>
                <p:cNvSpPr/>
                <p:nvPr/>
              </p:nvSpPr>
              <p:spPr>
                <a:xfrm>
                  <a:off x="5320950" y="2306775"/>
                  <a:ext cx="708500" cy="30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40" h="12111" extrusionOk="0">
                      <a:moveTo>
                        <a:pt x="547" y="1"/>
                      </a:moveTo>
                      <a:lnTo>
                        <a:pt x="1" y="1793"/>
                      </a:lnTo>
                      <a:lnTo>
                        <a:pt x="17322" y="12110"/>
                      </a:lnTo>
                      <a:lnTo>
                        <a:pt x="28339" y="6958"/>
                      </a:lnTo>
                      <a:lnTo>
                        <a:pt x="547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25"/>
                <p:cNvSpPr/>
                <p:nvPr/>
              </p:nvSpPr>
              <p:spPr>
                <a:xfrm>
                  <a:off x="5242025" y="2394325"/>
                  <a:ext cx="267725" cy="3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9" h="12348" extrusionOk="0">
                      <a:moveTo>
                        <a:pt x="1674" y="1"/>
                      </a:moveTo>
                      <a:lnTo>
                        <a:pt x="0" y="2375"/>
                      </a:lnTo>
                      <a:lnTo>
                        <a:pt x="4440" y="12348"/>
                      </a:lnTo>
                      <a:lnTo>
                        <a:pt x="10708" y="10318"/>
                      </a:lnTo>
                      <a:lnTo>
                        <a:pt x="167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25"/>
                <p:cNvSpPr/>
                <p:nvPr/>
              </p:nvSpPr>
              <p:spPr>
                <a:xfrm>
                  <a:off x="3385250" y="610900"/>
                  <a:ext cx="503400" cy="17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6" h="7147" extrusionOk="0">
                      <a:moveTo>
                        <a:pt x="1" y="0"/>
                      </a:moveTo>
                      <a:lnTo>
                        <a:pt x="1" y="3360"/>
                      </a:lnTo>
                      <a:lnTo>
                        <a:pt x="345" y="3633"/>
                      </a:lnTo>
                      <a:lnTo>
                        <a:pt x="701" y="3894"/>
                      </a:lnTo>
                      <a:lnTo>
                        <a:pt x="1058" y="4155"/>
                      </a:lnTo>
                      <a:lnTo>
                        <a:pt x="1437" y="4393"/>
                      </a:lnTo>
                      <a:lnTo>
                        <a:pt x="1805" y="4630"/>
                      </a:lnTo>
                      <a:lnTo>
                        <a:pt x="2197" y="4856"/>
                      </a:lnTo>
                      <a:lnTo>
                        <a:pt x="2589" y="5069"/>
                      </a:lnTo>
                      <a:lnTo>
                        <a:pt x="2981" y="5283"/>
                      </a:lnTo>
                      <a:lnTo>
                        <a:pt x="3384" y="5473"/>
                      </a:lnTo>
                      <a:lnTo>
                        <a:pt x="3800" y="5663"/>
                      </a:lnTo>
                      <a:lnTo>
                        <a:pt x="4215" y="5841"/>
                      </a:lnTo>
                      <a:lnTo>
                        <a:pt x="4643" y="5995"/>
                      </a:lnTo>
                      <a:lnTo>
                        <a:pt x="5070" y="6150"/>
                      </a:lnTo>
                      <a:lnTo>
                        <a:pt x="5498" y="6304"/>
                      </a:lnTo>
                      <a:lnTo>
                        <a:pt x="5937" y="6435"/>
                      </a:lnTo>
                      <a:lnTo>
                        <a:pt x="6388" y="6553"/>
                      </a:lnTo>
                      <a:lnTo>
                        <a:pt x="6839" y="6660"/>
                      </a:lnTo>
                      <a:lnTo>
                        <a:pt x="7302" y="6767"/>
                      </a:lnTo>
                      <a:lnTo>
                        <a:pt x="7765" y="6850"/>
                      </a:lnTo>
                      <a:lnTo>
                        <a:pt x="8228" y="6933"/>
                      </a:lnTo>
                      <a:lnTo>
                        <a:pt x="8703" y="6993"/>
                      </a:lnTo>
                      <a:lnTo>
                        <a:pt x="9178" y="7052"/>
                      </a:lnTo>
                      <a:lnTo>
                        <a:pt x="9653" y="7088"/>
                      </a:lnTo>
                      <a:lnTo>
                        <a:pt x="10139" y="7123"/>
                      </a:lnTo>
                      <a:lnTo>
                        <a:pt x="10626" y="7135"/>
                      </a:lnTo>
                      <a:lnTo>
                        <a:pt x="11125" y="7147"/>
                      </a:lnTo>
                      <a:lnTo>
                        <a:pt x="11623" y="7135"/>
                      </a:lnTo>
                      <a:lnTo>
                        <a:pt x="12122" y="7123"/>
                      </a:lnTo>
                      <a:lnTo>
                        <a:pt x="12633" y="7088"/>
                      </a:lnTo>
                      <a:lnTo>
                        <a:pt x="13143" y="7040"/>
                      </a:lnTo>
                      <a:lnTo>
                        <a:pt x="13654" y="6981"/>
                      </a:lnTo>
                      <a:lnTo>
                        <a:pt x="14164" y="6909"/>
                      </a:lnTo>
                      <a:lnTo>
                        <a:pt x="14936" y="6779"/>
                      </a:lnTo>
                      <a:lnTo>
                        <a:pt x="15707" y="6625"/>
                      </a:lnTo>
                      <a:lnTo>
                        <a:pt x="16467" y="6446"/>
                      </a:lnTo>
                      <a:lnTo>
                        <a:pt x="17215" y="6233"/>
                      </a:lnTo>
                      <a:lnTo>
                        <a:pt x="17963" y="5995"/>
                      </a:lnTo>
                      <a:lnTo>
                        <a:pt x="18699" y="5734"/>
                      </a:lnTo>
                      <a:lnTo>
                        <a:pt x="19423" y="5449"/>
                      </a:lnTo>
                      <a:lnTo>
                        <a:pt x="20136" y="5141"/>
                      </a:lnTo>
                      <a:lnTo>
                        <a:pt x="20136" y="2754"/>
                      </a:lnTo>
                      <a:lnTo>
                        <a:pt x="19423" y="3099"/>
                      </a:lnTo>
                      <a:lnTo>
                        <a:pt x="19067" y="3253"/>
                      </a:lnTo>
                      <a:lnTo>
                        <a:pt x="18711" y="3407"/>
                      </a:lnTo>
                      <a:lnTo>
                        <a:pt x="18343" y="3550"/>
                      </a:lnTo>
                      <a:lnTo>
                        <a:pt x="17975" y="3692"/>
                      </a:lnTo>
                      <a:lnTo>
                        <a:pt x="17607" y="3823"/>
                      </a:lnTo>
                      <a:lnTo>
                        <a:pt x="17239" y="3941"/>
                      </a:lnTo>
                      <a:lnTo>
                        <a:pt x="16859" y="4060"/>
                      </a:lnTo>
                      <a:lnTo>
                        <a:pt x="16479" y="4167"/>
                      </a:lnTo>
                      <a:lnTo>
                        <a:pt x="16099" y="4274"/>
                      </a:lnTo>
                      <a:lnTo>
                        <a:pt x="15719" y="4369"/>
                      </a:lnTo>
                      <a:lnTo>
                        <a:pt x="15327" y="4452"/>
                      </a:lnTo>
                      <a:lnTo>
                        <a:pt x="14948" y="4535"/>
                      </a:lnTo>
                      <a:lnTo>
                        <a:pt x="14556" y="4606"/>
                      </a:lnTo>
                      <a:lnTo>
                        <a:pt x="14164" y="4666"/>
                      </a:lnTo>
                      <a:lnTo>
                        <a:pt x="13630" y="4737"/>
                      </a:lnTo>
                      <a:lnTo>
                        <a:pt x="13096" y="4796"/>
                      </a:lnTo>
                      <a:lnTo>
                        <a:pt x="12561" y="4832"/>
                      </a:lnTo>
                      <a:lnTo>
                        <a:pt x="12039" y="4856"/>
                      </a:lnTo>
                      <a:lnTo>
                        <a:pt x="11517" y="4868"/>
                      </a:lnTo>
                      <a:lnTo>
                        <a:pt x="11006" y="4868"/>
                      </a:lnTo>
                      <a:lnTo>
                        <a:pt x="10496" y="4844"/>
                      </a:lnTo>
                      <a:lnTo>
                        <a:pt x="9997" y="4808"/>
                      </a:lnTo>
                      <a:lnTo>
                        <a:pt x="9487" y="4761"/>
                      </a:lnTo>
                      <a:lnTo>
                        <a:pt x="9000" y="4689"/>
                      </a:lnTo>
                      <a:lnTo>
                        <a:pt x="8513" y="4618"/>
                      </a:lnTo>
                      <a:lnTo>
                        <a:pt x="8026" y="4523"/>
                      </a:lnTo>
                      <a:lnTo>
                        <a:pt x="7551" y="4416"/>
                      </a:lnTo>
                      <a:lnTo>
                        <a:pt x="7088" y="4298"/>
                      </a:lnTo>
                      <a:lnTo>
                        <a:pt x="6625" y="4167"/>
                      </a:lnTo>
                      <a:lnTo>
                        <a:pt x="6162" y="4013"/>
                      </a:lnTo>
                      <a:lnTo>
                        <a:pt x="5723" y="3858"/>
                      </a:lnTo>
                      <a:lnTo>
                        <a:pt x="5284" y="3680"/>
                      </a:lnTo>
                      <a:lnTo>
                        <a:pt x="4845" y="3502"/>
                      </a:lnTo>
                      <a:lnTo>
                        <a:pt x="4417" y="3300"/>
                      </a:lnTo>
                      <a:lnTo>
                        <a:pt x="4002" y="3087"/>
                      </a:lnTo>
                      <a:lnTo>
                        <a:pt x="3598" y="2861"/>
                      </a:lnTo>
                      <a:lnTo>
                        <a:pt x="3194" y="2624"/>
                      </a:lnTo>
                      <a:lnTo>
                        <a:pt x="2803" y="2386"/>
                      </a:lnTo>
                      <a:lnTo>
                        <a:pt x="2411" y="2125"/>
                      </a:lnTo>
                      <a:lnTo>
                        <a:pt x="2043" y="1852"/>
                      </a:lnTo>
                      <a:lnTo>
                        <a:pt x="1675" y="1579"/>
                      </a:lnTo>
                      <a:lnTo>
                        <a:pt x="1319" y="1282"/>
                      </a:lnTo>
                      <a:lnTo>
                        <a:pt x="974" y="974"/>
                      </a:lnTo>
                      <a:lnTo>
                        <a:pt x="642" y="665"/>
                      </a:lnTo>
                      <a:lnTo>
                        <a:pt x="310" y="34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25"/>
                <p:cNvSpPr/>
                <p:nvPr/>
              </p:nvSpPr>
              <p:spPr>
                <a:xfrm>
                  <a:off x="2961725" y="894925"/>
                  <a:ext cx="267750" cy="60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" h="24267" extrusionOk="0">
                      <a:moveTo>
                        <a:pt x="6507" y="0"/>
                      </a:moveTo>
                      <a:lnTo>
                        <a:pt x="6661" y="428"/>
                      </a:lnTo>
                      <a:lnTo>
                        <a:pt x="6803" y="855"/>
                      </a:lnTo>
                      <a:lnTo>
                        <a:pt x="6946" y="1294"/>
                      </a:lnTo>
                      <a:lnTo>
                        <a:pt x="7076" y="1722"/>
                      </a:lnTo>
                      <a:lnTo>
                        <a:pt x="7195" y="2161"/>
                      </a:lnTo>
                      <a:lnTo>
                        <a:pt x="7314" y="2600"/>
                      </a:lnTo>
                      <a:lnTo>
                        <a:pt x="7421" y="3051"/>
                      </a:lnTo>
                      <a:lnTo>
                        <a:pt x="7516" y="3503"/>
                      </a:lnTo>
                      <a:lnTo>
                        <a:pt x="7599" y="3954"/>
                      </a:lnTo>
                      <a:lnTo>
                        <a:pt x="7670" y="4405"/>
                      </a:lnTo>
                      <a:lnTo>
                        <a:pt x="7741" y="4868"/>
                      </a:lnTo>
                      <a:lnTo>
                        <a:pt x="7801" y="5331"/>
                      </a:lnTo>
                      <a:lnTo>
                        <a:pt x="7848" y="5794"/>
                      </a:lnTo>
                      <a:lnTo>
                        <a:pt x="7884" y="6257"/>
                      </a:lnTo>
                      <a:lnTo>
                        <a:pt x="7907" y="6732"/>
                      </a:lnTo>
                      <a:lnTo>
                        <a:pt x="7931" y="7195"/>
                      </a:lnTo>
                      <a:lnTo>
                        <a:pt x="7931" y="7848"/>
                      </a:lnTo>
                      <a:lnTo>
                        <a:pt x="7919" y="8489"/>
                      </a:lnTo>
                      <a:lnTo>
                        <a:pt x="7896" y="9118"/>
                      </a:lnTo>
                      <a:lnTo>
                        <a:pt x="7836" y="9759"/>
                      </a:lnTo>
                      <a:lnTo>
                        <a:pt x="7777" y="10376"/>
                      </a:lnTo>
                      <a:lnTo>
                        <a:pt x="7682" y="11006"/>
                      </a:lnTo>
                      <a:lnTo>
                        <a:pt x="7587" y="11611"/>
                      </a:lnTo>
                      <a:lnTo>
                        <a:pt x="7456" y="12228"/>
                      </a:lnTo>
                      <a:lnTo>
                        <a:pt x="7326" y="12822"/>
                      </a:lnTo>
                      <a:lnTo>
                        <a:pt x="7171" y="13416"/>
                      </a:lnTo>
                      <a:lnTo>
                        <a:pt x="6993" y="14009"/>
                      </a:lnTo>
                      <a:lnTo>
                        <a:pt x="6803" y="14591"/>
                      </a:lnTo>
                      <a:lnTo>
                        <a:pt x="6602" y="15161"/>
                      </a:lnTo>
                      <a:lnTo>
                        <a:pt x="6388" y="15731"/>
                      </a:lnTo>
                      <a:lnTo>
                        <a:pt x="6150" y="16277"/>
                      </a:lnTo>
                      <a:lnTo>
                        <a:pt x="5901" y="16835"/>
                      </a:lnTo>
                      <a:lnTo>
                        <a:pt x="5628" y="17369"/>
                      </a:lnTo>
                      <a:lnTo>
                        <a:pt x="5355" y="17903"/>
                      </a:lnTo>
                      <a:lnTo>
                        <a:pt x="5058" y="18426"/>
                      </a:lnTo>
                      <a:lnTo>
                        <a:pt x="4750" y="18936"/>
                      </a:lnTo>
                      <a:lnTo>
                        <a:pt x="4417" y="19435"/>
                      </a:lnTo>
                      <a:lnTo>
                        <a:pt x="4085" y="19933"/>
                      </a:lnTo>
                      <a:lnTo>
                        <a:pt x="3729" y="20420"/>
                      </a:lnTo>
                      <a:lnTo>
                        <a:pt x="3361" y="20883"/>
                      </a:lnTo>
                      <a:lnTo>
                        <a:pt x="2993" y="21346"/>
                      </a:lnTo>
                      <a:lnTo>
                        <a:pt x="2601" y="21797"/>
                      </a:lnTo>
                      <a:lnTo>
                        <a:pt x="2197" y="22236"/>
                      </a:lnTo>
                      <a:lnTo>
                        <a:pt x="1782" y="22664"/>
                      </a:lnTo>
                      <a:lnTo>
                        <a:pt x="1354" y="23091"/>
                      </a:lnTo>
                      <a:lnTo>
                        <a:pt x="915" y="23495"/>
                      </a:lnTo>
                      <a:lnTo>
                        <a:pt x="464" y="23887"/>
                      </a:lnTo>
                      <a:lnTo>
                        <a:pt x="1" y="24266"/>
                      </a:lnTo>
                      <a:lnTo>
                        <a:pt x="4144" y="24266"/>
                      </a:lnTo>
                      <a:lnTo>
                        <a:pt x="4524" y="23851"/>
                      </a:lnTo>
                      <a:lnTo>
                        <a:pt x="4904" y="23412"/>
                      </a:lnTo>
                      <a:lnTo>
                        <a:pt x="5272" y="22984"/>
                      </a:lnTo>
                      <a:lnTo>
                        <a:pt x="5640" y="22533"/>
                      </a:lnTo>
                      <a:lnTo>
                        <a:pt x="5984" y="22082"/>
                      </a:lnTo>
                      <a:lnTo>
                        <a:pt x="6317" y="21619"/>
                      </a:lnTo>
                      <a:lnTo>
                        <a:pt x="6649" y="21144"/>
                      </a:lnTo>
                      <a:lnTo>
                        <a:pt x="6958" y="20669"/>
                      </a:lnTo>
                      <a:lnTo>
                        <a:pt x="7266" y="20183"/>
                      </a:lnTo>
                      <a:lnTo>
                        <a:pt x="7563" y="19684"/>
                      </a:lnTo>
                      <a:lnTo>
                        <a:pt x="7836" y="19185"/>
                      </a:lnTo>
                      <a:lnTo>
                        <a:pt x="8109" y="18675"/>
                      </a:lnTo>
                      <a:lnTo>
                        <a:pt x="8359" y="18152"/>
                      </a:lnTo>
                      <a:lnTo>
                        <a:pt x="8608" y="17630"/>
                      </a:lnTo>
                      <a:lnTo>
                        <a:pt x="8833" y="17096"/>
                      </a:lnTo>
                      <a:lnTo>
                        <a:pt x="9059" y="16562"/>
                      </a:lnTo>
                      <a:lnTo>
                        <a:pt x="9261" y="16016"/>
                      </a:lnTo>
                      <a:lnTo>
                        <a:pt x="9463" y="15469"/>
                      </a:lnTo>
                      <a:lnTo>
                        <a:pt x="9641" y="14911"/>
                      </a:lnTo>
                      <a:lnTo>
                        <a:pt x="9807" y="14353"/>
                      </a:lnTo>
                      <a:lnTo>
                        <a:pt x="9961" y="13784"/>
                      </a:lnTo>
                      <a:lnTo>
                        <a:pt x="10092" y="13202"/>
                      </a:lnTo>
                      <a:lnTo>
                        <a:pt x="10222" y="12632"/>
                      </a:lnTo>
                      <a:lnTo>
                        <a:pt x="10329" y="12038"/>
                      </a:lnTo>
                      <a:lnTo>
                        <a:pt x="10436" y="11457"/>
                      </a:lnTo>
                      <a:lnTo>
                        <a:pt x="10519" y="10863"/>
                      </a:lnTo>
                      <a:lnTo>
                        <a:pt x="10579" y="10258"/>
                      </a:lnTo>
                      <a:lnTo>
                        <a:pt x="10638" y="9652"/>
                      </a:lnTo>
                      <a:lnTo>
                        <a:pt x="10674" y="9047"/>
                      </a:lnTo>
                      <a:lnTo>
                        <a:pt x="10697" y="8429"/>
                      </a:lnTo>
                      <a:lnTo>
                        <a:pt x="10709" y="7824"/>
                      </a:lnTo>
                      <a:lnTo>
                        <a:pt x="10697" y="7195"/>
                      </a:lnTo>
                      <a:lnTo>
                        <a:pt x="10685" y="6732"/>
                      </a:lnTo>
                      <a:lnTo>
                        <a:pt x="10662" y="6269"/>
                      </a:lnTo>
                      <a:lnTo>
                        <a:pt x="10626" y="5794"/>
                      </a:lnTo>
                      <a:lnTo>
                        <a:pt x="10579" y="5343"/>
                      </a:lnTo>
                      <a:lnTo>
                        <a:pt x="10531" y="4880"/>
                      </a:lnTo>
                      <a:lnTo>
                        <a:pt x="10472" y="4417"/>
                      </a:lnTo>
                      <a:lnTo>
                        <a:pt x="10401" y="3966"/>
                      </a:lnTo>
                      <a:lnTo>
                        <a:pt x="10329" y="3514"/>
                      </a:lnTo>
                      <a:lnTo>
                        <a:pt x="10246" y="3063"/>
                      </a:lnTo>
                      <a:lnTo>
                        <a:pt x="10151" y="2624"/>
                      </a:lnTo>
                      <a:lnTo>
                        <a:pt x="10056" y="2173"/>
                      </a:lnTo>
                      <a:lnTo>
                        <a:pt x="9949" y="1734"/>
                      </a:lnTo>
                      <a:lnTo>
                        <a:pt x="9831" y="1294"/>
                      </a:lnTo>
                      <a:lnTo>
                        <a:pt x="9712" y="867"/>
                      </a:lnTo>
                      <a:lnTo>
                        <a:pt x="9581" y="428"/>
                      </a:lnTo>
                      <a:lnTo>
                        <a:pt x="94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25"/>
                <p:cNvSpPr/>
                <p:nvPr/>
              </p:nvSpPr>
              <p:spPr>
                <a:xfrm>
                  <a:off x="3798400" y="3310550"/>
                  <a:ext cx="304525" cy="67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1" h="26831" extrusionOk="0">
                      <a:moveTo>
                        <a:pt x="7646" y="0"/>
                      </a:moveTo>
                      <a:lnTo>
                        <a:pt x="7207" y="463"/>
                      </a:lnTo>
                      <a:lnTo>
                        <a:pt x="6779" y="938"/>
                      </a:lnTo>
                      <a:lnTo>
                        <a:pt x="6364" y="1425"/>
                      </a:lnTo>
                      <a:lnTo>
                        <a:pt x="5960" y="1912"/>
                      </a:lnTo>
                      <a:lnTo>
                        <a:pt x="5568" y="2422"/>
                      </a:lnTo>
                      <a:lnTo>
                        <a:pt x="5188" y="2933"/>
                      </a:lnTo>
                      <a:lnTo>
                        <a:pt x="4809" y="3455"/>
                      </a:lnTo>
                      <a:lnTo>
                        <a:pt x="4452" y="3977"/>
                      </a:lnTo>
                      <a:lnTo>
                        <a:pt x="4108" y="4524"/>
                      </a:lnTo>
                      <a:lnTo>
                        <a:pt x="3776" y="5070"/>
                      </a:lnTo>
                      <a:lnTo>
                        <a:pt x="3455" y="5616"/>
                      </a:lnTo>
                      <a:lnTo>
                        <a:pt x="3147" y="6186"/>
                      </a:lnTo>
                      <a:lnTo>
                        <a:pt x="2850" y="6755"/>
                      </a:lnTo>
                      <a:lnTo>
                        <a:pt x="2565" y="7337"/>
                      </a:lnTo>
                      <a:lnTo>
                        <a:pt x="2304" y="7919"/>
                      </a:lnTo>
                      <a:lnTo>
                        <a:pt x="2042" y="8513"/>
                      </a:lnTo>
                      <a:lnTo>
                        <a:pt x="1805" y="9118"/>
                      </a:lnTo>
                      <a:lnTo>
                        <a:pt x="1579" y="9723"/>
                      </a:lnTo>
                      <a:lnTo>
                        <a:pt x="1366" y="10341"/>
                      </a:lnTo>
                      <a:lnTo>
                        <a:pt x="1164" y="10970"/>
                      </a:lnTo>
                      <a:lnTo>
                        <a:pt x="986" y="11599"/>
                      </a:lnTo>
                      <a:lnTo>
                        <a:pt x="820" y="12228"/>
                      </a:lnTo>
                      <a:lnTo>
                        <a:pt x="665" y="12869"/>
                      </a:lnTo>
                      <a:lnTo>
                        <a:pt x="523" y="13511"/>
                      </a:lnTo>
                      <a:lnTo>
                        <a:pt x="404" y="14164"/>
                      </a:lnTo>
                      <a:lnTo>
                        <a:pt x="297" y="14828"/>
                      </a:lnTo>
                      <a:lnTo>
                        <a:pt x="202" y="15493"/>
                      </a:lnTo>
                      <a:lnTo>
                        <a:pt x="131" y="16158"/>
                      </a:lnTo>
                      <a:lnTo>
                        <a:pt x="72" y="16835"/>
                      </a:lnTo>
                      <a:lnTo>
                        <a:pt x="36" y="17511"/>
                      </a:lnTo>
                      <a:lnTo>
                        <a:pt x="1" y="18188"/>
                      </a:lnTo>
                      <a:lnTo>
                        <a:pt x="1" y="18877"/>
                      </a:lnTo>
                      <a:lnTo>
                        <a:pt x="1" y="19387"/>
                      </a:lnTo>
                      <a:lnTo>
                        <a:pt x="12" y="19909"/>
                      </a:lnTo>
                      <a:lnTo>
                        <a:pt x="36" y="20420"/>
                      </a:lnTo>
                      <a:lnTo>
                        <a:pt x="72" y="20930"/>
                      </a:lnTo>
                      <a:lnTo>
                        <a:pt x="119" y="21441"/>
                      </a:lnTo>
                      <a:lnTo>
                        <a:pt x="167" y="21940"/>
                      </a:lnTo>
                      <a:lnTo>
                        <a:pt x="226" y="22450"/>
                      </a:lnTo>
                      <a:lnTo>
                        <a:pt x="297" y="22949"/>
                      </a:lnTo>
                      <a:lnTo>
                        <a:pt x="380" y="23435"/>
                      </a:lnTo>
                      <a:lnTo>
                        <a:pt x="475" y="23934"/>
                      </a:lnTo>
                      <a:lnTo>
                        <a:pt x="570" y="24421"/>
                      </a:lnTo>
                      <a:lnTo>
                        <a:pt x="677" y="24908"/>
                      </a:lnTo>
                      <a:lnTo>
                        <a:pt x="784" y="25394"/>
                      </a:lnTo>
                      <a:lnTo>
                        <a:pt x="915" y="25881"/>
                      </a:lnTo>
                      <a:lnTo>
                        <a:pt x="1045" y="26356"/>
                      </a:lnTo>
                      <a:lnTo>
                        <a:pt x="1188" y="26831"/>
                      </a:lnTo>
                      <a:lnTo>
                        <a:pt x="4405" y="26831"/>
                      </a:lnTo>
                      <a:lnTo>
                        <a:pt x="4251" y="26356"/>
                      </a:lnTo>
                      <a:lnTo>
                        <a:pt x="4096" y="25881"/>
                      </a:lnTo>
                      <a:lnTo>
                        <a:pt x="3954" y="25406"/>
                      </a:lnTo>
                      <a:lnTo>
                        <a:pt x="3823" y="24919"/>
                      </a:lnTo>
                      <a:lnTo>
                        <a:pt x="3705" y="24445"/>
                      </a:lnTo>
                      <a:lnTo>
                        <a:pt x="3586" y="23946"/>
                      </a:lnTo>
                      <a:lnTo>
                        <a:pt x="3491" y="23459"/>
                      </a:lnTo>
                      <a:lnTo>
                        <a:pt x="3396" y="22961"/>
                      </a:lnTo>
                      <a:lnTo>
                        <a:pt x="3313" y="22462"/>
                      </a:lnTo>
                      <a:lnTo>
                        <a:pt x="3242" y="21963"/>
                      </a:lnTo>
                      <a:lnTo>
                        <a:pt x="3182" y="21453"/>
                      </a:lnTo>
                      <a:lnTo>
                        <a:pt x="3123" y="20942"/>
                      </a:lnTo>
                      <a:lnTo>
                        <a:pt x="3087" y="20432"/>
                      </a:lnTo>
                      <a:lnTo>
                        <a:pt x="3063" y="19909"/>
                      </a:lnTo>
                      <a:lnTo>
                        <a:pt x="3040" y="19399"/>
                      </a:lnTo>
                      <a:lnTo>
                        <a:pt x="3040" y="18877"/>
                      </a:lnTo>
                      <a:lnTo>
                        <a:pt x="3040" y="18164"/>
                      </a:lnTo>
                      <a:lnTo>
                        <a:pt x="3075" y="17452"/>
                      </a:lnTo>
                      <a:lnTo>
                        <a:pt x="3123" y="16740"/>
                      </a:lnTo>
                      <a:lnTo>
                        <a:pt x="3194" y="16051"/>
                      </a:lnTo>
                      <a:lnTo>
                        <a:pt x="3289" y="15351"/>
                      </a:lnTo>
                      <a:lnTo>
                        <a:pt x="3408" y="14662"/>
                      </a:lnTo>
                      <a:lnTo>
                        <a:pt x="3526" y="13985"/>
                      </a:lnTo>
                      <a:lnTo>
                        <a:pt x="3681" y="13321"/>
                      </a:lnTo>
                      <a:lnTo>
                        <a:pt x="3847" y="12656"/>
                      </a:lnTo>
                      <a:lnTo>
                        <a:pt x="4037" y="11991"/>
                      </a:lnTo>
                      <a:lnTo>
                        <a:pt x="4239" y="11350"/>
                      </a:lnTo>
                      <a:lnTo>
                        <a:pt x="4464" y="10697"/>
                      </a:lnTo>
                      <a:lnTo>
                        <a:pt x="4702" y="10068"/>
                      </a:lnTo>
                      <a:lnTo>
                        <a:pt x="4963" y="9450"/>
                      </a:lnTo>
                      <a:lnTo>
                        <a:pt x="5236" y="8833"/>
                      </a:lnTo>
                      <a:lnTo>
                        <a:pt x="5521" y="8228"/>
                      </a:lnTo>
                      <a:lnTo>
                        <a:pt x="5830" y="7622"/>
                      </a:lnTo>
                      <a:lnTo>
                        <a:pt x="6150" y="7040"/>
                      </a:lnTo>
                      <a:lnTo>
                        <a:pt x="6494" y="6459"/>
                      </a:lnTo>
                      <a:lnTo>
                        <a:pt x="6839" y="5889"/>
                      </a:lnTo>
                      <a:lnTo>
                        <a:pt x="7207" y="5343"/>
                      </a:lnTo>
                      <a:lnTo>
                        <a:pt x="7598" y="4797"/>
                      </a:lnTo>
                      <a:lnTo>
                        <a:pt x="7990" y="4262"/>
                      </a:lnTo>
                      <a:lnTo>
                        <a:pt x="8406" y="3740"/>
                      </a:lnTo>
                      <a:lnTo>
                        <a:pt x="8833" y="3230"/>
                      </a:lnTo>
                      <a:lnTo>
                        <a:pt x="9272" y="2731"/>
                      </a:lnTo>
                      <a:lnTo>
                        <a:pt x="9724" y="2244"/>
                      </a:lnTo>
                      <a:lnTo>
                        <a:pt x="10187" y="1769"/>
                      </a:lnTo>
                      <a:lnTo>
                        <a:pt x="10673" y="1306"/>
                      </a:lnTo>
                      <a:lnTo>
                        <a:pt x="11160" y="855"/>
                      </a:lnTo>
                      <a:lnTo>
                        <a:pt x="11671" y="428"/>
                      </a:lnTo>
                      <a:lnTo>
                        <a:pt x="121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25"/>
                <p:cNvSpPr/>
                <p:nvPr/>
              </p:nvSpPr>
              <p:spPr>
                <a:xfrm>
                  <a:off x="4024250" y="3330425"/>
                  <a:ext cx="904075" cy="90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63" h="36163" extrusionOk="0">
                      <a:moveTo>
                        <a:pt x="17619" y="1"/>
                      </a:moveTo>
                      <a:lnTo>
                        <a:pt x="17156" y="25"/>
                      </a:lnTo>
                      <a:lnTo>
                        <a:pt x="16693" y="48"/>
                      </a:lnTo>
                      <a:lnTo>
                        <a:pt x="16230" y="96"/>
                      </a:lnTo>
                      <a:lnTo>
                        <a:pt x="15779" y="143"/>
                      </a:lnTo>
                      <a:lnTo>
                        <a:pt x="15327" y="203"/>
                      </a:lnTo>
                      <a:lnTo>
                        <a:pt x="14876" y="286"/>
                      </a:lnTo>
                      <a:lnTo>
                        <a:pt x="14437" y="369"/>
                      </a:lnTo>
                      <a:lnTo>
                        <a:pt x="13998" y="464"/>
                      </a:lnTo>
                      <a:lnTo>
                        <a:pt x="13559" y="571"/>
                      </a:lnTo>
                      <a:lnTo>
                        <a:pt x="13131" y="689"/>
                      </a:lnTo>
                      <a:lnTo>
                        <a:pt x="12704" y="808"/>
                      </a:lnTo>
                      <a:lnTo>
                        <a:pt x="12288" y="951"/>
                      </a:lnTo>
                      <a:lnTo>
                        <a:pt x="11861" y="1093"/>
                      </a:lnTo>
                      <a:lnTo>
                        <a:pt x="11457" y="1247"/>
                      </a:lnTo>
                      <a:lnTo>
                        <a:pt x="11042" y="1425"/>
                      </a:lnTo>
                      <a:lnTo>
                        <a:pt x="10638" y="1592"/>
                      </a:lnTo>
                      <a:lnTo>
                        <a:pt x="10246" y="1782"/>
                      </a:lnTo>
                      <a:lnTo>
                        <a:pt x="9855" y="1972"/>
                      </a:lnTo>
                      <a:lnTo>
                        <a:pt x="9463" y="2185"/>
                      </a:lnTo>
                      <a:lnTo>
                        <a:pt x="9083" y="2399"/>
                      </a:lnTo>
                      <a:lnTo>
                        <a:pt x="8703" y="2613"/>
                      </a:lnTo>
                      <a:lnTo>
                        <a:pt x="8335" y="2850"/>
                      </a:lnTo>
                      <a:lnTo>
                        <a:pt x="7979" y="3087"/>
                      </a:lnTo>
                      <a:lnTo>
                        <a:pt x="7611" y="3337"/>
                      </a:lnTo>
                      <a:lnTo>
                        <a:pt x="7267" y="3586"/>
                      </a:lnTo>
                      <a:lnTo>
                        <a:pt x="6922" y="3859"/>
                      </a:lnTo>
                      <a:lnTo>
                        <a:pt x="6578" y="4132"/>
                      </a:lnTo>
                      <a:lnTo>
                        <a:pt x="6246" y="4405"/>
                      </a:lnTo>
                      <a:lnTo>
                        <a:pt x="5925" y="4690"/>
                      </a:lnTo>
                      <a:lnTo>
                        <a:pt x="5604" y="4987"/>
                      </a:lnTo>
                      <a:lnTo>
                        <a:pt x="5296" y="5296"/>
                      </a:lnTo>
                      <a:lnTo>
                        <a:pt x="4999" y="5604"/>
                      </a:lnTo>
                      <a:lnTo>
                        <a:pt x="4702" y="5925"/>
                      </a:lnTo>
                      <a:lnTo>
                        <a:pt x="4417" y="6245"/>
                      </a:lnTo>
                      <a:lnTo>
                        <a:pt x="4132" y="6578"/>
                      </a:lnTo>
                      <a:lnTo>
                        <a:pt x="3859" y="6922"/>
                      </a:lnTo>
                      <a:lnTo>
                        <a:pt x="3598" y="7266"/>
                      </a:lnTo>
                      <a:lnTo>
                        <a:pt x="3337" y="7611"/>
                      </a:lnTo>
                      <a:lnTo>
                        <a:pt x="3088" y="7967"/>
                      </a:lnTo>
                      <a:lnTo>
                        <a:pt x="2850" y="8335"/>
                      </a:lnTo>
                      <a:lnTo>
                        <a:pt x="2625" y="8703"/>
                      </a:lnTo>
                      <a:lnTo>
                        <a:pt x="2399" y="9083"/>
                      </a:lnTo>
                      <a:lnTo>
                        <a:pt x="2185" y="9463"/>
                      </a:lnTo>
                      <a:lnTo>
                        <a:pt x="1984" y="9843"/>
                      </a:lnTo>
                      <a:lnTo>
                        <a:pt x="1782" y="10234"/>
                      </a:lnTo>
                      <a:lnTo>
                        <a:pt x="1604" y="10638"/>
                      </a:lnTo>
                      <a:lnTo>
                        <a:pt x="1426" y="11042"/>
                      </a:lnTo>
                      <a:lnTo>
                        <a:pt x="1259" y="11445"/>
                      </a:lnTo>
                      <a:lnTo>
                        <a:pt x="1105" y="11861"/>
                      </a:lnTo>
                      <a:lnTo>
                        <a:pt x="951" y="12276"/>
                      </a:lnTo>
                      <a:lnTo>
                        <a:pt x="820" y="12704"/>
                      </a:lnTo>
                      <a:lnTo>
                        <a:pt x="690" y="13131"/>
                      </a:lnTo>
                      <a:lnTo>
                        <a:pt x="571" y="13558"/>
                      </a:lnTo>
                      <a:lnTo>
                        <a:pt x="464" y="13998"/>
                      </a:lnTo>
                      <a:lnTo>
                        <a:pt x="369" y="14437"/>
                      </a:lnTo>
                      <a:lnTo>
                        <a:pt x="286" y="14876"/>
                      </a:lnTo>
                      <a:lnTo>
                        <a:pt x="215" y="15327"/>
                      </a:lnTo>
                      <a:lnTo>
                        <a:pt x="143" y="15778"/>
                      </a:lnTo>
                      <a:lnTo>
                        <a:pt x="96" y="16230"/>
                      </a:lnTo>
                      <a:lnTo>
                        <a:pt x="60" y="16693"/>
                      </a:lnTo>
                      <a:lnTo>
                        <a:pt x="25" y="17144"/>
                      </a:lnTo>
                      <a:lnTo>
                        <a:pt x="13" y="17607"/>
                      </a:lnTo>
                      <a:lnTo>
                        <a:pt x="1" y="18082"/>
                      </a:lnTo>
                      <a:lnTo>
                        <a:pt x="13" y="18545"/>
                      </a:lnTo>
                      <a:lnTo>
                        <a:pt x="25" y="19008"/>
                      </a:lnTo>
                      <a:lnTo>
                        <a:pt x="60" y="19471"/>
                      </a:lnTo>
                      <a:lnTo>
                        <a:pt x="96" y="19922"/>
                      </a:lnTo>
                      <a:lnTo>
                        <a:pt x="143" y="20385"/>
                      </a:lnTo>
                      <a:lnTo>
                        <a:pt x="215" y="20836"/>
                      </a:lnTo>
                      <a:lnTo>
                        <a:pt x="286" y="21275"/>
                      </a:lnTo>
                      <a:lnTo>
                        <a:pt x="369" y="21726"/>
                      </a:lnTo>
                      <a:lnTo>
                        <a:pt x="464" y="22166"/>
                      </a:lnTo>
                      <a:lnTo>
                        <a:pt x="571" y="22593"/>
                      </a:lnTo>
                      <a:lnTo>
                        <a:pt x="690" y="23032"/>
                      </a:lnTo>
                      <a:lnTo>
                        <a:pt x="820" y="23460"/>
                      </a:lnTo>
                      <a:lnTo>
                        <a:pt x="951" y="23875"/>
                      </a:lnTo>
                      <a:lnTo>
                        <a:pt x="1105" y="24291"/>
                      </a:lnTo>
                      <a:lnTo>
                        <a:pt x="1259" y="24706"/>
                      </a:lnTo>
                      <a:lnTo>
                        <a:pt x="1426" y="25122"/>
                      </a:lnTo>
                      <a:lnTo>
                        <a:pt x="1604" y="25513"/>
                      </a:lnTo>
                      <a:lnTo>
                        <a:pt x="1782" y="25917"/>
                      </a:lnTo>
                      <a:lnTo>
                        <a:pt x="1984" y="26309"/>
                      </a:lnTo>
                      <a:lnTo>
                        <a:pt x="2185" y="26701"/>
                      </a:lnTo>
                      <a:lnTo>
                        <a:pt x="2399" y="27080"/>
                      </a:lnTo>
                      <a:lnTo>
                        <a:pt x="2625" y="27449"/>
                      </a:lnTo>
                      <a:lnTo>
                        <a:pt x="2850" y="27828"/>
                      </a:lnTo>
                      <a:lnTo>
                        <a:pt x="3088" y="28185"/>
                      </a:lnTo>
                      <a:lnTo>
                        <a:pt x="3337" y="28541"/>
                      </a:lnTo>
                      <a:lnTo>
                        <a:pt x="3598" y="28897"/>
                      </a:lnTo>
                      <a:lnTo>
                        <a:pt x="3859" y="29241"/>
                      </a:lnTo>
                      <a:lnTo>
                        <a:pt x="4132" y="29574"/>
                      </a:lnTo>
                      <a:lnTo>
                        <a:pt x="4417" y="29906"/>
                      </a:lnTo>
                      <a:lnTo>
                        <a:pt x="4702" y="30238"/>
                      </a:lnTo>
                      <a:lnTo>
                        <a:pt x="4999" y="30547"/>
                      </a:lnTo>
                      <a:lnTo>
                        <a:pt x="5296" y="30868"/>
                      </a:lnTo>
                      <a:lnTo>
                        <a:pt x="5604" y="31164"/>
                      </a:lnTo>
                      <a:lnTo>
                        <a:pt x="5925" y="31461"/>
                      </a:lnTo>
                      <a:lnTo>
                        <a:pt x="6246" y="31746"/>
                      </a:lnTo>
                      <a:lnTo>
                        <a:pt x="6578" y="32031"/>
                      </a:lnTo>
                      <a:lnTo>
                        <a:pt x="6922" y="32304"/>
                      </a:lnTo>
                      <a:lnTo>
                        <a:pt x="7267" y="32565"/>
                      </a:lnTo>
                      <a:lnTo>
                        <a:pt x="7611" y="32826"/>
                      </a:lnTo>
                      <a:lnTo>
                        <a:pt x="7979" y="33076"/>
                      </a:lnTo>
                      <a:lnTo>
                        <a:pt x="8335" y="33313"/>
                      </a:lnTo>
                      <a:lnTo>
                        <a:pt x="8703" y="33539"/>
                      </a:lnTo>
                      <a:lnTo>
                        <a:pt x="9083" y="33764"/>
                      </a:lnTo>
                      <a:lnTo>
                        <a:pt x="9463" y="33978"/>
                      </a:lnTo>
                      <a:lnTo>
                        <a:pt x="9855" y="34180"/>
                      </a:lnTo>
                      <a:lnTo>
                        <a:pt x="10246" y="34370"/>
                      </a:lnTo>
                      <a:lnTo>
                        <a:pt x="10638" y="34560"/>
                      </a:lnTo>
                      <a:lnTo>
                        <a:pt x="11042" y="34738"/>
                      </a:lnTo>
                      <a:lnTo>
                        <a:pt x="11457" y="34904"/>
                      </a:lnTo>
                      <a:lnTo>
                        <a:pt x="11861" y="35058"/>
                      </a:lnTo>
                      <a:lnTo>
                        <a:pt x="12288" y="35213"/>
                      </a:lnTo>
                      <a:lnTo>
                        <a:pt x="12704" y="35343"/>
                      </a:lnTo>
                      <a:lnTo>
                        <a:pt x="13131" y="35474"/>
                      </a:lnTo>
                      <a:lnTo>
                        <a:pt x="13559" y="35593"/>
                      </a:lnTo>
                      <a:lnTo>
                        <a:pt x="13998" y="35699"/>
                      </a:lnTo>
                      <a:lnTo>
                        <a:pt x="14437" y="35794"/>
                      </a:lnTo>
                      <a:lnTo>
                        <a:pt x="14876" y="35878"/>
                      </a:lnTo>
                      <a:lnTo>
                        <a:pt x="15327" y="35949"/>
                      </a:lnTo>
                      <a:lnTo>
                        <a:pt x="15779" y="36008"/>
                      </a:lnTo>
                      <a:lnTo>
                        <a:pt x="16230" y="36067"/>
                      </a:lnTo>
                      <a:lnTo>
                        <a:pt x="16693" y="36103"/>
                      </a:lnTo>
                      <a:lnTo>
                        <a:pt x="17156" y="36139"/>
                      </a:lnTo>
                      <a:lnTo>
                        <a:pt x="17619" y="36151"/>
                      </a:lnTo>
                      <a:lnTo>
                        <a:pt x="18082" y="36162"/>
                      </a:lnTo>
                      <a:lnTo>
                        <a:pt x="18545" y="36151"/>
                      </a:lnTo>
                      <a:lnTo>
                        <a:pt x="19008" y="36139"/>
                      </a:lnTo>
                      <a:lnTo>
                        <a:pt x="19471" y="36103"/>
                      </a:lnTo>
                      <a:lnTo>
                        <a:pt x="19934" y="36067"/>
                      </a:lnTo>
                      <a:lnTo>
                        <a:pt x="20385" y="36008"/>
                      </a:lnTo>
                      <a:lnTo>
                        <a:pt x="20836" y="35949"/>
                      </a:lnTo>
                      <a:lnTo>
                        <a:pt x="21287" y="35878"/>
                      </a:lnTo>
                      <a:lnTo>
                        <a:pt x="21726" y="35794"/>
                      </a:lnTo>
                      <a:lnTo>
                        <a:pt x="22166" y="35699"/>
                      </a:lnTo>
                      <a:lnTo>
                        <a:pt x="22605" y="35593"/>
                      </a:lnTo>
                      <a:lnTo>
                        <a:pt x="23032" y="35474"/>
                      </a:lnTo>
                      <a:lnTo>
                        <a:pt x="23460" y="35343"/>
                      </a:lnTo>
                      <a:lnTo>
                        <a:pt x="23875" y="35213"/>
                      </a:lnTo>
                      <a:lnTo>
                        <a:pt x="24303" y="35058"/>
                      </a:lnTo>
                      <a:lnTo>
                        <a:pt x="24706" y="34904"/>
                      </a:lnTo>
                      <a:lnTo>
                        <a:pt x="25122" y="34738"/>
                      </a:lnTo>
                      <a:lnTo>
                        <a:pt x="25525" y="34560"/>
                      </a:lnTo>
                      <a:lnTo>
                        <a:pt x="25917" y="34370"/>
                      </a:lnTo>
                      <a:lnTo>
                        <a:pt x="26309" y="34180"/>
                      </a:lnTo>
                      <a:lnTo>
                        <a:pt x="26701" y="33978"/>
                      </a:lnTo>
                      <a:lnTo>
                        <a:pt x="27081" y="33764"/>
                      </a:lnTo>
                      <a:lnTo>
                        <a:pt x="27461" y="33539"/>
                      </a:lnTo>
                      <a:lnTo>
                        <a:pt x="27829" y="33313"/>
                      </a:lnTo>
                      <a:lnTo>
                        <a:pt x="28197" y="33076"/>
                      </a:lnTo>
                      <a:lnTo>
                        <a:pt x="28553" y="32826"/>
                      </a:lnTo>
                      <a:lnTo>
                        <a:pt x="28897" y="32565"/>
                      </a:lnTo>
                      <a:lnTo>
                        <a:pt x="29241" y="32304"/>
                      </a:lnTo>
                      <a:lnTo>
                        <a:pt x="29586" y="32031"/>
                      </a:lnTo>
                      <a:lnTo>
                        <a:pt x="29918" y="31746"/>
                      </a:lnTo>
                      <a:lnTo>
                        <a:pt x="30239" y="31461"/>
                      </a:lnTo>
                      <a:lnTo>
                        <a:pt x="30559" y="31164"/>
                      </a:lnTo>
                      <a:lnTo>
                        <a:pt x="30868" y="30868"/>
                      </a:lnTo>
                      <a:lnTo>
                        <a:pt x="31165" y="30547"/>
                      </a:lnTo>
                      <a:lnTo>
                        <a:pt x="31461" y="30238"/>
                      </a:lnTo>
                      <a:lnTo>
                        <a:pt x="31758" y="29906"/>
                      </a:lnTo>
                      <a:lnTo>
                        <a:pt x="32031" y="29574"/>
                      </a:lnTo>
                      <a:lnTo>
                        <a:pt x="32304" y="29241"/>
                      </a:lnTo>
                      <a:lnTo>
                        <a:pt x="32565" y="28897"/>
                      </a:lnTo>
                      <a:lnTo>
                        <a:pt x="32827" y="28541"/>
                      </a:lnTo>
                      <a:lnTo>
                        <a:pt x="33076" y="28185"/>
                      </a:lnTo>
                      <a:lnTo>
                        <a:pt x="33313" y="27828"/>
                      </a:lnTo>
                      <a:lnTo>
                        <a:pt x="33539" y="27449"/>
                      </a:lnTo>
                      <a:lnTo>
                        <a:pt x="33764" y="27080"/>
                      </a:lnTo>
                      <a:lnTo>
                        <a:pt x="33978" y="26701"/>
                      </a:lnTo>
                      <a:lnTo>
                        <a:pt x="34180" y="26309"/>
                      </a:lnTo>
                      <a:lnTo>
                        <a:pt x="34382" y="25917"/>
                      </a:lnTo>
                      <a:lnTo>
                        <a:pt x="34560" y="25513"/>
                      </a:lnTo>
                      <a:lnTo>
                        <a:pt x="34738" y="25122"/>
                      </a:lnTo>
                      <a:lnTo>
                        <a:pt x="34904" y="24706"/>
                      </a:lnTo>
                      <a:lnTo>
                        <a:pt x="35070" y="24291"/>
                      </a:lnTo>
                      <a:lnTo>
                        <a:pt x="35213" y="23875"/>
                      </a:lnTo>
                      <a:lnTo>
                        <a:pt x="35355" y="23460"/>
                      </a:lnTo>
                      <a:lnTo>
                        <a:pt x="35474" y="23032"/>
                      </a:lnTo>
                      <a:lnTo>
                        <a:pt x="35593" y="22593"/>
                      </a:lnTo>
                      <a:lnTo>
                        <a:pt x="35700" y="22166"/>
                      </a:lnTo>
                      <a:lnTo>
                        <a:pt x="35795" y="21726"/>
                      </a:lnTo>
                      <a:lnTo>
                        <a:pt x="35878" y="21275"/>
                      </a:lnTo>
                      <a:lnTo>
                        <a:pt x="35949" y="20836"/>
                      </a:lnTo>
                      <a:lnTo>
                        <a:pt x="36020" y="20385"/>
                      </a:lnTo>
                      <a:lnTo>
                        <a:pt x="36068" y="19922"/>
                      </a:lnTo>
                      <a:lnTo>
                        <a:pt x="36115" y="19471"/>
                      </a:lnTo>
                      <a:lnTo>
                        <a:pt x="36139" y="19008"/>
                      </a:lnTo>
                      <a:lnTo>
                        <a:pt x="36151" y="18545"/>
                      </a:lnTo>
                      <a:lnTo>
                        <a:pt x="36163" y="18082"/>
                      </a:lnTo>
                      <a:lnTo>
                        <a:pt x="36151" y="17607"/>
                      </a:lnTo>
                      <a:lnTo>
                        <a:pt x="36139" y="17144"/>
                      </a:lnTo>
                      <a:lnTo>
                        <a:pt x="36115" y="16693"/>
                      </a:lnTo>
                      <a:lnTo>
                        <a:pt x="36068" y="16230"/>
                      </a:lnTo>
                      <a:lnTo>
                        <a:pt x="36020" y="15778"/>
                      </a:lnTo>
                      <a:lnTo>
                        <a:pt x="35949" y="15327"/>
                      </a:lnTo>
                      <a:lnTo>
                        <a:pt x="35878" y="14876"/>
                      </a:lnTo>
                      <a:lnTo>
                        <a:pt x="35795" y="14437"/>
                      </a:lnTo>
                      <a:lnTo>
                        <a:pt x="35700" y="13998"/>
                      </a:lnTo>
                      <a:lnTo>
                        <a:pt x="35593" y="13558"/>
                      </a:lnTo>
                      <a:lnTo>
                        <a:pt x="35474" y="13131"/>
                      </a:lnTo>
                      <a:lnTo>
                        <a:pt x="35355" y="12704"/>
                      </a:lnTo>
                      <a:lnTo>
                        <a:pt x="35213" y="12276"/>
                      </a:lnTo>
                      <a:lnTo>
                        <a:pt x="35070" y="11861"/>
                      </a:lnTo>
                      <a:lnTo>
                        <a:pt x="34904" y="11445"/>
                      </a:lnTo>
                      <a:lnTo>
                        <a:pt x="34738" y="11042"/>
                      </a:lnTo>
                      <a:lnTo>
                        <a:pt x="34560" y="10638"/>
                      </a:lnTo>
                      <a:lnTo>
                        <a:pt x="34382" y="10234"/>
                      </a:lnTo>
                      <a:lnTo>
                        <a:pt x="34180" y="9843"/>
                      </a:lnTo>
                      <a:lnTo>
                        <a:pt x="33978" y="9463"/>
                      </a:lnTo>
                      <a:lnTo>
                        <a:pt x="33764" y="9083"/>
                      </a:lnTo>
                      <a:lnTo>
                        <a:pt x="33539" y="8703"/>
                      </a:lnTo>
                      <a:lnTo>
                        <a:pt x="33313" y="8335"/>
                      </a:lnTo>
                      <a:lnTo>
                        <a:pt x="33076" y="7967"/>
                      </a:lnTo>
                      <a:lnTo>
                        <a:pt x="32827" y="7611"/>
                      </a:lnTo>
                      <a:lnTo>
                        <a:pt x="32565" y="7266"/>
                      </a:lnTo>
                      <a:lnTo>
                        <a:pt x="32304" y="6922"/>
                      </a:lnTo>
                      <a:lnTo>
                        <a:pt x="32031" y="6578"/>
                      </a:lnTo>
                      <a:lnTo>
                        <a:pt x="31758" y="6245"/>
                      </a:lnTo>
                      <a:lnTo>
                        <a:pt x="31461" y="5925"/>
                      </a:lnTo>
                      <a:lnTo>
                        <a:pt x="31165" y="5604"/>
                      </a:lnTo>
                      <a:lnTo>
                        <a:pt x="30868" y="5296"/>
                      </a:lnTo>
                      <a:lnTo>
                        <a:pt x="30559" y="4987"/>
                      </a:lnTo>
                      <a:lnTo>
                        <a:pt x="30239" y="4690"/>
                      </a:lnTo>
                      <a:lnTo>
                        <a:pt x="29918" y="4405"/>
                      </a:lnTo>
                      <a:lnTo>
                        <a:pt x="29586" y="4132"/>
                      </a:lnTo>
                      <a:lnTo>
                        <a:pt x="29241" y="3859"/>
                      </a:lnTo>
                      <a:lnTo>
                        <a:pt x="28897" y="3586"/>
                      </a:lnTo>
                      <a:lnTo>
                        <a:pt x="28553" y="3337"/>
                      </a:lnTo>
                      <a:lnTo>
                        <a:pt x="28197" y="3087"/>
                      </a:lnTo>
                      <a:lnTo>
                        <a:pt x="27829" y="2850"/>
                      </a:lnTo>
                      <a:lnTo>
                        <a:pt x="27461" y="2613"/>
                      </a:lnTo>
                      <a:lnTo>
                        <a:pt x="27081" y="2399"/>
                      </a:lnTo>
                      <a:lnTo>
                        <a:pt x="26701" y="2185"/>
                      </a:lnTo>
                      <a:lnTo>
                        <a:pt x="26309" y="1972"/>
                      </a:lnTo>
                      <a:lnTo>
                        <a:pt x="25917" y="1782"/>
                      </a:lnTo>
                      <a:lnTo>
                        <a:pt x="25525" y="1592"/>
                      </a:lnTo>
                      <a:lnTo>
                        <a:pt x="25122" y="1425"/>
                      </a:lnTo>
                      <a:lnTo>
                        <a:pt x="24706" y="1247"/>
                      </a:lnTo>
                      <a:lnTo>
                        <a:pt x="24303" y="1093"/>
                      </a:lnTo>
                      <a:lnTo>
                        <a:pt x="23875" y="951"/>
                      </a:lnTo>
                      <a:lnTo>
                        <a:pt x="23460" y="808"/>
                      </a:lnTo>
                      <a:lnTo>
                        <a:pt x="23032" y="689"/>
                      </a:lnTo>
                      <a:lnTo>
                        <a:pt x="22605" y="571"/>
                      </a:lnTo>
                      <a:lnTo>
                        <a:pt x="22166" y="464"/>
                      </a:lnTo>
                      <a:lnTo>
                        <a:pt x="21726" y="369"/>
                      </a:lnTo>
                      <a:lnTo>
                        <a:pt x="21287" y="286"/>
                      </a:lnTo>
                      <a:lnTo>
                        <a:pt x="20836" y="203"/>
                      </a:lnTo>
                      <a:lnTo>
                        <a:pt x="20385" y="143"/>
                      </a:lnTo>
                      <a:lnTo>
                        <a:pt x="19934" y="96"/>
                      </a:lnTo>
                      <a:lnTo>
                        <a:pt x="19471" y="48"/>
                      </a:lnTo>
                      <a:lnTo>
                        <a:pt x="19008" y="25"/>
                      </a:lnTo>
                      <a:lnTo>
                        <a:pt x="1854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25"/>
                <p:cNvSpPr/>
                <p:nvPr/>
              </p:nvSpPr>
              <p:spPr>
                <a:xfrm>
                  <a:off x="4992100" y="4872575"/>
                  <a:ext cx="851850" cy="39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4" h="15850" extrusionOk="0">
                      <a:moveTo>
                        <a:pt x="14496" y="1"/>
                      </a:moveTo>
                      <a:lnTo>
                        <a:pt x="1" y="4215"/>
                      </a:lnTo>
                      <a:lnTo>
                        <a:pt x="33610" y="15850"/>
                      </a:lnTo>
                      <a:lnTo>
                        <a:pt x="34073" y="14924"/>
                      </a:lnTo>
                      <a:lnTo>
                        <a:pt x="144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25"/>
                <p:cNvSpPr/>
                <p:nvPr/>
              </p:nvSpPr>
              <p:spPr>
                <a:xfrm>
                  <a:off x="5697000" y="5131975"/>
                  <a:ext cx="344900" cy="3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6" h="13796" extrusionOk="0">
                      <a:moveTo>
                        <a:pt x="6542" y="1"/>
                      </a:moveTo>
                      <a:lnTo>
                        <a:pt x="6186" y="37"/>
                      </a:lnTo>
                      <a:lnTo>
                        <a:pt x="5842" y="72"/>
                      </a:lnTo>
                      <a:lnTo>
                        <a:pt x="5509" y="132"/>
                      </a:lnTo>
                      <a:lnTo>
                        <a:pt x="5165" y="215"/>
                      </a:lnTo>
                      <a:lnTo>
                        <a:pt x="4844" y="310"/>
                      </a:lnTo>
                      <a:lnTo>
                        <a:pt x="4524" y="416"/>
                      </a:lnTo>
                      <a:lnTo>
                        <a:pt x="4203" y="535"/>
                      </a:lnTo>
                      <a:lnTo>
                        <a:pt x="3906" y="678"/>
                      </a:lnTo>
                      <a:lnTo>
                        <a:pt x="3610" y="832"/>
                      </a:lnTo>
                      <a:lnTo>
                        <a:pt x="3313" y="998"/>
                      </a:lnTo>
                      <a:lnTo>
                        <a:pt x="3040" y="1176"/>
                      </a:lnTo>
                      <a:lnTo>
                        <a:pt x="2767" y="1366"/>
                      </a:lnTo>
                      <a:lnTo>
                        <a:pt x="2506" y="1568"/>
                      </a:lnTo>
                      <a:lnTo>
                        <a:pt x="2256" y="1782"/>
                      </a:lnTo>
                      <a:lnTo>
                        <a:pt x="2019" y="2019"/>
                      </a:lnTo>
                      <a:lnTo>
                        <a:pt x="1793" y="2257"/>
                      </a:lnTo>
                      <a:lnTo>
                        <a:pt x="1568" y="2506"/>
                      </a:lnTo>
                      <a:lnTo>
                        <a:pt x="1366" y="2767"/>
                      </a:lnTo>
                      <a:lnTo>
                        <a:pt x="1176" y="3040"/>
                      </a:lnTo>
                      <a:lnTo>
                        <a:pt x="998" y="3313"/>
                      </a:lnTo>
                      <a:lnTo>
                        <a:pt x="832" y="3610"/>
                      </a:lnTo>
                      <a:lnTo>
                        <a:pt x="677" y="3907"/>
                      </a:lnTo>
                      <a:lnTo>
                        <a:pt x="535" y="4204"/>
                      </a:lnTo>
                      <a:lnTo>
                        <a:pt x="416" y="4524"/>
                      </a:lnTo>
                      <a:lnTo>
                        <a:pt x="309" y="4845"/>
                      </a:lnTo>
                      <a:lnTo>
                        <a:pt x="214" y="5165"/>
                      </a:lnTo>
                      <a:lnTo>
                        <a:pt x="131" y="5498"/>
                      </a:lnTo>
                      <a:lnTo>
                        <a:pt x="72" y="5842"/>
                      </a:lnTo>
                      <a:lnTo>
                        <a:pt x="36" y="6186"/>
                      </a:lnTo>
                      <a:lnTo>
                        <a:pt x="1" y="6542"/>
                      </a:lnTo>
                      <a:lnTo>
                        <a:pt x="1" y="6898"/>
                      </a:lnTo>
                      <a:lnTo>
                        <a:pt x="1" y="7243"/>
                      </a:lnTo>
                      <a:lnTo>
                        <a:pt x="36" y="7599"/>
                      </a:lnTo>
                      <a:lnTo>
                        <a:pt x="72" y="7943"/>
                      </a:lnTo>
                      <a:lnTo>
                        <a:pt x="131" y="8287"/>
                      </a:lnTo>
                      <a:lnTo>
                        <a:pt x="214" y="8620"/>
                      </a:lnTo>
                      <a:lnTo>
                        <a:pt x="309" y="8940"/>
                      </a:lnTo>
                      <a:lnTo>
                        <a:pt x="416" y="9261"/>
                      </a:lnTo>
                      <a:lnTo>
                        <a:pt x="535" y="9582"/>
                      </a:lnTo>
                      <a:lnTo>
                        <a:pt x="677" y="9878"/>
                      </a:lnTo>
                      <a:lnTo>
                        <a:pt x="832" y="10187"/>
                      </a:lnTo>
                      <a:lnTo>
                        <a:pt x="998" y="10472"/>
                      </a:lnTo>
                      <a:lnTo>
                        <a:pt x="1176" y="10745"/>
                      </a:lnTo>
                      <a:lnTo>
                        <a:pt x="1366" y="11018"/>
                      </a:lnTo>
                      <a:lnTo>
                        <a:pt x="1568" y="11279"/>
                      </a:lnTo>
                      <a:lnTo>
                        <a:pt x="1793" y="11528"/>
                      </a:lnTo>
                      <a:lnTo>
                        <a:pt x="2019" y="11766"/>
                      </a:lnTo>
                      <a:lnTo>
                        <a:pt x="2256" y="12003"/>
                      </a:lnTo>
                      <a:lnTo>
                        <a:pt x="2506" y="12217"/>
                      </a:lnTo>
                      <a:lnTo>
                        <a:pt x="2767" y="12419"/>
                      </a:lnTo>
                      <a:lnTo>
                        <a:pt x="3040" y="12609"/>
                      </a:lnTo>
                      <a:lnTo>
                        <a:pt x="3313" y="12787"/>
                      </a:lnTo>
                      <a:lnTo>
                        <a:pt x="3610" y="12953"/>
                      </a:lnTo>
                      <a:lnTo>
                        <a:pt x="3906" y="13107"/>
                      </a:lnTo>
                      <a:lnTo>
                        <a:pt x="4203" y="13250"/>
                      </a:lnTo>
                      <a:lnTo>
                        <a:pt x="4524" y="13369"/>
                      </a:lnTo>
                      <a:lnTo>
                        <a:pt x="4844" y="13475"/>
                      </a:lnTo>
                      <a:lnTo>
                        <a:pt x="5165" y="13570"/>
                      </a:lnTo>
                      <a:lnTo>
                        <a:pt x="5509" y="13654"/>
                      </a:lnTo>
                      <a:lnTo>
                        <a:pt x="5842" y="13713"/>
                      </a:lnTo>
                      <a:lnTo>
                        <a:pt x="6186" y="13760"/>
                      </a:lnTo>
                      <a:lnTo>
                        <a:pt x="6542" y="13784"/>
                      </a:lnTo>
                      <a:lnTo>
                        <a:pt x="6898" y="13796"/>
                      </a:lnTo>
                      <a:lnTo>
                        <a:pt x="7254" y="13784"/>
                      </a:lnTo>
                      <a:lnTo>
                        <a:pt x="7599" y="13760"/>
                      </a:lnTo>
                      <a:lnTo>
                        <a:pt x="7943" y="13713"/>
                      </a:lnTo>
                      <a:lnTo>
                        <a:pt x="8287" y="13654"/>
                      </a:lnTo>
                      <a:lnTo>
                        <a:pt x="8620" y="13570"/>
                      </a:lnTo>
                      <a:lnTo>
                        <a:pt x="8940" y="13475"/>
                      </a:lnTo>
                      <a:lnTo>
                        <a:pt x="9261" y="13369"/>
                      </a:lnTo>
                      <a:lnTo>
                        <a:pt x="9581" y="13250"/>
                      </a:lnTo>
                      <a:lnTo>
                        <a:pt x="9890" y="13107"/>
                      </a:lnTo>
                      <a:lnTo>
                        <a:pt x="10187" y="12953"/>
                      </a:lnTo>
                      <a:lnTo>
                        <a:pt x="10472" y="12787"/>
                      </a:lnTo>
                      <a:lnTo>
                        <a:pt x="10745" y="12609"/>
                      </a:lnTo>
                      <a:lnTo>
                        <a:pt x="11018" y="12419"/>
                      </a:lnTo>
                      <a:lnTo>
                        <a:pt x="11279" y="12217"/>
                      </a:lnTo>
                      <a:lnTo>
                        <a:pt x="11528" y="12003"/>
                      </a:lnTo>
                      <a:lnTo>
                        <a:pt x="11766" y="11766"/>
                      </a:lnTo>
                      <a:lnTo>
                        <a:pt x="12003" y="11528"/>
                      </a:lnTo>
                      <a:lnTo>
                        <a:pt x="12217" y="11279"/>
                      </a:lnTo>
                      <a:lnTo>
                        <a:pt x="12419" y="11018"/>
                      </a:lnTo>
                      <a:lnTo>
                        <a:pt x="12608" y="10745"/>
                      </a:lnTo>
                      <a:lnTo>
                        <a:pt x="12798" y="10472"/>
                      </a:lnTo>
                      <a:lnTo>
                        <a:pt x="12965" y="10187"/>
                      </a:lnTo>
                      <a:lnTo>
                        <a:pt x="13107" y="9878"/>
                      </a:lnTo>
                      <a:lnTo>
                        <a:pt x="13250" y="9582"/>
                      </a:lnTo>
                      <a:lnTo>
                        <a:pt x="13368" y="9261"/>
                      </a:lnTo>
                      <a:lnTo>
                        <a:pt x="13487" y="8940"/>
                      </a:lnTo>
                      <a:lnTo>
                        <a:pt x="13570" y="8620"/>
                      </a:lnTo>
                      <a:lnTo>
                        <a:pt x="13653" y="8287"/>
                      </a:lnTo>
                      <a:lnTo>
                        <a:pt x="13713" y="7943"/>
                      </a:lnTo>
                      <a:lnTo>
                        <a:pt x="13760" y="7599"/>
                      </a:lnTo>
                      <a:lnTo>
                        <a:pt x="13784" y="7243"/>
                      </a:lnTo>
                      <a:lnTo>
                        <a:pt x="13796" y="6898"/>
                      </a:lnTo>
                      <a:lnTo>
                        <a:pt x="13784" y="6542"/>
                      </a:lnTo>
                      <a:lnTo>
                        <a:pt x="13760" y="6186"/>
                      </a:lnTo>
                      <a:lnTo>
                        <a:pt x="13713" y="5842"/>
                      </a:lnTo>
                      <a:lnTo>
                        <a:pt x="13653" y="5498"/>
                      </a:lnTo>
                      <a:lnTo>
                        <a:pt x="13570" y="5165"/>
                      </a:lnTo>
                      <a:lnTo>
                        <a:pt x="13487" y="4845"/>
                      </a:lnTo>
                      <a:lnTo>
                        <a:pt x="13368" y="4524"/>
                      </a:lnTo>
                      <a:lnTo>
                        <a:pt x="13250" y="4204"/>
                      </a:lnTo>
                      <a:lnTo>
                        <a:pt x="13107" y="3907"/>
                      </a:lnTo>
                      <a:lnTo>
                        <a:pt x="12965" y="3610"/>
                      </a:lnTo>
                      <a:lnTo>
                        <a:pt x="12798" y="3313"/>
                      </a:lnTo>
                      <a:lnTo>
                        <a:pt x="12608" y="3040"/>
                      </a:lnTo>
                      <a:lnTo>
                        <a:pt x="12419" y="2767"/>
                      </a:lnTo>
                      <a:lnTo>
                        <a:pt x="12217" y="2506"/>
                      </a:lnTo>
                      <a:lnTo>
                        <a:pt x="12003" y="2257"/>
                      </a:lnTo>
                      <a:lnTo>
                        <a:pt x="11766" y="2019"/>
                      </a:lnTo>
                      <a:lnTo>
                        <a:pt x="11528" y="1782"/>
                      </a:lnTo>
                      <a:lnTo>
                        <a:pt x="11279" y="1568"/>
                      </a:lnTo>
                      <a:lnTo>
                        <a:pt x="11018" y="1366"/>
                      </a:lnTo>
                      <a:lnTo>
                        <a:pt x="10745" y="1176"/>
                      </a:lnTo>
                      <a:lnTo>
                        <a:pt x="10472" y="998"/>
                      </a:lnTo>
                      <a:lnTo>
                        <a:pt x="10187" y="832"/>
                      </a:lnTo>
                      <a:lnTo>
                        <a:pt x="9890" y="678"/>
                      </a:lnTo>
                      <a:lnTo>
                        <a:pt x="9581" y="535"/>
                      </a:lnTo>
                      <a:lnTo>
                        <a:pt x="9261" y="416"/>
                      </a:lnTo>
                      <a:lnTo>
                        <a:pt x="8940" y="310"/>
                      </a:lnTo>
                      <a:lnTo>
                        <a:pt x="8620" y="215"/>
                      </a:lnTo>
                      <a:lnTo>
                        <a:pt x="8287" y="132"/>
                      </a:lnTo>
                      <a:lnTo>
                        <a:pt x="7943" y="72"/>
                      </a:lnTo>
                      <a:lnTo>
                        <a:pt x="7599" y="37"/>
                      </a:lnTo>
                      <a:lnTo>
                        <a:pt x="72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25"/>
                <p:cNvSpPr/>
                <p:nvPr/>
              </p:nvSpPr>
              <p:spPr>
                <a:xfrm>
                  <a:off x="3016925" y="4872575"/>
                  <a:ext cx="851850" cy="39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4" h="15850" extrusionOk="0">
                      <a:moveTo>
                        <a:pt x="19578" y="1"/>
                      </a:moveTo>
                      <a:lnTo>
                        <a:pt x="1" y="14924"/>
                      </a:lnTo>
                      <a:lnTo>
                        <a:pt x="464" y="15850"/>
                      </a:lnTo>
                      <a:lnTo>
                        <a:pt x="34073" y="4215"/>
                      </a:lnTo>
                      <a:lnTo>
                        <a:pt x="195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25"/>
                <p:cNvSpPr/>
                <p:nvPr/>
              </p:nvSpPr>
              <p:spPr>
                <a:xfrm>
                  <a:off x="2811550" y="4845275"/>
                  <a:ext cx="2724900" cy="18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96" h="7575" extrusionOk="0">
                      <a:moveTo>
                        <a:pt x="108996" y="1"/>
                      </a:moveTo>
                      <a:lnTo>
                        <a:pt x="1" y="1449"/>
                      </a:lnTo>
                      <a:lnTo>
                        <a:pt x="1" y="7575"/>
                      </a:lnTo>
                      <a:lnTo>
                        <a:pt x="105517" y="7575"/>
                      </a:lnTo>
                      <a:lnTo>
                        <a:pt x="10899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25"/>
                <p:cNvSpPr/>
                <p:nvPr/>
              </p:nvSpPr>
              <p:spPr>
                <a:xfrm>
                  <a:off x="2207575" y="2362275"/>
                  <a:ext cx="229750" cy="4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0" h="16931" extrusionOk="0">
                      <a:moveTo>
                        <a:pt x="7409" y="1"/>
                      </a:moveTo>
                      <a:lnTo>
                        <a:pt x="1" y="16930"/>
                      </a:lnTo>
                      <a:lnTo>
                        <a:pt x="1781" y="16930"/>
                      </a:lnTo>
                      <a:lnTo>
                        <a:pt x="918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5"/>
                <p:cNvSpPr/>
                <p:nvPr/>
              </p:nvSpPr>
              <p:spPr>
                <a:xfrm>
                  <a:off x="2707975" y="1094975"/>
                  <a:ext cx="1934825" cy="254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93" h="101600" extrusionOk="0">
                      <a:moveTo>
                        <a:pt x="0" y="0"/>
                      </a:moveTo>
                      <a:lnTo>
                        <a:pt x="58208" y="101599"/>
                      </a:lnTo>
                      <a:lnTo>
                        <a:pt x="77393" y="100958"/>
                      </a:lnTo>
                      <a:lnTo>
                        <a:pt x="572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5"/>
                <p:cNvSpPr/>
                <p:nvPr/>
              </p:nvSpPr>
              <p:spPr>
                <a:xfrm>
                  <a:off x="2707975" y="1094975"/>
                  <a:ext cx="1690575" cy="256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3" h="102526" extrusionOk="0">
                      <a:moveTo>
                        <a:pt x="0" y="0"/>
                      </a:moveTo>
                      <a:lnTo>
                        <a:pt x="57697" y="102525"/>
                      </a:lnTo>
                      <a:lnTo>
                        <a:pt x="67622" y="101386"/>
                      </a:lnTo>
                      <a:lnTo>
                        <a:pt x="11825" y="12287"/>
                      </a:lnTo>
                      <a:lnTo>
                        <a:pt x="13522" y="10993"/>
                      </a:lnTo>
                      <a:lnTo>
                        <a:pt x="57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25"/>
                <p:cNvSpPr/>
                <p:nvPr/>
              </p:nvSpPr>
              <p:spPr>
                <a:xfrm>
                  <a:off x="1666825" y="3945400"/>
                  <a:ext cx="1060750" cy="2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30" h="8596" extrusionOk="0">
                      <a:moveTo>
                        <a:pt x="0" y="0"/>
                      </a:moveTo>
                      <a:lnTo>
                        <a:pt x="0" y="2944"/>
                      </a:lnTo>
                      <a:lnTo>
                        <a:pt x="42430" y="8595"/>
                      </a:lnTo>
                      <a:lnTo>
                        <a:pt x="4243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5"/>
                <p:cNvSpPr/>
                <p:nvPr/>
              </p:nvSpPr>
              <p:spPr>
                <a:xfrm>
                  <a:off x="1107350" y="2889400"/>
                  <a:ext cx="323525" cy="17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1" h="6946" extrusionOk="0">
                      <a:moveTo>
                        <a:pt x="7860" y="0"/>
                      </a:moveTo>
                      <a:lnTo>
                        <a:pt x="226" y="5782"/>
                      </a:lnTo>
                      <a:lnTo>
                        <a:pt x="1" y="6874"/>
                      </a:lnTo>
                      <a:lnTo>
                        <a:pt x="523" y="6922"/>
                      </a:lnTo>
                      <a:lnTo>
                        <a:pt x="1057" y="6945"/>
                      </a:lnTo>
                      <a:lnTo>
                        <a:pt x="1603" y="6945"/>
                      </a:lnTo>
                      <a:lnTo>
                        <a:pt x="2149" y="6933"/>
                      </a:lnTo>
                      <a:lnTo>
                        <a:pt x="2707" y="6898"/>
                      </a:lnTo>
                      <a:lnTo>
                        <a:pt x="3254" y="6850"/>
                      </a:lnTo>
                      <a:lnTo>
                        <a:pt x="3812" y="6791"/>
                      </a:lnTo>
                      <a:lnTo>
                        <a:pt x="4369" y="6708"/>
                      </a:lnTo>
                      <a:lnTo>
                        <a:pt x="4916" y="6613"/>
                      </a:lnTo>
                      <a:lnTo>
                        <a:pt x="5462" y="6518"/>
                      </a:lnTo>
                      <a:lnTo>
                        <a:pt x="6008" y="6399"/>
                      </a:lnTo>
                      <a:lnTo>
                        <a:pt x="6542" y="6280"/>
                      </a:lnTo>
                      <a:lnTo>
                        <a:pt x="7064" y="6150"/>
                      </a:lnTo>
                      <a:lnTo>
                        <a:pt x="7575" y="6019"/>
                      </a:lnTo>
                      <a:lnTo>
                        <a:pt x="8073" y="5889"/>
                      </a:lnTo>
                      <a:lnTo>
                        <a:pt x="8560" y="5746"/>
                      </a:lnTo>
                      <a:lnTo>
                        <a:pt x="9474" y="5461"/>
                      </a:lnTo>
                      <a:lnTo>
                        <a:pt x="10317" y="5176"/>
                      </a:lnTo>
                      <a:lnTo>
                        <a:pt x="11065" y="4903"/>
                      </a:lnTo>
                      <a:lnTo>
                        <a:pt x="11706" y="4666"/>
                      </a:lnTo>
                      <a:lnTo>
                        <a:pt x="12229" y="4452"/>
                      </a:lnTo>
                      <a:lnTo>
                        <a:pt x="12609" y="4298"/>
                      </a:lnTo>
                      <a:lnTo>
                        <a:pt x="12941" y="4155"/>
                      </a:lnTo>
                      <a:lnTo>
                        <a:pt x="7860" y="0"/>
                      </a:lnTo>
                      <a:close/>
                    </a:path>
                  </a:pathLst>
                </a:custGeom>
                <a:solidFill>
                  <a:srgbClr val="8AAC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25"/>
                <p:cNvSpPr/>
                <p:nvPr/>
              </p:nvSpPr>
              <p:spPr>
                <a:xfrm>
                  <a:off x="980625" y="2847550"/>
                  <a:ext cx="160875" cy="40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5" h="16075" extrusionOk="0">
                      <a:moveTo>
                        <a:pt x="0" y="0"/>
                      </a:moveTo>
                      <a:lnTo>
                        <a:pt x="4844" y="16075"/>
                      </a:lnTo>
                      <a:lnTo>
                        <a:pt x="6435" y="16075"/>
                      </a:lnTo>
                      <a:lnTo>
                        <a:pt x="16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25"/>
                <p:cNvSpPr/>
                <p:nvPr/>
              </p:nvSpPr>
              <p:spPr>
                <a:xfrm>
                  <a:off x="2644750" y="4375150"/>
                  <a:ext cx="2177325" cy="40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93" h="16206" extrusionOk="0">
                      <a:moveTo>
                        <a:pt x="1" y="1"/>
                      </a:moveTo>
                      <a:lnTo>
                        <a:pt x="1" y="12051"/>
                      </a:lnTo>
                      <a:lnTo>
                        <a:pt x="77951" y="16206"/>
                      </a:lnTo>
                      <a:lnTo>
                        <a:pt x="87092" y="9486"/>
                      </a:lnTo>
                      <a:lnTo>
                        <a:pt x="7795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25"/>
                <p:cNvSpPr/>
                <p:nvPr/>
              </p:nvSpPr>
              <p:spPr>
                <a:xfrm>
                  <a:off x="3399500" y="4511100"/>
                  <a:ext cx="1192850" cy="37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14" h="14817" extrusionOk="0">
                      <a:moveTo>
                        <a:pt x="1" y="0"/>
                      </a:moveTo>
                      <a:lnTo>
                        <a:pt x="1" y="14816"/>
                      </a:lnTo>
                      <a:lnTo>
                        <a:pt x="47714" y="14816"/>
                      </a:lnTo>
                      <a:lnTo>
                        <a:pt x="477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25"/>
                <p:cNvSpPr/>
                <p:nvPr/>
              </p:nvSpPr>
              <p:spPr>
                <a:xfrm>
                  <a:off x="2187975" y="2710425"/>
                  <a:ext cx="108675" cy="10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4346" extrusionOk="0">
                      <a:moveTo>
                        <a:pt x="2174" y="1"/>
                      </a:moveTo>
                      <a:lnTo>
                        <a:pt x="1948" y="12"/>
                      </a:lnTo>
                      <a:lnTo>
                        <a:pt x="1734" y="48"/>
                      </a:lnTo>
                      <a:lnTo>
                        <a:pt x="1521" y="95"/>
                      </a:lnTo>
                      <a:lnTo>
                        <a:pt x="1331" y="167"/>
                      </a:lnTo>
                      <a:lnTo>
                        <a:pt x="1141" y="262"/>
                      </a:lnTo>
                      <a:lnTo>
                        <a:pt x="951" y="369"/>
                      </a:lnTo>
                      <a:lnTo>
                        <a:pt x="785" y="499"/>
                      </a:lnTo>
                      <a:lnTo>
                        <a:pt x="630" y="642"/>
                      </a:lnTo>
                      <a:lnTo>
                        <a:pt x="500" y="796"/>
                      </a:lnTo>
                      <a:lnTo>
                        <a:pt x="369" y="962"/>
                      </a:lnTo>
                      <a:lnTo>
                        <a:pt x="262" y="1140"/>
                      </a:lnTo>
                      <a:lnTo>
                        <a:pt x="167" y="1330"/>
                      </a:lnTo>
                      <a:lnTo>
                        <a:pt x="96" y="1532"/>
                      </a:lnTo>
                      <a:lnTo>
                        <a:pt x="37" y="1734"/>
                      </a:lnTo>
                      <a:lnTo>
                        <a:pt x="13" y="1947"/>
                      </a:lnTo>
                      <a:lnTo>
                        <a:pt x="1" y="2173"/>
                      </a:lnTo>
                      <a:lnTo>
                        <a:pt x="13" y="2399"/>
                      </a:lnTo>
                      <a:lnTo>
                        <a:pt x="37" y="2612"/>
                      </a:lnTo>
                      <a:lnTo>
                        <a:pt x="96" y="2826"/>
                      </a:lnTo>
                      <a:lnTo>
                        <a:pt x="167" y="3016"/>
                      </a:lnTo>
                      <a:lnTo>
                        <a:pt x="262" y="3206"/>
                      </a:lnTo>
                      <a:lnTo>
                        <a:pt x="369" y="3384"/>
                      </a:lnTo>
                      <a:lnTo>
                        <a:pt x="500" y="3562"/>
                      </a:lnTo>
                      <a:lnTo>
                        <a:pt x="630" y="3716"/>
                      </a:lnTo>
                      <a:lnTo>
                        <a:pt x="785" y="3847"/>
                      </a:lnTo>
                      <a:lnTo>
                        <a:pt x="951" y="3978"/>
                      </a:lnTo>
                      <a:lnTo>
                        <a:pt x="1141" y="4084"/>
                      </a:lnTo>
                      <a:lnTo>
                        <a:pt x="1331" y="4179"/>
                      </a:lnTo>
                      <a:lnTo>
                        <a:pt x="1521" y="4251"/>
                      </a:lnTo>
                      <a:lnTo>
                        <a:pt x="1734" y="4298"/>
                      </a:lnTo>
                      <a:lnTo>
                        <a:pt x="1948" y="4334"/>
                      </a:lnTo>
                      <a:lnTo>
                        <a:pt x="2174" y="4346"/>
                      </a:lnTo>
                      <a:lnTo>
                        <a:pt x="2399" y="4334"/>
                      </a:lnTo>
                      <a:lnTo>
                        <a:pt x="2613" y="4298"/>
                      </a:lnTo>
                      <a:lnTo>
                        <a:pt x="2815" y="4251"/>
                      </a:lnTo>
                      <a:lnTo>
                        <a:pt x="3016" y="4179"/>
                      </a:lnTo>
                      <a:lnTo>
                        <a:pt x="3206" y="4084"/>
                      </a:lnTo>
                      <a:lnTo>
                        <a:pt x="3384" y="3978"/>
                      </a:lnTo>
                      <a:lnTo>
                        <a:pt x="3551" y="3847"/>
                      </a:lnTo>
                      <a:lnTo>
                        <a:pt x="3705" y="3716"/>
                      </a:lnTo>
                      <a:lnTo>
                        <a:pt x="3847" y="3562"/>
                      </a:lnTo>
                      <a:lnTo>
                        <a:pt x="3978" y="3384"/>
                      </a:lnTo>
                      <a:lnTo>
                        <a:pt x="4085" y="3206"/>
                      </a:lnTo>
                      <a:lnTo>
                        <a:pt x="4180" y="3016"/>
                      </a:lnTo>
                      <a:lnTo>
                        <a:pt x="4251" y="2826"/>
                      </a:lnTo>
                      <a:lnTo>
                        <a:pt x="4299" y="2612"/>
                      </a:lnTo>
                      <a:lnTo>
                        <a:pt x="4334" y="2399"/>
                      </a:lnTo>
                      <a:lnTo>
                        <a:pt x="4346" y="2173"/>
                      </a:lnTo>
                      <a:lnTo>
                        <a:pt x="4334" y="1947"/>
                      </a:lnTo>
                      <a:lnTo>
                        <a:pt x="4299" y="1734"/>
                      </a:lnTo>
                      <a:lnTo>
                        <a:pt x="4251" y="1532"/>
                      </a:lnTo>
                      <a:lnTo>
                        <a:pt x="4180" y="1330"/>
                      </a:lnTo>
                      <a:lnTo>
                        <a:pt x="4085" y="1140"/>
                      </a:lnTo>
                      <a:lnTo>
                        <a:pt x="3978" y="962"/>
                      </a:lnTo>
                      <a:lnTo>
                        <a:pt x="3847" y="796"/>
                      </a:lnTo>
                      <a:lnTo>
                        <a:pt x="3705" y="642"/>
                      </a:lnTo>
                      <a:lnTo>
                        <a:pt x="3551" y="499"/>
                      </a:lnTo>
                      <a:lnTo>
                        <a:pt x="3384" y="369"/>
                      </a:lnTo>
                      <a:lnTo>
                        <a:pt x="3206" y="262"/>
                      </a:lnTo>
                      <a:lnTo>
                        <a:pt x="3016" y="167"/>
                      </a:lnTo>
                      <a:lnTo>
                        <a:pt x="2815" y="95"/>
                      </a:lnTo>
                      <a:lnTo>
                        <a:pt x="2613" y="48"/>
                      </a:lnTo>
                      <a:lnTo>
                        <a:pt x="2399" y="12"/>
                      </a:lnTo>
                      <a:lnTo>
                        <a:pt x="217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25"/>
                <p:cNvSpPr/>
                <p:nvPr/>
              </p:nvSpPr>
              <p:spPr>
                <a:xfrm>
                  <a:off x="1600025" y="2754950"/>
                  <a:ext cx="658325" cy="5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33" h="2221" extrusionOk="0">
                      <a:moveTo>
                        <a:pt x="1" y="0"/>
                      </a:moveTo>
                      <a:lnTo>
                        <a:pt x="1" y="2220"/>
                      </a:lnTo>
                      <a:lnTo>
                        <a:pt x="26333" y="1187"/>
                      </a:lnTo>
                      <a:lnTo>
                        <a:pt x="2633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25"/>
                <p:cNvSpPr/>
                <p:nvPr/>
              </p:nvSpPr>
              <p:spPr>
                <a:xfrm>
                  <a:off x="817375" y="2289875"/>
                  <a:ext cx="525075" cy="63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03" h="25489" extrusionOk="0">
                      <a:moveTo>
                        <a:pt x="6910" y="0"/>
                      </a:moveTo>
                      <a:lnTo>
                        <a:pt x="6483" y="12"/>
                      </a:lnTo>
                      <a:lnTo>
                        <a:pt x="6067" y="48"/>
                      </a:lnTo>
                      <a:lnTo>
                        <a:pt x="5664" y="119"/>
                      </a:lnTo>
                      <a:lnTo>
                        <a:pt x="5260" y="202"/>
                      </a:lnTo>
                      <a:lnTo>
                        <a:pt x="4880" y="309"/>
                      </a:lnTo>
                      <a:lnTo>
                        <a:pt x="4500" y="439"/>
                      </a:lnTo>
                      <a:lnTo>
                        <a:pt x="4132" y="582"/>
                      </a:lnTo>
                      <a:lnTo>
                        <a:pt x="3776" y="760"/>
                      </a:lnTo>
                      <a:lnTo>
                        <a:pt x="3432" y="950"/>
                      </a:lnTo>
                      <a:lnTo>
                        <a:pt x="3099" y="1152"/>
                      </a:lnTo>
                      <a:lnTo>
                        <a:pt x="2779" y="1377"/>
                      </a:lnTo>
                      <a:lnTo>
                        <a:pt x="2482" y="1627"/>
                      </a:lnTo>
                      <a:lnTo>
                        <a:pt x="2197" y="1888"/>
                      </a:lnTo>
                      <a:lnTo>
                        <a:pt x="1924" y="2161"/>
                      </a:lnTo>
                      <a:lnTo>
                        <a:pt x="1663" y="2446"/>
                      </a:lnTo>
                      <a:lnTo>
                        <a:pt x="1425" y="2754"/>
                      </a:lnTo>
                      <a:lnTo>
                        <a:pt x="1200" y="3075"/>
                      </a:lnTo>
                      <a:lnTo>
                        <a:pt x="986" y="3395"/>
                      </a:lnTo>
                      <a:lnTo>
                        <a:pt x="796" y="3740"/>
                      </a:lnTo>
                      <a:lnTo>
                        <a:pt x="630" y="4096"/>
                      </a:lnTo>
                      <a:lnTo>
                        <a:pt x="476" y="4464"/>
                      </a:lnTo>
                      <a:lnTo>
                        <a:pt x="345" y="4832"/>
                      </a:lnTo>
                      <a:lnTo>
                        <a:pt x="238" y="5212"/>
                      </a:lnTo>
                      <a:lnTo>
                        <a:pt x="143" y="5604"/>
                      </a:lnTo>
                      <a:lnTo>
                        <a:pt x="72" y="6007"/>
                      </a:lnTo>
                      <a:lnTo>
                        <a:pt x="25" y="6411"/>
                      </a:lnTo>
                      <a:lnTo>
                        <a:pt x="1" y="6815"/>
                      </a:lnTo>
                      <a:lnTo>
                        <a:pt x="1" y="7230"/>
                      </a:lnTo>
                      <a:lnTo>
                        <a:pt x="13" y="7646"/>
                      </a:lnTo>
                      <a:lnTo>
                        <a:pt x="60" y="8073"/>
                      </a:lnTo>
                      <a:lnTo>
                        <a:pt x="131" y="8500"/>
                      </a:lnTo>
                      <a:lnTo>
                        <a:pt x="226" y="8928"/>
                      </a:lnTo>
                      <a:lnTo>
                        <a:pt x="3717" y="22675"/>
                      </a:lnTo>
                      <a:lnTo>
                        <a:pt x="3812" y="22984"/>
                      </a:lnTo>
                      <a:lnTo>
                        <a:pt x="3930" y="23269"/>
                      </a:lnTo>
                      <a:lnTo>
                        <a:pt x="4061" y="23554"/>
                      </a:lnTo>
                      <a:lnTo>
                        <a:pt x="4227" y="23815"/>
                      </a:lnTo>
                      <a:lnTo>
                        <a:pt x="4405" y="24064"/>
                      </a:lnTo>
                      <a:lnTo>
                        <a:pt x="4595" y="24290"/>
                      </a:lnTo>
                      <a:lnTo>
                        <a:pt x="4821" y="24504"/>
                      </a:lnTo>
                      <a:lnTo>
                        <a:pt x="5046" y="24705"/>
                      </a:lnTo>
                      <a:lnTo>
                        <a:pt x="5296" y="24883"/>
                      </a:lnTo>
                      <a:lnTo>
                        <a:pt x="5557" y="25038"/>
                      </a:lnTo>
                      <a:lnTo>
                        <a:pt x="5830" y="25168"/>
                      </a:lnTo>
                      <a:lnTo>
                        <a:pt x="6115" y="25287"/>
                      </a:lnTo>
                      <a:lnTo>
                        <a:pt x="6412" y="25370"/>
                      </a:lnTo>
                      <a:lnTo>
                        <a:pt x="6708" y="25441"/>
                      </a:lnTo>
                      <a:lnTo>
                        <a:pt x="7017" y="25477"/>
                      </a:lnTo>
                      <a:lnTo>
                        <a:pt x="7338" y="25489"/>
                      </a:lnTo>
                      <a:lnTo>
                        <a:pt x="17500" y="25489"/>
                      </a:lnTo>
                      <a:lnTo>
                        <a:pt x="17714" y="25465"/>
                      </a:lnTo>
                      <a:lnTo>
                        <a:pt x="17939" y="25430"/>
                      </a:lnTo>
                      <a:lnTo>
                        <a:pt x="18153" y="25394"/>
                      </a:lnTo>
                      <a:lnTo>
                        <a:pt x="18355" y="25335"/>
                      </a:lnTo>
                      <a:lnTo>
                        <a:pt x="18557" y="25263"/>
                      </a:lnTo>
                      <a:lnTo>
                        <a:pt x="18758" y="25192"/>
                      </a:lnTo>
                      <a:lnTo>
                        <a:pt x="18948" y="25097"/>
                      </a:lnTo>
                      <a:lnTo>
                        <a:pt x="19126" y="25002"/>
                      </a:lnTo>
                      <a:lnTo>
                        <a:pt x="19304" y="24883"/>
                      </a:lnTo>
                      <a:lnTo>
                        <a:pt x="19483" y="24765"/>
                      </a:lnTo>
                      <a:lnTo>
                        <a:pt x="19637" y="24646"/>
                      </a:lnTo>
                      <a:lnTo>
                        <a:pt x="19803" y="24504"/>
                      </a:lnTo>
                      <a:lnTo>
                        <a:pt x="19946" y="24361"/>
                      </a:lnTo>
                      <a:lnTo>
                        <a:pt x="20088" y="24207"/>
                      </a:lnTo>
                      <a:lnTo>
                        <a:pt x="20219" y="24052"/>
                      </a:lnTo>
                      <a:lnTo>
                        <a:pt x="20337" y="23886"/>
                      </a:lnTo>
                      <a:lnTo>
                        <a:pt x="20456" y="23708"/>
                      </a:lnTo>
                      <a:lnTo>
                        <a:pt x="20551" y="23530"/>
                      </a:lnTo>
                      <a:lnTo>
                        <a:pt x="20646" y="23352"/>
                      </a:lnTo>
                      <a:lnTo>
                        <a:pt x="20729" y="23162"/>
                      </a:lnTo>
                      <a:lnTo>
                        <a:pt x="20800" y="22960"/>
                      </a:lnTo>
                      <a:lnTo>
                        <a:pt x="20872" y="22770"/>
                      </a:lnTo>
                      <a:lnTo>
                        <a:pt x="20919" y="22557"/>
                      </a:lnTo>
                      <a:lnTo>
                        <a:pt x="20955" y="22355"/>
                      </a:lnTo>
                      <a:lnTo>
                        <a:pt x="20990" y="22141"/>
                      </a:lnTo>
                      <a:lnTo>
                        <a:pt x="21002" y="21927"/>
                      </a:lnTo>
                      <a:lnTo>
                        <a:pt x="21002" y="21714"/>
                      </a:lnTo>
                      <a:lnTo>
                        <a:pt x="20990" y="21500"/>
                      </a:lnTo>
                      <a:lnTo>
                        <a:pt x="20978" y="21274"/>
                      </a:lnTo>
                      <a:lnTo>
                        <a:pt x="20943" y="21061"/>
                      </a:lnTo>
                      <a:lnTo>
                        <a:pt x="20883" y="20835"/>
                      </a:lnTo>
                      <a:lnTo>
                        <a:pt x="17025" y="5627"/>
                      </a:lnTo>
                      <a:lnTo>
                        <a:pt x="16942" y="5331"/>
                      </a:lnTo>
                      <a:lnTo>
                        <a:pt x="16847" y="5022"/>
                      </a:lnTo>
                      <a:lnTo>
                        <a:pt x="16740" y="4725"/>
                      </a:lnTo>
                      <a:lnTo>
                        <a:pt x="16621" y="4440"/>
                      </a:lnTo>
                      <a:lnTo>
                        <a:pt x="16491" y="4167"/>
                      </a:lnTo>
                      <a:lnTo>
                        <a:pt x="16348" y="3882"/>
                      </a:lnTo>
                      <a:lnTo>
                        <a:pt x="16194" y="3621"/>
                      </a:lnTo>
                      <a:lnTo>
                        <a:pt x="16040" y="3360"/>
                      </a:lnTo>
                      <a:lnTo>
                        <a:pt x="15862" y="3111"/>
                      </a:lnTo>
                      <a:lnTo>
                        <a:pt x="15684" y="2861"/>
                      </a:lnTo>
                      <a:lnTo>
                        <a:pt x="15494" y="2624"/>
                      </a:lnTo>
                      <a:lnTo>
                        <a:pt x="15292" y="2398"/>
                      </a:lnTo>
                      <a:lnTo>
                        <a:pt x="15090" y="2185"/>
                      </a:lnTo>
                      <a:lnTo>
                        <a:pt x="14876" y="1971"/>
                      </a:lnTo>
                      <a:lnTo>
                        <a:pt x="14651" y="1769"/>
                      </a:lnTo>
                      <a:lnTo>
                        <a:pt x="14413" y="1579"/>
                      </a:lnTo>
                      <a:lnTo>
                        <a:pt x="14176" y="1401"/>
                      </a:lnTo>
                      <a:lnTo>
                        <a:pt x="13938" y="1223"/>
                      </a:lnTo>
                      <a:lnTo>
                        <a:pt x="13677" y="1069"/>
                      </a:lnTo>
                      <a:lnTo>
                        <a:pt x="13428" y="914"/>
                      </a:lnTo>
                      <a:lnTo>
                        <a:pt x="13167" y="772"/>
                      </a:lnTo>
                      <a:lnTo>
                        <a:pt x="12894" y="641"/>
                      </a:lnTo>
                      <a:lnTo>
                        <a:pt x="12621" y="522"/>
                      </a:lnTo>
                      <a:lnTo>
                        <a:pt x="12336" y="416"/>
                      </a:lnTo>
                      <a:lnTo>
                        <a:pt x="12051" y="321"/>
                      </a:lnTo>
                      <a:lnTo>
                        <a:pt x="11766" y="238"/>
                      </a:lnTo>
                      <a:lnTo>
                        <a:pt x="11469" y="166"/>
                      </a:lnTo>
                      <a:lnTo>
                        <a:pt x="11172" y="107"/>
                      </a:lnTo>
                      <a:lnTo>
                        <a:pt x="10875" y="59"/>
                      </a:lnTo>
                      <a:lnTo>
                        <a:pt x="10567" y="24"/>
                      </a:lnTo>
                      <a:lnTo>
                        <a:pt x="10258" y="12"/>
                      </a:lnTo>
                      <a:lnTo>
                        <a:pt x="994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25"/>
                <p:cNvSpPr/>
                <p:nvPr/>
              </p:nvSpPr>
              <p:spPr>
                <a:xfrm>
                  <a:off x="869025" y="2289875"/>
                  <a:ext cx="211950" cy="49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8" h="19767" extrusionOk="0">
                      <a:moveTo>
                        <a:pt x="6922" y="0"/>
                      </a:moveTo>
                      <a:lnTo>
                        <a:pt x="6494" y="12"/>
                      </a:lnTo>
                      <a:lnTo>
                        <a:pt x="6079" y="48"/>
                      </a:lnTo>
                      <a:lnTo>
                        <a:pt x="5675" y="119"/>
                      </a:lnTo>
                      <a:lnTo>
                        <a:pt x="5272" y="202"/>
                      </a:lnTo>
                      <a:lnTo>
                        <a:pt x="4880" y="309"/>
                      </a:lnTo>
                      <a:lnTo>
                        <a:pt x="4500" y="439"/>
                      </a:lnTo>
                      <a:lnTo>
                        <a:pt x="4144" y="582"/>
                      </a:lnTo>
                      <a:lnTo>
                        <a:pt x="3788" y="760"/>
                      </a:lnTo>
                      <a:lnTo>
                        <a:pt x="3443" y="950"/>
                      </a:lnTo>
                      <a:lnTo>
                        <a:pt x="3111" y="1152"/>
                      </a:lnTo>
                      <a:lnTo>
                        <a:pt x="2790" y="1377"/>
                      </a:lnTo>
                      <a:lnTo>
                        <a:pt x="2494" y="1627"/>
                      </a:lnTo>
                      <a:lnTo>
                        <a:pt x="2197" y="1888"/>
                      </a:lnTo>
                      <a:lnTo>
                        <a:pt x="1924" y="2161"/>
                      </a:lnTo>
                      <a:lnTo>
                        <a:pt x="1674" y="2446"/>
                      </a:lnTo>
                      <a:lnTo>
                        <a:pt x="1425" y="2754"/>
                      </a:lnTo>
                      <a:lnTo>
                        <a:pt x="1200" y="3075"/>
                      </a:lnTo>
                      <a:lnTo>
                        <a:pt x="998" y="3395"/>
                      </a:lnTo>
                      <a:lnTo>
                        <a:pt x="808" y="3740"/>
                      </a:lnTo>
                      <a:lnTo>
                        <a:pt x="642" y="4096"/>
                      </a:lnTo>
                      <a:lnTo>
                        <a:pt x="487" y="4464"/>
                      </a:lnTo>
                      <a:lnTo>
                        <a:pt x="357" y="4832"/>
                      </a:lnTo>
                      <a:lnTo>
                        <a:pt x="238" y="5212"/>
                      </a:lnTo>
                      <a:lnTo>
                        <a:pt x="155" y="5604"/>
                      </a:lnTo>
                      <a:lnTo>
                        <a:pt x="84" y="6007"/>
                      </a:lnTo>
                      <a:lnTo>
                        <a:pt x="36" y="6411"/>
                      </a:lnTo>
                      <a:lnTo>
                        <a:pt x="12" y="6815"/>
                      </a:lnTo>
                      <a:lnTo>
                        <a:pt x="1" y="7230"/>
                      </a:lnTo>
                      <a:lnTo>
                        <a:pt x="24" y="7646"/>
                      </a:lnTo>
                      <a:lnTo>
                        <a:pt x="72" y="8073"/>
                      </a:lnTo>
                      <a:lnTo>
                        <a:pt x="143" y="8500"/>
                      </a:lnTo>
                      <a:lnTo>
                        <a:pt x="238" y="8928"/>
                      </a:lnTo>
                      <a:lnTo>
                        <a:pt x="2992" y="19767"/>
                      </a:lnTo>
                      <a:lnTo>
                        <a:pt x="3052" y="18758"/>
                      </a:lnTo>
                      <a:lnTo>
                        <a:pt x="3099" y="18069"/>
                      </a:lnTo>
                      <a:lnTo>
                        <a:pt x="3170" y="17380"/>
                      </a:lnTo>
                      <a:lnTo>
                        <a:pt x="3242" y="16692"/>
                      </a:lnTo>
                      <a:lnTo>
                        <a:pt x="3313" y="16015"/>
                      </a:lnTo>
                      <a:lnTo>
                        <a:pt x="3408" y="15350"/>
                      </a:lnTo>
                      <a:lnTo>
                        <a:pt x="3503" y="14686"/>
                      </a:lnTo>
                      <a:lnTo>
                        <a:pt x="3598" y="14021"/>
                      </a:lnTo>
                      <a:lnTo>
                        <a:pt x="3716" y="13368"/>
                      </a:lnTo>
                      <a:lnTo>
                        <a:pt x="3835" y="12727"/>
                      </a:lnTo>
                      <a:lnTo>
                        <a:pt x="3966" y="12086"/>
                      </a:lnTo>
                      <a:lnTo>
                        <a:pt x="4096" y="11445"/>
                      </a:lnTo>
                      <a:lnTo>
                        <a:pt x="4239" y="10827"/>
                      </a:lnTo>
                      <a:lnTo>
                        <a:pt x="4393" y="10198"/>
                      </a:lnTo>
                      <a:lnTo>
                        <a:pt x="4547" y="9593"/>
                      </a:lnTo>
                      <a:lnTo>
                        <a:pt x="4714" y="8987"/>
                      </a:lnTo>
                      <a:lnTo>
                        <a:pt x="4880" y="8382"/>
                      </a:lnTo>
                      <a:lnTo>
                        <a:pt x="5058" y="7800"/>
                      </a:lnTo>
                      <a:lnTo>
                        <a:pt x="5248" y="7206"/>
                      </a:lnTo>
                      <a:lnTo>
                        <a:pt x="5438" y="6636"/>
                      </a:lnTo>
                      <a:lnTo>
                        <a:pt x="5640" y="6067"/>
                      </a:lnTo>
                      <a:lnTo>
                        <a:pt x="5842" y="5521"/>
                      </a:lnTo>
                      <a:lnTo>
                        <a:pt x="6055" y="4963"/>
                      </a:lnTo>
                      <a:lnTo>
                        <a:pt x="6269" y="4428"/>
                      </a:lnTo>
                      <a:lnTo>
                        <a:pt x="6494" y="3894"/>
                      </a:lnTo>
                      <a:lnTo>
                        <a:pt x="6720" y="3372"/>
                      </a:lnTo>
                      <a:lnTo>
                        <a:pt x="6957" y="2861"/>
                      </a:lnTo>
                      <a:lnTo>
                        <a:pt x="7195" y="2363"/>
                      </a:lnTo>
                      <a:lnTo>
                        <a:pt x="7444" y="1864"/>
                      </a:lnTo>
                      <a:lnTo>
                        <a:pt x="7694" y="1389"/>
                      </a:lnTo>
                      <a:lnTo>
                        <a:pt x="7955" y="914"/>
                      </a:lnTo>
                      <a:lnTo>
                        <a:pt x="8216" y="451"/>
                      </a:lnTo>
                      <a:lnTo>
                        <a:pt x="847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25"/>
                <p:cNvSpPr/>
                <p:nvPr/>
              </p:nvSpPr>
              <p:spPr>
                <a:xfrm>
                  <a:off x="1575700" y="2199350"/>
                  <a:ext cx="368350" cy="51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34" h="20563" extrusionOk="0">
                      <a:moveTo>
                        <a:pt x="9082" y="0"/>
                      </a:moveTo>
                      <a:lnTo>
                        <a:pt x="8845" y="36"/>
                      </a:lnTo>
                      <a:lnTo>
                        <a:pt x="8572" y="83"/>
                      </a:lnTo>
                      <a:lnTo>
                        <a:pt x="8275" y="166"/>
                      </a:lnTo>
                      <a:lnTo>
                        <a:pt x="7955" y="261"/>
                      </a:lnTo>
                      <a:lnTo>
                        <a:pt x="7610" y="380"/>
                      </a:lnTo>
                      <a:lnTo>
                        <a:pt x="7242" y="511"/>
                      </a:lnTo>
                      <a:lnTo>
                        <a:pt x="6850" y="665"/>
                      </a:lnTo>
                      <a:lnTo>
                        <a:pt x="6459" y="831"/>
                      </a:lnTo>
                      <a:lnTo>
                        <a:pt x="6055" y="1009"/>
                      </a:lnTo>
                      <a:lnTo>
                        <a:pt x="5640" y="1211"/>
                      </a:lnTo>
                      <a:lnTo>
                        <a:pt x="5212" y="1413"/>
                      </a:lnTo>
                      <a:lnTo>
                        <a:pt x="4785" y="1627"/>
                      </a:lnTo>
                      <a:lnTo>
                        <a:pt x="4369" y="1852"/>
                      </a:lnTo>
                      <a:lnTo>
                        <a:pt x="3942" y="2090"/>
                      </a:lnTo>
                      <a:lnTo>
                        <a:pt x="3526" y="2327"/>
                      </a:lnTo>
                      <a:lnTo>
                        <a:pt x="3123" y="2564"/>
                      </a:lnTo>
                      <a:lnTo>
                        <a:pt x="2731" y="2814"/>
                      </a:lnTo>
                      <a:lnTo>
                        <a:pt x="2363" y="3063"/>
                      </a:lnTo>
                      <a:lnTo>
                        <a:pt x="1995" y="3324"/>
                      </a:lnTo>
                      <a:lnTo>
                        <a:pt x="1662" y="3574"/>
                      </a:lnTo>
                      <a:lnTo>
                        <a:pt x="1342" y="3823"/>
                      </a:lnTo>
                      <a:lnTo>
                        <a:pt x="1057" y="4060"/>
                      </a:lnTo>
                      <a:lnTo>
                        <a:pt x="796" y="4310"/>
                      </a:lnTo>
                      <a:lnTo>
                        <a:pt x="570" y="4535"/>
                      </a:lnTo>
                      <a:lnTo>
                        <a:pt x="368" y="4773"/>
                      </a:lnTo>
                      <a:lnTo>
                        <a:pt x="214" y="4986"/>
                      </a:lnTo>
                      <a:lnTo>
                        <a:pt x="155" y="5093"/>
                      </a:lnTo>
                      <a:lnTo>
                        <a:pt x="95" y="5200"/>
                      </a:lnTo>
                      <a:lnTo>
                        <a:pt x="60" y="5295"/>
                      </a:lnTo>
                      <a:lnTo>
                        <a:pt x="24" y="5402"/>
                      </a:lnTo>
                      <a:lnTo>
                        <a:pt x="12" y="5497"/>
                      </a:lnTo>
                      <a:lnTo>
                        <a:pt x="0" y="5580"/>
                      </a:lnTo>
                      <a:lnTo>
                        <a:pt x="12" y="5734"/>
                      </a:lnTo>
                      <a:lnTo>
                        <a:pt x="48" y="5948"/>
                      </a:lnTo>
                      <a:lnTo>
                        <a:pt x="107" y="6221"/>
                      </a:lnTo>
                      <a:lnTo>
                        <a:pt x="178" y="6553"/>
                      </a:lnTo>
                      <a:lnTo>
                        <a:pt x="380" y="7384"/>
                      </a:lnTo>
                      <a:lnTo>
                        <a:pt x="653" y="8382"/>
                      </a:lnTo>
                      <a:lnTo>
                        <a:pt x="986" y="9510"/>
                      </a:lnTo>
                      <a:lnTo>
                        <a:pt x="1378" y="10756"/>
                      </a:lnTo>
                      <a:lnTo>
                        <a:pt x="1805" y="12050"/>
                      </a:lnTo>
                      <a:lnTo>
                        <a:pt x="2280" y="13380"/>
                      </a:lnTo>
                      <a:lnTo>
                        <a:pt x="2517" y="14045"/>
                      </a:lnTo>
                      <a:lnTo>
                        <a:pt x="2778" y="14698"/>
                      </a:lnTo>
                      <a:lnTo>
                        <a:pt x="3028" y="15339"/>
                      </a:lnTo>
                      <a:lnTo>
                        <a:pt x="3289" y="15968"/>
                      </a:lnTo>
                      <a:lnTo>
                        <a:pt x="3550" y="16573"/>
                      </a:lnTo>
                      <a:lnTo>
                        <a:pt x="3823" y="17155"/>
                      </a:lnTo>
                      <a:lnTo>
                        <a:pt x="4084" y="17713"/>
                      </a:lnTo>
                      <a:lnTo>
                        <a:pt x="4345" y="18223"/>
                      </a:lnTo>
                      <a:lnTo>
                        <a:pt x="4619" y="18698"/>
                      </a:lnTo>
                      <a:lnTo>
                        <a:pt x="4880" y="19138"/>
                      </a:lnTo>
                      <a:lnTo>
                        <a:pt x="5141" y="19517"/>
                      </a:lnTo>
                      <a:lnTo>
                        <a:pt x="5271" y="19684"/>
                      </a:lnTo>
                      <a:lnTo>
                        <a:pt x="5390" y="19850"/>
                      </a:lnTo>
                      <a:lnTo>
                        <a:pt x="5521" y="19992"/>
                      </a:lnTo>
                      <a:lnTo>
                        <a:pt x="5651" y="20123"/>
                      </a:lnTo>
                      <a:lnTo>
                        <a:pt x="5770" y="20230"/>
                      </a:lnTo>
                      <a:lnTo>
                        <a:pt x="5889" y="20325"/>
                      </a:lnTo>
                      <a:lnTo>
                        <a:pt x="6008" y="20408"/>
                      </a:lnTo>
                      <a:lnTo>
                        <a:pt x="6126" y="20467"/>
                      </a:lnTo>
                      <a:lnTo>
                        <a:pt x="6245" y="20515"/>
                      </a:lnTo>
                      <a:lnTo>
                        <a:pt x="6364" y="20538"/>
                      </a:lnTo>
                      <a:lnTo>
                        <a:pt x="6471" y="20550"/>
                      </a:lnTo>
                      <a:lnTo>
                        <a:pt x="6589" y="20562"/>
                      </a:lnTo>
                      <a:lnTo>
                        <a:pt x="6850" y="20550"/>
                      </a:lnTo>
                      <a:lnTo>
                        <a:pt x="7123" y="20515"/>
                      </a:lnTo>
                      <a:lnTo>
                        <a:pt x="7420" y="20455"/>
                      </a:lnTo>
                      <a:lnTo>
                        <a:pt x="7729" y="20372"/>
                      </a:lnTo>
                      <a:lnTo>
                        <a:pt x="8061" y="20277"/>
                      </a:lnTo>
                      <a:lnTo>
                        <a:pt x="8406" y="20147"/>
                      </a:lnTo>
                      <a:lnTo>
                        <a:pt x="8750" y="20004"/>
                      </a:lnTo>
                      <a:lnTo>
                        <a:pt x="9106" y="19838"/>
                      </a:lnTo>
                      <a:lnTo>
                        <a:pt x="9474" y="19660"/>
                      </a:lnTo>
                      <a:lnTo>
                        <a:pt x="9842" y="19458"/>
                      </a:lnTo>
                      <a:lnTo>
                        <a:pt x="10210" y="19244"/>
                      </a:lnTo>
                      <a:lnTo>
                        <a:pt x="10578" y="19019"/>
                      </a:lnTo>
                      <a:lnTo>
                        <a:pt x="10946" y="18781"/>
                      </a:lnTo>
                      <a:lnTo>
                        <a:pt x="11314" y="18532"/>
                      </a:lnTo>
                      <a:lnTo>
                        <a:pt x="11670" y="18271"/>
                      </a:lnTo>
                      <a:lnTo>
                        <a:pt x="12015" y="18010"/>
                      </a:lnTo>
                      <a:lnTo>
                        <a:pt x="12347" y="17737"/>
                      </a:lnTo>
                      <a:lnTo>
                        <a:pt x="12668" y="17452"/>
                      </a:lnTo>
                      <a:lnTo>
                        <a:pt x="12976" y="17167"/>
                      </a:lnTo>
                      <a:lnTo>
                        <a:pt x="13273" y="16882"/>
                      </a:lnTo>
                      <a:lnTo>
                        <a:pt x="13534" y="16585"/>
                      </a:lnTo>
                      <a:lnTo>
                        <a:pt x="13784" y="16300"/>
                      </a:lnTo>
                      <a:lnTo>
                        <a:pt x="14009" y="16003"/>
                      </a:lnTo>
                      <a:lnTo>
                        <a:pt x="14211" y="15719"/>
                      </a:lnTo>
                      <a:lnTo>
                        <a:pt x="14377" y="15434"/>
                      </a:lnTo>
                      <a:lnTo>
                        <a:pt x="14520" y="15149"/>
                      </a:lnTo>
                      <a:lnTo>
                        <a:pt x="14579" y="15006"/>
                      </a:lnTo>
                      <a:lnTo>
                        <a:pt x="14626" y="14864"/>
                      </a:lnTo>
                      <a:lnTo>
                        <a:pt x="14662" y="14733"/>
                      </a:lnTo>
                      <a:lnTo>
                        <a:pt x="14698" y="14603"/>
                      </a:lnTo>
                      <a:lnTo>
                        <a:pt x="14721" y="14460"/>
                      </a:lnTo>
                      <a:lnTo>
                        <a:pt x="14733" y="14330"/>
                      </a:lnTo>
                      <a:lnTo>
                        <a:pt x="14733" y="14211"/>
                      </a:lnTo>
                      <a:lnTo>
                        <a:pt x="14733" y="14080"/>
                      </a:lnTo>
                      <a:lnTo>
                        <a:pt x="14710" y="13961"/>
                      </a:lnTo>
                      <a:lnTo>
                        <a:pt x="14686" y="13831"/>
                      </a:lnTo>
                      <a:lnTo>
                        <a:pt x="14306" y="12537"/>
                      </a:lnTo>
                      <a:lnTo>
                        <a:pt x="13760" y="10709"/>
                      </a:lnTo>
                      <a:lnTo>
                        <a:pt x="13427" y="9652"/>
                      </a:lnTo>
                      <a:lnTo>
                        <a:pt x="13071" y="8536"/>
                      </a:lnTo>
                      <a:lnTo>
                        <a:pt x="12691" y="7396"/>
                      </a:lnTo>
                      <a:lnTo>
                        <a:pt x="12311" y="6245"/>
                      </a:lnTo>
                      <a:lnTo>
                        <a:pt x="11920" y="5117"/>
                      </a:lnTo>
                      <a:lnTo>
                        <a:pt x="11528" y="4037"/>
                      </a:lnTo>
                      <a:lnTo>
                        <a:pt x="11148" y="3039"/>
                      </a:lnTo>
                      <a:lnTo>
                        <a:pt x="10780" y="2137"/>
                      </a:lnTo>
                      <a:lnTo>
                        <a:pt x="10602" y="1733"/>
                      </a:lnTo>
                      <a:lnTo>
                        <a:pt x="10436" y="1365"/>
                      </a:lnTo>
                      <a:lnTo>
                        <a:pt x="10270" y="1033"/>
                      </a:lnTo>
                      <a:lnTo>
                        <a:pt x="10115" y="748"/>
                      </a:lnTo>
                      <a:lnTo>
                        <a:pt x="9973" y="499"/>
                      </a:lnTo>
                      <a:lnTo>
                        <a:pt x="9830" y="297"/>
                      </a:lnTo>
                      <a:lnTo>
                        <a:pt x="9712" y="155"/>
                      </a:lnTo>
                      <a:lnTo>
                        <a:pt x="9652" y="107"/>
                      </a:lnTo>
                      <a:lnTo>
                        <a:pt x="9593" y="71"/>
                      </a:lnTo>
                      <a:lnTo>
                        <a:pt x="9533" y="36"/>
                      </a:lnTo>
                      <a:lnTo>
                        <a:pt x="9462" y="12"/>
                      </a:lnTo>
                      <a:lnTo>
                        <a:pt x="9379" y="0"/>
                      </a:lnTo>
                      <a:close/>
                    </a:path>
                  </a:pathLst>
                </a:custGeom>
                <a:solidFill>
                  <a:srgbClr val="FF9D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25"/>
                <p:cNvSpPr/>
                <p:nvPr/>
              </p:nvSpPr>
              <p:spPr>
                <a:xfrm>
                  <a:off x="1558475" y="1971400"/>
                  <a:ext cx="368650" cy="5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6" h="23685" extrusionOk="0">
                      <a:moveTo>
                        <a:pt x="9249" y="1"/>
                      </a:moveTo>
                      <a:lnTo>
                        <a:pt x="9012" y="24"/>
                      </a:lnTo>
                      <a:lnTo>
                        <a:pt x="8750" y="72"/>
                      </a:lnTo>
                      <a:lnTo>
                        <a:pt x="8477" y="131"/>
                      </a:lnTo>
                      <a:lnTo>
                        <a:pt x="8192" y="202"/>
                      </a:lnTo>
                      <a:lnTo>
                        <a:pt x="7907" y="297"/>
                      </a:lnTo>
                      <a:lnTo>
                        <a:pt x="7599" y="404"/>
                      </a:lnTo>
                      <a:lnTo>
                        <a:pt x="7302" y="535"/>
                      </a:lnTo>
                      <a:lnTo>
                        <a:pt x="6993" y="677"/>
                      </a:lnTo>
                      <a:lnTo>
                        <a:pt x="6673" y="832"/>
                      </a:lnTo>
                      <a:lnTo>
                        <a:pt x="6352" y="998"/>
                      </a:lnTo>
                      <a:lnTo>
                        <a:pt x="6032" y="1188"/>
                      </a:lnTo>
                      <a:lnTo>
                        <a:pt x="5711" y="1390"/>
                      </a:lnTo>
                      <a:lnTo>
                        <a:pt x="5391" y="1603"/>
                      </a:lnTo>
                      <a:lnTo>
                        <a:pt x="5070" y="1829"/>
                      </a:lnTo>
                      <a:lnTo>
                        <a:pt x="4750" y="2078"/>
                      </a:lnTo>
                      <a:lnTo>
                        <a:pt x="4429" y="2339"/>
                      </a:lnTo>
                      <a:lnTo>
                        <a:pt x="4120" y="2601"/>
                      </a:lnTo>
                      <a:lnTo>
                        <a:pt x="3812" y="2897"/>
                      </a:lnTo>
                      <a:lnTo>
                        <a:pt x="3503" y="3194"/>
                      </a:lnTo>
                      <a:lnTo>
                        <a:pt x="3206" y="3503"/>
                      </a:lnTo>
                      <a:lnTo>
                        <a:pt x="2921" y="3835"/>
                      </a:lnTo>
                      <a:lnTo>
                        <a:pt x="2636" y="4168"/>
                      </a:lnTo>
                      <a:lnTo>
                        <a:pt x="2363" y="4524"/>
                      </a:lnTo>
                      <a:lnTo>
                        <a:pt x="2102" y="4892"/>
                      </a:lnTo>
                      <a:lnTo>
                        <a:pt x="1853" y="5272"/>
                      </a:lnTo>
                      <a:lnTo>
                        <a:pt x="1615" y="5663"/>
                      </a:lnTo>
                      <a:lnTo>
                        <a:pt x="1390" y="6067"/>
                      </a:lnTo>
                      <a:lnTo>
                        <a:pt x="1176" y="6483"/>
                      </a:lnTo>
                      <a:lnTo>
                        <a:pt x="986" y="6910"/>
                      </a:lnTo>
                      <a:lnTo>
                        <a:pt x="808" y="7349"/>
                      </a:lnTo>
                      <a:lnTo>
                        <a:pt x="642" y="7800"/>
                      </a:lnTo>
                      <a:lnTo>
                        <a:pt x="499" y="8263"/>
                      </a:lnTo>
                      <a:lnTo>
                        <a:pt x="381" y="8738"/>
                      </a:lnTo>
                      <a:lnTo>
                        <a:pt x="286" y="9142"/>
                      </a:lnTo>
                      <a:lnTo>
                        <a:pt x="215" y="9557"/>
                      </a:lnTo>
                      <a:lnTo>
                        <a:pt x="155" y="9985"/>
                      </a:lnTo>
                      <a:lnTo>
                        <a:pt x="96" y="10424"/>
                      </a:lnTo>
                      <a:lnTo>
                        <a:pt x="60" y="10863"/>
                      </a:lnTo>
                      <a:lnTo>
                        <a:pt x="25" y="11326"/>
                      </a:lnTo>
                      <a:lnTo>
                        <a:pt x="13" y="11789"/>
                      </a:lnTo>
                      <a:lnTo>
                        <a:pt x="1" y="12252"/>
                      </a:lnTo>
                      <a:lnTo>
                        <a:pt x="1" y="12727"/>
                      </a:lnTo>
                      <a:lnTo>
                        <a:pt x="13" y="13214"/>
                      </a:lnTo>
                      <a:lnTo>
                        <a:pt x="25" y="13701"/>
                      </a:lnTo>
                      <a:lnTo>
                        <a:pt x="60" y="14187"/>
                      </a:lnTo>
                      <a:lnTo>
                        <a:pt x="96" y="14674"/>
                      </a:lnTo>
                      <a:lnTo>
                        <a:pt x="143" y="15173"/>
                      </a:lnTo>
                      <a:lnTo>
                        <a:pt x="203" y="15671"/>
                      </a:lnTo>
                      <a:lnTo>
                        <a:pt x="262" y="16170"/>
                      </a:lnTo>
                      <a:lnTo>
                        <a:pt x="333" y="16669"/>
                      </a:lnTo>
                      <a:lnTo>
                        <a:pt x="404" y="17167"/>
                      </a:lnTo>
                      <a:lnTo>
                        <a:pt x="583" y="18165"/>
                      </a:lnTo>
                      <a:lnTo>
                        <a:pt x="784" y="19138"/>
                      </a:lnTo>
                      <a:lnTo>
                        <a:pt x="998" y="20112"/>
                      </a:lnTo>
                      <a:lnTo>
                        <a:pt x="1247" y="21049"/>
                      </a:lnTo>
                      <a:lnTo>
                        <a:pt x="1497" y="21964"/>
                      </a:lnTo>
                      <a:lnTo>
                        <a:pt x="1770" y="22842"/>
                      </a:lnTo>
                      <a:lnTo>
                        <a:pt x="2055" y="23685"/>
                      </a:lnTo>
                      <a:lnTo>
                        <a:pt x="14746" y="18034"/>
                      </a:lnTo>
                      <a:lnTo>
                        <a:pt x="14722" y="17749"/>
                      </a:lnTo>
                      <a:lnTo>
                        <a:pt x="14686" y="17393"/>
                      </a:lnTo>
                      <a:lnTo>
                        <a:pt x="14603" y="16479"/>
                      </a:lnTo>
                      <a:lnTo>
                        <a:pt x="14520" y="15339"/>
                      </a:lnTo>
                      <a:lnTo>
                        <a:pt x="14413" y="14021"/>
                      </a:lnTo>
                      <a:lnTo>
                        <a:pt x="14271" y="12561"/>
                      </a:lnTo>
                      <a:lnTo>
                        <a:pt x="14200" y="11789"/>
                      </a:lnTo>
                      <a:lnTo>
                        <a:pt x="14105" y="11006"/>
                      </a:lnTo>
                      <a:lnTo>
                        <a:pt x="14010" y="10199"/>
                      </a:lnTo>
                      <a:lnTo>
                        <a:pt x="13891" y="9391"/>
                      </a:lnTo>
                      <a:lnTo>
                        <a:pt x="13772" y="8584"/>
                      </a:lnTo>
                      <a:lnTo>
                        <a:pt x="13642" y="7777"/>
                      </a:lnTo>
                      <a:lnTo>
                        <a:pt x="13487" y="6993"/>
                      </a:lnTo>
                      <a:lnTo>
                        <a:pt x="13321" y="6210"/>
                      </a:lnTo>
                      <a:lnTo>
                        <a:pt x="13143" y="5450"/>
                      </a:lnTo>
                      <a:lnTo>
                        <a:pt x="12953" y="4714"/>
                      </a:lnTo>
                      <a:lnTo>
                        <a:pt x="12739" y="4025"/>
                      </a:lnTo>
                      <a:lnTo>
                        <a:pt x="12621" y="3681"/>
                      </a:lnTo>
                      <a:lnTo>
                        <a:pt x="12502" y="3360"/>
                      </a:lnTo>
                      <a:lnTo>
                        <a:pt x="12383" y="3040"/>
                      </a:lnTo>
                      <a:lnTo>
                        <a:pt x="12253" y="2743"/>
                      </a:lnTo>
                      <a:lnTo>
                        <a:pt x="12122" y="2446"/>
                      </a:lnTo>
                      <a:lnTo>
                        <a:pt x="11979" y="2173"/>
                      </a:lnTo>
                      <a:lnTo>
                        <a:pt x="11837" y="1900"/>
                      </a:lnTo>
                      <a:lnTo>
                        <a:pt x="11695" y="1651"/>
                      </a:lnTo>
                      <a:lnTo>
                        <a:pt x="11540" y="1413"/>
                      </a:lnTo>
                      <a:lnTo>
                        <a:pt x="11386" y="1200"/>
                      </a:lnTo>
                      <a:lnTo>
                        <a:pt x="11220" y="986"/>
                      </a:lnTo>
                      <a:lnTo>
                        <a:pt x="11053" y="808"/>
                      </a:lnTo>
                      <a:lnTo>
                        <a:pt x="10875" y="630"/>
                      </a:lnTo>
                      <a:lnTo>
                        <a:pt x="10697" y="487"/>
                      </a:lnTo>
                      <a:lnTo>
                        <a:pt x="10507" y="357"/>
                      </a:lnTo>
                      <a:lnTo>
                        <a:pt x="10306" y="238"/>
                      </a:lnTo>
                      <a:lnTo>
                        <a:pt x="10116" y="143"/>
                      </a:lnTo>
                      <a:lnTo>
                        <a:pt x="9902" y="72"/>
                      </a:lnTo>
                      <a:lnTo>
                        <a:pt x="9688" y="24"/>
                      </a:lnTo>
                      <a:lnTo>
                        <a:pt x="9475" y="1"/>
                      </a:lnTo>
                      <a:close/>
                    </a:path>
                  </a:pathLst>
                </a:custGeom>
                <a:solidFill>
                  <a:srgbClr val="8AAC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25"/>
                <p:cNvSpPr/>
                <p:nvPr/>
              </p:nvSpPr>
              <p:spPr>
                <a:xfrm>
                  <a:off x="1558475" y="1964575"/>
                  <a:ext cx="286750" cy="59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0" h="23958" extrusionOk="0">
                      <a:moveTo>
                        <a:pt x="7219" y="1"/>
                      </a:moveTo>
                      <a:lnTo>
                        <a:pt x="6970" y="96"/>
                      </a:lnTo>
                      <a:lnTo>
                        <a:pt x="6720" y="202"/>
                      </a:lnTo>
                      <a:lnTo>
                        <a:pt x="6471" y="333"/>
                      </a:lnTo>
                      <a:lnTo>
                        <a:pt x="6222" y="464"/>
                      </a:lnTo>
                      <a:lnTo>
                        <a:pt x="5960" y="618"/>
                      </a:lnTo>
                      <a:lnTo>
                        <a:pt x="5711" y="784"/>
                      </a:lnTo>
                      <a:lnTo>
                        <a:pt x="5450" y="962"/>
                      </a:lnTo>
                      <a:lnTo>
                        <a:pt x="5201" y="1152"/>
                      </a:lnTo>
                      <a:lnTo>
                        <a:pt x="4940" y="1366"/>
                      </a:lnTo>
                      <a:lnTo>
                        <a:pt x="4690" y="1580"/>
                      </a:lnTo>
                      <a:lnTo>
                        <a:pt x="4441" y="1805"/>
                      </a:lnTo>
                      <a:lnTo>
                        <a:pt x="4192" y="2054"/>
                      </a:lnTo>
                      <a:lnTo>
                        <a:pt x="3942" y="2304"/>
                      </a:lnTo>
                      <a:lnTo>
                        <a:pt x="3705" y="2565"/>
                      </a:lnTo>
                      <a:lnTo>
                        <a:pt x="3456" y="2850"/>
                      </a:lnTo>
                      <a:lnTo>
                        <a:pt x="3230" y="3135"/>
                      </a:lnTo>
                      <a:lnTo>
                        <a:pt x="2993" y="3432"/>
                      </a:lnTo>
                      <a:lnTo>
                        <a:pt x="2767" y="3740"/>
                      </a:lnTo>
                      <a:lnTo>
                        <a:pt x="2541" y="4061"/>
                      </a:lnTo>
                      <a:lnTo>
                        <a:pt x="2328" y="4381"/>
                      </a:lnTo>
                      <a:lnTo>
                        <a:pt x="2126" y="4726"/>
                      </a:lnTo>
                      <a:lnTo>
                        <a:pt x="1924" y="5070"/>
                      </a:lnTo>
                      <a:lnTo>
                        <a:pt x="1722" y="5426"/>
                      </a:lnTo>
                      <a:lnTo>
                        <a:pt x="1544" y="5794"/>
                      </a:lnTo>
                      <a:lnTo>
                        <a:pt x="1366" y="6162"/>
                      </a:lnTo>
                      <a:lnTo>
                        <a:pt x="1188" y="6554"/>
                      </a:lnTo>
                      <a:lnTo>
                        <a:pt x="1034" y="6946"/>
                      </a:lnTo>
                      <a:lnTo>
                        <a:pt x="879" y="7337"/>
                      </a:lnTo>
                      <a:lnTo>
                        <a:pt x="737" y="7741"/>
                      </a:lnTo>
                      <a:lnTo>
                        <a:pt x="606" y="8157"/>
                      </a:lnTo>
                      <a:lnTo>
                        <a:pt x="488" y="8584"/>
                      </a:lnTo>
                      <a:lnTo>
                        <a:pt x="381" y="9011"/>
                      </a:lnTo>
                      <a:lnTo>
                        <a:pt x="286" y="9415"/>
                      </a:lnTo>
                      <a:lnTo>
                        <a:pt x="215" y="9830"/>
                      </a:lnTo>
                      <a:lnTo>
                        <a:pt x="155" y="10258"/>
                      </a:lnTo>
                      <a:lnTo>
                        <a:pt x="96" y="10697"/>
                      </a:lnTo>
                      <a:lnTo>
                        <a:pt x="60" y="11136"/>
                      </a:lnTo>
                      <a:lnTo>
                        <a:pt x="25" y="11599"/>
                      </a:lnTo>
                      <a:lnTo>
                        <a:pt x="13" y="12062"/>
                      </a:lnTo>
                      <a:lnTo>
                        <a:pt x="1" y="12525"/>
                      </a:lnTo>
                      <a:lnTo>
                        <a:pt x="1" y="13000"/>
                      </a:lnTo>
                      <a:lnTo>
                        <a:pt x="13" y="13487"/>
                      </a:lnTo>
                      <a:lnTo>
                        <a:pt x="25" y="13974"/>
                      </a:lnTo>
                      <a:lnTo>
                        <a:pt x="60" y="14460"/>
                      </a:lnTo>
                      <a:lnTo>
                        <a:pt x="96" y="14947"/>
                      </a:lnTo>
                      <a:lnTo>
                        <a:pt x="143" y="15446"/>
                      </a:lnTo>
                      <a:lnTo>
                        <a:pt x="203" y="15944"/>
                      </a:lnTo>
                      <a:lnTo>
                        <a:pt x="262" y="16443"/>
                      </a:lnTo>
                      <a:lnTo>
                        <a:pt x="333" y="16942"/>
                      </a:lnTo>
                      <a:lnTo>
                        <a:pt x="404" y="17440"/>
                      </a:lnTo>
                      <a:lnTo>
                        <a:pt x="583" y="18438"/>
                      </a:lnTo>
                      <a:lnTo>
                        <a:pt x="784" y="19411"/>
                      </a:lnTo>
                      <a:lnTo>
                        <a:pt x="998" y="20385"/>
                      </a:lnTo>
                      <a:lnTo>
                        <a:pt x="1247" y="21322"/>
                      </a:lnTo>
                      <a:lnTo>
                        <a:pt x="1497" y="22237"/>
                      </a:lnTo>
                      <a:lnTo>
                        <a:pt x="1770" y="23115"/>
                      </a:lnTo>
                      <a:lnTo>
                        <a:pt x="2055" y="23958"/>
                      </a:lnTo>
                      <a:lnTo>
                        <a:pt x="11422" y="19791"/>
                      </a:lnTo>
                      <a:lnTo>
                        <a:pt x="11445" y="19067"/>
                      </a:lnTo>
                      <a:lnTo>
                        <a:pt x="11469" y="18331"/>
                      </a:lnTo>
                      <a:lnTo>
                        <a:pt x="11469" y="17595"/>
                      </a:lnTo>
                      <a:lnTo>
                        <a:pt x="11445" y="16847"/>
                      </a:lnTo>
                      <a:lnTo>
                        <a:pt x="11422" y="16111"/>
                      </a:lnTo>
                      <a:lnTo>
                        <a:pt x="11374" y="15363"/>
                      </a:lnTo>
                      <a:lnTo>
                        <a:pt x="11327" y="14627"/>
                      </a:lnTo>
                      <a:lnTo>
                        <a:pt x="11255" y="13879"/>
                      </a:lnTo>
                      <a:lnTo>
                        <a:pt x="11172" y="13143"/>
                      </a:lnTo>
                      <a:lnTo>
                        <a:pt x="11077" y="12419"/>
                      </a:lnTo>
                      <a:lnTo>
                        <a:pt x="10970" y="11682"/>
                      </a:lnTo>
                      <a:lnTo>
                        <a:pt x="10864" y="10970"/>
                      </a:lnTo>
                      <a:lnTo>
                        <a:pt x="10733" y="10258"/>
                      </a:lnTo>
                      <a:lnTo>
                        <a:pt x="10602" y="9557"/>
                      </a:lnTo>
                      <a:lnTo>
                        <a:pt x="10460" y="8869"/>
                      </a:lnTo>
                      <a:lnTo>
                        <a:pt x="10306" y="8192"/>
                      </a:lnTo>
                      <a:lnTo>
                        <a:pt x="10151" y="7527"/>
                      </a:lnTo>
                      <a:lnTo>
                        <a:pt x="9985" y="6874"/>
                      </a:lnTo>
                      <a:lnTo>
                        <a:pt x="9819" y="6245"/>
                      </a:lnTo>
                      <a:lnTo>
                        <a:pt x="9641" y="5628"/>
                      </a:lnTo>
                      <a:lnTo>
                        <a:pt x="9451" y="5022"/>
                      </a:lnTo>
                      <a:lnTo>
                        <a:pt x="9261" y="4441"/>
                      </a:lnTo>
                      <a:lnTo>
                        <a:pt x="9071" y="3883"/>
                      </a:lnTo>
                      <a:lnTo>
                        <a:pt x="8869" y="3348"/>
                      </a:lnTo>
                      <a:lnTo>
                        <a:pt x="8667" y="2838"/>
                      </a:lnTo>
                      <a:lnTo>
                        <a:pt x="8465" y="2351"/>
                      </a:lnTo>
                      <a:lnTo>
                        <a:pt x="8264" y="1888"/>
                      </a:lnTo>
                      <a:lnTo>
                        <a:pt x="8050" y="1449"/>
                      </a:lnTo>
                      <a:lnTo>
                        <a:pt x="7848" y="1033"/>
                      </a:lnTo>
                      <a:lnTo>
                        <a:pt x="7634" y="665"/>
                      </a:lnTo>
                      <a:lnTo>
                        <a:pt x="7433" y="309"/>
                      </a:lnTo>
                      <a:lnTo>
                        <a:pt x="721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25"/>
                <p:cNvSpPr/>
                <p:nvPr/>
              </p:nvSpPr>
              <p:spPr>
                <a:xfrm>
                  <a:off x="1754075" y="2380100"/>
                  <a:ext cx="524450" cy="38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8" h="15280" extrusionOk="0">
                      <a:moveTo>
                        <a:pt x="18461" y="0"/>
                      </a:moveTo>
                      <a:lnTo>
                        <a:pt x="17986" y="107"/>
                      </a:lnTo>
                      <a:lnTo>
                        <a:pt x="16680" y="416"/>
                      </a:lnTo>
                      <a:lnTo>
                        <a:pt x="14793" y="879"/>
                      </a:lnTo>
                      <a:lnTo>
                        <a:pt x="13689" y="1152"/>
                      </a:lnTo>
                      <a:lnTo>
                        <a:pt x="12525" y="1460"/>
                      </a:lnTo>
                      <a:lnTo>
                        <a:pt x="11314" y="1793"/>
                      </a:lnTo>
                      <a:lnTo>
                        <a:pt x="10091" y="2149"/>
                      </a:lnTo>
                      <a:lnTo>
                        <a:pt x="8892" y="2505"/>
                      </a:lnTo>
                      <a:lnTo>
                        <a:pt x="7741" y="2885"/>
                      </a:lnTo>
                      <a:lnTo>
                        <a:pt x="7195" y="3075"/>
                      </a:lnTo>
                      <a:lnTo>
                        <a:pt x="6660" y="3265"/>
                      </a:lnTo>
                      <a:lnTo>
                        <a:pt x="6150" y="3455"/>
                      </a:lnTo>
                      <a:lnTo>
                        <a:pt x="5675" y="3645"/>
                      </a:lnTo>
                      <a:lnTo>
                        <a:pt x="5224" y="3835"/>
                      </a:lnTo>
                      <a:lnTo>
                        <a:pt x="4820" y="4025"/>
                      </a:lnTo>
                      <a:lnTo>
                        <a:pt x="4452" y="4215"/>
                      </a:lnTo>
                      <a:lnTo>
                        <a:pt x="4120" y="4405"/>
                      </a:lnTo>
                      <a:lnTo>
                        <a:pt x="3954" y="4511"/>
                      </a:lnTo>
                      <a:lnTo>
                        <a:pt x="3776" y="4642"/>
                      </a:lnTo>
                      <a:lnTo>
                        <a:pt x="3609" y="4784"/>
                      </a:lnTo>
                      <a:lnTo>
                        <a:pt x="3419" y="4951"/>
                      </a:lnTo>
                      <a:lnTo>
                        <a:pt x="3241" y="5141"/>
                      </a:lnTo>
                      <a:lnTo>
                        <a:pt x="3051" y="5331"/>
                      </a:lnTo>
                      <a:lnTo>
                        <a:pt x="2873" y="5544"/>
                      </a:lnTo>
                      <a:lnTo>
                        <a:pt x="2683" y="5782"/>
                      </a:lnTo>
                      <a:lnTo>
                        <a:pt x="2493" y="6019"/>
                      </a:lnTo>
                      <a:lnTo>
                        <a:pt x="2303" y="6268"/>
                      </a:lnTo>
                      <a:lnTo>
                        <a:pt x="1935" y="6791"/>
                      </a:lnTo>
                      <a:lnTo>
                        <a:pt x="1579" y="7349"/>
                      </a:lnTo>
                      <a:lnTo>
                        <a:pt x="1247" y="7931"/>
                      </a:lnTo>
                      <a:lnTo>
                        <a:pt x="1093" y="8215"/>
                      </a:lnTo>
                      <a:lnTo>
                        <a:pt x="938" y="8512"/>
                      </a:lnTo>
                      <a:lnTo>
                        <a:pt x="796" y="8809"/>
                      </a:lnTo>
                      <a:lnTo>
                        <a:pt x="665" y="9094"/>
                      </a:lnTo>
                      <a:lnTo>
                        <a:pt x="546" y="9391"/>
                      </a:lnTo>
                      <a:lnTo>
                        <a:pt x="428" y="9676"/>
                      </a:lnTo>
                      <a:lnTo>
                        <a:pt x="333" y="9961"/>
                      </a:lnTo>
                      <a:lnTo>
                        <a:pt x="238" y="10234"/>
                      </a:lnTo>
                      <a:lnTo>
                        <a:pt x="167" y="10507"/>
                      </a:lnTo>
                      <a:lnTo>
                        <a:pt x="107" y="10768"/>
                      </a:lnTo>
                      <a:lnTo>
                        <a:pt x="60" y="11017"/>
                      </a:lnTo>
                      <a:lnTo>
                        <a:pt x="24" y="11267"/>
                      </a:lnTo>
                      <a:lnTo>
                        <a:pt x="0" y="11492"/>
                      </a:lnTo>
                      <a:lnTo>
                        <a:pt x="12" y="11718"/>
                      </a:lnTo>
                      <a:lnTo>
                        <a:pt x="24" y="11919"/>
                      </a:lnTo>
                      <a:lnTo>
                        <a:pt x="60" y="12098"/>
                      </a:lnTo>
                      <a:lnTo>
                        <a:pt x="131" y="12311"/>
                      </a:lnTo>
                      <a:lnTo>
                        <a:pt x="214" y="12513"/>
                      </a:lnTo>
                      <a:lnTo>
                        <a:pt x="309" y="12703"/>
                      </a:lnTo>
                      <a:lnTo>
                        <a:pt x="428" y="12881"/>
                      </a:lnTo>
                      <a:lnTo>
                        <a:pt x="558" y="13047"/>
                      </a:lnTo>
                      <a:lnTo>
                        <a:pt x="701" y="13214"/>
                      </a:lnTo>
                      <a:lnTo>
                        <a:pt x="855" y="13368"/>
                      </a:lnTo>
                      <a:lnTo>
                        <a:pt x="1021" y="13510"/>
                      </a:lnTo>
                      <a:lnTo>
                        <a:pt x="1199" y="13653"/>
                      </a:lnTo>
                      <a:lnTo>
                        <a:pt x="1389" y="13783"/>
                      </a:lnTo>
                      <a:lnTo>
                        <a:pt x="1579" y="13914"/>
                      </a:lnTo>
                      <a:lnTo>
                        <a:pt x="1781" y="14033"/>
                      </a:lnTo>
                      <a:lnTo>
                        <a:pt x="1995" y="14140"/>
                      </a:lnTo>
                      <a:lnTo>
                        <a:pt x="2209" y="14246"/>
                      </a:lnTo>
                      <a:lnTo>
                        <a:pt x="2422" y="14341"/>
                      </a:lnTo>
                      <a:lnTo>
                        <a:pt x="2648" y="14436"/>
                      </a:lnTo>
                      <a:lnTo>
                        <a:pt x="3099" y="14603"/>
                      </a:lnTo>
                      <a:lnTo>
                        <a:pt x="3538" y="14745"/>
                      </a:lnTo>
                      <a:lnTo>
                        <a:pt x="3989" y="14864"/>
                      </a:lnTo>
                      <a:lnTo>
                        <a:pt x="4417" y="14971"/>
                      </a:lnTo>
                      <a:lnTo>
                        <a:pt x="4820" y="15066"/>
                      </a:lnTo>
                      <a:lnTo>
                        <a:pt x="5188" y="15137"/>
                      </a:lnTo>
                      <a:lnTo>
                        <a:pt x="5806" y="15255"/>
                      </a:lnTo>
                      <a:lnTo>
                        <a:pt x="5936" y="15267"/>
                      </a:lnTo>
                      <a:lnTo>
                        <a:pt x="6067" y="15279"/>
                      </a:lnTo>
                      <a:lnTo>
                        <a:pt x="6209" y="15279"/>
                      </a:lnTo>
                      <a:lnTo>
                        <a:pt x="6352" y="15267"/>
                      </a:lnTo>
                      <a:lnTo>
                        <a:pt x="6672" y="15232"/>
                      </a:lnTo>
                      <a:lnTo>
                        <a:pt x="7028" y="15160"/>
                      </a:lnTo>
                      <a:lnTo>
                        <a:pt x="7408" y="15066"/>
                      </a:lnTo>
                      <a:lnTo>
                        <a:pt x="7824" y="14935"/>
                      </a:lnTo>
                      <a:lnTo>
                        <a:pt x="8251" y="14769"/>
                      </a:lnTo>
                      <a:lnTo>
                        <a:pt x="8714" y="14591"/>
                      </a:lnTo>
                      <a:lnTo>
                        <a:pt x="9189" y="14377"/>
                      </a:lnTo>
                      <a:lnTo>
                        <a:pt x="9676" y="14140"/>
                      </a:lnTo>
                      <a:lnTo>
                        <a:pt x="10186" y="13878"/>
                      </a:lnTo>
                      <a:lnTo>
                        <a:pt x="10709" y="13593"/>
                      </a:lnTo>
                      <a:lnTo>
                        <a:pt x="11243" y="13285"/>
                      </a:lnTo>
                      <a:lnTo>
                        <a:pt x="11789" y="12952"/>
                      </a:lnTo>
                      <a:lnTo>
                        <a:pt x="12347" y="12596"/>
                      </a:lnTo>
                      <a:lnTo>
                        <a:pt x="12905" y="12228"/>
                      </a:lnTo>
                      <a:lnTo>
                        <a:pt x="13463" y="11836"/>
                      </a:lnTo>
                      <a:lnTo>
                        <a:pt x="14033" y="11433"/>
                      </a:lnTo>
                      <a:lnTo>
                        <a:pt x="14603" y="11005"/>
                      </a:lnTo>
                      <a:lnTo>
                        <a:pt x="15161" y="10566"/>
                      </a:lnTo>
                      <a:lnTo>
                        <a:pt x="15719" y="10115"/>
                      </a:lnTo>
                      <a:lnTo>
                        <a:pt x="16265" y="9640"/>
                      </a:lnTo>
                      <a:lnTo>
                        <a:pt x="16811" y="9153"/>
                      </a:lnTo>
                      <a:lnTo>
                        <a:pt x="17345" y="8667"/>
                      </a:lnTo>
                      <a:lnTo>
                        <a:pt x="17867" y="8156"/>
                      </a:lnTo>
                      <a:lnTo>
                        <a:pt x="18366" y="7634"/>
                      </a:lnTo>
                      <a:lnTo>
                        <a:pt x="18853" y="7111"/>
                      </a:lnTo>
                      <a:lnTo>
                        <a:pt x="19328" y="6577"/>
                      </a:lnTo>
                      <a:lnTo>
                        <a:pt x="19779" y="6031"/>
                      </a:lnTo>
                      <a:lnTo>
                        <a:pt x="20206" y="5485"/>
                      </a:lnTo>
                      <a:lnTo>
                        <a:pt x="20610" y="4927"/>
                      </a:lnTo>
                      <a:lnTo>
                        <a:pt x="20978" y="4369"/>
                      </a:lnTo>
                      <a:lnTo>
                        <a:pt x="18461" y="0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25"/>
                <p:cNvSpPr/>
                <p:nvPr/>
              </p:nvSpPr>
              <p:spPr>
                <a:xfrm>
                  <a:off x="1746350" y="2442425"/>
                  <a:ext cx="532175" cy="33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7" h="13262" extrusionOk="0">
                      <a:moveTo>
                        <a:pt x="20207" y="0"/>
                      </a:moveTo>
                      <a:lnTo>
                        <a:pt x="19910" y="166"/>
                      </a:lnTo>
                      <a:lnTo>
                        <a:pt x="19601" y="345"/>
                      </a:lnTo>
                      <a:lnTo>
                        <a:pt x="19281" y="511"/>
                      </a:lnTo>
                      <a:lnTo>
                        <a:pt x="18948" y="677"/>
                      </a:lnTo>
                      <a:lnTo>
                        <a:pt x="18248" y="1009"/>
                      </a:lnTo>
                      <a:lnTo>
                        <a:pt x="17500" y="1330"/>
                      </a:lnTo>
                      <a:lnTo>
                        <a:pt x="16716" y="1639"/>
                      </a:lnTo>
                      <a:lnTo>
                        <a:pt x="15897" y="1935"/>
                      </a:lnTo>
                      <a:lnTo>
                        <a:pt x="15042" y="2208"/>
                      </a:lnTo>
                      <a:lnTo>
                        <a:pt x="14603" y="2339"/>
                      </a:lnTo>
                      <a:lnTo>
                        <a:pt x="14152" y="2458"/>
                      </a:lnTo>
                      <a:lnTo>
                        <a:pt x="13689" y="2576"/>
                      </a:lnTo>
                      <a:lnTo>
                        <a:pt x="13238" y="2683"/>
                      </a:lnTo>
                      <a:lnTo>
                        <a:pt x="12787" y="2790"/>
                      </a:lnTo>
                      <a:lnTo>
                        <a:pt x="12336" y="2873"/>
                      </a:lnTo>
                      <a:lnTo>
                        <a:pt x="11884" y="2956"/>
                      </a:lnTo>
                      <a:lnTo>
                        <a:pt x="11445" y="3028"/>
                      </a:lnTo>
                      <a:lnTo>
                        <a:pt x="11018" y="3087"/>
                      </a:lnTo>
                      <a:lnTo>
                        <a:pt x="10590" y="3134"/>
                      </a:lnTo>
                      <a:lnTo>
                        <a:pt x="10163" y="3182"/>
                      </a:lnTo>
                      <a:lnTo>
                        <a:pt x="9747" y="3217"/>
                      </a:lnTo>
                      <a:lnTo>
                        <a:pt x="9344" y="3241"/>
                      </a:lnTo>
                      <a:lnTo>
                        <a:pt x="8952" y="3253"/>
                      </a:lnTo>
                      <a:lnTo>
                        <a:pt x="8560" y="3265"/>
                      </a:lnTo>
                      <a:lnTo>
                        <a:pt x="8180" y="3253"/>
                      </a:lnTo>
                      <a:lnTo>
                        <a:pt x="7824" y="3253"/>
                      </a:lnTo>
                      <a:lnTo>
                        <a:pt x="7468" y="3229"/>
                      </a:lnTo>
                      <a:lnTo>
                        <a:pt x="7124" y="3206"/>
                      </a:lnTo>
                      <a:lnTo>
                        <a:pt x="6791" y="3170"/>
                      </a:lnTo>
                      <a:lnTo>
                        <a:pt x="6471" y="3134"/>
                      </a:lnTo>
                      <a:lnTo>
                        <a:pt x="6162" y="3075"/>
                      </a:lnTo>
                      <a:lnTo>
                        <a:pt x="5877" y="3028"/>
                      </a:lnTo>
                      <a:lnTo>
                        <a:pt x="5592" y="2956"/>
                      </a:lnTo>
                      <a:lnTo>
                        <a:pt x="5331" y="2885"/>
                      </a:lnTo>
                      <a:lnTo>
                        <a:pt x="5094" y="2814"/>
                      </a:lnTo>
                      <a:lnTo>
                        <a:pt x="4856" y="2719"/>
                      </a:lnTo>
                      <a:lnTo>
                        <a:pt x="4654" y="2636"/>
                      </a:lnTo>
                      <a:lnTo>
                        <a:pt x="4453" y="2529"/>
                      </a:lnTo>
                      <a:lnTo>
                        <a:pt x="4286" y="2422"/>
                      </a:lnTo>
                      <a:lnTo>
                        <a:pt x="4132" y="2315"/>
                      </a:lnTo>
                      <a:lnTo>
                        <a:pt x="3990" y="2197"/>
                      </a:lnTo>
                      <a:lnTo>
                        <a:pt x="3871" y="2066"/>
                      </a:lnTo>
                      <a:lnTo>
                        <a:pt x="3788" y="1935"/>
                      </a:lnTo>
                      <a:lnTo>
                        <a:pt x="3610" y="2090"/>
                      </a:lnTo>
                      <a:lnTo>
                        <a:pt x="3444" y="2256"/>
                      </a:lnTo>
                      <a:lnTo>
                        <a:pt x="3265" y="2434"/>
                      </a:lnTo>
                      <a:lnTo>
                        <a:pt x="3099" y="2624"/>
                      </a:lnTo>
                      <a:lnTo>
                        <a:pt x="2921" y="2838"/>
                      </a:lnTo>
                      <a:lnTo>
                        <a:pt x="2743" y="3051"/>
                      </a:lnTo>
                      <a:lnTo>
                        <a:pt x="2387" y="3526"/>
                      </a:lnTo>
                      <a:lnTo>
                        <a:pt x="2043" y="4037"/>
                      </a:lnTo>
                      <a:lnTo>
                        <a:pt x="1698" y="4583"/>
                      </a:lnTo>
                      <a:lnTo>
                        <a:pt x="1378" y="5141"/>
                      </a:lnTo>
                      <a:lnTo>
                        <a:pt x="1081" y="5722"/>
                      </a:lnTo>
                      <a:lnTo>
                        <a:pt x="808" y="6292"/>
                      </a:lnTo>
                      <a:lnTo>
                        <a:pt x="559" y="6862"/>
                      </a:lnTo>
                      <a:lnTo>
                        <a:pt x="452" y="7147"/>
                      </a:lnTo>
                      <a:lnTo>
                        <a:pt x="357" y="7420"/>
                      </a:lnTo>
                      <a:lnTo>
                        <a:pt x="274" y="7693"/>
                      </a:lnTo>
                      <a:lnTo>
                        <a:pt x="191" y="7966"/>
                      </a:lnTo>
                      <a:lnTo>
                        <a:pt x="131" y="8216"/>
                      </a:lnTo>
                      <a:lnTo>
                        <a:pt x="72" y="8465"/>
                      </a:lnTo>
                      <a:lnTo>
                        <a:pt x="36" y="8702"/>
                      </a:lnTo>
                      <a:lnTo>
                        <a:pt x="13" y="8928"/>
                      </a:lnTo>
                      <a:lnTo>
                        <a:pt x="1" y="9153"/>
                      </a:lnTo>
                      <a:lnTo>
                        <a:pt x="1" y="9355"/>
                      </a:lnTo>
                      <a:lnTo>
                        <a:pt x="24" y="9545"/>
                      </a:lnTo>
                      <a:lnTo>
                        <a:pt x="60" y="9711"/>
                      </a:lnTo>
                      <a:lnTo>
                        <a:pt x="119" y="9925"/>
                      </a:lnTo>
                      <a:lnTo>
                        <a:pt x="203" y="10127"/>
                      </a:lnTo>
                      <a:lnTo>
                        <a:pt x="309" y="10317"/>
                      </a:lnTo>
                      <a:lnTo>
                        <a:pt x="428" y="10507"/>
                      </a:lnTo>
                      <a:lnTo>
                        <a:pt x="559" y="10685"/>
                      </a:lnTo>
                      <a:lnTo>
                        <a:pt x="701" y="10863"/>
                      </a:lnTo>
                      <a:lnTo>
                        <a:pt x="867" y="11029"/>
                      </a:lnTo>
                      <a:lnTo>
                        <a:pt x="1034" y="11184"/>
                      </a:lnTo>
                      <a:lnTo>
                        <a:pt x="1223" y="11338"/>
                      </a:lnTo>
                      <a:lnTo>
                        <a:pt x="1413" y="11480"/>
                      </a:lnTo>
                      <a:lnTo>
                        <a:pt x="1615" y="11623"/>
                      </a:lnTo>
                      <a:lnTo>
                        <a:pt x="1829" y="11765"/>
                      </a:lnTo>
                      <a:lnTo>
                        <a:pt x="2043" y="11884"/>
                      </a:lnTo>
                      <a:lnTo>
                        <a:pt x="2256" y="12015"/>
                      </a:lnTo>
                      <a:lnTo>
                        <a:pt x="2719" y="12228"/>
                      </a:lnTo>
                      <a:lnTo>
                        <a:pt x="3182" y="12430"/>
                      </a:lnTo>
                      <a:lnTo>
                        <a:pt x="3645" y="12608"/>
                      </a:lnTo>
                      <a:lnTo>
                        <a:pt x="4096" y="12774"/>
                      </a:lnTo>
                      <a:lnTo>
                        <a:pt x="4536" y="12905"/>
                      </a:lnTo>
                      <a:lnTo>
                        <a:pt x="4951" y="13012"/>
                      </a:lnTo>
                      <a:lnTo>
                        <a:pt x="5331" y="13107"/>
                      </a:lnTo>
                      <a:lnTo>
                        <a:pt x="5664" y="13190"/>
                      </a:lnTo>
                      <a:lnTo>
                        <a:pt x="5960" y="13237"/>
                      </a:lnTo>
                      <a:lnTo>
                        <a:pt x="6079" y="13261"/>
                      </a:lnTo>
                      <a:lnTo>
                        <a:pt x="6352" y="13261"/>
                      </a:lnTo>
                      <a:lnTo>
                        <a:pt x="6506" y="13249"/>
                      </a:lnTo>
                      <a:lnTo>
                        <a:pt x="6661" y="13237"/>
                      </a:lnTo>
                      <a:lnTo>
                        <a:pt x="6827" y="13214"/>
                      </a:lnTo>
                      <a:lnTo>
                        <a:pt x="7183" y="13130"/>
                      </a:lnTo>
                      <a:lnTo>
                        <a:pt x="7575" y="13024"/>
                      </a:lnTo>
                      <a:lnTo>
                        <a:pt x="7990" y="12881"/>
                      </a:lnTo>
                      <a:lnTo>
                        <a:pt x="8418" y="12703"/>
                      </a:lnTo>
                      <a:lnTo>
                        <a:pt x="8881" y="12501"/>
                      </a:lnTo>
                      <a:lnTo>
                        <a:pt x="9368" y="12276"/>
                      </a:lnTo>
                      <a:lnTo>
                        <a:pt x="9866" y="12015"/>
                      </a:lnTo>
                      <a:lnTo>
                        <a:pt x="10377" y="11730"/>
                      </a:lnTo>
                      <a:lnTo>
                        <a:pt x="10911" y="11433"/>
                      </a:lnTo>
                      <a:lnTo>
                        <a:pt x="11457" y="11100"/>
                      </a:lnTo>
                      <a:lnTo>
                        <a:pt x="12003" y="10744"/>
                      </a:lnTo>
                      <a:lnTo>
                        <a:pt x="12561" y="10376"/>
                      </a:lnTo>
                      <a:lnTo>
                        <a:pt x="13131" y="9973"/>
                      </a:lnTo>
                      <a:lnTo>
                        <a:pt x="13701" y="9569"/>
                      </a:lnTo>
                      <a:lnTo>
                        <a:pt x="14271" y="9142"/>
                      </a:lnTo>
                      <a:lnTo>
                        <a:pt x="14852" y="8690"/>
                      </a:lnTo>
                      <a:lnTo>
                        <a:pt x="15422" y="8227"/>
                      </a:lnTo>
                      <a:lnTo>
                        <a:pt x="15980" y="7753"/>
                      </a:lnTo>
                      <a:lnTo>
                        <a:pt x="16538" y="7266"/>
                      </a:lnTo>
                      <a:lnTo>
                        <a:pt x="17084" y="6755"/>
                      </a:lnTo>
                      <a:lnTo>
                        <a:pt x="17630" y="6245"/>
                      </a:lnTo>
                      <a:lnTo>
                        <a:pt x="18153" y="5722"/>
                      </a:lnTo>
                      <a:lnTo>
                        <a:pt x="18663" y="5188"/>
                      </a:lnTo>
                      <a:lnTo>
                        <a:pt x="19162" y="4654"/>
                      </a:lnTo>
                      <a:lnTo>
                        <a:pt x="19625" y="4108"/>
                      </a:lnTo>
                      <a:lnTo>
                        <a:pt x="20088" y="3550"/>
                      </a:lnTo>
                      <a:lnTo>
                        <a:pt x="20515" y="2992"/>
                      </a:lnTo>
                      <a:lnTo>
                        <a:pt x="20919" y="2434"/>
                      </a:lnTo>
                      <a:lnTo>
                        <a:pt x="21287" y="1876"/>
                      </a:lnTo>
                      <a:lnTo>
                        <a:pt x="20207" y="0"/>
                      </a:lnTo>
                      <a:close/>
                    </a:path>
                  </a:pathLst>
                </a:custGeom>
                <a:solidFill>
                  <a:srgbClr val="FF9D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25"/>
                <p:cNvSpPr/>
                <p:nvPr/>
              </p:nvSpPr>
              <p:spPr>
                <a:xfrm>
                  <a:off x="2534950" y="3945400"/>
                  <a:ext cx="2287125" cy="6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85" h="26677" extrusionOk="0">
                      <a:moveTo>
                        <a:pt x="0" y="0"/>
                      </a:moveTo>
                      <a:lnTo>
                        <a:pt x="0" y="26676"/>
                      </a:lnTo>
                      <a:lnTo>
                        <a:pt x="91484" y="26676"/>
                      </a:lnTo>
                      <a:lnTo>
                        <a:pt x="91484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25"/>
                <p:cNvSpPr/>
                <p:nvPr/>
              </p:nvSpPr>
              <p:spPr>
                <a:xfrm>
                  <a:off x="3263575" y="3945400"/>
                  <a:ext cx="1558500" cy="6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40" h="26677" extrusionOk="0">
                      <a:moveTo>
                        <a:pt x="0" y="0"/>
                      </a:moveTo>
                      <a:lnTo>
                        <a:pt x="62339" y="26676"/>
                      </a:lnTo>
                      <a:lnTo>
                        <a:pt x="623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25"/>
                <p:cNvSpPr/>
                <p:nvPr/>
              </p:nvSpPr>
              <p:spPr>
                <a:xfrm>
                  <a:off x="2756050" y="3940350"/>
                  <a:ext cx="1600350" cy="1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14" h="6827" extrusionOk="0">
                      <a:moveTo>
                        <a:pt x="57650" y="0"/>
                      </a:moveTo>
                      <a:lnTo>
                        <a:pt x="1" y="452"/>
                      </a:lnTo>
                      <a:lnTo>
                        <a:pt x="64014" y="6827"/>
                      </a:lnTo>
                      <a:lnTo>
                        <a:pt x="5765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25"/>
                <p:cNvSpPr/>
                <p:nvPr/>
              </p:nvSpPr>
              <p:spPr>
                <a:xfrm>
                  <a:off x="2500225" y="4842025"/>
                  <a:ext cx="3043050" cy="24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22" h="9961" extrusionOk="0">
                      <a:moveTo>
                        <a:pt x="0" y="0"/>
                      </a:moveTo>
                      <a:lnTo>
                        <a:pt x="0" y="3360"/>
                      </a:lnTo>
                      <a:lnTo>
                        <a:pt x="100638" y="9961"/>
                      </a:lnTo>
                      <a:lnTo>
                        <a:pt x="12172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25"/>
                <p:cNvSpPr/>
                <p:nvPr/>
              </p:nvSpPr>
              <p:spPr>
                <a:xfrm>
                  <a:off x="2851025" y="5131975"/>
                  <a:ext cx="344900" cy="3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6" h="13796" extrusionOk="0">
                      <a:moveTo>
                        <a:pt x="6542" y="1"/>
                      </a:moveTo>
                      <a:lnTo>
                        <a:pt x="6198" y="37"/>
                      </a:lnTo>
                      <a:lnTo>
                        <a:pt x="5853" y="72"/>
                      </a:lnTo>
                      <a:lnTo>
                        <a:pt x="5509" y="132"/>
                      </a:lnTo>
                      <a:lnTo>
                        <a:pt x="5177" y="215"/>
                      </a:lnTo>
                      <a:lnTo>
                        <a:pt x="4844" y="310"/>
                      </a:lnTo>
                      <a:lnTo>
                        <a:pt x="4524" y="416"/>
                      </a:lnTo>
                      <a:lnTo>
                        <a:pt x="4215" y="535"/>
                      </a:lnTo>
                      <a:lnTo>
                        <a:pt x="3906" y="678"/>
                      </a:lnTo>
                      <a:lnTo>
                        <a:pt x="3610" y="832"/>
                      </a:lnTo>
                      <a:lnTo>
                        <a:pt x="3325" y="998"/>
                      </a:lnTo>
                      <a:lnTo>
                        <a:pt x="3040" y="1176"/>
                      </a:lnTo>
                      <a:lnTo>
                        <a:pt x="2779" y="1366"/>
                      </a:lnTo>
                      <a:lnTo>
                        <a:pt x="2517" y="1568"/>
                      </a:lnTo>
                      <a:lnTo>
                        <a:pt x="2268" y="1782"/>
                      </a:lnTo>
                      <a:lnTo>
                        <a:pt x="2019" y="2019"/>
                      </a:lnTo>
                      <a:lnTo>
                        <a:pt x="1793" y="2257"/>
                      </a:lnTo>
                      <a:lnTo>
                        <a:pt x="1580" y="2506"/>
                      </a:lnTo>
                      <a:lnTo>
                        <a:pt x="1378" y="2767"/>
                      </a:lnTo>
                      <a:lnTo>
                        <a:pt x="1176" y="3040"/>
                      </a:lnTo>
                      <a:lnTo>
                        <a:pt x="998" y="3313"/>
                      </a:lnTo>
                      <a:lnTo>
                        <a:pt x="832" y="3610"/>
                      </a:lnTo>
                      <a:lnTo>
                        <a:pt x="689" y="3907"/>
                      </a:lnTo>
                      <a:lnTo>
                        <a:pt x="547" y="4204"/>
                      </a:lnTo>
                      <a:lnTo>
                        <a:pt x="416" y="4524"/>
                      </a:lnTo>
                      <a:lnTo>
                        <a:pt x="309" y="4845"/>
                      </a:lnTo>
                      <a:lnTo>
                        <a:pt x="214" y="5165"/>
                      </a:lnTo>
                      <a:lnTo>
                        <a:pt x="143" y="5498"/>
                      </a:lnTo>
                      <a:lnTo>
                        <a:pt x="84" y="5842"/>
                      </a:lnTo>
                      <a:lnTo>
                        <a:pt x="36" y="6186"/>
                      </a:lnTo>
                      <a:lnTo>
                        <a:pt x="13" y="6542"/>
                      </a:lnTo>
                      <a:lnTo>
                        <a:pt x="1" y="6898"/>
                      </a:lnTo>
                      <a:lnTo>
                        <a:pt x="13" y="7243"/>
                      </a:lnTo>
                      <a:lnTo>
                        <a:pt x="36" y="7599"/>
                      </a:lnTo>
                      <a:lnTo>
                        <a:pt x="84" y="7943"/>
                      </a:lnTo>
                      <a:lnTo>
                        <a:pt x="143" y="8287"/>
                      </a:lnTo>
                      <a:lnTo>
                        <a:pt x="214" y="8620"/>
                      </a:lnTo>
                      <a:lnTo>
                        <a:pt x="309" y="8940"/>
                      </a:lnTo>
                      <a:lnTo>
                        <a:pt x="416" y="9261"/>
                      </a:lnTo>
                      <a:lnTo>
                        <a:pt x="547" y="9582"/>
                      </a:lnTo>
                      <a:lnTo>
                        <a:pt x="689" y="9878"/>
                      </a:lnTo>
                      <a:lnTo>
                        <a:pt x="832" y="10187"/>
                      </a:lnTo>
                      <a:lnTo>
                        <a:pt x="998" y="10472"/>
                      </a:lnTo>
                      <a:lnTo>
                        <a:pt x="1176" y="10745"/>
                      </a:lnTo>
                      <a:lnTo>
                        <a:pt x="1378" y="11018"/>
                      </a:lnTo>
                      <a:lnTo>
                        <a:pt x="1580" y="11279"/>
                      </a:lnTo>
                      <a:lnTo>
                        <a:pt x="1793" y="11528"/>
                      </a:lnTo>
                      <a:lnTo>
                        <a:pt x="2019" y="11766"/>
                      </a:lnTo>
                      <a:lnTo>
                        <a:pt x="2268" y="12003"/>
                      </a:lnTo>
                      <a:lnTo>
                        <a:pt x="2517" y="12217"/>
                      </a:lnTo>
                      <a:lnTo>
                        <a:pt x="2779" y="12419"/>
                      </a:lnTo>
                      <a:lnTo>
                        <a:pt x="3040" y="12609"/>
                      </a:lnTo>
                      <a:lnTo>
                        <a:pt x="3325" y="12787"/>
                      </a:lnTo>
                      <a:lnTo>
                        <a:pt x="3610" y="12953"/>
                      </a:lnTo>
                      <a:lnTo>
                        <a:pt x="3906" y="13107"/>
                      </a:lnTo>
                      <a:lnTo>
                        <a:pt x="4215" y="13250"/>
                      </a:lnTo>
                      <a:lnTo>
                        <a:pt x="4524" y="13369"/>
                      </a:lnTo>
                      <a:lnTo>
                        <a:pt x="4844" y="13475"/>
                      </a:lnTo>
                      <a:lnTo>
                        <a:pt x="5177" y="13570"/>
                      </a:lnTo>
                      <a:lnTo>
                        <a:pt x="5509" y="13654"/>
                      </a:lnTo>
                      <a:lnTo>
                        <a:pt x="5853" y="13713"/>
                      </a:lnTo>
                      <a:lnTo>
                        <a:pt x="6198" y="13760"/>
                      </a:lnTo>
                      <a:lnTo>
                        <a:pt x="6542" y="13784"/>
                      </a:lnTo>
                      <a:lnTo>
                        <a:pt x="6898" y="13796"/>
                      </a:lnTo>
                      <a:lnTo>
                        <a:pt x="7254" y="13784"/>
                      </a:lnTo>
                      <a:lnTo>
                        <a:pt x="7610" y="13760"/>
                      </a:lnTo>
                      <a:lnTo>
                        <a:pt x="7955" y="13713"/>
                      </a:lnTo>
                      <a:lnTo>
                        <a:pt x="8287" y="13654"/>
                      </a:lnTo>
                      <a:lnTo>
                        <a:pt x="8620" y="13570"/>
                      </a:lnTo>
                      <a:lnTo>
                        <a:pt x="8952" y="13475"/>
                      </a:lnTo>
                      <a:lnTo>
                        <a:pt x="9273" y="13369"/>
                      </a:lnTo>
                      <a:lnTo>
                        <a:pt x="9581" y="13250"/>
                      </a:lnTo>
                      <a:lnTo>
                        <a:pt x="9890" y="13107"/>
                      </a:lnTo>
                      <a:lnTo>
                        <a:pt x="10187" y="12953"/>
                      </a:lnTo>
                      <a:lnTo>
                        <a:pt x="10483" y="12787"/>
                      </a:lnTo>
                      <a:lnTo>
                        <a:pt x="10757" y="12609"/>
                      </a:lnTo>
                      <a:lnTo>
                        <a:pt x="11030" y="12419"/>
                      </a:lnTo>
                      <a:lnTo>
                        <a:pt x="11291" y="12217"/>
                      </a:lnTo>
                      <a:lnTo>
                        <a:pt x="11540" y="12003"/>
                      </a:lnTo>
                      <a:lnTo>
                        <a:pt x="11777" y="11766"/>
                      </a:lnTo>
                      <a:lnTo>
                        <a:pt x="12003" y="11528"/>
                      </a:lnTo>
                      <a:lnTo>
                        <a:pt x="12229" y="11279"/>
                      </a:lnTo>
                      <a:lnTo>
                        <a:pt x="12430" y="11018"/>
                      </a:lnTo>
                      <a:lnTo>
                        <a:pt x="12620" y="10745"/>
                      </a:lnTo>
                      <a:lnTo>
                        <a:pt x="12798" y="10472"/>
                      </a:lnTo>
                      <a:lnTo>
                        <a:pt x="12965" y="10187"/>
                      </a:lnTo>
                      <a:lnTo>
                        <a:pt x="13119" y="9878"/>
                      </a:lnTo>
                      <a:lnTo>
                        <a:pt x="13261" y="9582"/>
                      </a:lnTo>
                      <a:lnTo>
                        <a:pt x="13380" y="9261"/>
                      </a:lnTo>
                      <a:lnTo>
                        <a:pt x="13487" y="8940"/>
                      </a:lnTo>
                      <a:lnTo>
                        <a:pt x="13582" y="8620"/>
                      </a:lnTo>
                      <a:lnTo>
                        <a:pt x="13653" y="8287"/>
                      </a:lnTo>
                      <a:lnTo>
                        <a:pt x="13724" y="7943"/>
                      </a:lnTo>
                      <a:lnTo>
                        <a:pt x="13760" y="7599"/>
                      </a:lnTo>
                      <a:lnTo>
                        <a:pt x="13796" y="7243"/>
                      </a:lnTo>
                      <a:lnTo>
                        <a:pt x="13796" y="6898"/>
                      </a:lnTo>
                      <a:lnTo>
                        <a:pt x="13796" y="6542"/>
                      </a:lnTo>
                      <a:lnTo>
                        <a:pt x="13760" y="6186"/>
                      </a:lnTo>
                      <a:lnTo>
                        <a:pt x="13724" y="5842"/>
                      </a:lnTo>
                      <a:lnTo>
                        <a:pt x="13653" y="5498"/>
                      </a:lnTo>
                      <a:lnTo>
                        <a:pt x="13582" y="5165"/>
                      </a:lnTo>
                      <a:lnTo>
                        <a:pt x="13487" y="4845"/>
                      </a:lnTo>
                      <a:lnTo>
                        <a:pt x="13380" y="4524"/>
                      </a:lnTo>
                      <a:lnTo>
                        <a:pt x="13261" y="4204"/>
                      </a:lnTo>
                      <a:lnTo>
                        <a:pt x="13119" y="3907"/>
                      </a:lnTo>
                      <a:lnTo>
                        <a:pt x="12965" y="3610"/>
                      </a:lnTo>
                      <a:lnTo>
                        <a:pt x="12798" y="3313"/>
                      </a:lnTo>
                      <a:lnTo>
                        <a:pt x="12620" y="3040"/>
                      </a:lnTo>
                      <a:lnTo>
                        <a:pt x="12430" y="2767"/>
                      </a:lnTo>
                      <a:lnTo>
                        <a:pt x="12229" y="2506"/>
                      </a:lnTo>
                      <a:lnTo>
                        <a:pt x="12003" y="2257"/>
                      </a:lnTo>
                      <a:lnTo>
                        <a:pt x="11777" y="2019"/>
                      </a:lnTo>
                      <a:lnTo>
                        <a:pt x="11540" y="1782"/>
                      </a:lnTo>
                      <a:lnTo>
                        <a:pt x="11291" y="1568"/>
                      </a:lnTo>
                      <a:lnTo>
                        <a:pt x="11030" y="1366"/>
                      </a:lnTo>
                      <a:lnTo>
                        <a:pt x="10757" y="1176"/>
                      </a:lnTo>
                      <a:lnTo>
                        <a:pt x="10483" y="998"/>
                      </a:lnTo>
                      <a:lnTo>
                        <a:pt x="10187" y="832"/>
                      </a:lnTo>
                      <a:lnTo>
                        <a:pt x="9890" y="678"/>
                      </a:lnTo>
                      <a:lnTo>
                        <a:pt x="9581" y="535"/>
                      </a:lnTo>
                      <a:lnTo>
                        <a:pt x="9273" y="416"/>
                      </a:lnTo>
                      <a:lnTo>
                        <a:pt x="8952" y="310"/>
                      </a:lnTo>
                      <a:lnTo>
                        <a:pt x="8620" y="215"/>
                      </a:lnTo>
                      <a:lnTo>
                        <a:pt x="8287" y="132"/>
                      </a:lnTo>
                      <a:lnTo>
                        <a:pt x="7955" y="72"/>
                      </a:lnTo>
                      <a:lnTo>
                        <a:pt x="7610" y="37"/>
                      </a:lnTo>
                      <a:lnTo>
                        <a:pt x="72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25"/>
                <p:cNvSpPr/>
                <p:nvPr/>
              </p:nvSpPr>
              <p:spPr>
                <a:xfrm>
                  <a:off x="4096675" y="3402550"/>
                  <a:ext cx="759525" cy="75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1" h="30381" extrusionOk="0">
                      <a:moveTo>
                        <a:pt x="15185" y="1"/>
                      </a:moveTo>
                      <a:lnTo>
                        <a:pt x="14793" y="13"/>
                      </a:lnTo>
                      <a:lnTo>
                        <a:pt x="14401" y="24"/>
                      </a:lnTo>
                      <a:lnTo>
                        <a:pt x="14021" y="48"/>
                      </a:lnTo>
                      <a:lnTo>
                        <a:pt x="13630" y="84"/>
                      </a:lnTo>
                      <a:lnTo>
                        <a:pt x="13250" y="131"/>
                      </a:lnTo>
                      <a:lnTo>
                        <a:pt x="12870" y="179"/>
                      </a:lnTo>
                      <a:lnTo>
                        <a:pt x="12502" y="238"/>
                      </a:lnTo>
                      <a:lnTo>
                        <a:pt x="12122" y="309"/>
                      </a:lnTo>
                      <a:lnTo>
                        <a:pt x="11754" y="392"/>
                      </a:lnTo>
                      <a:lnTo>
                        <a:pt x="11386" y="487"/>
                      </a:lnTo>
                      <a:lnTo>
                        <a:pt x="11030" y="582"/>
                      </a:lnTo>
                      <a:lnTo>
                        <a:pt x="10673" y="689"/>
                      </a:lnTo>
                      <a:lnTo>
                        <a:pt x="10317" y="796"/>
                      </a:lnTo>
                      <a:lnTo>
                        <a:pt x="9961" y="927"/>
                      </a:lnTo>
                      <a:lnTo>
                        <a:pt x="9617" y="1057"/>
                      </a:lnTo>
                      <a:lnTo>
                        <a:pt x="9273" y="1200"/>
                      </a:lnTo>
                      <a:lnTo>
                        <a:pt x="8928" y="1342"/>
                      </a:lnTo>
                      <a:lnTo>
                        <a:pt x="8596" y="1497"/>
                      </a:lnTo>
                      <a:lnTo>
                        <a:pt x="8275" y="1663"/>
                      </a:lnTo>
                      <a:lnTo>
                        <a:pt x="7943" y="1841"/>
                      </a:lnTo>
                      <a:lnTo>
                        <a:pt x="7622" y="2019"/>
                      </a:lnTo>
                      <a:lnTo>
                        <a:pt x="7314" y="2197"/>
                      </a:lnTo>
                      <a:lnTo>
                        <a:pt x="6993" y="2399"/>
                      </a:lnTo>
                      <a:lnTo>
                        <a:pt x="6696" y="2601"/>
                      </a:lnTo>
                      <a:lnTo>
                        <a:pt x="6388" y="2802"/>
                      </a:lnTo>
                      <a:lnTo>
                        <a:pt x="6103" y="3016"/>
                      </a:lnTo>
                      <a:lnTo>
                        <a:pt x="5806" y="3242"/>
                      </a:lnTo>
                      <a:lnTo>
                        <a:pt x="5521" y="3467"/>
                      </a:lnTo>
                      <a:lnTo>
                        <a:pt x="5248" y="3705"/>
                      </a:lnTo>
                      <a:lnTo>
                        <a:pt x="4975" y="3954"/>
                      </a:lnTo>
                      <a:lnTo>
                        <a:pt x="4702" y="4203"/>
                      </a:lnTo>
                      <a:lnTo>
                        <a:pt x="4441" y="4453"/>
                      </a:lnTo>
                      <a:lnTo>
                        <a:pt x="4191" y="4714"/>
                      </a:lnTo>
                      <a:lnTo>
                        <a:pt x="3942" y="4975"/>
                      </a:lnTo>
                      <a:lnTo>
                        <a:pt x="3705" y="5248"/>
                      </a:lnTo>
                      <a:lnTo>
                        <a:pt x="3467" y="5533"/>
                      </a:lnTo>
                      <a:lnTo>
                        <a:pt x="3230" y="5818"/>
                      </a:lnTo>
                      <a:lnTo>
                        <a:pt x="3016" y="6103"/>
                      </a:lnTo>
                      <a:lnTo>
                        <a:pt x="2802" y="6400"/>
                      </a:lnTo>
                      <a:lnTo>
                        <a:pt x="2589" y="6696"/>
                      </a:lnTo>
                      <a:lnTo>
                        <a:pt x="2387" y="7005"/>
                      </a:lnTo>
                      <a:lnTo>
                        <a:pt x="2197" y="7314"/>
                      </a:lnTo>
                      <a:lnTo>
                        <a:pt x="2007" y="7634"/>
                      </a:lnTo>
                      <a:lnTo>
                        <a:pt x="1829" y="7955"/>
                      </a:lnTo>
                      <a:lnTo>
                        <a:pt x="1663" y="8275"/>
                      </a:lnTo>
                      <a:lnTo>
                        <a:pt x="1497" y="8608"/>
                      </a:lnTo>
                      <a:lnTo>
                        <a:pt x="1342" y="8940"/>
                      </a:lnTo>
                      <a:lnTo>
                        <a:pt x="1188" y="9284"/>
                      </a:lnTo>
                      <a:lnTo>
                        <a:pt x="1045" y="9629"/>
                      </a:lnTo>
                      <a:lnTo>
                        <a:pt x="915" y="9973"/>
                      </a:lnTo>
                      <a:lnTo>
                        <a:pt x="796" y="10317"/>
                      </a:lnTo>
                      <a:lnTo>
                        <a:pt x="677" y="10673"/>
                      </a:lnTo>
                      <a:lnTo>
                        <a:pt x="571" y="11030"/>
                      </a:lnTo>
                      <a:lnTo>
                        <a:pt x="476" y="11398"/>
                      </a:lnTo>
                      <a:lnTo>
                        <a:pt x="381" y="11766"/>
                      </a:lnTo>
                      <a:lnTo>
                        <a:pt x="309" y="12134"/>
                      </a:lnTo>
                      <a:lnTo>
                        <a:pt x="238" y="12502"/>
                      </a:lnTo>
                      <a:lnTo>
                        <a:pt x="167" y="12882"/>
                      </a:lnTo>
                      <a:lnTo>
                        <a:pt x="119" y="13262"/>
                      </a:lnTo>
                      <a:lnTo>
                        <a:pt x="72" y="13641"/>
                      </a:lnTo>
                      <a:lnTo>
                        <a:pt x="36" y="14021"/>
                      </a:lnTo>
                      <a:lnTo>
                        <a:pt x="13" y="14413"/>
                      </a:lnTo>
                      <a:lnTo>
                        <a:pt x="1" y="14805"/>
                      </a:lnTo>
                      <a:lnTo>
                        <a:pt x="1" y="15197"/>
                      </a:lnTo>
                      <a:lnTo>
                        <a:pt x="1" y="15588"/>
                      </a:lnTo>
                      <a:lnTo>
                        <a:pt x="13" y="15980"/>
                      </a:lnTo>
                      <a:lnTo>
                        <a:pt x="36" y="16360"/>
                      </a:lnTo>
                      <a:lnTo>
                        <a:pt x="72" y="16752"/>
                      </a:lnTo>
                      <a:lnTo>
                        <a:pt x="119" y="17132"/>
                      </a:lnTo>
                      <a:lnTo>
                        <a:pt x="167" y="17512"/>
                      </a:lnTo>
                      <a:lnTo>
                        <a:pt x="238" y="17880"/>
                      </a:lnTo>
                      <a:lnTo>
                        <a:pt x="309" y="18260"/>
                      </a:lnTo>
                      <a:lnTo>
                        <a:pt x="381" y="18628"/>
                      </a:lnTo>
                      <a:lnTo>
                        <a:pt x="476" y="18996"/>
                      </a:lnTo>
                      <a:lnTo>
                        <a:pt x="571" y="19352"/>
                      </a:lnTo>
                      <a:lnTo>
                        <a:pt x="677" y="19708"/>
                      </a:lnTo>
                      <a:lnTo>
                        <a:pt x="796" y="20064"/>
                      </a:lnTo>
                      <a:lnTo>
                        <a:pt x="915" y="20420"/>
                      </a:lnTo>
                      <a:lnTo>
                        <a:pt x="1045" y="20765"/>
                      </a:lnTo>
                      <a:lnTo>
                        <a:pt x="1188" y="21109"/>
                      </a:lnTo>
                      <a:lnTo>
                        <a:pt x="1342" y="21441"/>
                      </a:lnTo>
                      <a:lnTo>
                        <a:pt x="1497" y="21774"/>
                      </a:lnTo>
                      <a:lnTo>
                        <a:pt x="1663" y="22106"/>
                      </a:lnTo>
                      <a:lnTo>
                        <a:pt x="1829" y="22438"/>
                      </a:lnTo>
                      <a:lnTo>
                        <a:pt x="2007" y="22759"/>
                      </a:lnTo>
                      <a:lnTo>
                        <a:pt x="2197" y="23068"/>
                      </a:lnTo>
                      <a:lnTo>
                        <a:pt x="2387" y="23376"/>
                      </a:lnTo>
                      <a:lnTo>
                        <a:pt x="2589" y="23685"/>
                      </a:lnTo>
                      <a:lnTo>
                        <a:pt x="2802" y="23982"/>
                      </a:lnTo>
                      <a:lnTo>
                        <a:pt x="3016" y="24279"/>
                      </a:lnTo>
                      <a:lnTo>
                        <a:pt x="3230" y="24575"/>
                      </a:lnTo>
                      <a:lnTo>
                        <a:pt x="3467" y="24860"/>
                      </a:lnTo>
                      <a:lnTo>
                        <a:pt x="3705" y="25133"/>
                      </a:lnTo>
                      <a:lnTo>
                        <a:pt x="3942" y="25406"/>
                      </a:lnTo>
                      <a:lnTo>
                        <a:pt x="4191" y="25679"/>
                      </a:lnTo>
                      <a:lnTo>
                        <a:pt x="4441" y="25929"/>
                      </a:lnTo>
                      <a:lnTo>
                        <a:pt x="4702" y="26190"/>
                      </a:lnTo>
                      <a:lnTo>
                        <a:pt x="4975" y="26439"/>
                      </a:lnTo>
                      <a:lnTo>
                        <a:pt x="5248" y="26677"/>
                      </a:lnTo>
                      <a:lnTo>
                        <a:pt x="5521" y="26914"/>
                      </a:lnTo>
                      <a:lnTo>
                        <a:pt x="5806" y="27140"/>
                      </a:lnTo>
                      <a:lnTo>
                        <a:pt x="6103" y="27365"/>
                      </a:lnTo>
                      <a:lnTo>
                        <a:pt x="6388" y="27579"/>
                      </a:lnTo>
                      <a:lnTo>
                        <a:pt x="6696" y="27793"/>
                      </a:lnTo>
                      <a:lnTo>
                        <a:pt x="6993" y="27994"/>
                      </a:lnTo>
                      <a:lnTo>
                        <a:pt x="7314" y="28184"/>
                      </a:lnTo>
                      <a:lnTo>
                        <a:pt x="7622" y="28374"/>
                      </a:lnTo>
                      <a:lnTo>
                        <a:pt x="7943" y="28552"/>
                      </a:lnTo>
                      <a:lnTo>
                        <a:pt x="8275" y="28719"/>
                      </a:lnTo>
                      <a:lnTo>
                        <a:pt x="8596" y="28885"/>
                      </a:lnTo>
                      <a:lnTo>
                        <a:pt x="8928" y="29039"/>
                      </a:lnTo>
                      <a:lnTo>
                        <a:pt x="9273" y="29194"/>
                      </a:lnTo>
                      <a:lnTo>
                        <a:pt x="9617" y="29324"/>
                      </a:lnTo>
                      <a:lnTo>
                        <a:pt x="9961" y="29467"/>
                      </a:lnTo>
                      <a:lnTo>
                        <a:pt x="10317" y="29585"/>
                      </a:lnTo>
                      <a:lnTo>
                        <a:pt x="10673" y="29704"/>
                      </a:lnTo>
                      <a:lnTo>
                        <a:pt x="11030" y="29811"/>
                      </a:lnTo>
                      <a:lnTo>
                        <a:pt x="11386" y="29906"/>
                      </a:lnTo>
                      <a:lnTo>
                        <a:pt x="11754" y="29989"/>
                      </a:lnTo>
                      <a:lnTo>
                        <a:pt x="12122" y="30072"/>
                      </a:lnTo>
                      <a:lnTo>
                        <a:pt x="12502" y="30143"/>
                      </a:lnTo>
                      <a:lnTo>
                        <a:pt x="12870" y="30215"/>
                      </a:lnTo>
                      <a:lnTo>
                        <a:pt x="13250" y="30262"/>
                      </a:lnTo>
                      <a:lnTo>
                        <a:pt x="13630" y="30309"/>
                      </a:lnTo>
                      <a:lnTo>
                        <a:pt x="14021" y="30345"/>
                      </a:lnTo>
                      <a:lnTo>
                        <a:pt x="14401" y="30369"/>
                      </a:lnTo>
                      <a:lnTo>
                        <a:pt x="14793" y="30381"/>
                      </a:lnTo>
                      <a:lnTo>
                        <a:pt x="15577" y="30381"/>
                      </a:lnTo>
                      <a:lnTo>
                        <a:pt x="15968" y="30369"/>
                      </a:lnTo>
                      <a:lnTo>
                        <a:pt x="16348" y="30345"/>
                      </a:lnTo>
                      <a:lnTo>
                        <a:pt x="16740" y="30309"/>
                      </a:lnTo>
                      <a:lnTo>
                        <a:pt x="17120" y="30262"/>
                      </a:lnTo>
                      <a:lnTo>
                        <a:pt x="17500" y="30215"/>
                      </a:lnTo>
                      <a:lnTo>
                        <a:pt x="17880" y="30143"/>
                      </a:lnTo>
                      <a:lnTo>
                        <a:pt x="18248" y="30072"/>
                      </a:lnTo>
                      <a:lnTo>
                        <a:pt x="18616" y="29989"/>
                      </a:lnTo>
                      <a:lnTo>
                        <a:pt x="18984" y="29906"/>
                      </a:lnTo>
                      <a:lnTo>
                        <a:pt x="19340" y="29811"/>
                      </a:lnTo>
                      <a:lnTo>
                        <a:pt x="19708" y="29704"/>
                      </a:lnTo>
                      <a:lnTo>
                        <a:pt x="20052" y="29585"/>
                      </a:lnTo>
                      <a:lnTo>
                        <a:pt x="20408" y="29467"/>
                      </a:lnTo>
                      <a:lnTo>
                        <a:pt x="20753" y="29324"/>
                      </a:lnTo>
                      <a:lnTo>
                        <a:pt x="21097" y="29194"/>
                      </a:lnTo>
                      <a:lnTo>
                        <a:pt x="21441" y="29039"/>
                      </a:lnTo>
                      <a:lnTo>
                        <a:pt x="21774" y="28885"/>
                      </a:lnTo>
                      <a:lnTo>
                        <a:pt x="22106" y="28719"/>
                      </a:lnTo>
                      <a:lnTo>
                        <a:pt x="22427" y="28552"/>
                      </a:lnTo>
                      <a:lnTo>
                        <a:pt x="22747" y="28374"/>
                      </a:lnTo>
                      <a:lnTo>
                        <a:pt x="23068" y="28184"/>
                      </a:lnTo>
                      <a:lnTo>
                        <a:pt x="23376" y="27994"/>
                      </a:lnTo>
                      <a:lnTo>
                        <a:pt x="23673" y="27793"/>
                      </a:lnTo>
                      <a:lnTo>
                        <a:pt x="23982" y="27579"/>
                      </a:lnTo>
                      <a:lnTo>
                        <a:pt x="24279" y="27365"/>
                      </a:lnTo>
                      <a:lnTo>
                        <a:pt x="24564" y="27140"/>
                      </a:lnTo>
                      <a:lnTo>
                        <a:pt x="24848" y="26914"/>
                      </a:lnTo>
                      <a:lnTo>
                        <a:pt x="25121" y="26677"/>
                      </a:lnTo>
                      <a:lnTo>
                        <a:pt x="25395" y="26439"/>
                      </a:lnTo>
                      <a:lnTo>
                        <a:pt x="25668" y="26190"/>
                      </a:lnTo>
                      <a:lnTo>
                        <a:pt x="25929" y="25929"/>
                      </a:lnTo>
                      <a:lnTo>
                        <a:pt x="26178" y="25679"/>
                      </a:lnTo>
                      <a:lnTo>
                        <a:pt x="26427" y="25406"/>
                      </a:lnTo>
                      <a:lnTo>
                        <a:pt x="26677" y="25133"/>
                      </a:lnTo>
                      <a:lnTo>
                        <a:pt x="26902" y="24860"/>
                      </a:lnTo>
                      <a:lnTo>
                        <a:pt x="27140" y="24575"/>
                      </a:lnTo>
                      <a:lnTo>
                        <a:pt x="27353" y="24279"/>
                      </a:lnTo>
                      <a:lnTo>
                        <a:pt x="27567" y="23982"/>
                      </a:lnTo>
                      <a:lnTo>
                        <a:pt x="27781" y="23685"/>
                      </a:lnTo>
                      <a:lnTo>
                        <a:pt x="27983" y="23376"/>
                      </a:lnTo>
                      <a:lnTo>
                        <a:pt x="28173" y="23068"/>
                      </a:lnTo>
                      <a:lnTo>
                        <a:pt x="28362" y="22759"/>
                      </a:lnTo>
                      <a:lnTo>
                        <a:pt x="28541" y="22438"/>
                      </a:lnTo>
                      <a:lnTo>
                        <a:pt x="28719" y="22106"/>
                      </a:lnTo>
                      <a:lnTo>
                        <a:pt x="28873" y="21774"/>
                      </a:lnTo>
                      <a:lnTo>
                        <a:pt x="29039" y="21441"/>
                      </a:lnTo>
                      <a:lnTo>
                        <a:pt x="29182" y="21109"/>
                      </a:lnTo>
                      <a:lnTo>
                        <a:pt x="29324" y="20765"/>
                      </a:lnTo>
                      <a:lnTo>
                        <a:pt x="29455" y="20420"/>
                      </a:lnTo>
                      <a:lnTo>
                        <a:pt x="29573" y="20064"/>
                      </a:lnTo>
                      <a:lnTo>
                        <a:pt x="29692" y="19708"/>
                      </a:lnTo>
                      <a:lnTo>
                        <a:pt x="29799" y="19352"/>
                      </a:lnTo>
                      <a:lnTo>
                        <a:pt x="29894" y="18996"/>
                      </a:lnTo>
                      <a:lnTo>
                        <a:pt x="29989" y="18628"/>
                      </a:lnTo>
                      <a:lnTo>
                        <a:pt x="30072" y="18260"/>
                      </a:lnTo>
                      <a:lnTo>
                        <a:pt x="30143" y="17880"/>
                      </a:lnTo>
                      <a:lnTo>
                        <a:pt x="30203" y="17512"/>
                      </a:lnTo>
                      <a:lnTo>
                        <a:pt x="30250" y="17132"/>
                      </a:lnTo>
                      <a:lnTo>
                        <a:pt x="30298" y="16752"/>
                      </a:lnTo>
                      <a:lnTo>
                        <a:pt x="30333" y="16360"/>
                      </a:lnTo>
                      <a:lnTo>
                        <a:pt x="30357" y="15980"/>
                      </a:lnTo>
                      <a:lnTo>
                        <a:pt x="30369" y="15588"/>
                      </a:lnTo>
                      <a:lnTo>
                        <a:pt x="30381" y="15197"/>
                      </a:lnTo>
                      <a:lnTo>
                        <a:pt x="30369" y="14805"/>
                      </a:lnTo>
                      <a:lnTo>
                        <a:pt x="30357" y="14413"/>
                      </a:lnTo>
                      <a:lnTo>
                        <a:pt x="30333" y="14021"/>
                      </a:lnTo>
                      <a:lnTo>
                        <a:pt x="30298" y="13641"/>
                      </a:lnTo>
                      <a:lnTo>
                        <a:pt x="30250" y="13262"/>
                      </a:lnTo>
                      <a:lnTo>
                        <a:pt x="30203" y="12882"/>
                      </a:lnTo>
                      <a:lnTo>
                        <a:pt x="30143" y="12502"/>
                      </a:lnTo>
                      <a:lnTo>
                        <a:pt x="30072" y="12134"/>
                      </a:lnTo>
                      <a:lnTo>
                        <a:pt x="29989" y="11766"/>
                      </a:lnTo>
                      <a:lnTo>
                        <a:pt x="29894" y="11398"/>
                      </a:lnTo>
                      <a:lnTo>
                        <a:pt x="29799" y="11030"/>
                      </a:lnTo>
                      <a:lnTo>
                        <a:pt x="29692" y="10673"/>
                      </a:lnTo>
                      <a:lnTo>
                        <a:pt x="29573" y="10317"/>
                      </a:lnTo>
                      <a:lnTo>
                        <a:pt x="29455" y="9973"/>
                      </a:lnTo>
                      <a:lnTo>
                        <a:pt x="29324" y="9629"/>
                      </a:lnTo>
                      <a:lnTo>
                        <a:pt x="29182" y="9284"/>
                      </a:lnTo>
                      <a:lnTo>
                        <a:pt x="29039" y="8940"/>
                      </a:lnTo>
                      <a:lnTo>
                        <a:pt x="28873" y="8608"/>
                      </a:lnTo>
                      <a:lnTo>
                        <a:pt x="28719" y="8275"/>
                      </a:lnTo>
                      <a:lnTo>
                        <a:pt x="28541" y="7955"/>
                      </a:lnTo>
                      <a:lnTo>
                        <a:pt x="28362" y="7634"/>
                      </a:lnTo>
                      <a:lnTo>
                        <a:pt x="28173" y="7314"/>
                      </a:lnTo>
                      <a:lnTo>
                        <a:pt x="27983" y="7005"/>
                      </a:lnTo>
                      <a:lnTo>
                        <a:pt x="27781" y="6696"/>
                      </a:lnTo>
                      <a:lnTo>
                        <a:pt x="27567" y="6400"/>
                      </a:lnTo>
                      <a:lnTo>
                        <a:pt x="27353" y="6103"/>
                      </a:lnTo>
                      <a:lnTo>
                        <a:pt x="27140" y="5818"/>
                      </a:lnTo>
                      <a:lnTo>
                        <a:pt x="26902" y="5533"/>
                      </a:lnTo>
                      <a:lnTo>
                        <a:pt x="26677" y="5248"/>
                      </a:lnTo>
                      <a:lnTo>
                        <a:pt x="26427" y="4975"/>
                      </a:lnTo>
                      <a:lnTo>
                        <a:pt x="26178" y="4714"/>
                      </a:lnTo>
                      <a:lnTo>
                        <a:pt x="25929" y="4453"/>
                      </a:lnTo>
                      <a:lnTo>
                        <a:pt x="25668" y="4203"/>
                      </a:lnTo>
                      <a:lnTo>
                        <a:pt x="25395" y="3954"/>
                      </a:lnTo>
                      <a:lnTo>
                        <a:pt x="25121" y="3705"/>
                      </a:lnTo>
                      <a:lnTo>
                        <a:pt x="24848" y="3467"/>
                      </a:lnTo>
                      <a:lnTo>
                        <a:pt x="24564" y="3242"/>
                      </a:lnTo>
                      <a:lnTo>
                        <a:pt x="24279" y="3016"/>
                      </a:lnTo>
                      <a:lnTo>
                        <a:pt x="23982" y="2802"/>
                      </a:lnTo>
                      <a:lnTo>
                        <a:pt x="23673" y="2601"/>
                      </a:lnTo>
                      <a:lnTo>
                        <a:pt x="23376" y="2399"/>
                      </a:lnTo>
                      <a:lnTo>
                        <a:pt x="23068" y="2197"/>
                      </a:lnTo>
                      <a:lnTo>
                        <a:pt x="22747" y="2019"/>
                      </a:lnTo>
                      <a:lnTo>
                        <a:pt x="22427" y="1841"/>
                      </a:lnTo>
                      <a:lnTo>
                        <a:pt x="22106" y="1663"/>
                      </a:lnTo>
                      <a:lnTo>
                        <a:pt x="21774" y="1497"/>
                      </a:lnTo>
                      <a:lnTo>
                        <a:pt x="21441" y="1342"/>
                      </a:lnTo>
                      <a:lnTo>
                        <a:pt x="21097" y="1200"/>
                      </a:lnTo>
                      <a:lnTo>
                        <a:pt x="20753" y="1057"/>
                      </a:lnTo>
                      <a:lnTo>
                        <a:pt x="20408" y="927"/>
                      </a:lnTo>
                      <a:lnTo>
                        <a:pt x="20052" y="796"/>
                      </a:lnTo>
                      <a:lnTo>
                        <a:pt x="19708" y="689"/>
                      </a:lnTo>
                      <a:lnTo>
                        <a:pt x="19340" y="582"/>
                      </a:lnTo>
                      <a:lnTo>
                        <a:pt x="18984" y="487"/>
                      </a:lnTo>
                      <a:lnTo>
                        <a:pt x="18616" y="392"/>
                      </a:lnTo>
                      <a:lnTo>
                        <a:pt x="18248" y="309"/>
                      </a:lnTo>
                      <a:lnTo>
                        <a:pt x="17880" y="238"/>
                      </a:lnTo>
                      <a:lnTo>
                        <a:pt x="17500" y="179"/>
                      </a:lnTo>
                      <a:lnTo>
                        <a:pt x="17120" y="131"/>
                      </a:lnTo>
                      <a:lnTo>
                        <a:pt x="16740" y="84"/>
                      </a:lnTo>
                      <a:lnTo>
                        <a:pt x="16348" y="48"/>
                      </a:lnTo>
                      <a:lnTo>
                        <a:pt x="15968" y="24"/>
                      </a:lnTo>
                      <a:lnTo>
                        <a:pt x="15577" y="13"/>
                      </a:lnTo>
                      <a:lnTo>
                        <a:pt x="151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25"/>
                <p:cNvSpPr/>
                <p:nvPr/>
              </p:nvSpPr>
              <p:spPr>
                <a:xfrm>
                  <a:off x="2763175" y="396300"/>
                  <a:ext cx="916225" cy="79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49" h="31794" extrusionOk="0">
                      <a:moveTo>
                        <a:pt x="32292" y="1"/>
                      </a:moveTo>
                      <a:lnTo>
                        <a:pt x="1" y="26463"/>
                      </a:lnTo>
                      <a:lnTo>
                        <a:pt x="4369" y="31794"/>
                      </a:lnTo>
                      <a:lnTo>
                        <a:pt x="36649" y="5331"/>
                      </a:lnTo>
                      <a:lnTo>
                        <a:pt x="3229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25"/>
                <p:cNvSpPr/>
                <p:nvPr/>
              </p:nvSpPr>
              <p:spPr>
                <a:xfrm>
                  <a:off x="3619125" y="375225"/>
                  <a:ext cx="1679600" cy="200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4" h="80326" extrusionOk="0">
                      <a:moveTo>
                        <a:pt x="5331" y="1"/>
                      </a:moveTo>
                      <a:lnTo>
                        <a:pt x="1" y="4370"/>
                      </a:lnTo>
                      <a:lnTo>
                        <a:pt x="64382" y="80326"/>
                      </a:lnTo>
                      <a:lnTo>
                        <a:pt x="67184" y="78023"/>
                      </a:lnTo>
                      <a:lnTo>
                        <a:pt x="5331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25"/>
                <p:cNvSpPr/>
                <p:nvPr/>
              </p:nvSpPr>
              <p:spPr>
                <a:xfrm>
                  <a:off x="2557200" y="875325"/>
                  <a:ext cx="508725" cy="5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49" h="20350" extrusionOk="0">
                      <a:moveTo>
                        <a:pt x="10175" y="1"/>
                      </a:moveTo>
                      <a:lnTo>
                        <a:pt x="9652" y="13"/>
                      </a:lnTo>
                      <a:lnTo>
                        <a:pt x="9130" y="48"/>
                      </a:lnTo>
                      <a:lnTo>
                        <a:pt x="8631" y="120"/>
                      </a:lnTo>
                      <a:lnTo>
                        <a:pt x="8121" y="203"/>
                      </a:lnTo>
                      <a:lnTo>
                        <a:pt x="7634" y="321"/>
                      </a:lnTo>
                      <a:lnTo>
                        <a:pt x="7147" y="452"/>
                      </a:lnTo>
                      <a:lnTo>
                        <a:pt x="6672" y="618"/>
                      </a:lnTo>
                      <a:lnTo>
                        <a:pt x="6209" y="796"/>
                      </a:lnTo>
                      <a:lnTo>
                        <a:pt x="5758" y="998"/>
                      </a:lnTo>
                      <a:lnTo>
                        <a:pt x="5319" y="1224"/>
                      </a:lnTo>
                      <a:lnTo>
                        <a:pt x="4904" y="1473"/>
                      </a:lnTo>
                      <a:lnTo>
                        <a:pt x="4488" y="1734"/>
                      </a:lnTo>
                      <a:lnTo>
                        <a:pt x="4084" y="2019"/>
                      </a:lnTo>
                      <a:lnTo>
                        <a:pt x="3705" y="2328"/>
                      </a:lnTo>
                      <a:lnTo>
                        <a:pt x="3337" y="2636"/>
                      </a:lnTo>
                      <a:lnTo>
                        <a:pt x="2980" y="2981"/>
                      </a:lnTo>
                      <a:lnTo>
                        <a:pt x="2648" y="3337"/>
                      </a:lnTo>
                      <a:lnTo>
                        <a:pt x="2327" y="3705"/>
                      </a:lnTo>
                      <a:lnTo>
                        <a:pt x="2019" y="4085"/>
                      </a:lnTo>
                      <a:lnTo>
                        <a:pt x="1734" y="4488"/>
                      </a:lnTo>
                      <a:lnTo>
                        <a:pt x="1473" y="4892"/>
                      </a:lnTo>
                      <a:lnTo>
                        <a:pt x="1223" y="5319"/>
                      </a:lnTo>
                      <a:lnTo>
                        <a:pt x="998" y="5759"/>
                      </a:lnTo>
                      <a:lnTo>
                        <a:pt x="796" y="6210"/>
                      </a:lnTo>
                      <a:lnTo>
                        <a:pt x="618" y="6673"/>
                      </a:lnTo>
                      <a:lnTo>
                        <a:pt x="452" y="7148"/>
                      </a:lnTo>
                      <a:lnTo>
                        <a:pt x="321" y="7634"/>
                      </a:lnTo>
                      <a:lnTo>
                        <a:pt x="202" y="8121"/>
                      </a:lnTo>
                      <a:lnTo>
                        <a:pt x="119" y="8620"/>
                      </a:lnTo>
                      <a:lnTo>
                        <a:pt x="48" y="9130"/>
                      </a:lnTo>
                      <a:lnTo>
                        <a:pt x="12" y="9653"/>
                      </a:lnTo>
                      <a:lnTo>
                        <a:pt x="1" y="10175"/>
                      </a:lnTo>
                      <a:lnTo>
                        <a:pt x="12" y="10697"/>
                      </a:lnTo>
                      <a:lnTo>
                        <a:pt x="48" y="11220"/>
                      </a:lnTo>
                      <a:lnTo>
                        <a:pt x="119" y="11730"/>
                      </a:lnTo>
                      <a:lnTo>
                        <a:pt x="202" y="12229"/>
                      </a:lnTo>
                      <a:lnTo>
                        <a:pt x="321" y="12716"/>
                      </a:lnTo>
                      <a:lnTo>
                        <a:pt x="452" y="13202"/>
                      </a:lnTo>
                      <a:lnTo>
                        <a:pt x="618" y="13677"/>
                      </a:lnTo>
                      <a:lnTo>
                        <a:pt x="796" y="14140"/>
                      </a:lnTo>
                      <a:lnTo>
                        <a:pt x="998" y="14591"/>
                      </a:lnTo>
                      <a:lnTo>
                        <a:pt x="1223" y="15031"/>
                      </a:lnTo>
                      <a:lnTo>
                        <a:pt x="1473" y="15446"/>
                      </a:lnTo>
                      <a:lnTo>
                        <a:pt x="1734" y="15862"/>
                      </a:lnTo>
                      <a:lnTo>
                        <a:pt x="2019" y="16265"/>
                      </a:lnTo>
                      <a:lnTo>
                        <a:pt x="2327" y="16645"/>
                      </a:lnTo>
                      <a:lnTo>
                        <a:pt x="2648" y="17013"/>
                      </a:lnTo>
                      <a:lnTo>
                        <a:pt x="2980" y="17369"/>
                      </a:lnTo>
                      <a:lnTo>
                        <a:pt x="3337" y="17702"/>
                      </a:lnTo>
                      <a:lnTo>
                        <a:pt x="3705" y="18022"/>
                      </a:lnTo>
                      <a:lnTo>
                        <a:pt x="4084" y="18331"/>
                      </a:lnTo>
                      <a:lnTo>
                        <a:pt x="4488" y="18616"/>
                      </a:lnTo>
                      <a:lnTo>
                        <a:pt x="4904" y="18877"/>
                      </a:lnTo>
                      <a:lnTo>
                        <a:pt x="5319" y="19126"/>
                      </a:lnTo>
                      <a:lnTo>
                        <a:pt x="5758" y="19352"/>
                      </a:lnTo>
                      <a:lnTo>
                        <a:pt x="6209" y="19554"/>
                      </a:lnTo>
                      <a:lnTo>
                        <a:pt x="6672" y="19732"/>
                      </a:lnTo>
                      <a:lnTo>
                        <a:pt x="7147" y="19898"/>
                      </a:lnTo>
                      <a:lnTo>
                        <a:pt x="7634" y="20029"/>
                      </a:lnTo>
                      <a:lnTo>
                        <a:pt x="8121" y="20147"/>
                      </a:lnTo>
                      <a:lnTo>
                        <a:pt x="8631" y="20230"/>
                      </a:lnTo>
                      <a:lnTo>
                        <a:pt x="9130" y="20302"/>
                      </a:lnTo>
                      <a:lnTo>
                        <a:pt x="9652" y="20337"/>
                      </a:lnTo>
                      <a:lnTo>
                        <a:pt x="10175" y="20349"/>
                      </a:lnTo>
                      <a:lnTo>
                        <a:pt x="10697" y="20337"/>
                      </a:lnTo>
                      <a:lnTo>
                        <a:pt x="11219" y="20302"/>
                      </a:lnTo>
                      <a:lnTo>
                        <a:pt x="11730" y="20230"/>
                      </a:lnTo>
                      <a:lnTo>
                        <a:pt x="12229" y="20147"/>
                      </a:lnTo>
                      <a:lnTo>
                        <a:pt x="12715" y="20029"/>
                      </a:lnTo>
                      <a:lnTo>
                        <a:pt x="13202" y="19898"/>
                      </a:lnTo>
                      <a:lnTo>
                        <a:pt x="13677" y="19732"/>
                      </a:lnTo>
                      <a:lnTo>
                        <a:pt x="14140" y="19554"/>
                      </a:lnTo>
                      <a:lnTo>
                        <a:pt x="14591" y="19352"/>
                      </a:lnTo>
                      <a:lnTo>
                        <a:pt x="15030" y="19126"/>
                      </a:lnTo>
                      <a:lnTo>
                        <a:pt x="15458" y="18877"/>
                      </a:lnTo>
                      <a:lnTo>
                        <a:pt x="15861" y="18616"/>
                      </a:lnTo>
                      <a:lnTo>
                        <a:pt x="16265" y="18331"/>
                      </a:lnTo>
                      <a:lnTo>
                        <a:pt x="16645" y="18022"/>
                      </a:lnTo>
                      <a:lnTo>
                        <a:pt x="17013" y="17702"/>
                      </a:lnTo>
                      <a:lnTo>
                        <a:pt x="17369" y="17369"/>
                      </a:lnTo>
                      <a:lnTo>
                        <a:pt x="17713" y="17013"/>
                      </a:lnTo>
                      <a:lnTo>
                        <a:pt x="18022" y="16645"/>
                      </a:lnTo>
                      <a:lnTo>
                        <a:pt x="18331" y="16265"/>
                      </a:lnTo>
                      <a:lnTo>
                        <a:pt x="18616" y="15862"/>
                      </a:lnTo>
                      <a:lnTo>
                        <a:pt x="18877" y="15446"/>
                      </a:lnTo>
                      <a:lnTo>
                        <a:pt x="19126" y="15031"/>
                      </a:lnTo>
                      <a:lnTo>
                        <a:pt x="19352" y="14591"/>
                      </a:lnTo>
                      <a:lnTo>
                        <a:pt x="19553" y="14140"/>
                      </a:lnTo>
                      <a:lnTo>
                        <a:pt x="19731" y="13677"/>
                      </a:lnTo>
                      <a:lnTo>
                        <a:pt x="19898" y="13202"/>
                      </a:lnTo>
                      <a:lnTo>
                        <a:pt x="20028" y="12716"/>
                      </a:lnTo>
                      <a:lnTo>
                        <a:pt x="20147" y="12229"/>
                      </a:lnTo>
                      <a:lnTo>
                        <a:pt x="20230" y="11730"/>
                      </a:lnTo>
                      <a:lnTo>
                        <a:pt x="20301" y="11220"/>
                      </a:lnTo>
                      <a:lnTo>
                        <a:pt x="20337" y="10697"/>
                      </a:lnTo>
                      <a:lnTo>
                        <a:pt x="20349" y="10175"/>
                      </a:lnTo>
                      <a:lnTo>
                        <a:pt x="20337" y="9653"/>
                      </a:lnTo>
                      <a:lnTo>
                        <a:pt x="20301" y="9130"/>
                      </a:lnTo>
                      <a:lnTo>
                        <a:pt x="20230" y="8620"/>
                      </a:lnTo>
                      <a:lnTo>
                        <a:pt x="20147" y="8121"/>
                      </a:lnTo>
                      <a:lnTo>
                        <a:pt x="20028" y="7634"/>
                      </a:lnTo>
                      <a:lnTo>
                        <a:pt x="19898" y="7148"/>
                      </a:lnTo>
                      <a:lnTo>
                        <a:pt x="19731" y="6673"/>
                      </a:lnTo>
                      <a:lnTo>
                        <a:pt x="19553" y="6210"/>
                      </a:lnTo>
                      <a:lnTo>
                        <a:pt x="19352" y="5759"/>
                      </a:lnTo>
                      <a:lnTo>
                        <a:pt x="19126" y="5319"/>
                      </a:lnTo>
                      <a:lnTo>
                        <a:pt x="18877" y="4892"/>
                      </a:lnTo>
                      <a:lnTo>
                        <a:pt x="18616" y="4488"/>
                      </a:lnTo>
                      <a:lnTo>
                        <a:pt x="18331" y="4085"/>
                      </a:lnTo>
                      <a:lnTo>
                        <a:pt x="18022" y="3705"/>
                      </a:lnTo>
                      <a:lnTo>
                        <a:pt x="17713" y="3337"/>
                      </a:lnTo>
                      <a:lnTo>
                        <a:pt x="17369" y="2981"/>
                      </a:lnTo>
                      <a:lnTo>
                        <a:pt x="17013" y="2636"/>
                      </a:lnTo>
                      <a:lnTo>
                        <a:pt x="16645" y="2328"/>
                      </a:lnTo>
                      <a:lnTo>
                        <a:pt x="16265" y="2019"/>
                      </a:lnTo>
                      <a:lnTo>
                        <a:pt x="15861" y="1734"/>
                      </a:lnTo>
                      <a:lnTo>
                        <a:pt x="15458" y="1473"/>
                      </a:lnTo>
                      <a:lnTo>
                        <a:pt x="15030" y="1224"/>
                      </a:lnTo>
                      <a:lnTo>
                        <a:pt x="14591" y="998"/>
                      </a:lnTo>
                      <a:lnTo>
                        <a:pt x="14140" y="796"/>
                      </a:lnTo>
                      <a:lnTo>
                        <a:pt x="13677" y="618"/>
                      </a:lnTo>
                      <a:lnTo>
                        <a:pt x="13202" y="452"/>
                      </a:lnTo>
                      <a:lnTo>
                        <a:pt x="12715" y="321"/>
                      </a:lnTo>
                      <a:lnTo>
                        <a:pt x="12229" y="203"/>
                      </a:lnTo>
                      <a:lnTo>
                        <a:pt x="11730" y="120"/>
                      </a:lnTo>
                      <a:lnTo>
                        <a:pt x="11219" y="48"/>
                      </a:lnTo>
                      <a:lnTo>
                        <a:pt x="10697" y="13"/>
                      </a:lnTo>
                      <a:lnTo>
                        <a:pt x="101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25"/>
                <p:cNvSpPr/>
                <p:nvPr/>
              </p:nvSpPr>
              <p:spPr>
                <a:xfrm>
                  <a:off x="3461250" y="238125"/>
                  <a:ext cx="390300" cy="39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2" h="15612" extrusionOk="0">
                      <a:moveTo>
                        <a:pt x="7800" y="0"/>
                      </a:moveTo>
                      <a:lnTo>
                        <a:pt x="7396" y="12"/>
                      </a:lnTo>
                      <a:lnTo>
                        <a:pt x="7004" y="36"/>
                      </a:lnTo>
                      <a:lnTo>
                        <a:pt x="6613" y="83"/>
                      </a:lnTo>
                      <a:lnTo>
                        <a:pt x="6233" y="154"/>
                      </a:lnTo>
                      <a:lnTo>
                        <a:pt x="5853" y="237"/>
                      </a:lnTo>
                      <a:lnTo>
                        <a:pt x="5485" y="344"/>
                      </a:lnTo>
                      <a:lnTo>
                        <a:pt x="5117" y="475"/>
                      </a:lnTo>
                      <a:lnTo>
                        <a:pt x="4761" y="605"/>
                      </a:lnTo>
                      <a:lnTo>
                        <a:pt x="4416" y="772"/>
                      </a:lnTo>
                      <a:lnTo>
                        <a:pt x="4084" y="938"/>
                      </a:lnTo>
                      <a:lnTo>
                        <a:pt x="3752" y="1128"/>
                      </a:lnTo>
                      <a:lnTo>
                        <a:pt x="3443" y="1330"/>
                      </a:lnTo>
                      <a:lnTo>
                        <a:pt x="3134" y="1543"/>
                      </a:lnTo>
                      <a:lnTo>
                        <a:pt x="2837" y="1781"/>
                      </a:lnTo>
                      <a:lnTo>
                        <a:pt x="2553" y="2030"/>
                      </a:lnTo>
                      <a:lnTo>
                        <a:pt x="2280" y="2279"/>
                      </a:lnTo>
                      <a:lnTo>
                        <a:pt x="2030" y="2552"/>
                      </a:lnTo>
                      <a:lnTo>
                        <a:pt x="1781" y="2837"/>
                      </a:lnTo>
                      <a:lnTo>
                        <a:pt x="1543" y="3134"/>
                      </a:lnTo>
                      <a:lnTo>
                        <a:pt x="1330" y="3443"/>
                      </a:lnTo>
                      <a:lnTo>
                        <a:pt x="1128" y="3752"/>
                      </a:lnTo>
                      <a:lnTo>
                        <a:pt x="938" y="4084"/>
                      </a:lnTo>
                      <a:lnTo>
                        <a:pt x="772" y="4416"/>
                      </a:lnTo>
                      <a:lnTo>
                        <a:pt x="606" y="4761"/>
                      </a:lnTo>
                      <a:lnTo>
                        <a:pt x="475" y="5117"/>
                      </a:lnTo>
                      <a:lnTo>
                        <a:pt x="344" y="5485"/>
                      </a:lnTo>
                      <a:lnTo>
                        <a:pt x="238" y="5853"/>
                      </a:lnTo>
                      <a:lnTo>
                        <a:pt x="154" y="6233"/>
                      </a:lnTo>
                      <a:lnTo>
                        <a:pt x="83" y="6613"/>
                      </a:lnTo>
                      <a:lnTo>
                        <a:pt x="36" y="7004"/>
                      </a:lnTo>
                      <a:lnTo>
                        <a:pt x="12" y="7396"/>
                      </a:lnTo>
                      <a:lnTo>
                        <a:pt x="0" y="7800"/>
                      </a:lnTo>
                      <a:lnTo>
                        <a:pt x="12" y="8203"/>
                      </a:lnTo>
                      <a:lnTo>
                        <a:pt x="36" y="8595"/>
                      </a:lnTo>
                      <a:lnTo>
                        <a:pt x="83" y="8987"/>
                      </a:lnTo>
                      <a:lnTo>
                        <a:pt x="154" y="9379"/>
                      </a:lnTo>
                      <a:lnTo>
                        <a:pt x="238" y="9747"/>
                      </a:lnTo>
                      <a:lnTo>
                        <a:pt x="344" y="10127"/>
                      </a:lnTo>
                      <a:lnTo>
                        <a:pt x="475" y="10483"/>
                      </a:lnTo>
                      <a:lnTo>
                        <a:pt x="606" y="10839"/>
                      </a:lnTo>
                      <a:lnTo>
                        <a:pt x="772" y="11183"/>
                      </a:lnTo>
                      <a:lnTo>
                        <a:pt x="938" y="11528"/>
                      </a:lnTo>
                      <a:lnTo>
                        <a:pt x="1128" y="11848"/>
                      </a:lnTo>
                      <a:lnTo>
                        <a:pt x="1330" y="12169"/>
                      </a:lnTo>
                      <a:lnTo>
                        <a:pt x="1543" y="12477"/>
                      </a:lnTo>
                      <a:lnTo>
                        <a:pt x="1781" y="12762"/>
                      </a:lnTo>
                      <a:lnTo>
                        <a:pt x="2030" y="13047"/>
                      </a:lnTo>
                      <a:lnTo>
                        <a:pt x="2280" y="13320"/>
                      </a:lnTo>
                      <a:lnTo>
                        <a:pt x="2553" y="13581"/>
                      </a:lnTo>
                      <a:lnTo>
                        <a:pt x="2837" y="13819"/>
                      </a:lnTo>
                      <a:lnTo>
                        <a:pt x="3134" y="14056"/>
                      </a:lnTo>
                      <a:lnTo>
                        <a:pt x="3443" y="14270"/>
                      </a:lnTo>
                      <a:lnTo>
                        <a:pt x="3752" y="14472"/>
                      </a:lnTo>
                      <a:lnTo>
                        <a:pt x="4084" y="14662"/>
                      </a:lnTo>
                      <a:lnTo>
                        <a:pt x="4416" y="14840"/>
                      </a:lnTo>
                      <a:lnTo>
                        <a:pt x="4761" y="14994"/>
                      </a:lnTo>
                      <a:lnTo>
                        <a:pt x="5117" y="15137"/>
                      </a:lnTo>
                      <a:lnTo>
                        <a:pt x="5485" y="15255"/>
                      </a:lnTo>
                      <a:lnTo>
                        <a:pt x="5853" y="15362"/>
                      </a:lnTo>
                      <a:lnTo>
                        <a:pt x="6233" y="15445"/>
                      </a:lnTo>
                      <a:lnTo>
                        <a:pt x="6613" y="15517"/>
                      </a:lnTo>
                      <a:lnTo>
                        <a:pt x="7004" y="15564"/>
                      </a:lnTo>
                      <a:lnTo>
                        <a:pt x="7396" y="15600"/>
                      </a:lnTo>
                      <a:lnTo>
                        <a:pt x="7800" y="15611"/>
                      </a:lnTo>
                      <a:lnTo>
                        <a:pt x="8204" y="15600"/>
                      </a:lnTo>
                      <a:lnTo>
                        <a:pt x="8595" y="15564"/>
                      </a:lnTo>
                      <a:lnTo>
                        <a:pt x="8987" y="15517"/>
                      </a:lnTo>
                      <a:lnTo>
                        <a:pt x="9379" y="15445"/>
                      </a:lnTo>
                      <a:lnTo>
                        <a:pt x="9747" y="15362"/>
                      </a:lnTo>
                      <a:lnTo>
                        <a:pt x="10127" y="15255"/>
                      </a:lnTo>
                      <a:lnTo>
                        <a:pt x="10483" y="15137"/>
                      </a:lnTo>
                      <a:lnTo>
                        <a:pt x="10839" y="14994"/>
                      </a:lnTo>
                      <a:lnTo>
                        <a:pt x="11183" y="14840"/>
                      </a:lnTo>
                      <a:lnTo>
                        <a:pt x="11528" y="14662"/>
                      </a:lnTo>
                      <a:lnTo>
                        <a:pt x="11848" y="14472"/>
                      </a:lnTo>
                      <a:lnTo>
                        <a:pt x="12169" y="14270"/>
                      </a:lnTo>
                      <a:lnTo>
                        <a:pt x="12477" y="14056"/>
                      </a:lnTo>
                      <a:lnTo>
                        <a:pt x="12762" y="13819"/>
                      </a:lnTo>
                      <a:lnTo>
                        <a:pt x="13047" y="13581"/>
                      </a:lnTo>
                      <a:lnTo>
                        <a:pt x="13320" y="13320"/>
                      </a:lnTo>
                      <a:lnTo>
                        <a:pt x="13581" y="13047"/>
                      </a:lnTo>
                      <a:lnTo>
                        <a:pt x="13819" y="12762"/>
                      </a:lnTo>
                      <a:lnTo>
                        <a:pt x="14056" y="12477"/>
                      </a:lnTo>
                      <a:lnTo>
                        <a:pt x="14270" y="12169"/>
                      </a:lnTo>
                      <a:lnTo>
                        <a:pt x="14472" y="11848"/>
                      </a:lnTo>
                      <a:lnTo>
                        <a:pt x="14662" y="11528"/>
                      </a:lnTo>
                      <a:lnTo>
                        <a:pt x="14840" y="11183"/>
                      </a:lnTo>
                      <a:lnTo>
                        <a:pt x="14994" y="10839"/>
                      </a:lnTo>
                      <a:lnTo>
                        <a:pt x="15137" y="10483"/>
                      </a:lnTo>
                      <a:lnTo>
                        <a:pt x="15255" y="10127"/>
                      </a:lnTo>
                      <a:lnTo>
                        <a:pt x="15362" y="9747"/>
                      </a:lnTo>
                      <a:lnTo>
                        <a:pt x="15445" y="9379"/>
                      </a:lnTo>
                      <a:lnTo>
                        <a:pt x="15517" y="8987"/>
                      </a:lnTo>
                      <a:lnTo>
                        <a:pt x="15564" y="8595"/>
                      </a:lnTo>
                      <a:lnTo>
                        <a:pt x="15600" y="8203"/>
                      </a:lnTo>
                      <a:lnTo>
                        <a:pt x="15612" y="7800"/>
                      </a:lnTo>
                      <a:lnTo>
                        <a:pt x="15600" y="7396"/>
                      </a:lnTo>
                      <a:lnTo>
                        <a:pt x="15564" y="7004"/>
                      </a:lnTo>
                      <a:lnTo>
                        <a:pt x="15517" y="6613"/>
                      </a:lnTo>
                      <a:lnTo>
                        <a:pt x="15445" y="6233"/>
                      </a:lnTo>
                      <a:lnTo>
                        <a:pt x="15362" y="5853"/>
                      </a:lnTo>
                      <a:lnTo>
                        <a:pt x="15255" y="5485"/>
                      </a:lnTo>
                      <a:lnTo>
                        <a:pt x="15137" y="5117"/>
                      </a:lnTo>
                      <a:lnTo>
                        <a:pt x="14994" y="4761"/>
                      </a:lnTo>
                      <a:lnTo>
                        <a:pt x="14840" y="4416"/>
                      </a:lnTo>
                      <a:lnTo>
                        <a:pt x="14662" y="4084"/>
                      </a:lnTo>
                      <a:lnTo>
                        <a:pt x="14472" y="3752"/>
                      </a:lnTo>
                      <a:lnTo>
                        <a:pt x="14270" y="3443"/>
                      </a:lnTo>
                      <a:lnTo>
                        <a:pt x="14056" y="3134"/>
                      </a:lnTo>
                      <a:lnTo>
                        <a:pt x="13819" y="2837"/>
                      </a:lnTo>
                      <a:lnTo>
                        <a:pt x="13581" y="2552"/>
                      </a:lnTo>
                      <a:lnTo>
                        <a:pt x="13320" y="2279"/>
                      </a:lnTo>
                      <a:lnTo>
                        <a:pt x="13047" y="2030"/>
                      </a:lnTo>
                      <a:lnTo>
                        <a:pt x="12762" y="1781"/>
                      </a:lnTo>
                      <a:lnTo>
                        <a:pt x="12477" y="1543"/>
                      </a:lnTo>
                      <a:lnTo>
                        <a:pt x="12169" y="1330"/>
                      </a:lnTo>
                      <a:lnTo>
                        <a:pt x="11848" y="1128"/>
                      </a:lnTo>
                      <a:lnTo>
                        <a:pt x="11528" y="938"/>
                      </a:lnTo>
                      <a:lnTo>
                        <a:pt x="11183" y="772"/>
                      </a:lnTo>
                      <a:lnTo>
                        <a:pt x="10839" y="605"/>
                      </a:lnTo>
                      <a:lnTo>
                        <a:pt x="10483" y="475"/>
                      </a:lnTo>
                      <a:lnTo>
                        <a:pt x="10127" y="344"/>
                      </a:lnTo>
                      <a:lnTo>
                        <a:pt x="9747" y="237"/>
                      </a:lnTo>
                      <a:lnTo>
                        <a:pt x="9379" y="154"/>
                      </a:lnTo>
                      <a:lnTo>
                        <a:pt x="8987" y="83"/>
                      </a:lnTo>
                      <a:lnTo>
                        <a:pt x="8595" y="36"/>
                      </a:lnTo>
                      <a:lnTo>
                        <a:pt x="8204" y="12"/>
                      </a:lnTo>
                      <a:lnTo>
                        <a:pt x="78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25"/>
                <p:cNvSpPr/>
                <p:nvPr/>
              </p:nvSpPr>
              <p:spPr>
                <a:xfrm>
                  <a:off x="5309975" y="2307975"/>
                  <a:ext cx="1462650" cy="116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06" h="46432" extrusionOk="0">
                      <a:moveTo>
                        <a:pt x="47061" y="0"/>
                      </a:moveTo>
                      <a:lnTo>
                        <a:pt x="1" y="14911"/>
                      </a:lnTo>
                      <a:lnTo>
                        <a:pt x="11398" y="46431"/>
                      </a:lnTo>
                      <a:lnTo>
                        <a:pt x="58505" y="23412"/>
                      </a:lnTo>
                      <a:lnTo>
                        <a:pt x="47061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25"/>
                <p:cNvSpPr/>
                <p:nvPr/>
              </p:nvSpPr>
              <p:spPr>
                <a:xfrm>
                  <a:off x="1397025" y="3277600"/>
                  <a:ext cx="325900" cy="73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6" h="29396" extrusionOk="0">
                      <a:moveTo>
                        <a:pt x="1" y="1"/>
                      </a:moveTo>
                      <a:lnTo>
                        <a:pt x="10080" y="29395"/>
                      </a:lnTo>
                      <a:lnTo>
                        <a:pt x="13036" y="29395"/>
                      </a:lnTo>
                      <a:lnTo>
                        <a:pt x="29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25"/>
                <p:cNvSpPr/>
                <p:nvPr/>
              </p:nvSpPr>
              <p:spPr>
                <a:xfrm>
                  <a:off x="1581625" y="3888700"/>
                  <a:ext cx="207500" cy="2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0" h="8300" extrusionOk="0">
                      <a:moveTo>
                        <a:pt x="3930" y="1"/>
                      </a:moveTo>
                      <a:lnTo>
                        <a:pt x="3729" y="13"/>
                      </a:lnTo>
                      <a:lnTo>
                        <a:pt x="3515" y="48"/>
                      </a:lnTo>
                      <a:lnTo>
                        <a:pt x="3313" y="84"/>
                      </a:lnTo>
                      <a:lnTo>
                        <a:pt x="3111" y="131"/>
                      </a:lnTo>
                      <a:lnTo>
                        <a:pt x="2909" y="179"/>
                      </a:lnTo>
                      <a:lnTo>
                        <a:pt x="2719" y="250"/>
                      </a:lnTo>
                      <a:lnTo>
                        <a:pt x="2530" y="321"/>
                      </a:lnTo>
                      <a:lnTo>
                        <a:pt x="2351" y="404"/>
                      </a:lnTo>
                      <a:lnTo>
                        <a:pt x="2173" y="499"/>
                      </a:lnTo>
                      <a:lnTo>
                        <a:pt x="1995" y="594"/>
                      </a:lnTo>
                      <a:lnTo>
                        <a:pt x="1829" y="701"/>
                      </a:lnTo>
                      <a:lnTo>
                        <a:pt x="1663" y="820"/>
                      </a:lnTo>
                      <a:lnTo>
                        <a:pt x="1509" y="939"/>
                      </a:lnTo>
                      <a:lnTo>
                        <a:pt x="1354" y="1069"/>
                      </a:lnTo>
                      <a:lnTo>
                        <a:pt x="1212" y="1212"/>
                      </a:lnTo>
                      <a:lnTo>
                        <a:pt x="1081" y="1354"/>
                      </a:lnTo>
                      <a:lnTo>
                        <a:pt x="951" y="1508"/>
                      </a:lnTo>
                      <a:lnTo>
                        <a:pt x="820" y="1663"/>
                      </a:lnTo>
                      <a:lnTo>
                        <a:pt x="701" y="1829"/>
                      </a:lnTo>
                      <a:lnTo>
                        <a:pt x="594" y="1995"/>
                      </a:lnTo>
                      <a:lnTo>
                        <a:pt x="499" y="2173"/>
                      </a:lnTo>
                      <a:lnTo>
                        <a:pt x="404" y="2351"/>
                      </a:lnTo>
                      <a:lnTo>
                        <a:pt x="321" y="2529"/>
                      </a:lnTo>
                      <a:lnTo>
                        <a:pt x="250" y="2719"/>
                      </a:lnTo>
                      <a:lnTo>
                        <a:pt x="179" y="2909"/>
                      </a:lnTo>
                      <a:lnTo>
                        <a:pt x="131" y="3111"/>
                      </a:lnTo>
                      <a:lnTo>
                        <a:pt x="84" y="3313"/>
                      </a:lnTo>
                      <a:lnTo>
                        <a:pt x="48" y="3515"/>
                      </a:lnTo>
                      <a:lnTo>
                        <a:pt x="25" y="3717"/>
                      </a:lnTo>
                      <a:lnTo>
                        <a:pt x="1" y="3930"/>
                      </a:lnTo>
                      <a:lnTo>
                        <a:pt x="1" y="4144"/>
                      </a:lnTo>
                      <a:lnTo>
                        <a:pt x="1" y="4358"/>
                      </a:lnTo>
                      <a:lnTo>
                        <a:pt x="25" y="4571"/>
                      </a:lnTo>
                      <a:lnTo>
                        <a:pt x="48" y="4773"/>
                      </a:lnTo>
                      <a:lnTo>
                        <a:pt x="84" y="4987"/>
                      </a:lnTo>
                      <a:lnTo>
                        <a:pt x="131" y="5177"/>
                      </a:lnTo>
                      <a:lnTo>
                        <a:pt x="179" y="5379"/>
                      </a:lnTo>
                      <a:lnTo>
                        <a:pt x="250" y="5569"/>
                      </a:lnTo>
                      <a:lnTo>
                        <a:pt x="321" y="5759"/>
                      </a:lnTo>
                      <a:lnTo>
                        <a:pt x="404" y="5949"/>
                      </a:lnTo>
                      <a:lnTo>
                        <a:pt x="499" y="6127"/>
                      </a:lnTo>
                      <a:lnTo>
                        <a:pt x="594" y="6293"/>
                      </a:lnTo>
                      <a:lnTo>
                        <a:pt x="701" y="6471"/>
                      </a:lnTo>
                      <a:lnTo>
                        <a:pt x="820" y="6625"/>
                      </a:lnTo>
                      <a:lnTo>
                        <a:pt x="951" y="6780"/>
                      </a:lnTo>
                      <a:lnTo>
                        <a:pt x="1081" y="6934"/>
                      </a:lnTo>
                      <a:lnTo>
                        <a:pt x="1212" y="7076"/>
                      </a:lnTo>
                      <a:lnTo>
                        <a:pt x="1354" y="7219"/>
                      </a:lnTo>
                      <a:lnTo>
                        <a:pt x="1509" y="7349"/>
                      </a:lnTo>
                      <a:lnTo>
                        <a:pt x="1663" y="7468"/>
                      </a:lnTo>
                      <a:lnTo>
                        <a:pt x="1829" y="7587"/>
                      </a:lnTo>
                      <a:lnTo>
                        <a:pt x="1995" y="7694"/>
                      </a:lnTo>
                      <a:lnTo>
                        <a:pt x="2173" y="7789"/>
                      </a:lnTo>
                      <a:lnTo>
                        <a:pt x="2351" y="7884"/>
                      </a:lnTo>
                      <a:lnTo>
                        <a:pt x="2530" y="7967"/>
                      </a:lnTo>
                      <a:lnTo>
                        <a:pt x="2719" y="8038"/>
                      </a:lnTo>
                      <a:lnTo>
                        <a:pt x="2909" y="8109"/>
                      </a:lnTo>
                      <a:lnTo>
                        <a:pt x="3111" y="8169"/>
                      </a:lnTo>
                      <a:lnTo>
                        <a:pt x="3313" y="8216"/>
                      </a:lnTo>
                      <a:lnTo>
                        <a:pt x="3515" y="8252"/>
                      </a:lnTo>
                      <a:lnTo>
                        <a:pt x="3729" y="8275"/>
                      </a:lnTo>
                      <a:lnTo>
                        <a:pt x="3930" y="8287"/>
                      </a:lnTo>
                      <a:lnTo>
                        <a:pt x="4144" y="8299"/>
                      </a:lnTo>
                      <a:lnTo>
                        <a:pt x="4358" y="8287"/>
                      </a:lnTo>
                      <a:lnTo>
                        <a:pt x="4571" y="8275"/>
                      </a:lnTo>
                      <a:lnTo>
                        <a:pt x="4773" y="8252"/>
                      </a:lnTo>
                      <a:lnTo>
                        <a:pt x="4987" y="8216"/>
                      </a:lnTo>
                      <a:lnTo>
                        <a:pt x="5189" y="8169"/>
                      </a:lnTo>
                      <a:lnTo>
                        <a:pt x="5379" y="8109"/>
                      </a:lnTo>
                      <a:lnTo>
                        <a:pt x="5569" y="8038"/>
                      </a:lnTo>
                      <a:lnTo>
                        <a:pt x="5759" y="7967"/>
                      </a:lnTo>
                      <a:lnTo>
                        <a:pt x="5949" y="7884"/>
                      </a:lnTo>
                      <a:lnTo>
                        <a:pt x="6127" y="7789"/>
                      </a:lnTo>
                      <a:lnTo>
                        <a:pt x="6293" y="7694"/>
                      </a:lnTo>
                      <a:lnTo>
                        <a:pt x="6471" y="7587"/>
                      </a:lnTo>
                      <a:lnTo>
                        <a:pt x="6625" y="7468"/>
                      </a:lnTo>
                      <a:lnTo>
                        <a:pt x="6792" y="7349"/>
                      </a:lnTo>
                      <a:lnTo>
                        <a:pt x="6934" y="7219"/>
                      </a:lnTo>
                      <a:lnTo>
                        <a:pt x="7076" y="7076"/>
                      </a:lnTo>
                      <a:lnTo>
                        <a:pt x="7219" y="6934"/>
                      </a:lnTo>
                      <a:lnTo>
                        <a:pt x="7349" y="6780"/>
                      </a:lnTo>
                      <a:lnTo>
                        <a:pt x="7468" y="6625"/>
                      </a:lnTo>
                      <a:lnTo>
                        <a:pt x="7587" y="6471"/>
                      </a:lnTo>
                      <a:lnTo>
                        <a:pt x="7694" y="6293"/>
                      </a:lnTo>
                      <a:lnTo>
                        <a:pt x="7801" y="6127"/>
                      </a:lnTo>
                      <a:lnTo>
                        <a:pt x="7884" y="5949"/>
                      </a:lnTo>
                      <a:lnTo>
                        <a:pt x="7967" y="5759"/>
                      </a:lnTo>
                      <a:lnTo>
                        <a:pt x="8050" y="5569"/>
                      </a:lnTo>
                      <a:lnTo>
                        <a:pt x="8109" y="5379"/>
                      </a:lnTo>
                      <a:lnTo>
                        <a:pt x="8169" y="5177"/>
                      </a:lnTo>
                      <a:lnTo>
                        <a:pt x="8216" y="4987"/>
                      </a:lnTo>
                      <a:lnTo>
                        <a:pt x="8252" y="4773"/>
                      </a:lnTo>
                      <a:lnTo>
                        <a:pt x="8275" y="4571"/>
                      </a:lnTo>
                      <a:lnTo>
                        <a:pt x="8287" y="4358"/>
                      </a:lnTo>
                      <a:lnTo>
                        <a:pt x="8299" y="4144"/>
                      </a:lnTo>
                      <a:lnTo>
                        <a:pt x="8287" y="3930"/>
                      </a:lnTo>
                      <a:lnTo>
                        <a:pt x="8275" y="3717"/>
                      </a:lnTo>
                      <a:lnTo>
                        <a:pt x="8252" y="3515"/>
                      </a:lnTo>
                      <a:lnTo>
                        <a:pt x="8216" y="3313"/>
                      </a:lnTo>
                      <a:lnTo>
                        <a:pt x="8169" y="3111"/>
                      </a:lnTo>
                      <a:lnTo>
                        <a:pt x="8109" y="2909"/>
                      </a:lnTo>
                      <a:lnTo>
                        <a:pt x="8050" y="2719"/>
                      </a:lnTo>
                      <a:lnTo>
                        <a:pt x="7967" y="2529"/>
                      </a:lnTo>
                      <a:lnTo>
                        <a:pt x="7884" y="2351"/>
                      </a:lnTo>
                      <a:lnTo>
                        <a:pt x="7801" y="2173"/>
                      </a:lnTo>
                      <a:lnTo>
                        <a:pt x="7694" y="1995"/>
                      </a:lnTo>
                      <a:lnTo>
                        <a:pt x="7587" y="1829"/>
                      </a:lnTo>
                      <a:lnTo>
                        <a:pt x="7468" y="1663"/>
                      </a:lnTo>
                      <a:lnTo>
                        <a:pt x="7349" y="1508"/>
                      </a:lnTo>
                      <a:lnTo>
                        <a:pt x="7219" y="1354"/>
                      </a:lnTo>
                      <a:lnTo>
                        <a:pt x="7076" y="1212"/>
                      </a:lnTo>
                      <a:lnTo>
                        <a:pt x="6934" y="1069"/>
                      </a:lnTo>
                      <a:lnTo>
                        <a:pt x="6792" y="939"/>
                      </a:lnTo>
                      <a:lnTo>
                        <a:pt x="6625" y="820"/>
                      </a:lnTo>
                      <a:lnTo>
                        <a:pt x="6471" y="701"/>
                      </a:lnTo>
                      <a:lnTo>
                        <a:pt x="6293" y="594"/>
                      </a:lnTo>
                      <a:lnTo>
                        <a:pt x="6127" y="499"/>
                      </a:lnTo>
                      <a:lnTo>
                        <a:pt x="5949" y="404"/>
                      </a:lnTo>
                      <a:lnTo>
                        <a:pt x="5759" y="321"/>
                      </a:lnTo>
                      <a:lnTo>
                        <a:pt x="5569" y="250"/>
                      </a:lnTo>
                      <a:lnTo>
                        <a:pt x="5379" y="179"/>
                      </a:lnTo>
                      <a:lnTo>
                        <a:pt x="5189" y="131"/>
                      </a:lnTo>
                      <a:lnTo>
                        <a:pt x="4987" y="84"/>
                      </a:lnTo>
                      <a:lnTo>
                        <a:pt x="4773" y="48"/>
                      </a:lnTo>
                      <a:lnTo>
                        <a:pt x="4571" y="13"/>
                      </a:lnTo>
                      <a:lnTo>
                        <a:pt x="435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25"/>
                <p:cNvSpPr/>
                <p:nvPr/>
              </p:nvSpPr>
              <p:spPr>
                <a:xfrm>
                  <a:off x="1054225" y="3219125"/>
                  <a:ext cx="653275" cy="11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31" h="4703" extrusionOk="0">
                      <a:moveTo>
                        <a:pt x="2078" y="1"/>
                      </a:moveTo>
                      <a:lnTo>
                        <a:pt x="1936" y="13"/>
                      </a:lnTo>
                      <a:lnTo>
                        <a:pt x="1805" y="36"/>
                      </a:lnTo>
                      <a:lnTo>
                        <a:pt x="1663" y="60"/>
                      </a:lnTo>
                      <a:lnTo>
                        <a:pt x="1532" y="108"/>
                      </a:lnTo>
                      <a:lnTo>
                        <a:pt x="1413" y="155"/>
                      </a:lnTo>
                      <a:lnTo>
                        <a:pt x="1283" y="203"/>
                      </a:lnTo>
                      <a:lnTo>
                        <a:pt x="1164" y="262"/>
                      </a:lnTo>
                      <a:lnTo>
                        <a:pt x="1057" y="333"/>
                      </a:lnTo>
                      <a:lnTo>
                        <a:pt x="950" y="404"/>
                      </a:lnTo>
                      <a:lnTo>
                        <a:pt x="843" y="476"/>
                      </a:lnTo>
                      <a:lnTo>
                        <a:pt x="737" y="559"/>
                      </a:lnTo>
                      <a:lnTo>
                        <a:pt x="642" y="654"/>
                      </a:lnTo>
                      <a:lnTo>
                        <a:pt x="559" y="749"/>
                      </a:lnTo>
                      <a:lnTo>
                        <a:pt x="475" y="856"/>
                      </a:lnTo>
                      <a:lnTo>
                        <a:pt x="404" y="951"/>
                      </a:lnTo>
                      <a:lnTo>
                        <a:pt x="333" y="1057"/>
                      </a:lnTo>
                      <a:lnTo>
                        <a:pt x="262" y="1176"/>
                      </a:lnTo>
                      <a:lnTo>
                        <a:pt x="202" y="1295"/>
                      </a:lnTo>
                      <a:lnTo>
                        <a:pt x="155" y="1414"/>
                      </a:lnTo>
                      <a:lnTo>
                        <a:pt x="107" y="1532"/>
                      </a:lnTo>
                      <a:lnTo>
                        <a:pt x="72" y="1663"/>
                      </a:lnTo>
                      <a:lnTo>
                        <a:pt x="48" y="1794"/>
                      </a:lnTo>
                      <a:lnTo>
                        <a:pt x="24" y="1924"/>
                      </a:lnTo>
                      <a:lnTo>
                        <a:pt x="12" y="2055"/>
                      </a:lnTo>
                      <a:lnTo>
                        <a:pt x="1" y="2185"/>
                      </a:lnTo>
                      <a:lnTo>
                        <a:pt x="1" y="2316"/>
                      </a:lnTo>
                      <a:lnTo>
                        <a:pt x="12" y="2458"/>
                      </a:lnTo>
                      <a:lnTo>
                        <a:pt x="36" y="2589"/>
                      </a:lnTo>
                      <a:lnTo>
                        <a:pt x="60" y="2731"/>
                      </a:lnTo>
                      <a:lnTo>
                        <a:pt x="107" y="2862"/>
                      </a:lnTo>
                      <a:lnTo>
                        <a:pt x="155" y="3004"/>
                      </a:lnTo>
                      <a:lnTo>
                        <a:pt x="250" y="3266"/>
                      </a:lnTo>
                      <a:lnTo>
                        <a:pt x="309" y="3420"/>
                      </a:lnTo>
                      <a:lnTo>
                        <a:pt x="392" y="3574"/>
                      </a:lnTo>
                      <a:lnTo>
                        <a:pt x="487" y="3717"/>
                      </a:lnTo>
                      <a:lnTo>
                        <a:pt x="582" y="3847"/>
                      </a:lnTo>
                      <a:lnTo>
                        <a:pt x="689" y="3978"/>
                      </a:lnTo>
                      <a:lnTo>
                        <a:pt x="808" y="4097"/>
                      </a:lnTo>
                      <a:lnTo>
                        <a:pt x="927" y="4203"/>
                      </a:lnTo>
                      <a:lnTo>
                        <a:pt x="1057" y="4298"/>
                      </a:lnTo>
                      <a:lnTo>
                        <a:pt x="1200" y="4393"/>
                      </a:lnTo>
                      <a:lnTo>
                        <a:pt x="1342" y="4477"/>
                      </a:lnTo>
                      <a:lnTo>
                        <a:pt x="1496" y="4536"/>
                      </a:lnTo>
                      <a:lnTo>
                        <a:pt x="1651" y="4595"/>
                      </a:lnTo>
                      <a:lnTo>
                        <a:pt x="1817" y="4643"/>
                      </a:lnTo>
                      <a:lnTo>
                        <a:pt x="1983" y="4666"/>
                      </a:lnTo>
                      <a:lnTo>
                        <a:pt x="2149" y="4690"/>
                      </a:lnTo>
                      <a:lnTo>
                        <a:pt x="2327" y="4702"/>
                      </a:lnTo>
                      <a:lnTo>
                        <a:pt x="26130" y="4702"/>
                      </a:lnTo>
                      <a:lnTo>
                        <a:pt x="24350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25"/>
                <p:cNvSpPr/>
                <p:nvPr/>
              </p:nvSpPr>
              <p:spPr>
                <a:xfrm>
                  <a:off x="1414250" y="2854975"/>
                  <a:ext cx="779100" cy="105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64" h="42086" extrusionOk="0">
                      <a:moveTo>
                        <a:pt x="14329" y="0"/>
                      </a:moveTo>
                      <a:lnTo>
                        <a:pt x="13819" y="24"/>
                      </a:lnTo>
                      <a:lnTo>
                        <a:pt x="13142" y="36"/>
                      </a:lnTo>
                      <a:lnTo>
                        <a:pt x="9189" y="36"/>
                      </a:lnTo>
                      <a:lnTo>
                        <a:pt x="6862" y="48"/>
                      </a:lnTo>
                      <a:lnTo>
                        <a:pt x="5699" y="71"/>
                      </a:lnTo>
                      <a:lnTo>
                        <a:pt x="4583" y="95"/>
                      </a:lnTo>
                      <a:lnTo>
                        <a:pt x="3526" y="119"/>
                      </a:lnTo>
                      <a:lnTo>
                        <a:pt x="2564" y="166"/>
                      </a:lnTo>
                      <a:lnTo>
                        <a:pt x="1710" y="226"/>
                      </a:lnTo>
                      <a:lnTo>
                        <a:pt x="1342" y="261"/>
                      </a:lnTo>
                      <a:lnTo>
                        <a:pt x="1021" y="309"/>
                      </a:lnTo>
                      <a:lnTo>
                        <a:pt x="724" y="356"/>
                      </a:lnTo>
                      <a:lnTo>
                        <a:pt x="487" y="404"/>
                      </a:lnTo>
                      <a:lnTo>
                        <a:pt x="297" y="451"/>
                      </a:lnTo>
                      <a:lnTo>
                        <a:pt x="166" y="511"/>
                      </a:lnTo>
                      <a:lnTo>
                        <a:pt x="107" y="558"/>
                      </a:lnTo>
                      <a:lnTo>
                        <a:pt x="71" y="606"/>
                      </a:lnTo>
                      <a:lnTo>
                        <a:pt x="36" y="677"/>
                      </a:lnTo>
                      <a:lnTo>
                        <a:pt x="24" y="748"/>
                      </a:lnTo>
                      <a:lnTo>
                        <a:pt x="12" y="843"/>
                      </a:lnTo>
                      <a:lnTo>
                        <a:pt x="0" y="950"/>
                      </a:lnTo>
                      <a:lnTo>
                        <a:pt x="12" y="1057"/>
                      </a:lnTo>
                      <a:lnTo>
                        <a:pt x="24" y="1187"/>
                      </a:lnTo>
                      <a:lnTo>
                        <a:pt x="71" y="1472"/>
                      </a:lnTo>
                      <a:lnTo>
                        <a:pt x="143" y="1793"/>
                      </a:lnTo>
                      <a:lnTo>
                        <a:pt x="238" y="2149"/>
                      </a:lnTo>
                      <a:lnTo>
                        <a:pt x="368" y="2541"/>
                      </a:lnTo>
                      <a:lnTo>
                        <a:pt x="511" y="2956"/>
                      </a:lnTo>
                      <a:lnTo>
                        <a:pt x="689" y="3407"/>
                      </a:lnTo>
                      <a:lnTo>
                        <a:pt x="867" y="3870"/>
                      </a:lnTo>
                      <a:lnTo>
                        <a:pt x="1069" y="4345"/>
                      </a:lnTo>
                      <a:lnTo>
                        <a:pt x="1496" y="5342"/>
                      </a:lnTo>
                      <a:lnTo>
                        <a:pt x="1959" y="6352"/>
                      </a:lnTo>
                      <a:lnTo>
                        <a:pt x="2446" y="7361"/>
                      </a:lnTo>
                      <a:lnTo>
                        <a:pt x="2921" y="8334"/>
                      </a:lnTo>
                      <a:lnTo>
                        <a:pt x="3372" y="9236"/>
                      </a:lnTo>
                      <a:lnTo>
                        <a:pt x="3775" y="10044"/>
                      </a:lnTo>
                      <a:lnTo>
                        <a:pt x="4405" y="11243"/>
                      </a:lnTo>
                      <a:lnTo>
                        <a:pt x="4642" y="11694"/>
                      </a:lnTo>
                      <a:lnTo>
                        <a:pt x="16276" y="13783"/>
                      </a:lnTo>
                      <a:lnTo>
                        <a:pt x="27935" y="42038"/>
                      </a:lnTo>
                      <a:lnTo>
                        <a:pt x="28599" y="42086"/>
                      </a:lnTo>
                      <a:lnTo>
                        <a:pt x="28766" y="40519"/>
                      </a:lnTo>
                      <a:lnTo>
                        <a:pt x="29181" y="36328"/>
                      </a:lnTo>
                      <a:lnTo>
                        <a:pt x="29454" y="33526"/>
                      </a:lnTo>
                      <a:lnTo>
                        <a:pt x="29751" y="30380"/>
                      </a:lnTo>
                      <a:lnTo>
                        <a:pt x="30048" y="26997"/>
                      </a:lnTo>
                      <a:lnTo>
                        <a:pt x="30333" y="23483"/>
                      </a:lnTo>
                      <a:lnTo>
                        <a:pt x="30475" y="21714"/>
                      </a:lnTo>
                      <a:lnTo>
                        <a:pt x="30606" y="19945"/>
                      </a:lnTo>
                      <a:lnTo>
                        <a:pt x="30724" y="18200"/>
                      </a:lnTo>
                      <a:lnTo>
                        <a:pt x="30831" y="16478"/>
                      </a:lnTo>
                      <a:lnTo>
                        <a:pt x="30926" y="14804"/>
                      </a:lnTo>
                      <a:lnTo>
                        <a:pt x="31009" y="13190"/>
                      </a:lnTo>
                      <a:lnTo>
                        <a:pt x="31081" y="11646"/>
                      </a:lnTo>
                      <a:lnTo>
                        <a:pt x="31128" y="10186"/>
                      </a:lnTo>
                      <a:lnTo>
                        <a:pt x="31152" y="8821"/>
                      </a:lnTo>
                      <a:lnTo>
                        <a:pt x="31164" y="7574"/>
                      </a:lnTo>
                      <a:lnTo>
                        <a:pt x="31152" y="6447"/>
                      </a:lnTo>
                      <a:lnTo>
                        <a:pt x="31128" y="5924"/>
                      </a:lnTo>
                      <a:lnTo>
                        <a:pt x="31104" y="5449"/>
                      </a:lnTo>
                      <a:lnTo>
                        <a:pt x="31069" y="5010"/>
                      </a:lnTo>
                      <a:lnTo>
                        <a:pt x="31033" y="4606"/>
                      </a:lnTo>
                      <a:lnTo>
                        <a:pt x="30986" y="4238"/>
                      </a:lnTo>
                      <a:lnTo>
                        <a:pt x="30938" y="3918"/>
                      </a:lnTo>
                      <a:lnTo>
                        <a:pt x="30879" y="3645"/>
                      </a:lnTo>
                      <a:lnTo>
                        <a:pt x="30808" y="3407"/>
                      </a:lnTo>
                      <a:lnTo>
                        <a:pt x="30736" y="3229"/>
                      </a:lnTo>
                      <a:lnTo>
                        <a:pt x="30689" y="3146"/>
                      </a:lnTo>
                      <a:lnTo>
                        <a:pt x="30653" y="3087"/>
                      </a:lnTo>
                      <a:lnTo>
                        <a:pt x="30558" y="2980"/>
                      </a:lnTo>
                      <a:lnTo>
                        <a:pt x="30439" y="2873"/>
                      </a:lnTo>
                      <a:lnTo>
                        <a:pt x="30321" y="2766"/>
                      </a:lnTo>
                      <a:lnTo>
                        <a:pt x="30178" y="2659"/>
                      </a:lnTo>
                      <a:lnTo>
                        <a:pt x="30024" y="2564"/>
                      </a:lnTo>
                      <a:lnTo>
                        <a:pt x="29858" y="2469"/>
                      </a:lnTo>
                      <a:lnTo>
                        <a:pt x="29692" y="2363"/>
                      </a:lnTo>
                      <a:lnTo>
                        <a:pt x="29502" y="2268"/>
                      </a:lnTo>
                      <a:lnTo>
                        <a:pt x="29086" y="2090"/>
                      </a:lnTo>
                      <a:lnTo>
                        <a:pt x="28635" y="1911"/>
                      </a:lnTo>
                      <a:lnTo>
                        <a:pt x="28136" y="1757"/>
                      </a:lnTo>
                      <a:lnTo>
                        <a:pt x="27614" y="1591"/>
                      </a:lnTo>
                      <a:lnTo>
                        <a:pt x="27056" y="1448"/>
                      </a:lnTo>
                      <a:lnTo>
                        <a:pt x="26474" y="1306"/>
                      </a:lnTo>
                      <a:lnTo>
                        <a:pt x="25857" y="1175"/>
                      </a:lnTo>
                      <a:lnTo>
                        <a:pt x="25240" y="1045"/>
                      </a:lnTo>
                      <a:lnTo>
                        <a:pt x="24587" y="926"/>
                      </a:lnTo>
                      <a:lnTo>
                        <a:pt x="23934" y="819"/>
                      </a:lnTo>
                      <a:lnTo>
                        <a:pt x="23269" y="712"/>
                      </a:lnTo>
                      <a:lnTo>
                        <a:pt x="22604" y="617"/>
                      </a:lnTo>
                      <a:lnTo>
                        <a:pt x="21263" y="451"/>
                      </a:lnTo>
                      <a:lnTo>
                        <a:pt x="19957" y="309"/>
                      </a:lnTo>
                      <a:lnTo>
                        <a:pt x="18698" y="190"/>
                      </a:lnTo>
                      <a:lnTo>
                        <a:pt x="17535" y="107"/>
                      </a:lnTo>
                      <a:lnTo>
                        <a:pt x="16478" y="48"/>
                      </a:lnTo>
                      <a:lnTo>
                        <a:pt x="15576" y="12"/>
                      </a:lnTo>
                      <a:lnTo>
                        <a:pt x="14852" y="0"/>
                      </a:lnTo>
                      <a:close/>
                    </a:path>
                  </a:pathLst>
                </a:custGeom>
                <a:solidFill>
                  <a:srgbClr val="C0EB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25"/>
                <p:cNvSpPr/>
                <p:nvPr/>
              </p:nvSpPr>
              <p:spPr>
                <a:xfrm>
                  <a:off x="1414250" y="2863575"/>
                  <a:ext cx="704600" cy="10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84" h="41719" extrusionOk="0">
                      <a:moveTo>
                        <a:pt x="8073" y="0"/>
                      </a:moveTo>
                      <a:lnTo>
                        <a:pt x="7515" y="24"/>
                      </a:lnTo>
                      <a:lnTo>
                        <a:pt x="6767" y="72"/>
                      </a:lnTo>
                      <a:lnTo>
                        <a:pt x="4832" y="202"/>
                      </a:lnTo>
                      <a:lnTo>
                        <a:pt x="3704" y="273"/>
                      </a:lnTo>
                      <a:lnTo>
                        <a:pt x="2505" y="333"/>
                      </a:lnTo>
                      <a:lnTo>
                        <a:pt x="1270" y="380"/>
                      </a:lnTo>
                      <a:lnTo>
                        <a:pt x="24" y="404"/>
                      </a:lnTo>
                      <a:lnTo>
                        <a:pt x="12" y="487"/>
                      </a:lnTo>
                      <a:lnTo>
                        <a:pt x="0" y="582"/>
                      </a:lnTo>
                      <a:lnTo>
                        <a:pt x="12" y="808"/>
                      </a:lnTo>
                      <a:lnTo>
                        <a:pt x="59" y="1069"/>
                      </a:lnTo>
                      <a:lnTo>
                        <a:pt x="119" y="1366"/>
                      </a:lnTo>
                      <a:lnTo>
                        <a:pt x="202" y="1686"/>
                      </a:lnTo>
                      <a:lnTo>
                        <a:pt x="321" y="2042"/>
                      </a:lnTo>
                      <a:lnTo>
                        <a:pt x="451" y="2422"/>
                      </a:lnTo>
                      <a:lnTo>
                        <a:pt x="594" y="2826"/>
                      </a:lnTo>
                      <a:lnTo>
                        <a:pt x="760" y="3253"/>
                      </a:lnTo>
                      <a:lnTo>
                        <a:pt x="938" y="3693"/>
                      </a:lnTo>
                      <a:lnTo>
                        <a:pt x="1330" y="4607"/>
                      </a:lnTo>
                      <a:lnTo>
                        <a:pt x="1757" y="5556"/>
                      </a:lnTo>
                      <a:lnTo>
                        <a:pt x="2196" y="6506"/>
                      </a:lnTo>
                      <a:lnTo>
                        <a:pt x="2648" y="7444"/>
                      </a:lnTo>
                      <a:lnTo>
                        <a:pt x="3087" y="8334"/>
                      </a:lnTo>
                      <a:lnTo>
                        <a:pt x="3870" y="9878"/>
                      </a:lnTo>
                      <a:lnTo>
                        <a:pt x="4428" y="10946"/>
                      </a:lnTo>
                      <a:lnTo>
                        <a:pt x="4642" y="11350"/>
                      </a:lnTo>
                      <a:lnTo>
                        <a:pt x="16276" y="13439"/>
                      </a:lnTo>
                      <a:lnTo>
                        <a:pt x="27935" y="41694"/>
                      </a:lnTo>
                      <a:lnTo>
                        <a:pt x="28184" y="41718"/>
                      </a:lnTo>
                      <a:lnTo>
                        <a:pt x="28184" y="41718"/>
                      </a:lnTo>
                      <a:lnTo>
                        <a:pt x="28160" y="40733"/>
                      </a:lnTo>
                      <a:lnTo>
                        <a:pt x="28124" y="39676"/>
                      </a:lnTo>
                      <a:lnTo>
                        <a:pt x="28077" y="38536"/>
                      </a:lnTo>
                      <a:lnTo>
                        <a:pt x="28018" y="37325"/>
                      </a:lnTo>
                      <a:lnTo>
                        <a:pt x="27946" y="36055"/>
                      </a:lnTo>
                      <a:lnTo>
                        <a:pt x="27863" y="34737"/>
                      </a:lnTo>
                      <a:lnTo>
                        <a:pt x="27768" y="33372"/>
                      </a:lnTo>
                      <a:lnTo>
                        <a:pt x="27673" y="31959"/>
                      </a:lnTo>
                      <a:lnTo>
                        <a:pt x="27436" y="29051"/>
                      </a:lnTo>
                      <a:lnTo>
                        <a:pt x="27163" y="26071"/>
                      </a:lnTo>
                      <a:lnTo>
                        <a:pt x="26866" y="23067"/>
                      </a:lnTo>
                      <a:lnTo>
                        <a:pt x="26712" y="21583"/>
                      </a:lnTo>
                      <a:lnTo>
                        <a:pt x="26546" y="20111"/>
                      </a:lnTo>
                      <a:lnTo>
                        <a:pt x="26367" y="18663"/>
                      </a:lnTo>
                      <a:lnTo>
                        <a:pt x="26201" y="17238"/>
                      </a:lnTo>
                      <a:lnTo>
                        <a:pt x="26023" y="15861"/>
                      </a:lnTo>
                      <a:lnTo>
                        <a:pt x="25833" y="14532"/>
                      </a:lnTo>
                      <a:lnTo>
                        <a:pt x="25655" y="13249"/>
                      </a:lnTo>
                      <a:lnTo>
                        <a:pt x="25465" y="12027"/>
                      </a:lnTo>
                      <a:lnTo>
                        <a:pt x="25275" y="10863"/>
                      </a:lnTo>
                      <a:lnTo>
                        <a:pt x="25085" y="9783"/>
                      </a:lnTo>
                      <a:lnTo>
                        <a:pt x="24895" y="8786"/>
                      </a:lnTo>
                      <a:lnTo>
                        <a:pt x="24705" y="7871"/>
                      </a:lnTo>
                      <a:lnTo>
                        <a:pt x="24515" y="7052"/>
                      </a:lnTo>
                      <a:lnTo>
                        <a:pt x="24325" y="6328"/>
                      </a:lnTo>
                      <a:lnTo>
                        <a:pt x="24231" y="6008"/>
                      </a:lnTo>
                      <a:lnTo>
                        <a:pt x="24136" y="5723"/>
                      </a:lnTo>
                      <a:lnTo>
                        <a:pt x="24041" y="5461"/>
                      </a:lnTo>
                      <a:lnTo>
                        <a:pt x="23946" y="5224"/>
                      </a:lnTo>
                      <a:lnTo>
                        <a:pt x="23862" y="5022"/>
                      </a:lnTo>
                      <a:lnTo>
                        <a:pt x="23768" y="4856"/>
                      </a:lnTo>
                      <a:lnTo>
                        <a:pt x="23673" y="4725"/>
                      </a:lnTo>
                      <a:lnTo>
                        <a:pt x="23589" y="4619"/>
                      </a:lnTo>
                      <a:lnTo>
                        <a:pt x="23471" y="4512"/>
                      </a:lnTo>
                      <a:lnTo>
                        <a:pt x="23352" y="4417"/>
                      </a:lnTo>
                      <a:lnTo>
                        <a:pt x="23067" y="4203"/>
                      </a:lnTo>
                      <a:lnTo>
                        <a:pt x="22735" y="4001"/>
                      </a:lnTo>
                      <a:lnTo>
                        <a:pt x="22355" y="3787"/>
                      </a:lnTo>
                      <a:lnTo>
                        <a:pt x="21951" y="3586"/>
                      </a:lnTo>
                      <a:lnTo>
                        <a:pt x="21500" y="3372"/>
                      </a:lnTo>
                      <a:lnTo>
                        <a:pt x="21013" y="3170"/>
                      </a:lnTo>
                      <a:lnTo>
                        <a:pt x="20515" y="2956"/>
                      </a:lnTo>
                      <a:lnTo>
                        <a:pt x="19980" y="2755"/>
                      </a:lnTo>
                      <a:lnTo>
                        <a:pt x="19422" y="2565"/>
                      </a:lnTo>
                      <a:lnTo>
                        <a:pt x="18841" y="2363"/>
                      </a:lnTo>
                      <a:lnTo>
                        <a:pt x="18259" y="2173"/>
                      </a:lnTo>
                      <a:lnTo>
                        <a:pt x="17654" y="1983"/>
                      </a:lnTo>
                      <a:lnTo>
                        <a:pt x="17036" y="1805"/>
                      </a:lnTo>
                      <a:lnTo>
                        <a:pt x="15802" y="1449"/>
                      </a:lnTo>
                      <a:lnTo>
                        <a:pt x="14555" y="1128"/>
                      </a:lnTo>
                      <a:lnTo>
                        <a:pt x="13344" y="843"/>
                      </a:lnTo>
                      <a:lnTo>
                        <a:pt x="12181" y="582"/>
                      </a:lnTo>
                      <a:lnTo>
                        <a:pt x="11100" y="368"/>
                      </a:lnTo>
                      <a:lnTo>
                        <a:pt x="10127" y="202"/>
                      </a:lnTo>
                      <a:lnTo>
                        <a:pt x="9676" y="131"/>
                      </a:lnTo>
                      <a:lnTo>
                        <a:pt x="9272" y="83"/>
                      </a:lnTo>
                      <a:lnTo>
                        <a:pt x="8904" y="36"/>
                      </a:lnTo>
                      <a:lnTo>
                        <a:pt x="8583" y="12"/>
                      </a:lnTo>
                      <a:lnTo>
                        <a:pt x="83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25"/>
                <p:cNvSpPr/>
                <p:nvPr/>
              </p:nvSpPr>
              <p:spPr>
                <a:xfrm>
                  <a:off x="1104675" y="2874550"/>
                  <a:ext cx="1008550" cy="104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42" h="41695" extrusionOk="0">
                      <a:moveTo>
                        <a:pt x="12264" y="1"/>
                      </a:moveTo>
                      <a:lnTo>
                        <a:pt x="11754" y="48"/>
                      </a:lnTo>
                      <a:lnTo>
                        <a:pt x="11125" y="119"/>
                      </a:lnTo>
                      <a:lnTo>
                        <a:pt x="10377" y="214"/>
                      </a:lnTo>
                      <a:lnTo>
                        <a:pt x="9546" y="357"/>
                      </a:lnTo>
                      <a:lnTo>
                        <a:pt x="8632" y="511"/>
                      </a:lnTo>
                      <a:lnTo>
                        <a:pt x="7670" y="677"/>
                      </a:lnTo>
                      <a:lnTo>
                        <a:pt x="6697" y="867"/>
                      </a:lnTo>
                      <a:lnTo>
                        <a:pt x="5699" y="1069"/>
                      </a:lnTo>
                      <a:lnTo>
                        <a:pt x="4726" y="1271"/>
                      </a:lnTo>
                      <a:lnTo>
                        <a:pt x="3788" y="1485"/>
                      </a:lnTo>
                      <a:lnTo>
                        <a:pt x="2909" y="1686"/>
                      </a:lnTo>
                      <a:lnTo>
                        <a:pt x="2102" y="1900"/>
                      </a:lnTo>
                      <a:lnTo>
                        <a:pt x="1402" y="2090"/>
                      </a:lnTo>
                      <a:lnTo>
                        <a:pt x="820" y="2268"/>
                      </a:lnTo>
                      <a:lnTo>
                        <a:pt x="583" y="2351"/>
                      </a:lnTo>
                      <a:lnTo>
                        <a:pt x="381" y="2434"/>
                      </a:lnTo>
                      <a:lnTo>
                        <a:pt x="226" y="2506"/>
                      </a:lnTo>
                      <a:lnTo>
                        <a:pt x="108" y="2577"/>
                      </a:lnTo>
                      <a:lnTo>
                        <a:pt x="72" y="2612"/>
                      </a:lnTo>
                      <a:lnTo>
                        <a:pt x="36" y="2672"/>
                      </a:lnTo>
                      <a:lnTo>
                        <a:pt x="13" y="2731"/>
                      </a:lnTo>
                      <a:lnTo>
                        <a:pt x="1" y="2814"/>
                      </a:lnTo>
                      <a:lnTo>
                        <a:pt x="1" y="2909"/>
                      </a:lnTo>
                      <a:lnTo>
                        <a:pt x="13" y="3004"/>
                      </a:lnTo>
                      <a:lnTo>
                        <a:pt x="48" y="3254"/>
                      </a:lnTo>
                      <a:lnTo>
                        <a:pt x="120" y="3538"/>
                      </a:lnTo>
                      <a:lnTo>
                        <a:pt x="214" y="3859"/>
                      </a:lnTo>
                      <a:lnTo>
                        <a:pt x="345" y="4215"/>
                      </a:lnTo>
                      <a:lnTo>
                        <a:pt x="499" y="4619"/>
                      </a:lnTo>
                      <a:lnTo>
                        <a:pt x="677" y="5034"/>
                      </a:lnTo>
                      <a:lnTo>
                        <a:pt x="867" y="5474"/>
                      </a:lnTo>
                      <a:lnTo>
                        <a:pt x="1307" y="6423"/>
                      </a:lnTo>
                      <a:lnTo>
                        <a:pt x="1805" y="7432"/>
                      </a:lnTo>
                      <a:lnTo>
                        <a:pt x="2328" y="8465"/>
                      </a:lnTo>
                      <a:lnTo>
                        <a:pt x="2494" y="8786"/>
                      </a:lnTo>
                      <a:lnTo>
                        <a:pt x="2684" y="9094"/>
                      </a:lnTo>
                      <a:lnTo>
                        <a:pt x="2874" y="9403"/>
                      </a:lnTo>
                      <a:lnTo>
                        <a:pt x="3076" y="9700"/>
                      </a:lnTo>
                      <a:lnTo>
                        <a:pt x="3289" y="9997"/>
                      </a:lnTo>
                      <a:lnTo>
                        <a:pt x="3515" y="10270"/>
                      </a:lnTo>
                      <a:lnTo>
                        <a:pt x="3740" y="10543"/>
                      </a:lnTo>
                      <a:lnTo>
                        <a:pt x="3990" y="10804"/>
                      </a:lnTo>
                      <a:lnTo>
                        <a:pt x="4239" y="11065"/>
                      </a:lnTo>
                      <a:lnTo>
                        <a:pt x="4488" y="11303"/>
                      </a:lnTo>
                      <a:lnTo>
                        <a:pt x="4750" y="11540"/>
                      </a:lnTo>
                      <a:lnTo>
                        <a:pt x="5023" y="11766"/>
                      </a:lnTo>
                      <a:lnTo>
                        <a:pt x="5308" y="11979"/>
                      </a:lnTo>
                      <a:lnTo>
                        <a:pt x="5592" y="12193"/>
                      </a:lnTo>
                      <a:lnTo>
                        <a:pt x="5877" y="12383"/>
                      </a:lnTo>
                      <a:lnTo>
                        <a:pt x="6174" y="12573"/>
                      </a:lnTo>
                      <a:lnTo>
                        <a:pt x="6483" y="12751"/>
                      </a:lnTo>
                      <a:lnTo>
                        <a:pt x="6791" y="12917"/>
                      </a:lnTo>
                      <a:lnTo>
                        <a:pt x="7112" y="13072"/>
                      </a:lnTo>
                      <a:lnTo>
                        <a:pt x="7433" y="13214"/>
                      </a:lnTo>
                      <a:lnTo>
                        <a:pt x="7765" y="13345"/>
                      </a:lnTo>
                      <a:lnTo>
                        <a:pt x="8097" y="13475"/>
                      </a:lnTo>
                      <a:lnTo>
                        <a:pt x="8430" y="13582"/>
                      </a:lnTo>
                      <a:lnTo>
                        <a:pt x="8774" y="13677"/>
                      </a:lnTo>
                      <a:lnTo>
                        <a:pt x="9118" y="13772"/>
                      </a:lnTo>
                      <a:lnTo>
                        <a:pt x="9463" y="13843"/>
                      </a:lnTo>
                      <a:lnTo>
                        <a:pt x="9819" y="13914"/>
                      </a:lnTo>
                      <a:lnTo>
                        <a:pt x="10163" y="13962"/>
                      </a:lnTo>
                      <a:lnTo>
                        <a:pt x="10531" y="13998"/>
                      </a:lnTo>
                      <a:lnTo>
                        <a:pt x="10887" y="14021"/>
                      </a:lnTo>
                      <a:lnTo>
                        <a:pt x="11255" y="14045"/>
                      </a:lnTo>
                      <a:lnTo>
                        <a:pt x="11611" y="14045"/>
                      </a:lnTo>
                      <a:lnTo>
                        <a:pt x="18675" y="13938"/>
                      </a:lnTo>
                      <a:lnTo>
                        <a:pt x="39819" y="41695"/>
                      </a:lnTo>
                      <a:lnTo>
                        <a:pt x="40341" y="41564"/>
                      </a:lnTo>
                      <a:lnTo>
                        <a:pt x="40009" y="40021"/>
                      </a:lnTo>
                      <a:lnTo>
                        <a:pt x="39118" y="35901"/>
                      </a:lnTo>
                      <a:lnTo>
                        <a:pt x="38513" y="33135"/>
                      </a:lnTo>
                      <a:lnTo>
                        <a:pt x="37813" y="30036"/>
                      </a:lnTo>
                      <a:lnTo>
                        <a:pt x="37041" y="26712"/>
                      </a:lnTo>
                      <a:lnTo>
                        <a:pt x="36234" y="23246"/>
                      </a:lnTo>
                      <a:lnTo>
                        <a:pt x="35806" y="21501"/>
                      </a:lnTo>
                      <a:lnTo>
                        <a:pt x="35379" y="19755"/>
                      </a:lnTo>
                      <a:lnTo>
                        <a:pt x="34951" y="18034"/>
                      </a:lnTo>
                      <a:lnTo>
                        <a:pt x="34512" y="16336"/>
                      </a:lnTo>
                      <a:lnTo>
                        <a:pt x="34085" y="14686"/>
                      </a:lnTo>
                      <a:lnTo>
                        <a:pt x="33657" y="13095"/>
                      </a:lnTo>
                      <a:lnTo>
                        <a:pt x="33230" y="11564"/>
                      </a:lnTo>
                      <a:lnTo>
                        <a:pt x="32815" y="10127"/>
                      </a:lnTo>
                      <a:lnTo>
                        <a:pt x="32411" y="8774"/>
                      </a:lnTo>
                      <a:lnTo>
                        <a:pt x="32019" y="7539"/>
                      </a:lnTo>
                      <a:lnTo>
                        <a:pt x="31639" y="6423"/>
                      </a:lnTo>
                      <a:lnTo>
                        <a:pt x="31461" y="5913"/>
                      </a:lnTo>
                      <a:lnTo>
                        <a:pt x="31283" y="5426"/>
                      </a:lnTo>
                      <a:lnTo>
                        <a:pt x="31105" y="4987"/>
                      </a:lnTo>
                      <a:lnTo>
                        <a:pt x="30939" y="4595"/>
                      </a:lnTo>
                      <a:lnTo>
                        <a:pt x="30773" y="4227"/>
                      </a:lnTo>
                      <a:lnTo>
                        <a:pt x="30618" y="3906"/>
                      </a:lnTo>
                      <a:lnTo>
                        <a:pt x="30464" y="3633"/>
                      </a:lnTo>
                      <a:lnTo>
                        <a:pt x="30310" y="3396"/>
                      </a:lnTo>
                      <a:lnTo>
                        <a:pt x="30179" y="3206"/>
                      </a:lnTo>
                      <a:lnTo>
                        <a:pt x="30108" y="3135"/>
                      </a:lnTo>
                      <a:lnTo>
                        <a:pt x="30037" y="3064"/>
                      </a:lnTo>
                      <a:lnTo>
                        <a:pt x="29906" y="2957"/>
                      </a:lnTo>
                      <a:lnTo>
                        <a:pt x="29752" y="2838"/>
                      </a:lnTo>
                      <a:lnTo>
                        <a:pt x="29585" y="2731"/>
                      </a:lnTo>
                      <a:lnTo>
                        <a:pt x="29407" y="2624"/>
                      </a:lnTo>
                      <a:lnTo>
                        <a:pt x="29217" y="2517"/>
                      </a:lnTo>
                      <a:lnTo>
                        <a:pt x="29016" y="2422"/>
                      </a:lnTo>
                      <a:lnTo>
                        <a:pt x="28576" y="2221"/>
                      </a:lnTo>
                      <a:lnTo>
                        <a:pt x="28090" y="2043"/>
                      </a:lnTo>
                      <a:lnTo>
                        <a:pt x="27567" y="1865"/>
                      </a:lnTo>
                      <a:lnTo>
                        <a:pt x="27009" y="1698"/>
                      </a:lnTo>
                      <a:lnTo>
                        <a:pt x="26416" y="1532"/>
                      </a:lnTo>
                      <a:lnTo>
                        <a:pt x="25798" y="1390"/>
                      </a:lnTo>
                      <a:lnTo>
                        <a:pt x="25145" y="1247"/>
                      </a:lnTo>
                      <a:lnTo>
                        <a:pt x="24481" y="1117"/>
                      </a:lnTo>
                      <a:lnTo>
                        <a:pt x="23804" y="986"/>
                      </a:lnTo>
                      <a:lnTo>
                        <a:pt x="23103" y="867"/>
                      </a:lnTo>
                      <a:lnTo>
                        <a:pt x="22391" y="760"/>
                      </a:lnTo>
                      <a:lnTo>
                        <a:pt x="21679" y="665"/>
                      </a:lnTo>
                      <a:lnTo>
                        <a:pt x="20966" y="570"/>
                      </a:lnTo>
                      <a:lnTo>
                        <a:pt x="19542" y="416"/>
                      </a:lnTo>
                      <a:lnTo>
                        <a:pt x="18153" y="286"/>
                      </a:lnTo>
                      <a:lnTo>
                        <a:pt x="16835" y="179"/>
                      </a:lnTo>
                      <a:lnTo>
                        <a:pt x="15612" y="96"/>
                      </a:lnTo>
                      <a:lnTo>
                        <a:pt x="14508" y="36"/>
                      </a:lnTo>
                      <a:lnTo>
                        <a:pt x="13558" y="13"/>
                      </a:lnTo>
                      <a:lnTo>
                        <a:pt x="12799" y="1"/>
                      </a:lnTo>
                      <a:close/>
                    </a:path>
                  </a:pathLst>
                </a:custGeom>
                <a:solidFill>
                  <a:srgbClr val="C0EB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25"/>
                <p:cNvSpPr/>
                <p:nvPr/>
              </p:nvSpPr>
              <p:spPr>
                <a:xfrm>
                  <a:off x="1104675" y="2887900"/>
                  <a:ext cx="1008550" cy="102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42" h="41161" extrusionOk="0">
                      <a:moveTo>
                        <a:pt x="8477" y="1"/>
                      </a:moveTo>
                      <a:lnTo>
                        <a:pt x="7160" y="238"/>
                      </a:lnTo>
                      <a:lnTo>
                        <a:pt x="5818" y="511"/>
                      </a:lnTo>
                      <a:lnTo>
                        <a:pt x="4500" y="784"/>
                      </a:lnTo>
                      <a:lnTo>
                        <a:pt x="3266" y="1069"/>
                      </a:lnTo>
                      <a:lnTo>
                        <a:pt x="2150" y="1354"/>
                      </a:lnTo>
                      <a:lnTo>
                        <a:pt x="1663" y="1485"/>
                      </a:lnTo>
                      <a:lnTo>
                        <a:pt x="1212" y="1604"/>
                      </a:lnTo>
                      <a:lnTo>
                        <a:pt x="832" y="1734"/>
                      </a:lnTo>
                      <a:lnTo>
                        <a:pt x="523" y="1841"/>
                      </a:lnTo>
                      <a:lnTo>
                        <a:pt x="274" y="1948"/>
                      </a:lnTo>
                      <a:lnTo>
                        <a:pt x="179" y="1995"/>
                      </a:lnTo>
                      <a:lnTo>
                        <a:pt x="108" y="2043"/>
                      </a:lnTo>
                      <a:lnTo>
                        <a:pt x="72" y="2078"/>
                      </a:lnTo>
                      <a:lnTo>
                        <a:pt x="36" y="2138"/>
                      </a:lnTo>
                      <a:lnTo>
                        <a:pt x="13" y="2197"/>
                      </a:lnTo>
                      <a:lnTo>
                        <a:pt x="1" y="2280"/>
                      </a:lnTo>
                      <a:lnTo>
                        <a:pt x="1" y="2375"/>
                      </a:lnTo>
                      <a:lnTo>
                        <a:pt x="13" y="2470"/>
                      </a:lnTo>
                      <a:lnTo>
                        <a:pt x="48" y="2720"/>
                      </a:lnTo>
                      <a:lnTo>
                        <a:pt x="120" y="3004"/>
                      </a:lnTo>
                      <a:lnTo>
                        <a:pt x="214" y="3325"/>
                      </a:lnTo>
                      <a:lnTo>
                        <a:pt x="345" y="3681"/>
                      </a:lnTo>
                      <a:lnTo>
                        <a:pt x="499" y="4085"/>
                      </a:lnTo>
                      <a:lnTo>
                        <a:pt x="677" y="4500"/>
                      </a:lnTo>
                      <a:lnTo>
                        <a:pt x="867" y="4940"/>
                      </a:lnTo>
                      <a:lnTo>
                        <a:pt x="1307" y="5889"/>
                      </a:lnTo>
                      <a:lnTo>
                        <a:pt x="1805" y="6898"/>
                      </a:lnTo>
                      <a:lnTo>
                        <a:pt x="2328" y="7931"/>
                      </a:lnTo>
                      <a:lnTo>
                        <a:pt x="2494" y="8252"/>
                      </a:lnTo>
                      <a:lnTo>
                        <a:pt x="2684" y="8560"/>
                      </a:lnTo>
                      <a:lnTo>
                        <a:pt x="2874" y="8869"/>
                      </a:lnTo>
                      <a:lnTo>
                        <a:pt x="3076" y="9166"/>
                      </a:lnTo>
                      <a:lnTo>
                        <a:pt x="3289" y="9463"/>
                      </a:lnTo>
                      <a:lnTo>
                        <a:pt x="3515" y="9736"/>
                      </a:lnTo>
                      <a:lnTo>
                        <a:pt x="3740" y="10009"/>
                      </a:lnTo>
                      <a:lnTo>
                        <a:pt x="3990" y="10270"/>
                      </a:lnTo>
                      <a:lnTo>
                        <a:pt x="4239" y="10531"/>
                      </a:lnTo>
                      <a:lnTo>
                        <a:pt x="4488" y="10769"/>
                      </a:lnTo>
                      <a:lnTo>
                        <a:pt x="4750" y="11006"/>
                      </a:lnTo>
                      <a:lnTo>
                        <a:pt x="5023" y="11232"/>
                      </a:lnTo>
                      <a:lnTo>
                        <a:pt x="5308" y="11445"/>
                      </a:lnTo>
                      <a:lnTo>
                        <a:pt x="5592" y="11659"/>
                      </a:lnTo>
                      <a:lnTo>
                        <a:pt x="5877" y="11849"/>
                      </a:lnTo>
                      <a:lnTo>
                        <a:pt x="6174" y="12039"/>
                      </a:lnTo>
                      <a:lnTo>
                        <a:pt x="6483" y="12217"/>
                      </a:lnTo>
                      <a:lnTo>
                        <a:pt x="6791" y="12383"/>
                      </a:lnTo>
                      <a:lnTo>
                        <a:pt x="7112" y="12538"/>
                      </a:lnTo>
                      <a:lnTo>
                        <a:pt x="7433" y="12680"/>
                      </a:lnTo>
                      <a:lnTo>
                        <a:pt x="7765" y="12811"/>
                      </a:lnTo>
                      <a:lnTo>
                        <a:pt x="8097" y="12941"/>
                      </a:lnTo>
                      <a:lnTo>
                        <a:pt x="8430" y="13048"/>
                      </a:lnTo>
                      <a:lnTo>
                        <a:pt x="8774" y="13143"/>
                      </a:lnTo>
                      <a:lnTo>
                        <a:pt x="9118" y="13238"/>
                      </a:lnTo>
                      <a:lnTo>
                        <a:pt x="9463" y="13309"/>
                      </a:lnTo>
                      <a:lnTo>
                        <a:pt x="9819" y="13380"/>
                      </a:lnTo>
                      <a:lnTo>
                        <a:pt x="10163" y="13428"/>
                      </a:lnTo>
                      <a:lnTo>
                        <a:pt x="10531" y="13464"/>
                      </a:lnTo>
                      <a:lnTo>
                        <a:pt x="10887" y="13487"/>
                      </a:lnTo>
                      <a:lnTo>
                        <a:pt x="11255" y="13511"/>
                      </a:lnTo>
                      <a:lnTo>
                        <a:pt x="11611" y="13511"/>
                      </a:lnTo>
                      <a:lnTo>
                        <a:pt x="18675" y="13404"/>
                      </a:lnTo>
                      <a:lnTo>
                        <a:pt x="39819" y="41161"/>
                      </a:lnTo>
                      <a:lnTo>
                        <a:pt x="40341" y="41030"/>
                      </a:lnTo>
                      <a:lnTo>
                        <a:pt x="39783" y="40045"/>
                      </a:lnTo>
                      <a:lnTo>
                        <a:pt x="38299" y="37350"/>
                      </a:lnTo>
                      <a:lnTo>
                        <a:pt x="37290" y="35486"/>
                      </a:lnTo>
                      <a:lnTo>
                        <a:pt x="36139" y="33361"/>
                      </a:lnTo>
                      <a:lnTo>
                        <a:pt x="34880" y="30998"/>
                      </a:lnTo>
                      <a:lnTo>
                        <a:pt x="33562" y="28458"/>
                      </a:lnTo>
                      <a:lnTo>
                        <a:pt x="32197" y="25810"/>
                      </a:lnTo>
                      <a:lnTo>
                        <a:pt x="31509" y="24445"/>
                      </a:lnTo>
                      <a:lnTo>
                        <a:pt x="30820" y="23080"/>
                      </a:lnTo>
                      <a:lnTo>
                        <a:pt x="30143" y="21703"/>
                      </a:lnTo>
                      <a:lnTo>
                        <a:pt x="29479" y="20325"/>
                      </a:lnTo>
                      <a:lnTo>
                        <a:pt x="28826" y="18960"/>
                      </a:lnTo>
                      <a:lnTo>
                        <a:pt x="28185" y="17607"/>
                      </a:lnTo>
                      <a:lnTo>
                        <a:pt x="27579" y="16265"/>
                      </a:lnTo>
                      <a:lnTo>
                        <a:pt x="26985" y="14959"/>
                      </a:lnTo>
                      <a:lnTo>
                        <a:pt x="26439" y="13689"/>
                      </a:lnTo>
                      <a:lnTo>
                        <a:pt x="25917" y="12454"/>
                      </a:lnTo>
                      <a:lnTo>
                        <a:pt x="25430" y="11255"/>
                      </a:lnTo>
                      <a:lnTo>
                        <a:pt x="24991" y="10116"/>
                      </a:lnTo>
                      <a:lnTo>
                        <a:pt x="24599" y="9035"/>
                      </a:lnTo>
                      <a:lnTo>
                        <a:pt x="24421" y="8513"/>
                      </a:lnTo>
                      <a:lnTo>
                        <a:pt x="24267" y="8014"/>
                      </a:lnTo>
                      <a:lnTo>
                        <a:pt x="24124" y="8038"/>
                      </a:lnTo>
                      <a:lnTo>
                        <a:pt x="23982" y="8050"/>
                      </a:lnTo>
                      <a:lnTo>
                        <a:pt x="23816" y="8062"/>
                      </a:lnTo>
                      <a:lnTo>
                        <a:pt x="23638" y="8062"/>
                      </a:lnTo>
                      <a:lnTo>
                        <a:pt x="23234" y="8026"/>
                      </a:lnTo>
                      <a:lnTo>
                        <a:pt x="22783" y="7979"/>
                      </a:lnTo>
                      <a:lnTo>
                        <a:pt x="22284" y="7884"/>
                      </a:lnTo>
                      <a:lnTo>
                        <a:pt x="21750" y="7777"/>
                      </a:lnTo>
                      <a:lnTo>
                        <a:pt x="21180" y="7634"/>
                      </a:lnTo>
                      <a:lnTo>
                        <a:pt x="20575" y="7480"/>
                      </a:lnTo>
                      <a:lnTo>
                        <a:pt x="19934" y="7290"/>
                      </a:lnTo>
                      <a:lnTo>
                        <a:pt x="19281" y="7088"/>
                      </a:lnTo>
                      <a:lnTo>
                        <a:pt x="18604" y="6863"/>
                      </a:lnTo>
                      <a:lnTo>
                        <a:pt x="17927" y="6625"/>
                      </a:lnTo>
                      <a:lnTo>
                        <a:pt x="17227" y="6376"/>
                      </a:lnTo>
                      <a:lnTo>
                        <a:pt x="16526" y="6103"/>
                      </a:lnTo>
                      <a:lnTo>
                        <a:pt x="15826" y="5818"/>
                      </a:lnTo>
                      <a:lnTo>
                        <a:pt x="15126" y="5521"/>
                      </a:lnTo>
                      <a:lnTo>
                        <a:pt x="14437" y="5213"/>
                      </a:lnTo>
                      <a:lnTo>
                        <a:pt x="13772" y="4904"/>
                      </a:lnTo>
                      <a:lnTo>
                        <a:pt x="13107" y="4583"/>
                      </a:lnTo>
                      <a:lnTo>
                        <a:pt x="12478" y="4251"/>
                      </a:lnTo>
                      <a:lnTo>
                        <a:pt x="11873" y="3930"/>
                      </a:lnTo>
                      <a:lnTo>
                        <a:pt x="11303" y="3598"/>
                      </a:lnTo>
                      <a:lnTo>
                        <a:pt x="10769" y="3266"/>
                      </a:lnTo>
                      <a:lnTo>
                        <a:pt x="10270" y="2933"/>
                      </a:lnTo>
                      <a:lnTo>
                        <a:pt x="9819" y="2601"/>
                      </a:lnTo>
                      <a:lnTo>
                        <a:pt x="9605" y="2435"/>
                      </a:lnTo>
                      <a:lnTo>
                        <a:pt x="9415" y="2280"/>
                      </a:lnTo>
                      <a:lnTo>
                        <a:pt x="9237" y="2114"/>
                      </a:lnTo>
                      <a:lnTo>
                        <a:pt x="9071" y="1960"/>
                      </a:lnTo>
                      <a:lnTo>
                        <a:pt x="8917" y="1805"/>
                      </a:lnTo>
                      <a:lnTo>
                        <a:pt x="8786" y="1639"/>
                      </a:lnTo>
                      <a:lnTo>
                        <a:pt x="8667" y="1497"/>
                      </a:lnTo>
                      <a:lnTo>
                        <a:pt x="8560" y="1342"/>
                      </a:lnTo>
                      <a:lnTo>
                        <a:pt x="8477" y="1188"/>
                      </a:lnTo>
                      <a:lnTo>
                        <a:pt x="8406" y="1046"/>
                      </a:lnTo>
                      <a:lnTo>
                        <a:pt x="8359" y="903"/>
                      </a:lnTo>
                      <a:lnTo>
                        <a:pt x="8335" y="761"/>
                      </a:lnTo>
                      <a:lnTo>
                        <a:pt x="8323" y="630"/>
                      </a:lnTo>
                      <a:lnTo>
                        <a:pt x="8335" y="499"/>
                      </a:lnTo>
                      <a:lnTo>
                        <a:pt x="8347" y="369"/>
                      </a:lnTo>
                      <a:lnTo>
                        <a:pt x="8382" y="238"/>
                      </a:lnTo>
                      <a:lnTo>
                        <a:pt x="8430" y="120"/>
                      </a:lnTo>
                      <a:lnTo>
                        <a:pt x="84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25"/>
                <p:cNvSpPr/>
                <p:nvPr/>
              </p:nvSpPr>
              <p:spPr>
                <a:xfrm>
                  <a:off x="1278900" y="2770675"/>
                  <a:ext cx="522375" cy="3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95" h="15624" extrusionOk="0">
                      <a:moveTo>
                        <a:pt x="14176" y="0"/>
                      </a:moveTo>
                      <a:lnTo>
                        <a:pt x="1" y="5746"/>
                      </a:lnTo>
                      <a:lnTo>
                        <a:pt x="891" y="10139"/>
                      </a:lnTo>
                      <a:lnTo>
                        <a:pt x="7314" y="15624"/>
                      </a:lnTo>
                      <a:lnTo>
                        <a:pt x="8501" y="14828"/>
                      </a:lnTo>
                      <a:lnTo>
                        <a:pt x="8275" y="14460"/>
                      </a:lnTo>
                      <a:lnTo>
                        <a:pt x="8073" y="14092"/>
                      </a:lnTo>
                      <a:lnTo>
                        <a:pt x="7883" y="13736"/>
                      </a:lnTo>
                      <a:lnTo>
                        <a:pt x="7729" y="13392"/>
                      </a:lnTo>
                      <a:lnTo>
                        <a:pt x="7599" y="13048"/>
                      </a:lnTo>
                      <a:lnTo>
                        <a:pt x="7480" y="12703"/>
                      </a:lnTo>
                      <a:lnTo>
                        <a:pt x="7385" y="12383"/>
                      </a:lnTo>
                      <a:lnTo>
                        <a:pt x="7314" y="12062"/>
                      </a:lnTo>
                      <a:lnTo>
                        <a:pt x="7266" y="11742"/>
                      </a:lnTo>
                      <a:lnTo>
                        <a:pt x="7231" y="11433"/>
                      </a:lnTo>
                      <a:lnTo>
                        <a:pt x="7219" y="11136"/>
                      </a:lnTo>
                      <a:lnTo>
                        <a:pt x="7219" y="10839"/>
                      </a:lnTo>
                      <a:lnTo>
                        <a:pt x="7242" y="10555"/>
                      </a:lnTo>
                      <a:lnTo>
                        <a:pt x="7278" y="10270"/>
                      </a:lnTo>
                      <a:lnTo>
                        <a:pt x="7337" y="9997"/>
                      </a:lnTo>
                      <a:lnTo>
                        <a:pt x="7409" y="9724"/>
                      </a:lnTo>
                      <a:lnTo>
                        <a:pt x="7504" y="9462"/>
                      </a:lnTo>
                      <a:lnTo>
                        <a:pt x="7610" y="9213"/>
                      </a:lnTo>
                      <a:lnTo>
                        <a:pt x="7729" y="8964"/>
                      </a:lnTo>
                      <a:lnTo>
                        <a:pt x="7872" y="8714"/>
                      </a:lnTo>
                      <a:lnTo>
                        <a:pt x="8014" y="8477"/>
                      </a:lnTo>
                      <a:lnTo>
                        <a:pt x="8180" y="8251"/>
                      </a:lnTo>
                      <a:lnTo>
                        <a:pt x="8358" y="8026"/>
                      </a:lnTo>
                      <a:lnTo>
                        <a:pt x="8548" y="7812"/>
                      </a:lnTo>
                      <a:lnTo>
                        <a:pt x="8750" y="7598"/>
                      </a:lnTo>
                      <a:lnTo>
                        <a:pt x="8964" y="7397"/>
                      </a:lnTo>
                      <a:lnTo>
                        <a:pt x="9189" y="7195"/>
                      </a:lnTo>
                      <a:lnTo>
                        <a:pt x="9427" y="6993"/>
                      </a:lnTo>
                      <a:lnTo>
                        <a:pt x="9664" y="6803"/>
                      </a:lnTo>
                      <a:lnTo>
                        <a:pt x="9925" y="6625"/>
                      </a:lnTo>
                      <a:lnTo>
                        <a:pt x="10187" y="6447"/>
                      </a:lnTo>
                      <a:lnTo>
                        <a:pt x="10460" y="6281"/>
                      </a:lnTo>
                      <a:lnTo>
                        <a:pt x="10745" y="6114"/>
                      </a:lnTo>
                      <a:lnTo>
                        <a:pt x="11029" y="5948"/>
                      </a:lnTo>
                      <a:lnTo>
                        <a:pt x="11326" y="5794"/>
                      </a:lnTo>
                      <a:lnTo>
                        <a:pt x="11635" y="5640"/>
                      </a:lnTo>
                      <a:lnTo>
                        <a:pt x="11944" y="5497"/>
                      </a:lnTo>
                      <a:lnTo>
                        <a:pt x="12264" y="5355"/>
                      </a:lnTo>
                      <a:lnTo>
                        <a:pt x="12905" y="5094"/>
                      </a:lnTo>
                      <a:lnTo>
                        <a:pt x="13570" y="4856"/>
                      </a:lnTo>
                      <a:lnTo>
                        <a:pt x="14247" y="4631"/>
                      </a:lnTo>
                      <a:lnTo>
                        <a:pt x="14935" y="4429"/>
                      </a:lnTo>
                      <a:lnTo>
                        <a:pt x="15636" y="4239"/>
                      </a:lnTo>
                      <a:lnTo>
                        <a:pt x="16324" y="4073"/>
                      </a:lnTo>
                      <a:lnTo>
                        <a:pt x="17013" y="3930"/>
                      </a:lnTo>
                      <a:lnTo>
                        <a:pt x="17701" y="3788"/>
                      </a:lnTo>
                      <a:lnTo>
                        <a:pt x="18378" y="3681"/>
                      </a:lnTo>
                      <a:lnTo>
                        <a:pt x="19043" y="3574"/>
                      </a:lnTo>
                      <a:lnTo>
                        <a:pt x="19684" y="3503"/>
                      </a:lnTo>
                      <a:lnTo>
                        <a:pt x="20301" y="3431"/>
                      </a:lnTo>
                      <a:lnTo>
                        <a:pt x="20895" y="3384"/>
                      </a:lnTo>
                      <a:lnTo>
                        <a:pt x="141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25"/>
                <p:cNvSpPr/>
                <p:nvPr/>
              </p:nvSpPr>
              <p:spPr>
                <a:xfrm>
                  <a:off x="2079950" y="3897600"/>
                  <a:ext cx="96200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1889" extrusionOk="0">
                      <a:moveTo>
                        <a:pt x="844" y="1"/>
                      </a:moveTo>
                      <a:lnTo>
                        <a:pt x="796" y="13"/>
                      </a:lnTo>
                      <a:lnTo>
                        <a:pt x="760" y="37"/>
                      </a:lnTo>
                      <a:lnTo>
                        <a:pt x="677" y="108"/>
                      </a:lnTo>
                      <a:lnTo>
                        <a:pt x="594" y="203"/>
                      </a:lnTo>
                      <a:lnTo>
                        <a:pt x="511" y="333"/>
                      </a:lnTo>
                      <a:lnTo>
                        <a:pt x="440" y="476"/>
                      </a:lnTo>
                      <a:lnTo>
                        <a:pt x="369" y="630"/>
                      </a:lnTo>
                      <a:lnTo>
                        <a:pt x="238" y="974"/>
                      </a:lnTo>
                      <a:lnTo>
                        <a:pt x="143" y="1307"/>
                      </a:lnTo>
                      <a:lnTo>
                        <a:pt x="60" y="1604"/>
                      </a:lnTo>
                      <a:lnTo>
                        <a:pt x="1" y="1889"/>
                      </a:lnTo>
                      <a:lnTo>
                        <a:pt x="3847" y="1889"/>
                      </a:lnTo>
                      <a:lnTo>
                        <a:pt x="3443" y="1580"/>
                      </a:lnTo>
                      <a:lnTo>
                        <a:pt x="3028" y="1271"/>
                      </a:lnTo>
                      <a:lnTo>
                        <a:pt x="2529" y="915"/>
                      </a:lnTo>
                      <a:lnTo>
                        <a:pt x="2007" y="559"/>
                      </a:lnTo>
                      <a:lnTo>
                        <a:pt x="1758" y="405"/>
                      </a:lnTo>
                      <a:lnTo>
                        <a:pt x="1520" y="262"/>
                      </a:lnTo>
                      <a:lnTo>
                        <a:pt x="1295" y="143"/>
                      </a:lnTo>
                      <a:lnTo>
                        <a:pt x="1105" y="60"/>
                      </a:lnTo>
                      <a:lnTo>
                        <a:pt x="96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25"/>
                <p:cNvSpPr/>
                <p:nvPr/>
              </p:nvSpPr>
              <p:spPr>
                <a:xfrm>
                  <a:off x="2109050" y="3899100"/>
                  <a:ext cx="111600" cy="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853" extrusionOk="0">
                      <a:moveTo>
                        <a:pt x="641" y="0"/>
                      </a:moveTo>
                      <a:lnTo>
                        <a:pt x="570" y="12"/>
                      </a:lnTo>
                      <a:lnTo>
                        <a:pt x="511" y="36"/>
                      </a:lnTo>
                      <a:lnTo>
                        <a:pt x="451" y="71"/>
                      </a:lnTo>
                      <a:lnTo>
                        <a:pt x="392" y="107"/>
                      </a:lnTo>
                      <a:lnTo>
                        <a:pt x="344" y="155"/>
                      </a:lnTo>
                      <a:lnTo>
                        <a:pt x="297" y="202"/>
                      </a:lnTo>
                      <a:lnTo>
                        <a:pt x="214" y="321"/>
                      </a:lnTo>
                      <a:lnTo>
                        <a:pt x="154" y="463"/>
                      </a:lnTo>
                      <a:lnTo>
                        <a:pt x="95" y="618"/>
                      </a:lnTo>
                      <a:lnTo>
                        <a:pt x="59" y="784"/>
                      </a:lnTo>
                      <a:lnTo>
                        <a:pt x="36" y="962"/>
                      </a:lnTo>
                      <a:lnTo>
                        <a:pt x="12" y="1128"/>
                      </a:lnTo>
                      <a:lnTo>
                        <a:pt x="0" y="1282"/>
                      </a:lnTo>
                      <a:lnTo>
                        <a:pt x="0" y="1579"/>
                      </a:lnTo>
                      <a:lnTo>
                        <a:pt x="0" y="1781"/>
                      </a:lnTo>
                      <a:lnTo>
                        <a:pt x="0" y="1852"/>
                      </a:lnTo>
                      <a:lnTo>
                        <a:pt x="4464" y="1852"/>
                      </a:lnTo>
                      <a:lnTo>
                        <a:pt x="3977" y="1555"/>
                      </a:lnTo>
                      <a:lnTo>
                        <a:pt x="3455" y="1247"/>
                      </a:lnTo>
                      <a:lnTo>
                        <a:pt x="2849" y="903"/>
                      </a:lnTo>
                      <a:lnTo>
                        <a:pt x="2196" y="546"/>
                      </a:lnTo>
                      <a:lnTo>
                        <a:pt x="1876" y="392"/>
                      </a:lnTo>
                      <a:lnTo>
                        <a:pt x="1567" y="261"/>
                      </a:lnTo>
                      <a:lnTo>
                        <a:pt x="1282" y="143"/>
                      </a:lnTo>
                      <a:lnTo>
                        <a:pt x="1033" y="60"/>
                      </a:lnTo>
                      <a:lnTo>
                        <a:pt x="914" y="24"/>
                      </a:lnTo>
                      <a:lnTo>
                        <a:pt x="819" y="12"/>
                      </a:lnTo>
                      <a:lnTo>
                        <a:pt x="724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25"/>
                <p:cNvSpPr/>
                <p:nvPr/>
              </p:nvSpPr>
              <p:spPr>
                <a:xfrm>
                  <a:off x="1064625" y="1890075"/>
                  <a:ext cx="798100" cy="117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24" h="46848" extrusionOk="0">
                      <a:moveTo>
                        <a:pt x="19862" y="1"/>
                      </a:moveTo>
                      <a:lnTo>
                        <a:pt x="19517" y="24"/>
                      </a:lnTo>
                      <a:lnTo>
                        <a:pt x="19197" y="60"/>
                      </a:lnTo>
                      <a:lnTo>
                        <a:pt x="18758" y="131"/>
                      </a:lnTo>
                      <a:lnTo>
                        <a:pt x="18342" y="214"/>
                      </a:lnTo>
                      <a:lnTo>
                        <a:pt x="17927" y="298"/>
                      </a:lnTo>
                      <a:lnTo>
                        <a:pt x="17511" y="392"/>
                      </a:lnTo>
                      <a:lnTo>
                        <a:pt x="17107" y="499"/>
                      </a:lnTo>
                      <a:lnTo>
                        <a:pt x="16716" y="606"/>
                      </a:lnTo>
                      <a:lnTo>
                        <a:pt x="16324" y="737"/>
                      </a:lnTo>
                      <a:lnTo>
                        <a:pt x="15944" y="879"/>
                      </a:lnTo>
                      <a:lnTo>
                        <a:pt x="15564" y="1034"/>
                      </a:lnTo>
                      <a:lnTo>
                        <a:pt x="15172" y="1212"/>
                      </a:lnTo>
                      <a:lnTo>
                        <a:pt x="14804" y="1402"/>
                      </a:lnTo>
                      <a:lnTo>
                        <a:pt x="14424" y="1603"/>
                      </a:lnTo>
                      <a:lnTo>
                        <a:pt x="14044" y="1829"/>
                      </a:lnTo>
                      <a:lnTo>
                        <a:pt x="13653" y="2078"/>
                      </a:lnTo>
                      <a:lnTo>
                        <a:pt x="13273" y="2351"/>
                      </a:lnTo>
                      <a:lnTo>
                        <a:pt x="12893" y="2648"/>
                      </a:lnTo>
                      <a:lnTo>
                        <a:pt x="12501" y="2969"/>
                      </a:lnTo>
                      <a:lnTo>
                        <a:pt x="12097" y="3313"/>
                      </a:lnTo>
                      <a:lnTo>
                        <a:pt x="11694" y="3693"/>
                      </a:lnTo>
                      <a:lnTo>
                        <a:pt x="11290" y="4097"/>
                      </a:lnTo>
                      <a:lnTo>
                        <a:pt x="10875" y="4524"/>
                      </a:lnTo>
                      <a:lnTo>
                        <a:pt x="10447" y="4987"/>
                      </a:lnTo>
                      <a:lnTo>
                        <a:pt x="10008" y="5486"/>
                      </a:lnTo>
                      <a:lnTo>
                        <a:pt x="9557" y="6008"/>
                      </a:lnTo>
                      <a:lnTo>
                        <a:pt x="9094" y="6578"/>
                      </a:lnTo>
                      <a:lnTo>
                        <a:pt x="8631" y="7171"/>
                      </a:lnTo>
                      <a:lnTo>
                        <a:pt x="8144" y="7812"/>
                      </a:lnTo>
                      <a:lnTo>
                        <a:pt x="7646" y="8477"/>
                      </a:lnTo>
                      <a:lnTo>
                        <a:pt x="7123" y="9190"/>
                      </a:lnTo>
                      <a:lnTo>
                        <a:pt x="6601" y="9949"/>
                      </a:lnTo>
                      <a:lnTo>
                        <a:pt x="6043" y="10745"/>
                      </a:lnTo>
                      <a:lnTo>
                        <a:pt x="5485" y="11588"/>
                      </a:lnTo>
                      <a:lnTo>
                        <a:pt x="5046" y="12252"/>
                      </a:lnTo>
                      <a:lnTo>
                        <a:pt x="4630" y="12929"/>
                      </a:lnTo>
                      <a:lnTo>
                        <a:pt x="4238" y="13618"/>
                      </a:lnTo>
                      <a:lnTo>
                        <a:pt x="3870" y="14318"/>
                      </a:lnTo>
                      <a:lnTo>
                        <a:pt x="3526" y="15019"/>
                      </a:lnTo>
                      <a:lnTo>
                        <a:pt x="3194" y="15731"/>
                      </a:lnTo>
                      <a:lnTo>
                        <a:pt x="2885" y="16443"/>
                      </a:lnTo>
                      <a:lnTo>
                        <a:pt x="2588" y="17167"/>
                      </a:lnTo>
                      <a:lnTo>
                        <a:pt x="2315" y="17892"/>
                      </a:lnTo>
                      <a:lnTo>
                        <a:pt x="2066" y="18628"/>
                      </a:lnTo>
                      <a:lnTo>
                        <a:pt x="1828" y="19364"/>
                      </a:lnTo>
                      <a:lnTo>
                        <a:pt x="1603" y="20100"/>
                      </a:lnTo>
                      <a:lnTo>
                        <a:pt x="1401" y="20848"/>
                      </a:lnTo>
                      <a:lnTo>
                        <a:pt x="1211" y="21584"/>
                      </a:lnTo>
                      <a:lnTo>
                        <a:pt x="1045" y="22332"/>
                      </a:lnTo>
                      <a:lnTo>
                        <a:pt x="890" y="23068"/>
                      </a:lnTo>
                      <a:lnTo>
                        <a:pt x="748" y="23816"/>
                      </a:lnTo>
                      <a:lnTo>
                        <a:pt x="617" y="24564"/>
                      </a:lnTo>
                      <a:lnTo>
                        <a:pt x="499" y="25300"/>
                      </a:lnTo>
                      <a:lnTo>
                        <a:pt x="404" y="26048"/>
                      </a:lnTo>
                      <a:lnTo>
                        <a:pt x="309" y="26784"/>
                      </a:lnTo>
                      <a:lnTo>
                        <a:pt x="238" y="27520"/>
                      </a:lnTo>
                      <a:lnTo>
                        <a:pt x="166" y="28244"/>
                      </a:lnTo>
                      <a:lnTo>
                        <a:pt x="119" y="28968"/>
                      </a:lnTo>
                      <a:lnTo>
                        <a:pt x="71" y="29692"/>
                      </a:lnTo>
                      <a:lnTo>
                        <a:pt x="36" y="30405"/>
                      </a:lnTo>
                      <a:lnTo>
                        <a:pt x="24" y="31117"/>
                      </a:lnTo>
                      <a:lnTo>
                        <a:pt x="0" y="31817"/>
                      </a:lnTo>
                      <a:lnTo>
                        <a:pt x="0" y="32506"/>
                      </a:lnTo>
                      <a:lnTo>
                        <a:pt x="0" y="33194"/>
                      </a:lnTo>
                      <a:lnTo>
                        <a:pt x="12" y="33859"/>
                      </a:lnTo>
                      <a:lnTo>
                        <a:pt x="36" y="34524"/>
                      </a:lnTo>
                      <a:lnTo>
                        <a:pt x="95" y="35830"/>
                      </a:lnTo>
                      <a:lnTo>
                        <a:pt x="178" y="37076"/>
                      </a:lnTo>
                      <a:lnTo>
                        <a:pt x="285" y="38276"/>
                      </a:lnTo>
                      <a:lnTo>
                        <a:pt x="404" y="39427"/>
                      </a:lnTo>
                      <a:lnTo>
                        <a:pt x="534" y="40507"/>
                      </a:lnTo>
                      <a:lnTo>
                        <a:pt x="677" y="41517"/>
                      </a:lnTo>
                      <a:lnTo>
                        <a:pt x="819" y="42466"/>
                      </a:lnTo>
                      <a:lnTo>
                        <a:pt x="962" y="43333"/>
                      </a:lnTo>
                      <a:lnTo>
                        <a:pt x="1104" y="44105"/>
                      </a:lnTo>
                      <a:lnTo>
                        <a:pt x="1247" y="44805"/>
                      </a:lnTo>
                      <a:lnTo>
                        <a:pt x="1365" y="45411"/>
                      </a:lnTo>
                      <a:lnTo>
                        <a:pt x="1484" y="45909"/>
                      </a:lnTo>
                      <a:lnTo>
                        <a:pt x="1650" y="46598"/>
                      </a:lnTo>
                      <a:lnTo>
                        <a:pt x="1710" y="46847"/>
                      </a:lnTo>
                      <a:lnTo>
                        <a:pt x="2101" y="46538"/>
                      </a:lnTo>
                      <a:lnTo>
                        <a:pt x="2576" y="46182"/>
                      </a:lnTo>
                      <a:lnTo>
                        <a:pt x="3229" y="45719"/>
                      </a:lnTo>
                      <a:lnTo>
                        <a:pt x="4048" y="45173"/>
                      </a:lnTo>
                      <a:lnTo>
                        <a:pt x="4523" y="44864"/>
                      </a:lnTo>
                      <a:lnTo>
                        <a:pt x="5022" y="44556"/>
                      </a:lnTo>
                      <a:lnTo>
                        <a:pt x="5568" y="44223"/>
                      </a:lnTo>
                      <a:lnTo>
                        <a:pt x="6150" y="43891"/>
                      </a:lnTo>
                      <a:lnTo>
                        <a:pt x="6767" y="43547"/>
                      </a:lnTo>
                      <a:lnTo>
                        <a:pt x="7420" y="43190"/>
                      </a:lnTo>
                      <a:lnTo>
                        <a:pt x="8109" y="42834"/>
                      </a:lnTo>
                      <a:lnTo>
                        <a:pt x="8821" y="42490"/>
                      </a:lnTo>
                      <a:lnTo>
                        <a:pt x="9569" y="42134"/>
                      </a:lnTo>
                      <a:lnTo>
                        <a:pt x="10352" y="41790"/>
                      </a:lnTo>
                      <a:lnTo>
                        <a:pt x="11160" y="41457"/>
                      </a:lnTo>
                      <a:lnTo>
                        <a:pt x="11991" y="41137"/>
                      </a:lnTo>
                      <a:lnTo>
                        <a:pt x="12857" y="40816"/>
                      </a:lnTo>
                      <a:lnTo>
                        <a:pt x="13748" y="40519"/>
                      </a:lnTo>
                      <a:lnTo>
                        <a:pt x="14650" y="40234"/>
                      </a:lnTo>
                      <a:lnTo>
                        <a:pt x="15588" y="39973"/>
                      </a:lnTo>
                      <a:lnTo>
                        <a:pt x="16063" y="39855"/>
                      </a:lnTo>
                      <a:lnTo>
                        <a:pt x="16549" y="39736"/>
                      </a:lnTo>
                      <a:lnTo>
                        <a:pt x="17036" y="39629"/>
                      </a:lnTo>
                      <a:lnTo>
                        <a:pt x="17535" y="39522"/>
                      </a:lnTo>
                      <a:lnTo>
                        <a:pt x="18022" y="39427"/>
                      </a:lnTo>
                      <a:lnTo>
                        <a:pt x="18532" y="39332"/>
                      </a:lnTo>
                      <a:lnTo>
                        <a:pt x="19043" y="39249"/>
                      </a:lnTo>
                      <a:lnTo>
                        <a:pt x="19553" y="39178"/>
                      </a:lnTo>
                      <a:lnTo>
                        <a:pt x="20063" y="39118"/>
                      </a:lnTo>
                      <a:lnTo>
                        <a:pt x="20586" y="39059"/>
                      </a:lnTo>
                      <a:lnTo>
                        <a:pt x="21108" y="39000"/>
                      </a:lnTo>
                      <a:lnTo>
                        <a:pt x="21642" y="38964"/>
                      </a:lnTo>
                      <a:lnTo>
                        <a:pt x="22830" y="38893"/>
                      </a:lnTo>
                      <a:lnTo>
                        <a:pt x="24124" y="38822"/>
                      </a:lnTo>
                      <a:lnTo>
                        <a:pt x="26676" y="38703"/>
                      </a:lnTo>
                      <a:lnTo>
                        <a:pt x="28671" y="38632"/>
                      </a:lnTo>
                      <a:lnTo>
                        <a:pt x="29466" y="38608"/>
                      </a:lnTo>
                      <a:lnTo>
                        <a:pt x="29383" y="38050"/>
                      </a:lnTo>
                      <a:lnTo>
                        <a:pt x="29300" y="37480"/>
                      </a:lnTo>
                      <a:lnTo>
                        <a:pt x="29240" y="36910"/>
                      </a:lnTo>
                      <a:lnTo>
                        <a:pt x="29181" y="36329"/>
                      </a:lnTo>
                      <a:lnTo>
                        <a:pt x="29134" y="35747"/>
                      </a:lnTo>
                      <a:lnTo>
                        <a:pt x="29098" y="35153"/>
                      </a:lnTo>
                      <a:lnTo>
                        <a:pt x="29074" y="34548"/>
                      </a:lnTo>
                      <a:lnTo>
                        <a:pt x="29062" y="33942"/>
                      </a:lnTo>
                      <a:lnTo>
                        <a:pt x="29062" y="33325"/>
                      </a:lnTo>
                      <a:lnTo>
                        <a:pt x="29062" y="32708"/>
                      </a:lnTo>
                      <a:lnTo>
                        <a:pt x="29074" y="32078"/>
                      </a:lnTo>
                      <a:lnTo>
                        <a:pt x="29098" y="31449"/>
                      </a:lnTo>
                      <a:lnTo>
                        <a:pt x="29122" y="30820"/>
                      </a:lnTo>
                      <a:lnTo>
                        <a:pt x="29157" y="30179"/>
                      </a:lnTo>
                      <a:lnTo>
                        <a:pt x="29252" y="28909"/>
                      </a:lnTo>
                      <a:lnTo>
                        <a:pt x="29371" y="27615"/>
                      </a:lnTo>
                      <a:lnTo>
                        <a:pt x="29513" y="26321"/>
                      </a:lnTo>
                      <a:lnTo>
                        <a:pt x="29668" y="25027"/>
                      </a:lnTo>
                      <a:lnTo>
                        <a:pt x="29834" y="23733"/>
                      </a:lnTo>
                      <a:lnTo>
                        <a:pt x="30024" y="22450"/>
                      </a:lnTo>
                      <a:lnTo>
                        <a:pt x="30202" y="21180"/>
                      </a:lnTo>
                      <a:lnTo>
                        <a:pt x="30594" y="18687"/>
                      </a:lnTo>
                      <a:lnTo>
                        <a:pt x="30986" y="16289"/>
                      </a:lnTo>
                      <a:lnTo>
                        <a:pt x="31164" y="15125"/>
                      </a:lnTo>
                      <a:lnTo>
                        <a:pt x="31330" y="13998"/>
                      </a:lnTo>
                      <a:lnTo>
                        <a:pt x="31484" y="12917"/>
                      </a:lnTo>
                      <a:lnTo>
                        <a:pt x="31627" y="11873"/>
                      </a:lnTo>
                      <a:lnTo>
                        <a:pt x="31733" y="10875"/>
                      </a:lnTo>
                      <a:lnTo>
                        <a:pt x="31828" y="9926"/>
                      </a:lnTo>
                      <a:lnTo>
                        <a:pt x="31888" y="9035"/>
                      </a:lnTo>
                      <a:lnTo>
                        <a:pt x="31912" y="8608"/>
                      </a:lnTo>
                      <a:lnTo>
                        <a:pt x="31923" y="8192"/>
                      </a:lnTo>
                      <a:lnTo>
                        <a:pt x="31923" y="7801"/>
                      </a:lnTo>
                      <a:lnTo>
                        <a:pt x="31912" y="7421"/>
                      </a:lnTo>
                      <a:lnTo>
                        <a:pt x="31900" y="7053"/>
                      </a:lnTo>
                      <a:lnTo>
                        <a:pt x="31876" y="6708"/>
                      </a:lnTo>
                      <a:lnTo>
                        <a:pt x="31840" y="6376"/>
                      </a:lnTo>
                      <a:lnTo>
                        <a:pt x="31793" y="6055"/>
                      </a:lnTo>
                      <a:lnTo>
                        <a:pt x="31733" y="5770"/>
                      </a:lnTo>
                      <a:lnTo>
                        <a:pt x="31662" y="5486"/>
                      </a:lnTo>
                      <a:lnTo>
                        <a:pt x="31579" y="5236"/>
                      </a:lnTo>
                      <a:lnTo>
                        <a:pt x="31484" y="4999"/>
                      </a:lnTo>
                      <a:lnTo>
                        <a:pt x="31377" y="4773"/>
                      </a:lnTo>
                      <a:lnTo>
                        <a:pt x="31259" y="4583"/>
                      </a:lnTo>
                      <a:lnTo>
                        <a:pt x="31092" y="4358"/>
                      </a:lnTo>
                      <a:lnTo>
                        <a:pt x="30902" y="4132"/>
                      </a:lnTo>
                      <a:lnTo>
                        <a:pt x="30677" y="3907"/>
                      </a:lnTo>
                      <a:lnTo>
                        <a:pt x="30416" y="3681"/>
                      </a:lnTo>
                      <a:lnTo>
                        <a:pt x="30143" y="3455"/>
                      </a:lnTo>
                      <a:lnTo>
                        <a:pt x="29834" y="3230"/>
                      </a:lnTo>
                      <a:lnTo>
                        <a:pt x="29513" y="3016"/>
                      </a:lnTo>
                      <a:lnTo>
                        <a:pt x="29169" y="2791"/>
                      </a:lnTo>
                      <a:lnTo>
                        <a:pt x="28801" y="2577"/>
                      </a:lnTo>
                      <a:lnTo>
                        <a:pt x="28421" y="2375"/>
                      </a:lnTo>
                      <a:lnTo>
                        <a:pt x="28029" y="2161"/>
                      </a:lnTo>
                      <a:lnTo>
                        <a:pt x="27614" y="1971"/>
                      </a:lnTo>
                      <a:lnTo>
                        <a:pt x="27198" y="1770"/>
                      </a:lnTo>
                      <a:lnTo>
                        <a:pt x="26759" y="1592"/>
                      </a:lnTo>
                      <a:lnTo>
                        <a:pt x="26320" y="1402"/>
                      </a:lnTo>
                      <a:lnTo>
                        <a:pt x="25881" y="1235"/>
                      </a:lnTo>
                      <a:lnTo>
                        <a:pt x="25418" y="1069"/>
                      </a:lnTo>
                      <a:lnTo>
                        <a:pt x="24967" y="915"/>
                      </a:lnTo>
                      <a:lnTo>
                        <a:pt x="24515" y="772"/>
                      </a:lnTo>
                      <a:lnTo>
                        <a:pt x="24052" y="642"/>
                      </a:lnTo>
                      <a:lnTo>
                        <a:pt x="23601" y="511"/>
                      </a:lnTo>
                      <a:lnTo>
                        <a:pt x="23150" y="404"/>
                      </a:lnTo>
                      <a:lnTo>
                        <a:pt x="22699" y="298"/>
                      </a:lnTo>
                      <a:lnTo>
                        <a:pt x="22260" y="214"/>
                      </a:lnTo>
                      <a:lnTo>
                        <a:pt x="21832" y="143"/>
                      </a:lnTo>
                      <a:lnTo>
                        <a:pt x="21405" y="84"/>
                      </a:lnTo>
                      <a:lnTo>
                        <a:pt x="21001" y="36"/>
                      </a:lnTo>
                      <a:lnTo>
                        <a:pt x="20610" y="13"/>
                      </a:lnTo>
                      <a:lnTo>
                        <a:pt x="20230" y="1"/>
                      </a:lnTo>
                      <a:close/>
                    </a:path>
                  </a:pathLst>
                </a:custGeom>
                <a:solidFill>
                  <a:srgbClr val="8AAC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25"/>
                <p:cNvSpPr/>
                <p:nvPr/>
              </p:nvSpPr>
              <p:spPr>
                <a:xfrm>
                  <a:off x="1559375" y="2253650"/>
                  <a:ext cx="137150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6" h="4418" extrusionOk="0">
                      <a:moveTo>
                        <a:pt x="0" y="1"/>
                      </a:moveTo>
                      <a:lnTo>
                        <a:pt x="250" y="4417"/>
                      </a:lnTo>
                      <a:lnTo>
                        <a:pt x="5485" y="4417"/>
                      </a:lnTo>
                      <a:lnTo>
                        <a:pt x="5224" y="1"/>
                      </a:lnTo>
                      <a:close/>
                    </a:path>
                  </a:pathLst>
                </a:custGeom>
                <a:solidFill>
                  <a:srgbClr val="7496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25"/>
                <p:cNvSpPr/>
                <p:nvPr/>
              </p:nvSpPr>
              <p:spPr>
                <a:xfrm>
                  <a:off x="1575400" y="2249200"/>
                  <a:ext cx="124375" cy="1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5" h="4002" extrusionOk="0">
                      <a:moveTo>
                        <a:pt x="1" y="1"/>
                      </a:moveTo>
                      <a:lnTo>
                        <a:pt x="226" y="4001"/>
                      </a:lnTo>
                      <a:lnTo>
                        <a:pt x="4975" y="4001"/>
                      </a:lnTo>
                      <a:lnTo>
                        <a:pt x="473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25"/>
                <p:cNvSpPr/>
                <p:nvPr/>
              </p:nvSpPr>
              <p:spPr>
                <a:xfrm>
                  <a:off x="1648400" y="2258100"/>
                  <a:ext cx="36550" cy="7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3171" extrusionOk="0">
                      <a:moveTo>
                        <a:pt x="1331" y="1"/>
                      </a:moveTo>
                      <a:lnTo>
                        <a:pt x="1" y="60"/>
                      </a:lnTo>
                      <a:lnTo>
                        <a:pt x="132" y="3171"/>
                      </a:lnTo>
                      <a:lnTo>
                        <a:pt x="1461" y="3111"/>
                      </a:lnTo>
                      <a:lnTo>
                        <a:pt x="1331" y="1"/>
                      </a:lnTo>
                      <a:close/>
                    </a:path>
                  </a:pathLst>
                </a:custGeom>
                <a:solidFill>
                  <a:srgbClr val="8AAC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25"/>
                <p:cNvSpPr/>
                <p:nvPr/>
              </p:nvSpPr>
              <p:spPr>
                <a:xfrm>
                  <a:off x="1444800" y="1890075"/>
                  <a:ext cx="353225" cy="10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9" h="4228" extrusionOk="0">
                      <a:moveTo>
                        <a:pt x="4762" y="1"/>
                      </a:moveTo>
                      <a:lnTo>
                        <a:pt x="4488" y="13"/>
                      </a:lnTo>
                      <a:lnTo>
                        <a:pt x="4239" y="36"/>
                      </a:lnTo>
                      <a:lnTo>
                        <a:pt x="3990" y="60"/>
                      </a:lnTo>
                      <a:lnTo>
                        <a:pt x="3456" y="155"/>
                      </a:lnTo>
                      <a:lnTo>
                        <a:pt x="2933" y="250"/>
                      </a:lnTo>
                      <a:lnTo>
                        <a:pt x="2423" y="369"/>
                      </a:lnTo>
                      <a:lnTo>
                        <a:pt x="1924" y="487"/>
                      </a:lnTo>
                      <a:lnTo>
                        <a:pt x="1426" y="642"/>
                      </a:lnTo>
                      <a:lnTo>
                        <a:pt x="951" y="796"/>
                      </a:lnTo>
                      <a:lnTo>
                        <a:pt x="464" y="986"/>
                      </a:lnTo>
                      <a:lnTo>
                        <a:pt x="1" y="1200"/>
                      </a:lnTo>
                      <a:lnTo>
                        <a:pt x="96" y="1330"/>
                      </a:lnTo>
                      <a:lnTo>
                        <a:pt x="215" y="1449"/>
                      </a:lnTo>
                      <a:lnTo>
                        <a:pt x="464" y="1698"/>
                      </a:lnTo>
                      <a:lnTo>
                        <a:pt x="749" y="1936"/>
                      </a:lnTo>
                      <a:lnTo>
                        <a:pt x="1069" y="2173"/>
                      </a:lnTo>
                      <a:lnTo>
                        <a:pt x="1414" y="2399"/>
                      </a:lnTo>
                      <a:lnTo>
                        <a:pt x="1794" y="2624"/>
                      </a:lnTo>
                      <a:lnTo>
                        <a:pt x="2197" y="2826"/>
                      </a:lnTo>
                      <a:lnTo>
                        <a:pt x="2625" y="3028"/>
                      </a:lnTo>
                      <a:lnTo>
                        <a:pt x="3076" y="3218"/>
                      </a:lnTo>
                      <a:lnTo>
                        <a:pt x="3562" y="3384"/>
                      </a:lnTo>
                      <a:lnTo>
                        <a:pt x="4061" y="3550"/>
                      </a:lnTo>
                      <a:lnTo>
                        <a:pt x="4583" y="3693"/>
                      </a:lnTo>
                      <a:lnTo>
                        <a:pt x="5118" y="3823"/>
                      </a:lnTo>
                      <a:lnTo>
                        <a:pt x="5676" y="3942"/>
                      </a:lnTo>
                      <a:lnTo>
                        <a:pt x="6245" y="4037"/>
                      </a:lnTo>
                      <a:lnTo>
                        <a:pt x="6839" y="4120"/>
                      </a:lnTo>
                      <a:lnTo>
                        <a:pt x="7421" y="4180"/>
                      </a:lnTo>
                      <a:lnTo>
                        <a:pt x="7991" y="4215"/>
                      </a:lnTo>
                      <a:lnTo>
                        <a:pt x="8561" y="4227"/>
                      </a:lnTo>
                      <a:lnTo>
                        <a:pt x="9107" y="4227"/>
                      </a:lnTo>
                      <a:lnTo>
                        <a:pt x="9641" y="4215"/>
                      </a:lnTo>
                      <a:lnTo>
                        <a:pt x="10163" y="4180"/>
                      </a:lnTo>
                      <a:lnTo>
                        <a:pt x="10662" y="4120"/>
                      </a:lnTo>
                      <a:lnTo>
                        <a:pt x="11149" y="4049"/>
                      </a:lnTo>
                      <a:lnTo>
                        <a:pt x="11612" y="3954"/>
                      </a:lnTo>
                      <a:lnTo>
                        <a:pt x="12051" y="3859"/>
                      </a:lnTo>
                      <a:lnTo>
                        <a:pt x="12466" y="3728"/>
                      </a:lnTo>
                      <a:lnTo>
                        <a:pt x="12858" y="3598"/>
                      </a:lnTo>
                      <a:lnTo>
                        <a:pt x="13214" y="3444"/>
                      </a:lnTo>
                      <a:lnTo>
                        <a:pt x="13559" y="3277"/>
                      </a:lnTo>
                      <a:lnTo>
                        <a:pt x="13855" y="3099"/>
                      </a:lnTo>
                      <a:lnTo>
                        <a:pt x="13998" y="3004"/>
                      </a:lnTo>
                      <a:lnTo>
                        <a:pt x="14128" y="2909"/>
                      </a:lnTo>
                      <a:lnTo>
                        <a:pt x="13855" y="2743"/>
                      </a:lnTo>
                      <a:lnTo>
                        <a:pt x="13582" y="2577"/>
                      </a:lnTo>
                      <a:lnTo>
                        <a:pt x="12989" y="2256"/>
                      </a:lnTo>
                      <a:lnTo>
                        <a:pt x="12371" y="1948"/>
                      </a:lnTo>
                      <a:lnTo>
                        <a:pt x="11718" y="1663"/>
                      </a:lnTo>
                      <a:lnTo>
                        <a:pt x="11042" y="1378"/>
                      </a:lnTo>
                      <a:lnTo>
                        <a:pt x="10353" y="1117"/>
                      </a:lnTo>
                      <a:lnTo>
                        <a:pt x="9665" y="879"/>
                      </a:lnTo>
                      <a:lnTo>
                        <a:pt x="8964" y="666"/>
                      </a:lnTo>
                      <a:lnTo>
                        <a:pt x="8264" y="476"/>
                      </a:lnTo>
                      <a:lnTo>
                        <a:pt x="7575" y="321"/>
                      </a:lnTo>
                      <a:lnTo>
                        <a:pt x="6910" y="191"/>
                      </a:lnTo>
                      <a:lnTo>
                        <a:pt x="6578" y="131"/>
                      </a:lnTo>
                      <a:lnTo>
                        <a:pt x="6257" y="96"/>
                      </a:lnTo>
                      <a:lnTo>
                        <a:pt x="5937" y="48"/>
                      </a:lnTo>
                      <a:lnTo>
                        <a:pt x="5628" y="24"/>
                      </a:lnTo>
                      <a:lnTo>
                        <a:pt x="5331" y="13"/>
                      </a:lnTo>
                      <a:lnTo>
                        <a:pt x="504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25"/>
                <p:cNvSpPr/>
                <p:nvPr/>
              </p:nvSpPr>
              <p:spPr>
                <a:xfrm>
                  <a:off x="1064625" y="1890075"/>
                  <a:ext cx="518825" cy="117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3" h="46848" extrusionOk="0">
                      <a:moveTo>
                        <a:pt x="19933" y="1"/>
                      </a:moveTo>
                      <a:lnTo>
                        <a:pt x="19553" y="24"/>
                      </a:lnTo>
                      <a:lnTo>
                        <a:pt x="19197" y="60"/>
                      </a:lnTo>
                      <a:lnTo>
                        <a:pt x="18758" y="131"/>
                      </a:lnTo>
                      <a:lnTo>
                        <a:pt x="18342" y="214"/>
                      </a:lnTo>
                      <a:lnTo>
                        <a:pt x="17927" y="298"/>
                      </a:lnTo>
                      <a:lnTo>
                        <a:pt x="17511" y="392"/>
                      </a:lnTo>
                      <a:lnTo>
                        <a:pt x="17107" y="499"/>
                      </a:lnTo>
                      <a:lnTo>
                        <a:pt x="16716" y="606"/>
                      </a:lnTo>
                      <a:lnTo>
                        <a:pt x="16324" y="737"/>
                      </a:lnTo>
                      <a:lnTo>
                        <a:pt x="15944" y="879"/>
                      </a:lnTo>
                      <a:lnTo>
                        <a:pt x="15564" y="1034"/>
                      </a:lnTo>
                      <a:lnTo>
                        <a:pt x="15172" y="1212"/>
                      </a:lnTo>
                      <a:lnTo>
                        <a:pt x="14804" y="1402"/>
                      </a:lnTo>
                      <a:lnTo>
                        <a:pt x="14424" y="1603"/>
                      </a:lnTo>
                      <a:lnTo>
                        <a:pt x="14044" y="1829"/>
                      </a:lnTo>
                      <a:lnTo>
                        <a:pt x="13653" y="2078"/>
                      </a:lnTo>
                      <a:lnTo>
                        <a:pt x="13273" y="2351"/>
                      </a:lnTo>
                      <a:lnTo>
                        <a:pt x="12893" y="2648"/>
                      </a:lnTo>
                      <a:lnTo>
                        <a:pt x="12501" y="2969"/>
                      </a:lnTo>
                      <a:lnTo>
                        <a:pt x="12097" y="3313"/>
                      </a:lnTo>
                      <a:lnTo>
                        <a:pt x="11694" y="3693"/>
                      </a:lnTo>
                      <a:lnTo>
                        <a:pt x="11290" y="4097"/>
                      </a:lnTo>
                      <a:lnTo>
                        <a:pt x="10875" y="4524"/>
                      </a:lnTo>
                      <a:lnTo>
                        <a:pt x="10447" y="4987"/>
                      </a:lnTo>
                      <a:lnTo>
                        <a:pt x="10008" y="5486"/>
                      </a:lnTo>
                      <a:lnTo>
                        <a:pt x="9557" y="6008"/>
                      </a:lnTo>
                      <a:lnTo>
                        <a:pt x="9094" y="6578"/>
                      </a:lnTo>
                      <a:lnTo>
                        <a:pt x="8631" y="7171"/>
                      </a:lnTo>
                      <a:lnTo>
                        <a:pt x="8144" y="7812"/>
                      </a:lnTo>
                      <a:lnTo>
                        <a:pt x="7646" y="8477"/>
                      </a:lnTo>
                      <a:lnTo>
                        <a:pt x="7123" y="9190"/>
                      </a:lnTo>
                      <a:lnTo>
                        <a:pt x="6601" y="9949"/>
                      </a:lnTo>
                      <a:lnTo>
                        <a:pt x="6043" y="10745"/>
                      </a:lnTo>
                      <a:lnTo>
                        <a:pt x="5485" y="11588"/>
                      </a:lnTo>
                      <a:lnTo>
                        <a:pt x="5046" y="12252"/>
                      </a:lnTo>
                      <a:lnTo>
                        <a:pt x="4630" y="12929"/>
                      </a:lnTo>
                      <a:lnTo>
                        <a:pt x="4238" y="13618"/>
                      </a:lnTo>
                      <a:lnTo>
                        <a:pt x="3870" y="14318"/>
                      </a:lnTo>
                      <a:lnTo>
                        <a:pt x="3526" y="15019"/>
                      </a:lnTo>
                      <a:lnTo>
                        <a:pt x="3194" y="15731"/>
                      </a:lnTo>
                      <a:lnTo>
                        <a:pt x="2885" y="16443"/>
                      </a:lnTo>
                      <a:lnTo>
                        <a:pt x="2588" y="17167"/>
                      </a:lnTo>
                      <a:lnTo>
                        <a:pt x="2315" y="17892"/>
                      </a:lnTo>
                      <a:lnTo>
                        <a:pt x="2066" y="18628"/>
                      </a:lnTo>
                      <a:lnTo>
                        <a:pt x="1828" y="19364"/>
                      </a:lnTo>
                      <a:lnTo>
                        <a:pt x="1603" y="20100"/>
                      </a:lnTo>
                      <a:lnTo>
                        <a:pt x="1401" y="20848"/>
                      </a:lnTo>
                      <a:lnTo>
                        <a:pt x="1211" y="21584"/>
                      </a:lnTo>
                      <a:lnTo>
                        <a:pt x="1045" y="22332"/>
                      </a:lnTo>
                      <a:lnTo>
                        <a:pt x="890" y="23068"/>
                      </a:lnTo>
                      <a:lnTo>
                        <a:pt x="748" y="23816"/>
                      </a:lnTo>
                      <a:lnTo>
                        <a:pt x="617" y="24564"/>
                      </a:lnTo>
                      <a:lnTo>
                        <a:pt x="499" y="25300"/>
                      </a:lnTo>
                      <a:lnTo>
                        <a:pt x="404" y="26048"/>
                      </a:lnTo>
                      <a:lnTo>
                        <a:pt x="309" y="26784"/>
                      </a:lnTo>
                      <a:lnTo>
                        <a:pt x="238" y="27520"/>
                      </a:lnTo>
                      <a:lnTo>
                        <a:pt x="166" y="28244"/>
                      </a:lnTo>
                      <a:lnTo>
                        <a:pt x="119" y="28968"/>
                      </a:lnTo>
                      <a:lnTo>
                        <a:pt x="71" y="29692"/>
                      </a:lnTo>
                      <a:lnTo>
                        <a:pt x="36" y="30405"/>
                      </a:lnTo>
                      <a:lnTo>
                        <a:pt x="24" y="31117"/>
                      </a:lnTo>
                      <a:lnTo>
                        <a:pt x="0" y="31817"/>
                      </a:lnTo>
                      <a:lnTo>
                        <a:pt x="0" y="32506"/>
                      </a:lnTo>
                      <a:lnTo>
                        <a:pt x="0" y="33194"/>
                      </a:lnTo>
                      <a:lnTo>
                        <a:pt x="12" y="33859"/>
                      </a:lnTo>
                      <a:lnTo>
                        <a:pt x="36" y="34524"/>
                      </a:lnTo>
                      <a:lnTo>
                        <a:pt x="95" y="35830"/>
                      </a:lnTo>
                      <a:lnTo>
                        <a:pt x="178" y="37076"/>
                      </a:lnTo>
                      <a:lnTo>
                        <a:pt x="285" y="38276"/>
                      </a:lnTo>
                      <a:lnTo>
                        <a:pt x="404" y="39427"/>
                      </a:lnTo>
                      <a:lnTo>
                        <a:pt x="534" y="40507"/>
                      </a:lnTo>
                      <a:lnTo>
                        <a:pt x="677" y="41517"/>
                      </a:lnTo>
                      <a:lnTo>
                        <a:pt x="819" y="42466"/>
                      </a:lnTo>
                      <a:lnTo>
                        <a:pt x="962" y="43333"/>
                      </a:lnTo>
                      <a:lnTo>
                        <a:pt x="1104" y="44105"/>
                      </a:lnTo>
                      <a:lnTo>
                        <a:pt x="1247" y="44805"/>
                      </a:lnTo>
                      <a:lnTo>
                        <a:pt x="1365" y="45411"/>
                      </a:lnTo>
                      <a:lnTo>
                        <a:pt x="1484" y="45909"/>
                      </a:lnTo>
                      <a:lnTo>
                        <a:pt x="1650" y="46598"/>
                      </a:lnTo>
                      <a:lnTo>
                        <a:pt x="1710" y="46847"/>
                      </a:lnTo>
                      <a:lnTo>
                        <a:pt x="1983" y="46621"/>
                      </a:lnTo>
                      <a:lnTo>
                        <a:pt x="2327" y="46372"/>
                      </a:lnTo>
                      <a:lnTo>
                        <a:pt x="2790" y="46040"/>
                      </a:lnTo>
                      <a:lnTo>
                        <a:pt x="3372" y="45624"/>
                      </a:lnTo>
                      <a:lnTo>
                        <a:pt x="4072" y="45161"/>
                      </a:lnTo>
                      <a:lnTo>
                        <a:pt x="4879" y="44651"/>
                      </a:lnTo>
                      <a:lnTo>
                        <a:pt x="5331" y="44378"/>
                      </a:lnTo>
                      <a:lnTo>
                        <a:pt x="5805" y="44093"/>
                      </a:lnTo>
                      <a:lnTo>
                        <a:pt x="6304" y="43808"/>
                      </a:lnTo>
                      <a:lnTo>
                        <a:pt x="6826" y="43523"/>
                      </a:lnTo>
                      <a:lnTo>
                        <a:pt x="7373" y="43226"/>
                      </a:lnTo>
                      <a:lnTo>
                        <a:pt x="7942" y="42941"/>
                      </a:lnTo>
                      <a:lnTo>
                        <a:pt x="8524" y="42644"/>
                      </a:lnTo>
                      <a:lnTo>
                        <a:pt x="9141" y="42348"/>
                      </a:lnTo>
                      <a:lnTo>
                        <a:pt x="9782" y="42063"/>
                      </a:lnTo>
                      <a:lnTo>
                        <a:pt x="10435" y="41778"/>
                      </a:lnTo>
                      <a:lnTo>
                        <a:pt x="11112" y="41493"/>
                      </a:lnTo>
                      <a:lnTo>
                        <a:pt x="11801" y="41220"/>
                      </a:lnTo>
                      <a:lnTo>
                        <a:pt x="12525" y="40947"/>
                      </a:lnTo>
                      <a:lnTo>
                        <a:pt x="13249" y="40697"/>
                      </a:lnTo>
                      <a:lnTo>
                        <a:pt x="14009" y="40448"/>
                      </a:lnTo>
                      <a:lnTo>
                        <a:pt x="14769" y="40223"/>
                      </a:lnTo>
                      <a:lnTo>
                        <a:pt x="15552" y="39997"/>
                      </a:lnTo>
                      <a:lnTo>
                        <a:pt x="16359" y="39795"/>
                      </a:lnTo>
                      <a:lnTo>
                        <a:pt x="16039" y="39392"/>
                      </a:lnTo>
                      <a:lnTo>
                        <a:pt x="15730" y="38976"/>
                      </a:lnTo>
                      <a:lnTo>
                        <a:pt x="15433" y="38537"/>
                      </a:lnTo>
                      <a:lnTo>
                        <a:pt x="15137" y="38097"/>
                      </a:lnTo>
                      <a:lnTo>
                        <a:pt x="14852" y="37646"/>
                      </a:lnTo>
                      <a:lnTo>
                        <a:pt x="14567" y="37171"/>
                      </a:lnTo>
                      <a:lnTo>
                        <a:pt x="14294" y="36697"/>
                      </a:lnTo>
                      <a:lnTo>
                        <a:pt x="14033" y="36210"/>
                      </a:lnTo>
                      <a:lnTo>
                        <a:pt x="13783" y="35711"/>
                      </a:lnTo>
                      <a:lnTo>
                        <a:pt x="13534" y="35201"/>
                      </a:lnTo>
                      <a:lnTo>
                        <a:pt x="13308" y="34678"/>
                      </a:lnTo>
                      <a:lnTo>
                        <a:pt x="13083" y="34144"/>
                      </a:lnTo>
                      <a:lnTo>
                        <a:pt x="12857" y="33610"/>
                      </a:lnTo>
                      <a:lnTo>
                        <a:pt x="12655" y="33052"/>
                      </a:lnTo>
                      <a:lnTo>
                        <a:pt x="12454" y="32494"/>
                      </a:lnTo>
                      <a:lnTo>
                        <a:pt x="12264" y="31924"/>
                      </a:lnTo>
                      <a:lnTo>
                        <a:pt x="12097" y="31354"/>
                      </a:lnTo>
                      <a:lnTo>
                        <a:pt x="11919" y="30761"/>
                      </a:lnTo>
                      <a:lnTo>
                        <a:pt x="11765" y="30167"/>
                      </a:lnTo>
                      <a:lnTo>
                        <a:pt x="11623" y="29562"/>
                      </a:lnTo>
                      <a:lnTo>
                        <a:pt x="11480" y="28956"/>
                      </a:lnTo>
                      <a:lnTo>
                        <a:pt x="11361" y="28339"/>
                      </a:lnTo>
                      <a:lnTo>
                        <a:pt x="11243" y="27710"/>
                      </a:lnTo>
                      <a:lnTo>
                        <a:pt x="11148" y="27080"/>
                      </a:lnTo>
                      <a:lnTo>
                        <a:pt x="11053" y="26439"/>
                      </a:lnTo>
                      <a:lnTo>
                        <a:pt x="10970" y="25798"/>
                      </a:lnTo>
                      <a:lnTo>
                        <a:pt x="10910" y="25145"/>
                      </a:lnTo>
                      <a:lnTo>
                        <a:pt x="10851" y="24492"/>
                      </a:lnTo>
                      <a:lnTo>
                        <a:pt x="10803" y="23828"/>
                      </a:lnTo>
                      <a:lnTo>
                        <a:pt x="10780" y="23163"/>
                      </a:lnTo>
                      <a:lnTo>
                        <a:pt x="10756" y="22486"/>
                      </a:lnTo>
                      <a:lnTo>
                        <a:pt x="10744" y="21809"/>
                      </a:lnTo>
                      <a:lnTo>
                        <a:pt x="10756" y="20871"/>
                      </a:lnTo>
                      <a:lnTo>
                        <a:pt x="10792" y="19957"/>
                      </a:lnTo>
                      <a:lnTo>
                        <a:pt x="10851" y="19043"/>
                      </a:lnTo>
                      <a:lnTo>
                        <a:pt x="10934" y="18129"/>
                      </a:lnTo>
                      <a:lnTo>
                        <a:pt x="11041" y="17239"/>
                      </a:lnTo>
                      <a:lnTo>
                        <a:pt x="11171" y="16360"/>
                      </a:lnTo>
                      <a:lnTo>
                        <a:pt x="11326" y="15493"/>
                      </a:lnTo>
                      <a:lnTo>
                        <a:pt x="11492" y="14639"/>
                      </a:lnTo>
                      <a:lnTo>
                        <a:pt x="11682" y="13808"/>
                      </a:lnTo>
                      <a:lnTo>
                        <a:pt x="11896" y="12977"/>
                      </a:lnTo>
                      <a:lnTo>
                        <a:pt x="12121" y="12169"/>
                      </a:lnTo>
                      <a:lnTo>
                        <a:pt x="12371" y="11374"/>
                      </a:lnTo>
                      <a:lnTo>
                        <a:pt x="12644" y="10602"/>
                      </a:lnTo>
                      <a:lnTo>
                        <a:pt x="12929" y="9842"/>
                      </a:lnTo>
                      <a:lnTo>
                        <a:pt x="13237" y="9106"/>
                      </a:lnTo>
                      <a:lnTo>
                        <a:pt x="13570" y="8382"/>
                      </a:lnTo>
                      <a:lnTo>
                        <a:pt x="13902" y="7682"/>
                      </a:lnTo>
                      <a:lnTo>
                        <a:pt x="14258" y="7005"/>
                      </a:lnTo>
                      <a:lnTo>
                        <a:pt x="14638" y="6352"/>
                      </a:lnTo>
                      <a:lnTo>
                        <a:pt x="15030" y="5711"/>
                      </a:lnTo>
                      <a:lnTo>
                        <a:pt x="15433" y="5094"/>
                      </a:lnTo>
                      <a:lnTo>
                        <a:pt x="15849" y="4512"/>
                      </a:lnTo>
                      <a:lnTo>
                        <a:pt x="16288" y="3942"/>
                      </a:lnTo>
                      <a:lnTo>
                        <a:pt x="16728" y="3396"/>
                      </a:lnTo>
                      <a:lnTo>
                        <a:pt x="17191" y="2886"/>
                      </a:lnTo>
                      <a:lnTo>
                        <a:pt x="17665" y="2387"/>
                      </a:lnTo>
                      <a:lnTo>
                        <a:pt x="18152" y="1924"/>
                      </a:lnTo>
                      <a:lnTo>
                        <a:pt x="18401" y="1698"/>
                      </a:lnTo>
                      <a:lnTo>
                        <a:pt x="18651" y="1485"/>
                      </a:lnTo>
                      <a:lnTo>
                        <a:pt x="18900" y="1283"/>
                      </a:lnTo>
                      <a:lnTo>
                        <a:pt x="19161" y="1081"/>
                      </a:lnTo>
                      <a:lnTo>
                        <a:pt x="19422" y="879"/>
                      </a:lnTo>
                      <a:lnTo>
                        <a:pt x="19684" y="701"/>
                      </a:lnTo>
                      <a:lnTo>
                        <a:pt x="19945" y="523"/>
                      </a:lnTo>
                      <a:lnTo>
                        <a:pt x="20218" y="345"/>
                      </a:lnTo>
                      <a:lnTo>
                        <a:pt x="20491" y="179"/>
                      </a:lnTo>
                      <a:lnTo>
                        <a:pt x="20752" y="24"/>
                      </a:lnTo>
                      <a:lnTo>
                        <a:pt x="203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25"/>
                <p:cNvSpPr/>
                <p:nvPr/>
              </p:nvSpPr>
              <p:spPr>
                <a:xfrm>
                  <a:off x="1574225" y="1682325"/>
                  <a:ext cx="187000" cy="28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1434" extrusionOk="0">
                      <a:moveTo>
                        <a:pt x="2837" y="0"/>
                      </a:moveTo>
                      <a:lnTo>
                        <a:pt x="0" y="8311"/>
                      </a:lnTo>
                      <a:lnTo>
                        <a:pt x="166" y="8560"/>
                      </a:lnTo>
                      <a:lnTo>
                        <a:pt x="344" y="8797"/>
                      </a:lnTo>
                      <a:lnTo>
                        <a:pt x="511" y="9023"/>
                      </a:lnTo>
                      <a:lnTo>
                        <a:pt x="677" y="9237"/>
                      </a:lnTo>
                      <a:lnTo>
                        <a:pt x="855" y="9439"/>
                      </a:lnTo>
                      <a:lnTo>
                        <a:pt x="1021" y="9628"/>
                      </a:lnTo>
                      <a:lnTo>
                        <a:pt x="1187" y="9807"/>
                      </a:lnTo>
                      <a:lnTo>
                        <a:pt x="1365" y="9973"/>
                      </a:lnTo>
                      <a:lnTo>
                        <a:pt x="1531" y="10127"/>
                      </a:lnTo>
                      <a:lnTo>
                        <a:pt x="1698" y="10281"/>
                      </a:lnTo>
                      <a:lnTo>
                        <a:pt x="1864" y="10412"/>
                      </a:lnTo>
                      <a:lnTo>
                        <a:pt x="2030" y="10543"/>
                      </a:lnTo>
                      <a:lnTo>
                        <a:pt x="2196" y="10649"/>
                      </a:lnTo>
                      <a:lnTo>
                        <a:pt x="2363" y="10756"/>
                      </a:lnTo>
                      <a:lnTo>
                        <a:pt x="2529" y="10863"/>
                      </a:lnTo>
                      <a:lnTo>
                        <a:pt x="2695" y="10946"/>
                      </a:lnTo>
                      <a:lnTo>
                        <a:pt x="3015" y="11101"/>
                      </a:lnTo>
                      <a:lnTo>
                        <a:pt x="3336" y="11219"/>
                      </a:lnTo>
                      <a:lnTo>
                        <a:pt x="3645" y="11314"/>
                      </a:lnTo>
                      <a:lnTo>
                        <a:pt x="3941" y="11374"/>
                      </a:lnTo>
                      <a:lnTo>
                        <a:pt x="4238" y="11409"/>
                      </a:lnTo>
                      <a:lnTo>
                        <a:pt x="4535" y="11433"/>
                      </a:lnTo>
                      <a:lnTo>
                        <a:pt x="4808" y="11421"/>
                      </a:lnTo>
                      <a:lnTo>
                        <a:pt x="5081" y="11397"/>
                      </a:lnTo>
                      <a:lnTo>
                        <a:pt x="5330" y="11362"/>
                      </a:lnTo>
                      <a:lnTo>
                        <a:pt x="5580" y="11302"/>
                      </a:lnTo>
                      <a:lnTo>
                        <a:pt x="5817" y="11243"/>
                      </a:lnTo>
                      <a:lnTo>
                        <a:pt x="6043" y="11172"/>
                      </a:lnTo>
                      <a:lnTo>
                        <a:pt x="6245" y="11089"/>
                      </a:lnTo>
                      <a:lnTo>
                        <a:pt x="6435" y="11006"/>
                      </a:lnTo>
                      <a:lnTo>
                        <a:pt x="6613" y="10911"/>
                      </a:lnTo>
                      <a:lnTo>
                        <a:pt x="6779" y="10828"/>
                      </a:lnTo>
                      <a:lnTo>
                        <a:pt x="7052" y="10649"/>
                      </a:lnTo>
                      <a:lnTo>
                        <a:pt x="7266" y="10507"/>
                      </a:lnTo>
                      <a:lnTo>
                        <a:pt x="7432" y="10376"/>
                      </a:lnTo>
                      <a:lnTo>
                        <a:pt x="7479" y="1924"/>
                      </a:lnTo>
                      <a:lnTo>
                        <a:pt x="2837" y="0"/>
                      </a:lnTo>
                      <a:close/>
                    </a:path>
                  </a:pathLst>
                </a:custGeom>
                <a:solidFill>
                  <a:srgbClr val="ED76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379;p25"/>
                <p:cNvSpPr/>
                <p:nvPr/>
              </p:nvSpPr>
              <p:spPr>
                <a:xfrm>
                  <a:off x="1655250" y="1573700"/>
                  <a:ext cx="202425" cy="33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7" h="13404" extrusionOk="0">
                      <a:moveTo>
                        <a:pt x="4120" y="0"/>
                      </a:moveTo>
                      <a:lnTo>
                        <a:pt x="3835" y="24"/>
                      </a:lnTo>
                      <a:lnTo>
                        <a:pt x="3550" y="48"/>
                      </a:lnTo>
                      <a:lnTo>
                        <a:pt x="3277" y="83"/>
                      </a:lnTo>
                      <a:lnTo>
                        <a:pt x="2992" y="131"/>
                      </a:lnTo>
                      <a:lnTo>
                        <a:pt x="2719" y="190"/>
                      </a:lnTo>
                      <a:lnTo>
                        <a:pt x="2446" y="250"/>
                      </a:lnTo>
                      <a:lnTo>
                        <a:pt x="2184" y="321"/>
                      </a:lnTo>
                      <a:lnTo>
                        <a:pt x="1935" y="404"/>
                      </a:lnTo>
                      <a:lnTo>
                        <a:pt x="1698" y="499"/>
                      </a:lnTo>
                      <a:lnTo>
                        <a:pt x="1472" y="606"/>
                      </a:lnTo>
                      <a:lnTo>
                        <a:pt x="1258" y="713"/>
                      </a:lnTo>
                      <a:lnTo>
                        <a:pt x="1057" y="831"/>
                      </a:lnTo>
                      <a:lnTo>
                        <a:pt x="879" y="962"/>
                      </a:lnTo>
                      <a:lnTo>
                        <a:pt x="724" y="1104"/>
                      </a:lnTo>
                      <a:lnTo>
                        <a:pt x="582" y="1247"/>
                      </a:lnTo>
                      <a:lnTo>
                        <a:pt x="463" y="1413"/>
                      </a:lnTo>
                      <a:lnTo>
                        <a:pt x="380" y="1579"/>
                      </a:lnTo>
                      <a:lnTo>
                        <a:pt x="344" y="1662"/>
                      </a:lnTo>
                      <a:lnTo>
                        <a:pt x="309" y="1757"/>
                      </a:lnTo>
                      <a:lnTo>
                        <a:pt x="261" y="1947"/>
                      </a:lnTo>
                      <a:lnTo>
                        <a:pt x="214" y="2173"/>
                      </a:lnTo>
                      <a:lnTo>
                        <a:pt x="178" y="2434"/>
                      </a:lnTo>
                      <a:lnTo>
                        <a:pt x="143" y="2719"/>
                      </a:lnTo>
                      <a:lnTo>
                        <a:pt x="83" y="3348"/>
                      </a:lnTo>
                      <a:lnTo>
                        <a:pt x="36" y="4060"/>
                      </a:lnTo>
                      <a:lnTo>
                        <a:pt x="0" y="4844"/>
                      </a:lnTo>
                      <a:lnTo>
                        <a:pt x="0" y="5663"/>
                      </a:lnTo>
                      <a:lnTo>
                        <a:pt x="0" y="6506"/>
                      </a:lnTo>
                      <a:lnTo>
                        <a:pt x="36" y="7361"/>
                      </a:lnTo>
                      <a:lnTo>
                        <a:pt x="83" y="8204"/>
                      </a:lnTo>
                      <a:lnTo>
                        <a:pt x="154" y="9035"/>
                      </a:lnTo>
                      <a:lnTo>
                        <a:pt x="237" y="9806"/>
                      </a:lnTo>
                      <a:lnTo>
                        <a:pt x="297" y="10174"/>
                      </a:lnTo>
                      <a:lnTo>
                        <a:pt x="356" y="10519"/>
                      </a:lnTo>
                      <a:lnTo>
                        <a:pt x="416" y="10851"/>
                      </a:lnTo>
                      <a:lnTo>
                        <a:pt x="487" y="11160"/>
                      </a:lnTo>
                      <a:lnTo>
                        <a:pt x="570" y="11445"/>
                      </a:lnTo>
                      <a:lnTo>
                        <a:pt x="653" y="11694"/>
                      </a:lnTo>
                      <a:lnTo>
                        <a:pt x="736" y="11920"/>
                      </a:lnTo>
                      <a:lnTo>
                        <a:pt x="831" y="12121"/>
                      </a:lnTo>
                      <a:lnTo>
                        <a:pt x="926" y="12288"/>
                      </a:lnTo>
                      <a:lnTo>
                        <a:pt x="1033" y="12418"/>
                      </a:lnTo>
                      <a:lnTo>
                        <a:pt x="1152" y="12525"/>
                      </a:lnTo>
                      <a:lnTo>
                        <a:pt x="1294" y="12620"/>
                      </a:lnTo>
                      <a:lnTo>
                        <a:pt x="1448" y="12715"/>
                      </a:lnTo>
                      <a:lnTo>
                        <a:pt x="1615" y="12810"/>
                      </a:lnTo>
                      <a:lnTo>
                        <a:pt x="1805" y="12881"/>
                      </a:lnTo>
                      <a:lnTo>
                        <a:pt x="2006" y="12953"/>
                      </a:lnTo>
                      <a:lnTo>
                        <a:pt x="2220" y="13024"/>
                      </a:lnTo>
                      <a:lnTo>
                        <a:pt x="2434" y="13083"/>
                      </a:lnTo>
                      <a:lnTo>
                        <a:pt x="2671" y="13142"/>
                      </a:lnTo>
                      <a:lnTo>
                        <a:pt x="2909" y="13190"/>
                      </a:lnTo>
                      <a:lnTo>
                        <a:pt x="3395" y="13273"/>
                      </a:lnTo>
                      <a:lnTo>
                        <a:pt x="3906" y="13332"/>
                      </a:lnTo>
                      <a:lnTo>
                        <a:pt x="4416" y="13368"/>
                      </a:lnTo>
                      <a:lnTo>
                        <a:pt x="4915" y="13392"/>
                      </a:lnTo>
                      <a:lnTo>
                        <a:pt x="5402" y="13404"/>
                      </a:lnTo>
                      <a:lnTo>
                        <a:pt x="5853" y="13392"/>
                      </a:lnTo>
                      <a:lnTo>
                        <a:pt x="6268" y="13368"/>
                      </a:lnTo>
                      <a:lnTo>
                        <a:pt x="6625" y="13332"/>
                      </a:lnTo>
                      <a:lnTo>
                        <a:pt x="6921" y="13285"/>
                      </a:lnTo>
                      <a:lnTo>
                        <a:pt x="7040" y="13261"/>
                      </a:lnTo>
                      <a:lnTo>
                        <a:pt x="7135" y="13226"/>
                      </a:lnTo>
                      <a:lnTo>
                        <a:pt x="7218" y="13202"/>
                      </a:lnTo>
                      <a:lnTo>
                        <a:pt x="7266" y="13166"/>
                      </a:lnTo>
                      <a:lnTo>
                        <a:pt x="7313" y="13107"/>
                      </a:lnTo>
                      <a:lnTo>
                        <a:pt x="7372" y="13000"/>
                      </a:lnTo>
                      <a:lnTo>
                        <a:pt x="7420" y="12846"/>
                      </a:lnTo>
                      <a:lnTo>
                        <a:pt x="7479" y="12644"/>
                      </a:lnTo>
                      <a:lnTo>
                        <a:pt x="7527" y="12406"/>
                      </a:lnTo>
                      <a:lnTo>
                        <a:pt x="7586" y="12133"/>
                      </a:lnTo>
                      <a:lnTo>
                        <a:pt x="7705" y="11480"/>
                      </a:lnTo>
                      <a:lnTo>
                        <a:pt x="7812" y="10709"/>
                      </a:lnTo>
                      <a:lnTo>
                        <a:pt x="7919" y="9842"/>
                      </a:lnTo>
                      <a:lnTo>
                        <a:pt x="8002" y="8904"/>
                      </a:lnTo>
                      <a:lnTo>
                        <a:pt x="8025" y="8417"/>
                      </a:lnTo>
                      <a:lnTo>
                        <a:pt x="8061" y="7919"/>
                      </a:lnTo>
                      <a:lnTo>
                        <a:pt x="8073" y="7408"/>
                      </a:lnTo>
                      <a:lnTo>
                        <a:pt x="8085" y="6898"/>
                      </a:lnTo>
                      <a:lnTo>
                        <a:pt x="8097" y="6387"/>
                      </a:lnTo>
                      <a:lnTo>
                        <a:pt x="8085" y="5865"/>
                      </a:lnTo>
                      <a:lnTo>
                        <a:pt x="8073" y="5355"/>
                      </a:lnTo>
                      <a:lnTo>
                        <a:pt x="8049" y="4856"/>
                      </a:lnTo>
                      <a:lnTo>
                        <a:pt x="8002" y="4357"/>
                      </a:lnTo>
                      <a:lnTo>
                        <a:pt x="7954" y="3871"/>
                      </a:lnTo>
                      <a:lnTo>
                        <a:pt x="7895" y="3408"/>
                      </a:lnTo>
                      <a:lnTo>
                        <a:pt x="7812" y="2956"/>
                      </a:lnTo>
                      <a:lnTo>
                        <a:pt x="7729" y="2517"/>
                      </a:lnTo>
                      <a:lnTo>
                        <a:pt x="7622" y="2114"/>
                      </a:lnTo>
                      <a:lnTo>
                        <a:pt x="7503" y="1734"/>
                      </a:lnTo>
                      <a:lnTo>
                        <a:pt x="7361" y="1377"/>
                      </a:lnTo>
                      <a:lnTo>
                        <a:pt x="7289" y="1211"/>
                      </a:lnTo>
                      <a:lnTo>
                        <a:pt x="7206" y="1045"/>
                      </a:lnTo>
                      <a:lnTo>
                        <a:pt x="7123" y="903"/>
                      </a:lnTo>
                      <a:lnTo>
                        <a:pt x="7028" y="760"/>
                      </a:lnTo>
                      <a:lnTo>
                        <a:pt x="6933" y="641"/>
                      </a:lnTo>
                      <a:lnTo>
                        <a:pt x="6814" y="535"/>
                      </a:lnTo>
                      <a:lnTo>
                        <a:pt x="6684" y="440"/>
                      </a:lnTo>
                      <a:lnTo>
                        <a:pt x="6518" y="345"/>
                      </a:lnTo>
                      <a:lnTo>
                        <a:pt x="6340" y="273"/>
                      </a:lnTo>
                      <a:lnTo>
                        <a:pt x="6138" y="202"/>
                      </a:lnTo>
                      <a:lnTo>
                        <a:pt x="5924" y="143"/>
                      </a:lnTo>
                      <a:lnTo>
                        <a:pt x="5699" y="95"/>
                      </a:lnTo>
                      <a:lnTo>
                        <a:pt x="5449" y="60"/>
                      </a:lnTo>
                      <a:lnTo>
                        <a:pt x="5200" y="24"/>
                      </a:lnTo>
                      <a:lnTo>
                        <a:pt x="4939" y="12"/>
                      </a:lnTo>
                      <a:lnTo>
                        <a:pt x="4666" y="0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25"/>
                <p:cNvSpPr/>
                <p:nvPr/>
              </p:nvSpPr>
              <p:spPr>
                <a:xfrm>
                  <a:off x="1253975" y="2243850"/>
                  <a:ext cx="320275" cy="44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1" h="17833" extrusionOk="0">
                      <a:moveTo>
                        <a:pt x="9343" y="1"/>
                      </a:moveTo>
                      <a:lnTo>
                        <a:pt x="9035" y="13"/>
                      </a:lnTo>
                      <a:lnTo>
                        <a:pt x="8702" y="48"/>
                      </a:lnTo>
                      <a:lnTo>
                        <a:pt x="8346" y="84"/>
                      </a:lnTo>
                      <a:lnTo>
                        <a:pt x="7966" y="143"/>
                      </a:lnTo>
                      <a:lnTo>
                        <a:pt x="7563" y="215"/>
                      </a:lnTo>
                      <a:lnTo>
                        <a:pt x="7147" y="298"/>
                      </a:lnTo>
                      <a:lnTo>
                        <a:pt x="6720" y="381"/>
                      </a:lnTo>
                      <a:lnTo>
                        <a:pt x="6281" y="488"/>
                      </a:lnTo>
                      <a:lnTo>
                        <a:pt x="5829" y="606"/>
                      </a:lnTo>
                      <a:lnTo>
                        <a:pt x="5378" y="725"/>
                      </a:lnTo>
                      <a:lnTo>
                        <a:pt x="4927" y="856"/>
                      </a:lnTo>
                      <a:lnTo>
                        <a:pt x="4476" y="998"/>
                      </a:lnTo>
                      <a:lnTo>
                        <a:pt x="4037" y="1141"/>
                      </a:lnTo>
                      <a:lnTo>
                        <a:pt x="3597" y="1295"/>
                      </a:lnTo>
                      <a:lnTo>
                        <a:pt x="3170" y="1449"/>
                      </a:lnTo>
                      <a:lnTo>
                        <a:pt x="2766" y="1616"/>
                      </a:lnTo>
                      <a:lnTo>
                        <a:pt x="2375" y="1782"/>
                      </a:lnTo>
                      <a:lnTo>
                        <a:pt x="1995" y="1948"/>
                      </a:lnTo>
                      <a:lnTo>
                        <a:pt x="1651" y="2114"/>
                      </a:lnTo>
                      <a:lnTo>
                        <a:pt x="1318" y="2292"/>
                      </a:lnTo>
                      <a:lnTo>
                        <a:pt x="1033" y="2470"/>
                      </a:lnTo>
                      <a:lnTo>
                        <a:pt x="760" y="2648"/>
                      </a:lnTo>
                      <a:lnTo>
                        <a:pt x="535" y="2815"/>
                      </a:lnTo>
                      <a:lnTo>
                        <a:pt x="345" y="2993"/>
                      </a:lnTo>
                      <a:lnTo>
                        <a:pt x="273" y="3076"/>
                      </a:lnTo>
                      <a:lnTo>
                        <a:pt x="202" y="3171"/>
                      </a:lnTo>
                      <a:lnTo>
                        <a:pt x="143" y="3254"/>
                      </a:lnTo>
                      <a:lnTo>
                        <a:pt x="95" y="3337"/>
                      </a:lnTo>
                      <a:lnTo>
                        <a:pt x="60" y="3420"/>
                      </a:lnTo>
                      <a:lnTo>
                        <a:pt x="36" y="3503"/>
                      </a:lnTo>
                      <a:lnTo>
                        <a:pt x="24" y="3634"/>
                      </a:lnTo>
                      <a:lnTo>
                        <a:pt x="12" y="3824"/>
                      </a:lnTo>
                      <a:lnTo>
                        <a:pt x="0" y="4382"/>
                      </a:lnTo>
                      <a:lnTo>
                        <a:pt x="12" y="5118"/>
                      </a:lnTo>
                      <a:lnTo>
                        <a:pt x="48" y="6008"/>
                      </a:lnTo>
                      <a:lnTo>
                        <a:pt x="119" y="7029"/>
                      </a:lnTo>
                      <a:lnTo>
                        <a:pt x="202" y="8145"/>
                      </a:lnTo>
                      <a:lnTo>
                        <a:pt x="309" y="9320"/>
                      </a:lnTo>
                      <a:lnTo>
                        <a:pt x="451" y="10531"/>
                      </a:lnTo>
                      <a:lnTo>
                        <a:pt x="535" y="11137"/>
                      </a:lnTo>
                      <a:lnTo>
                        <a:pt x="618" y="11742"/>
                      </a:lnTo>
                      <a:lnTo>
                        <a:pt x="713" y="12336"/>
                      </a:lnTo>
                      <a:lnTo>
                        <a:pt x="808" y="12918"/>
                      </a:lnTo>
                      <a:lnTo>
                        <a:pt x="914" y="13476"/>
                      </a:lnTo>
                      <a:lnTo>
                        <a:pt x="1033" y="14022"/>
                      </a:lnTo>
                      <a:lnTo>
                        <a:pt x="1152" y="14544"/>
                      </a:lnTo>
                      <a:lnTo>
                        <a:pt x="1294" y="15043"/>
                      </a:lnTo>
                      <a:lnTo>
                        <a:pt x="1425" y="15494"/>
                      </a:lnTo>
                      <a:lnTo>
                        <a:pt x="1579" y="15921"/>
                      </a:lnTo>
                      <a:lnTo>
                        <a:pt x="1734" y="16301"/>
                      </a:lnTo>
                      <a:lnTo>
                        <a:pt x="1888" y="16645"/>
                      </a:lnTo>
                      <a:lnTo>
                        <a:pt x="1983" y="16800"/>
                      </a:lnTo>
                      <a:lnTo>
                        <a:pt x="2066" y="16930"/>
                      </a:lnTo>
                      <a:lnTo>
                        <a:pt x="2149" y="17061"/>
                      </a:lnTo>
                      <a:lnTo>
                        <a:pt x="2244" y="17168"/>
                      </a:lnTo>
                      <a:lnTo>
                        <a:pt x="2339" y="17274"/>
                      </a:lnTo>
                      <a:lnTo>
                        <a:pt x="2434" y="17358"/>
                      </a:lnTo>
                      <a:lnTo>
                        <a:pt x="2529" y="17429"/>
                      </a:lnTo>
                      <a:lnTo>
                        <a:pt x="2636" y="17476"/>
                      </a:lnTo>
                      <a:lnTo>
                        <a:pt x="2850" y="17559"/>
                      </a:lnTo>
                      <a:lnTo>
                        <a:pt x="3099" y="17643"/>
                      </a:lnTo>
                      <a:lnTo>
                        <a:pt x="3384" y="17702"/>
                      </a:lnTo>
                      <a:lnTo>
                        <a:pt x="3692" y="17749"/>
                      </a:lnTo>
                      <a:lnTo>
                        <a:pt x="4025" y="17785"/>
                      </a:lnTo>
                      <a:lnTo>
                        <a:pt x="4381" y="17809"/>
                      </a:lnTo>
                      <a:lnTo>
                        <a:pt x="4761" y="17821"/>
                      </a:lnTo>
                      <a:lnTo>
                        <a:pt x="5153" y="17832"/>
                      </a:lnTo>
                      <a:lnTo>
                        <a:pt x="5568" y="17821"/>
                      </a:lnTo>
                      <a:lnTo>
                        <a:pt x="5984" y="17797"/>
                      </a:lnTo>
                      <a:lnTo>
                        <a:pt x="6411" y="17773"/>
                      </a:lnTo>
                      <a:lnTo>
                        <a:pt x="6850" y="17726"/>
                      </a:lnTo>
                      <a:lnTo>
                        <a:pt x="7290" y="17678"/>
                      </a:lnTo>
                      <a:lnTo>
                        <a:pt x="7729" y="17607"/>
                      </a:lnTo>
                      <a:lnTo>
                        <a:pt x="8168" y="17536"/>
                      </a:lnTo>
                      <a:lnTo>
                        <a:pt x="8607" y="17453"/>
                      </a:lnTo>
                      <a:lnTo>
                        <a:pt x="9035" y="17358"/>
                      </a:lnTo>
                      <a:lnTo>
                        <a:pt x="9450" y="17251"/>
                      </a:lnTo>
                      <a:lnTo>
                        <a:pt x="9854" y="17132"/>
                      </a:lnTo>
                      <a:lnTo>
                        <a:pt x="10246" y="17001"/>
                      </a:lnTo>
                      <a:lnTo>
                        <a:pt x="10614" y="16859"/>
                      </a:lnTo>
                      <a:lnTo>
                        <a:pt x="10970" y="16717"/>
                      </a:lnTo>
                      <a:lnTo>
                        <a:pt x="11302" y="16562"/>
                      </a:lnTo>
                      <a:lnTo>
                        <a:pt x="11611" y="16396"/>
                      </a:lnTo>
                      <a:lnTo>
                        <a:pt x="11884" y="16218"/>
                      </a:lnTo>
                      <a:lnTo>
                        <a:pt x="12133" y="16028"/>
                      </a:lnTo>
                      <a:lnTo>
                        <a:pt x="12240" y="15933"/>
                      </a:lnTo>
                      <a:lnTo>
                        <a:pt x="12347" y="15838"/>
                      </a:lnTo>
                      <a:lnTo>
                        <a:pt x="12430" y="15731"/>
                      </a:lnTo>
                      <a:lnTo>
                        <a:pt x="12513" y="15624"/>
                      </a:lnTo>
                      <a:lnTo>
                        <a:pt x="12596" y="15517"/>
                      </a:lnTo>
                      <a:lnTo>
                        <a:pt x="12656" y="15411"/>
                      </a:lnTo>
                      <a:lnTo>
                        <a:pt x="12703" y="15304"/>
                      </a:lnTo>
                      <a:lnTo>
                        <a:pt x="12751" y="15185"/>
                      </a:lnTo>
                      <a:lnTo>
                        <a:pt x="12786" y="15066"/>
                      </a:lnTo>
                      <a:lnTo>
                        <a:pt x="12798" y="14959"/>
                      </a:lnTo>
                      <a:lnTo>
                        <a:pt x="12810" y="14829"/>
                      </a:lnTo>
                      <a:lnTo>
                        <a:pt x="12810" y="14710"/>
                      </a:lnTo>
                      <a:lnTo>
                        <a:pt x="12691" y="13369"/>
                      </a:lnTo>
                      <a:lnTo>
                        <a:pt x="12489" y="11457"/>
                      </a:lnTo>
                      <a:lnTo>
                        <a:pt x="12359" y="10353"/>
                      </a:lnTo>
                      <a:lnTo>
                        <a:pt x="12216" y="9190"/>
                      </a:lnTo>
                      <a:lnTo>
                        <a:pt x="12062" y="7991"/>
                      </a:lnTo>
                      <a:lnTo>
                        <a:pt x="11896" y="6792"/>
                      </a:lnTo>
                      <a:lnTo>
                        <a:pt x="11718" y="5604"/>
                      </a:lnTo>
                      <a:lnTo>
                        <a:pt x="11540" y="4477"/>
                      </a:lnTo>
                      <a:lnTo>
                        <a:pt x="11350" y="3408"/>
                      </a:lnTo>
                      <a:lnTo>
                        <a:pt x="11148" y="2458"/>
                      </a:lnTo>
                      <a:lnTo>
                        <a:pt x="11053" y="2019"/>
                      </a:lnTo>
                      <a:lnTo>
                        <a:pt x="10958" y="1627"/>
                      </a:lnTo>
                      <a:lnTo>
                        <a:pt x="10851" y="1271"/>
                      </a:lnTo>
                      <a:lnTo>
                        <a:pt x="10756" y="951"/>
                      </a:lnTo>
                      <a:lnTo>
                        <a:pt x="10649" y="690"/>
                      </a:lnTo>
                      <a:lnTo>
                        <a:pt x="10554" y="464"/>
                      </a:lnTo>
                      <a:lnTo>
                        <a:pt x="10448" y="298"/>
                      </a:lnTo>
                      <a:lnTo>
                        <a:pt x="10400" y="238"/>
                      </a:lnTo>
                      <a:lnTo>
                        <a:pt x="10353" y="191"/>
                      </a:lnTo>
                      <a:lnTo>
                        <a:pt x="10293" y="143"/>
                      </a:lnTo>
                      <a:lnTo>
                        <a:pt x="10234" y="108"/>
                      </a:lnTo>
                      <a:lnTo>
                        <a:pt x="10151" y="84"/>
                      </a:lnTo>
                      <a:lnTo>
                        <a:pt x="10068" y="60"/>
                      </a:lnTo>
                      <a:lnTo>
                        <a:pt x="9866" y="25"/>
                      </a:lnTo>
                      <a:lnTo>
                        <a:pt x="9617" y="1"/>
                      </a:lnTo>
                      <a:close/>
                    </a:path>
                  </a:pathLst>
                </a:custGeom>
                <a:solidFill>
                  <a:srgbClr val="FF9D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25"/>
                <p:cNvSpPr/>
                <p:nvPr/>
              </p:nvSpPr>
              <p:spPr>
                <a:xfrm>
                  <a:off x="1191050" y="1936675"/>
                  <a:ext cx="390600" cy="6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" h="25514" extrusionOk="0">
                      <a:moveTo>
                        <a:pt x="10329" y="1"/>
                      </a:moveTo>
                      <a:lnTo>
                        <a:pt x="10092" y="24"/>
                      </a:lnTo>
                      <a:lnTo>
                        <a:pt x="9819" y="84"/>
                      </a:lnTo>
                      <a:lnTo>
                        <a:pt x="9545" y="155"/>
                      </a:lnTo>
                      <a:lnTo>
                        <a:pt x="9261" y="238"/>
                      </a:lnTo>
                      <a:lnTo>
                        <a:pt x="8976" y="357"/>
                      </a:lnTo>
                      <a:lnTo>
                        <a:pt x="8679" y="487"/>
                      </a:lnTo>
                      <a:lnTo>
                        <a:pt x="8382" y="642"/>
                      </a:lnTo>
                      <a:lnTo>
                        <a:pt x="8073" y="820"/>
                      </a:lnTo>
                      <a:lnTo>
                        <a:pt x="7765" y="1010"/>
                      </a:lnTo>
                      <a:lnTo>
                        <a:pt x="7456" y="1212"/>
                      </a:lnTo>
                      <a:lnTo>
                        <a:pt x="7147" y="1437"/>
                      </a:lnTo>
                      <a:lnTo>
                        <a:pt x="6827" y="1686"/>
                      </a:lnTo>
                      <a:lnTo>
                        <a:pt x="6518" y="1948"/>
                      </a:lnTo>
                      <a:lnTo>
                        <a:pt x="6198" y="2233"/>
                      </a:lnTo>
                      <a:lnTo>
                        <a:pt x="5889" y="2529"/>
                      </a:lnTo>
                      <a:lnTo>
                        <a:pt x="5568" y="2838"/>
                      </a:lnTo>
                      <a:lnTo>
                        <a:pt x="5260" y="3159"/>
                      </a:lnTo>
                      <a:lnTo>
                        <a:pt x="4951" y="3503"/>
                      </a:lnTo>
                      <a:lnTo>
                        <a:pt x="4642" y="3859"/>
                      </a:lnTo>
                      <a:lnTo>
                        <a:pt x="4346" y="4239"/>
                      </a:lnTo>
                      <a:lnTo>
                        <a:pt x="4049" y="4619"/>
                      </a:lnTo>
                      <a:lnTo>
                        <a:pt x="3752" y="5022"/>
                      </a:lnTo>
                      <a:lnTo>
                        <a:pt x="3467" y="5426"/>
                      </a:lnTo>
                      <a:lnTo>
                        <a:pt x="3194" y="5853"/>
                      </a:lnTo>
                      <a:lnTo>
                        <a:pt x="2921" y="6293"/>
                      </a:lnTo>
                      <a:lnTo>
                        <a:pt x="2660" y="6744"/>
                      </a:lnTo>
                      <a:lnTo>
                        <a:pt x="2399" y="7207"/>
                      </a:lnTo>
                      <a:lnTo>
                        <a:pt x="2161" y="7682"/>
                      </a:lnTo>
                      <a:lnTo>
                        <a:pt x="1924" y="8168"/>
                      </a:lnTo>
                      <a:lnTo>
                        <a:pt x="1698" y="8655"/>
                      </a:lnTo>
                      <a:lnTo>
                        <a:pt x="1484" y="9166"/>
                      </a:lnTo>
                      <a:lnTo>
                        <a:pt x="1283" y="9676"/>
                      </a:lnTo>
                      <a:lnTo>
                        <a:pt x="1093" y="10199"/>
                      </a:lnTo>
                      <a:lnTo>
                        <a:pt x="950" y="10650"/>
                      </a:lnTo>
                      <a:lnTo>
                        <a:pt x="820" y="11089"/>
                      </a:lnTo>
                      <a:lnTo>
                        <a:pt x="701" y="11552"/>
                      </a:lnTo>
                      <a:lnTo>
                        <a:pt x="582" y="12003"/>
                      </a:lnTo>
                      <a:lnTo>
                        <a:pt x="487" y="12478"/>
                      </a:lnTo>
                      <a:lnTo>
                        <a:pt x="392" y="12941"/>
                      </a:lnTo>
                      <a:lnTo>
                        <a:pt x="321" y="13416"/>
                      </a:lnTo>
                      <a:lnTo>
                        <a:pt x="250" y="13903"/>
                      </a:lnTo>
                      <a:lnTo>
                        <a:pt x="179" y="14377"/>
                      </a:lnTo>
                      <a:lnTo>
                        <a:pt x="131" y="14864"/>
                      </a:lnTo>
                      <a:lnTo>
                        <a:pt x="84" y="15351"/>
                      </a:lnTo>
                      <a:lnTo>
                        <a:pt x="48" y="15838"/>
                      </a:lnTo>
                      <a:lnTo>
                        <a:pt x="24" y="16336"/>
                      </a:lnTo>
                      <a:lnTo>
                        <a:pt x="12" y="16823"/>
                      </a:lnTo>
                      <a:lnTo>
                        <a:pt x="1" y="17322"/>
                      </a:lnTo>
                      <a:lnTo>
                        <a:pt x="1" y="17820"/>
                      </a:lnTo>
                      <a:lnTo>
                        <a:pt x="1" y="18319"/>
                      </a:lnTo>
                      <a:lnTo>
                        <a:pt x="12" y="18806"/>
                      </a:lnTo>
                      <a:lnTo>
                        <a:pt x="60" y="19803"/>
                      </a:lnTo>
                      <a:lnTo>
                        <a:pt x="131" y="20788"/>
                      </a:lnTo>
                      <a:lnTo>
                        <a:pt x="226" y="21762"/>
                      </a:lnTo>
                      <a:lnTo>
                        <a:pt x="345" y="22723"/>
                      </a:lnTo>
                      <a:lnTo>
                        <a:pt x="475" y="23673"/>
                      </a:lnTo>
                      <a:lnTo>
                        <a:pt x="630" y="24611"/>
                      </a:lnTo>
                      <a:lnTo>
                        <a:pt x="796" y="25513"/>
                      </a:lnTo>
                      <a:lnTo>
                        <a:pt x="15624" y="19197"/>
                      </a:lnTo>
                      <a:lnTo>
                        <a:pt x="15612" y="18497"/>
                      </a:lnTo>
                      <a:lnTo>
                        <a:pt x="15588" y="17512"/>
                      </a:lnTo>
                      <a:lnTo>
                        <a:pt x="15553" y="16289"/>
                      </a:lnTo>
                      <a:lnTo>
                        <a:pt x="15481" y="14876"/>
                      </a:lnTo>
                      <a:lnTo>
                        <a:pt x="15434" y="14116"/>
                      </a:lnTo>
                      <a:lnTo>
                        <a:pt x="15375" y="13321"/>
                      </a:lnTo>
                      <a:lnTo>
                        <a:pt x="15303" y="12502"/>
                      </a:lnTo>
                      <a:lnTo>
                        <a:pt x="15220" y="11659"/>
                      </a:lnTo>
                      <a:lnTo>
                        <a:pt x="15137" y="10816"/>
                      </a:lnTo>
                      <a:lnTo>
                        <a:pt x="15030" y="9949"/>
                      </a:lnTo>
                      <a:lnTo>
                        <a:pt x="14912" y="9094"/>
                      </a:lnTo>
                      <a:lnTo>
                        <a:pt x="14781" y="8240"/>
                      </a:lnTo>
                      <a:lnTo>
                        <a:pt x="14638" y="7397"/>
                      </a:lnTo>
                      <a:lnTo>
                        <a:pt x="14472" y="6566"/>
                      </a:lnTo>
                      <a:lnTo>
                        <a:pt x="14294" y="5770"/>
                      </a:lnTo>
                      <a:lnTo>
                        <a:pt x="14092" y="4987"/>
                      </a:lnTo>
                      <a:lnTo>
                        <a:pt x="13986" y="4619"/>
                      </a:lnTo>
                      <a:lnTo>
                        <a:pt x="13879" y="4251"/>
                      </a:lnTo>
                      <a:lnTo>
                        <a:pt x="13772" y="3895"/>
                      </a:lnTo>
                      <a:lnTo>
                        <a:pt x="13653" y="3550"/>
                      </a:lnTo>
                      <a:lnTo>
                        <a:pt x="13523" y="3206"/>
                      </a:lnTo>
                      <a:lnTo>
                        <a:pt x="13392" y="2885"/>
                      </a:lnTo>
                      <a:lnTo>
                        <a:pt x="13261" y="2577"/>
                      </a:lnTo>
                      <a:lnTo>
                        <a:pt x="13119" y="2280"/>
                      </a:lnTo>
                      <a:lnTo>
                        <a:pt x="12976" y="2007"/>
                      </a:lnTo>
                      <a:lnTo>
                        <a:pt x="12822" y="1734"/>
                      </a:lnTo>
                      <a:lnTo>
                        <a:pt x="12668" y="1485"/>
                      </a:lnTo>
                      <a:lnTo>
                        <a:pt x="12502" y="1259"/>
                      </a:lnTo>
                      <a:lnTo>
                        <a:pt x="12335" y="1045"/>
                      </a:lnTo>
                      <a:lnTo>
                        <a:pt x="12169" y="843"/>
                      </a:lnTo>
                      <a:lnTo>
                        <a:pt x="11991" y="665"/>
                      </a:lnTo>
                      <a:lnTo>
                        <a:pt x="11801" y="511"/>
                      </a:lnTo>
                      <a:lnTo>
                        <a:pt x="11611" y="369"/>
                      </a:lnTo>
                      <a:lnTo>
                        <a:pt x="11409" y="250"/>
                      </a:lnTo>
                      <a:lnTo>
                        <a:pt x="11208" y="155"/>
                      </a:lnTo>
                      <a:lnTo>
                        <a:pt x="10994" y="84"/>
                      </a:lnTo>
                      <a:lnTo>
                        <a:pt x="10780" y="36"/>
                      </a:lnTo>
                      <a:lnTo>
                        <a:pt x="10555" y="1"/>
                      </a:lnTo>
                      <a:close/>
                    </a:path>
                  </a:pathLst>
                </a:custGeom>
                <a:solidFill>
                  <a:srgbClr val="8AAC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1382;p25"/>
                <p:cNvSpPr/>
                <p:nvPr/>
              </p:nvSpPr>
              <p:spPr>
                <a:xfrm>
                  <a:off x="1866550" y="2359900"/>
                  <a:ext cx="103625" cy="1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5" h="4501" extrusionOk="0">
                      <a:moveTo>
                        <a:pt x="3396" y="1"/>
                      </a:moveTo>
                      <a:lnTo>
                        <a:pt x="3349" y="13"/>
                      </a:lnTo>
                      <a:lnTo>
                        <a:pt x="3289" y="25"/>
                      </a:lnTo>
                      <a:lnTo>
                        <a:pt x="3242" y="48"/>
                      </a:lnTo>
                      <a:lnTo>
                        <a:pt x="3182" y="84"/>
                      </a:lnTo>
                      <a:lnTo>
                        <a:pt x="3135" y="120"/>
                      </a:lnTo>
                      <a:lnTo>
                        <a:pt x="3099" y="167"/>
                      </a:lnTo>
                      <a:lnTo>
                        <a:pt x="3052" y="226"/>
                      </a:lnTo>
                      <a:lnTo>
                        <a:pt x="3016" y="298"/>
                      </a:lnTo>
                      <a:lnTo>
                        <a:pt x="2981" y="369"/>
                      </a:lnTo>
                      <a:lnTo>
                        <a:pt x="2957" y="452"/>
                      </a:lnTo>
                      <a:lnTo>
                        <a:pt x="2933" y="547"/>
                      </a:lnTo>
                      <a:lnTo>
                        <a:pt x="2909" y="654"/>
                      </a:lnTo>
                      <a:lnTo>
                        <a:pt x="2874" y="737"/>
                      </a:lnTo>
                      <a:lnTo>
                        <a:pt x="2838" y="832"/>
                      </a:lnTo>
                      <a:lnTo>
                        <a:pt x="2791" y="915"/>
                      </a:lnTo>
                      <a:lnTo>
                        <a:pt x="2731" y="998"/>
                      </a:lnTo>
                      <a:lnTo>
                        <a:pt x="2672" y="1069"/>
                      </a:lnTo>
                      <a:lnTo>
                        <a:pt x="2529" y="1224"/>
                      </a:lnTo>
                      <a:lnTo>
                        <a:pt x="2363" y="1366"/>
                      </a:lnTo>
                      <a:lnTo>
                        <a:pt x="2185" y="1509"/>
                      </a:lnTo>
                      <a:lnTo>
                        <a:pt x="1770" y="1829"/>
                      </a:lnTo>
                      <a:lnTo>
                        <a:pt x="1544" y="1995"/>
                      </a:lnTo>
                      <a:lnTo>
                        <a:pt x="1319" y="2185"/>
                      </a:lnTo>
                      <a:lnTo>
                        <a:pt x="1093" y="2399"/>
                      </a:lnTo>
                      <a:lnTo>
                        <a:pt x="856" y="2636"/>
                      </a:lnTo>
                      <a:lnTo>
                        <a:pt x="630" y="2909"/>
                      </a:lnTo>
                      <a:lnTo>
                        <a:pt x="523" y="3064"/>
                      </a:lnTo>
                      <a:lnTo>
                        <a:pt x="404" y="3218"/>
                      </a:lnTo>
                      <a:lnTo>
                        <a:pt x="298" y="3384"/>
                      </a:lnTo>
                      <a:lnTo>
                        <a:pt x="203" y="3562"/>
                      </a:lnTo>
                      <a:lnTo>
                        <a:pt x="96" y="3752"/>
                      </a:lnTo>
                      <a:lnTo>
                        <a:pt x="1" y="3954"/>
                      </a:lnTo>
                      <a:lnTo>
                        <a:pt x="1224" y="4500"/>
                      </a:lnTo>
                      <a:lnTo>
                        <a:pt x="1342" y="4417"/>
                      </a:lnTo>
                      <a:lnTo>
                        <a:pt x="1651" y="4192"/>
                      </a:lnTo>
                      <a:lnTo>
                        <a:pt x="2090" y="3847"/>
                      </a:lnTo>
                      <a:lnTo>
                        <a:pt x="2340" y="3646"/>
                      </a:lnTo>
                      <a:lnTo>
                        <a:pt x="2601" y="3420"/>
                      </a:lnTo>
                      <a:lnTo>
                        <a:pt x="2862" y="3183"/>
                      </a:lnTo>
                      <a:lnTo>
                        <a:pt x="3123" y="2933"/>
                      </a:lnTo>
                      <a:lnTo>
                        <a:pt x="3372" y="2672"/>
                      </a:lnTo>
                      <a:lnTo>
                        <a:pt x="3598" y="2411"/>
                      </a:lnTo>
                      <a:lnTo>
                        <a:pt x="3788" y="2138"/>
                      </a:lnTo>
                      <a:lnTo>
                        <a:pt x="3871" y="2007"/>
                      </a:lnTo>
                      <a:lnTo>
                        <a:pt x="3954" y="1877"/>
                      </a:lnTo>
                      <a:lnTo>
                        <a:pt x="4013" y="1746"/>
                      </a:lnTo>
                      <a:lnTo>
                        <a:pt x="4061" y="1615"/>
                      </a:lnTo>
                      <a:lnTo>
                        <a:pt x="4108" y="1497"/>
                      </a:lnTo>
                      <a:lnTo>
                        <a:pt x="4132" y="1366"/>
                      </a:lnTo>
                      <a:lnTo>
                        <a:pt x="4144" y="1247"/>
                      </a:lnTo>
                      <a:lnTo>
                        <a:pt x="4144" y="1129"/>
                      </a:lnTo>
                      <a:lnTo>
                        <a:pt x="4144" y="915"/>
                      </a:lnTo>
                      <a:lnTo>
                        <a:pt x="4108" y="713"/>
                      </a:lnTo>
                      <a:lnTo>
                        <a:pt x="4049" y="535"/>
                      </a:lnTo>
                      <a:lnTo>
                        <a:pt x="3978" y="393"/>
                      </a:lnTo>
                      <a:lnTo>
                        <a:pt x="3895" y="262"/>
                      </a:lnTo>
                      <a:lnTo>
                        <a:pt x="3788" y="155"/>
                      </a:lnTo>
                      <a:lnTo>
                        <a:pt x="3681" y="72"/>
                      </a:lnTo>
                      <a:lnTo>
                        <a:pt x="3574" y="25"/>
                      </a:lnTo>
                      <a:lnTo>
                        <a:pt x="3515" y="13"/>
                      </a:lnTo>
                      <a:lnTo>
                        <a:pt x="3455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3" name="Google Shape;1383;p25"/>
                <p:cNvSpPr/>
                <p:nvPr/>
              </p:nvSpPr>
              <p:spPr>
                <a:xfrm>
                  <a:off x="1827375" y="2228725"/>
                  <a:ext cx="704325" cy="40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73" h="16147" extrusionOk="0">
                      <a:moveTo>
                        <a:pt x="10448" y="0"/>
                      </a:moveTo>
                      <a:lnTo>
                        <a:pt x="10305" y="12"/>
                      </a:lnTo>
                      <a:lnTo>
                        <a:pt x="10151" y="24"/>
                      </a:lnTo>
                      <a:lnTo>
                        <a:pt x="10009" y="36"/>
                      </a:lnTo>
                      <a:lnTo>
                        <a:pt x="9866" y="72"/>
                      </a:lnTo>
                      <a:lnTo>
                        <a:pt x="9724" y="107"/>
                      </a:lnTo>
                      <a:lnTo>
                        <a:pt x="9581" y="143"/>
                      </a:lnTo>
                      <a:lnTo>
                        <a:pt x="9451" y="202"/>
                      </a:lnTo>
                      <a:lnTo>
                        <a:pt x="9320" y="250"/>
                      </a:lnTo>
                      <a:lnTo>
                        <a:pt x="9201" y="321"/>
                      </a:lnTo>
                      <a:lnTo>
                        <a:pt x="9083" y="392"/>
                      </a:lnTo>
                      <a:lnTo>
                        <a:pt x="8976" y="463"/>
                      </a:lnTo>
                      <a:lnTo>
                        <a:pt x="8869" y="547"/>
                      </a:lnTo>
                      <a:lnTo>
                        <a:pt x="8774" y="630"/>
                      </a:lnTo>
                      <a:lnTo>
                        <a:pt x="8679" y="725"/>
                      </a:lnTo>
                      <a:lnTo>
                        <a:pt x="8596" y="832"/>
                      </a:lnTo>
                      <a:lnTo>
                        <a:pt x="8525" y="926"/>
                      </a:lnTo>
                      <a:lnTo>
                        <a:pt x="250" y="13653"/>
                      </a:lnTo>
                      <a:lnTo>
                        <a:pt x="179" y="13760"/>
                      </a:lnTo>
                      <a:lnTo>
                        <a:pt x="131" y="13879"/>
                      </a:lnTo>
                      <a:lnTo>
                        <a:pt x="84" y="13986"/>
                      </a:lnTo>
                      <a:lnTo>
                        <a:pt x="48" y="14092"/>
                      </a:lnTo>
                      <a:lnTo>
                        <a:pt x="24" y="14199"/>
                      </a:lnTo>
                      <a:lnTo>
                        <a:pt x="13" y="14306"/>
                      </a:lnTo>
                      <a:lnTo>
                        <a:pt x="1" y="14425"/>
                      </a:lnTo>
                      <a:lnTo>
                        <a:pt x="13" y="14532"/>
                      </a:lnTo>
                      <a:lnTo>
                        <a:pt x="13" y="14638"/>
                      </a:lnTo>
                      <a:lnTo>
                        <a:pt x="36" y="14745"/>
                      </a:lnTo>
                      <a:lnTo>
                        <a:pt x="72" y="14840"/>
                      </a:lnTo>
                      <a:lnTo>
                        <a:pt x="108" y="14947"/>
                      </a:lnTo>
                      <a:lnTo>
                        <a:pt x="143" y="15042"/>
                      </a:lnTo>
                      <a:lnTo>
                        <a:pt x="203" y="15149"/>
                      </a:lnTo>
                      <a:lnTo>
                        <a:pt x="262" y="15244"/>
                      </a:lnTo>
                      <a:lnTo>
                        <a:pt x="321" y="15327"/>
                      </a:lnTo>
                      <a:lnTo>
                        <a:pt x="392" y="15422"/>
                      </a:lnTo>
                      <a:lnTo>
                        <a:pt x="476" y="15505"/>
                      </a:lnTo>
                      <a:lnTo>
                        <a:pt x="559" y="15588"/>
                      </a:lnTo>
                      <a:lnTo>
                        <a:pt x="654" y="15659"/>
                      </a:lnTo>
                      <a:lnTo>
                        <a:pt x="749" y="15731"/>
                      </a:lnTo>
                      <a:lnTo>
                        <a:pt x="855" y="15802"/>
                      </a:lnTo>
                      <a:lnTo>
                        <a:pt x="962" y="15861"/>
                      </a:lnTo>
                      <a:lnTo>
                        <a:pt x="1081" y="15921"/>
                      </a:lnTo>
                      <a:lnTo>
                        <a:pt x="1200" y="15968"/>
                      </a:lnTo>
                      <a:lnTo>
                        <a:pt x="1330" y="16016"/>
                      </a:lnTo>
                      <a:lnTo>
                        <a:pt x="1461" y="16051"/>
                      </a:lnTo>
                      <a:lnTo>
                        <a:pt x="1592" y="16087"/>
                      </a:lnTo>
                      <a:lnTo>
                        <a:pt x="1734" y="16111"/>
                      </a:lnTo>
                      <a:lnTo>
                        <a:pt x="1876" y="16134"/>
                      </a:lnTo>
                      <a:lnTo>
                        <a:pt x="2019" y="16146"/>
                      </a:lnTo>
                      <a:lnTo>
                        <a:pt x="17880" y="16146"/>
                      </a:lnTo>
                      <a:lnTo>
                        <a:pt x="18022" y="16134"/>
                      </a:lnTo>
                      <a:lnTo>
                        <a:pt x="18176" y="16111"/>
                      </a:lnTo>
                      <a:lnTo>
                        <a:pt x="18319" y="16087"/>
                      </a:lnTo>
                      <a:lnTo>
                        <a:pt x="18461" y="16051"/>
                      </a:lnTo>
                      <a:lnTo>
                        <a:pt x="18592" y="16004"/>
                      </a:lnTo>
                      <a:lnTo>
                        <a:pt x="18723" y="15956"/>
                      </a:lnTo>
                      <a:lnTo>
                        <a:pt x="18853" y="15897"/>
                      </a:lnTo>
                      <a:lnTo>
                        <a:pt x="18972" y="15838"/>
                      </a:lnTo>
                      <a:lnTo>
                        <a:pt x="19091" y="15766"/>
                      </a:lnTo>
                      <a:lnTo>
                        <a:pt x="19209" y="15695"/>
                      </a:lnTo>
                      <a:lnTo>
                        <a:pt x="19304" y="15612"/>
                      </a:lnTo>
                      <a:lnTo>
                        <a:pt x="19411" y="15517"/>
                      </a:lnTo>
                      <a:lnTo>
                        <a:pt x="19494" y="15422"/>
                      </a:lnTo>
                      <a:lnTo>
                        <a:pt x="19577" y="15327"/>
                      </a:lnTo>
                      <a:lnTo>
                        <a:pt x="19649" y="15220"/>
                      </a:lnTo>
                      <a:lnTo>
                        <a:pt x="27935" y="2494"/>
                      </a:lnTo>
                      <a:lnTo>
                        <a:pt x="27994" y="2387"/>
                      </a:lnTo>
                      <a:lnTo>
                        <a:pt x="28054" y="2280"/>
                      </a:lnTo>
                      <a:lnTo>
                        <a:pt x="28089" y="2173"/>
                      </a:lnTo>
                      <a:lnTo>
                        <a:pt x="28125" y="2066"/>
                      </a:lnTo>
                      <a:lnTo>
                        <a:pt x="28149" y="1947"/>
                      </a:lnTo>
                      <a:lnTo>
                        <a:pt x="28173" y="1841"/>
                      </a:lnTo>
                      <a:lnTo>
                        <a:pt x="28173" y="1734"/>
                      </a:lnTo>
                      <a:lnTo>
                        <a:pt x="28173" y="1627"/>
                      </a:lnTo>
                      <a:lnTo>
                        <a:pt x="28161" y="1520"/>
                      </a:lnTo>
                      <a:lnTo>
                        <a:pt x="28137" y="1413"/>
                      </a:lnTo>
                      <a:lnTo>
                        <a:pt x="28113" y="1306"/>
                      </a:lnTo>
                      <a:lnTo>
                        <a:pt x="28078" y="1211"/>
                      </a:lnTo>
                      <a:lnTo>
                        <a:pt x="28030" y="1105"/>
                      </a:lnTo>
                      <a:lnTo>
                        <a:pt x="27983" y="1010"/>
                      </a:lnTo>
                      <a:lnTo>
                        <a:pt x="27923" y="915"/>
                      </a:lnTo>
                      <a:lnTo>
                        <a:pt x="27852" y="820"/>
                      </a:lnTo>
                      <a:lnTo>
                        <a:pt x="27781" y="737"/>
                      </a:lnTo>
                      <a:lnTo>
                        <a:pt x="27698" y="653"/>
                      </a:lnTo>
                      <a:lnTo>
                        <a:pt x="27615" y="570"/>
                      </a:lnTo>
                      <a:lnTo>
                        <a:pt x="27520" y="487"/>
                      </a:lnTo>
                      <a:lnTo>
                        <a:pt x="27425" y="416"/>
                      </a:lnTo>
                      <a:lnTo>
                        <a:pt x="27318" y="357"/>
                      </a:lnTo>
                      <a:lnTo>
                        <a:pt x="27211" y="285"/>
                      </a:lnTo>
                      <a:lnTo>
                        <a:pt x="27092" y="238"/>
                      </a:lnTo>
                      <a:lnTo>
                        <a:pt x="26973" y="179"/>
                      </a:lnTo>
                      <a:lnTo>
                        <a:pt x="26855" y="131"/>
                      </a:lnTo>
                      <a:lnTo>
                        <a:pt x="26724" y="95"/>
                      </a:lnTo>
                      <a:lnTo>
                        <a:pt x="26582" y="60"/>
                      </a:lnTo>
                      <a:lnTo>
                        <a:pt x="26451" y="36"/>
                      </a:lnTo>
                      <a:lnTo>
                        <a:pt x="26309" y="24"/>
                      </a:lnTo>
                      <a:lnTo>
                        <a:pt x="26154" y="12"/>
                      </a:lnTo>
                      <a:lnTo>
                        <a:pt x="26012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25"/>
                <p:cNvSpPr/>
                <p:nvPr/>
              </p:nvSpPr>
              <p:spPr>
                <a:xfrm>
                  <a:off x="1638025" y="3945100"/>
                  <a:ext cx="94400" cy="9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6" h="3776" extrusionOk="0">
                      <a:moveTo>
                        <a:pt x="1888" y="0"/>
                      </a:moveTo>
                      <a:lnTo>
                        <a:pt x="1698" y="12"/>
                      </a:lnTo>
                      <a:lnTo>
                        <a:pt x="1508" y="36"/>
                      </a:lnTo>
                      <a:lnTo>
                        <a:pt x="1330" y="84"/>
                      </a:lnTo>
                      <a:lnTo>
                        <a:pt x="1152" y="143"/>
                      </a:lnTo>
                      <a:lnTo>
                        <a:pt x="986" y="226"/>
                      </a:lnTo>
                      <a:lnTo>
                        <a:pt x="832" y="321"/>
                      </a:lnTo>
                      <a:lnTo>
                        <a:pt x="689" y="428"/>
                      </a:lnTo>
                      <a:lnTo>
                        <a:pt x="558" y="558"/>
                      </a:lnTo>
                      <a:lnTo>
                        <a:pt x="428" y="689"/>
                      </a:lnTo>
                      <a:lnTo>
                        <a:pt x="321" y="831"/>
                      </a:lnTo>
                      <a:lnTo>
                        <a:pt x="226" y="986"/>
                      </a:lnTo>
                      <a:lnTo>
                        <a:pt x="155" y="1152"/>
                      </a:lnTo>
                      <a:lnTo>
                        <a:pt x="84" y="1330"/>
                      </a:lnTo>
                      <a:lnTo>
                        <a:pt x="36" y="1508"/>
                      </a:lnTo>
                      <a:lnTo>
                        <a:pt x="12" y="1698"/>
                      </a:lnTo>
                      <a:lnTo>
                        <a:pt x="0" y="1888"/>
                      </a:lnTo>
                      <a:lnTo>
                        <a:pt x="12" y="2078"/>
                      </a:lnTo>
                      <a:lnTo>
                        <a:pt x="36" y="2268"/>
                      </a:lnTo>
                      <a:lnTo>
                        <a:pt x="84" y="2446"/>
                      </a:lnTo>
                      <a:lnTo>
                        <a:pt x="155" y="2624"/>
                      </a:lnTo>
                      <a:lnTo>
                        <a:pt x="226" y="2790"/>
                      </a:lnTo>
                      <a:lnTo>
                        <a:pt x="321" y="2945"/>
                      </a:lnTo>
                      <a:lnTo>
                        <a:pt x="428" y="3087"/>
                      </a:lnTo>
                      <a:lnTo>
                        <a:pt x="558" y="3230"/>
                      </a:lnTo>
                      <a:lnTo>
                        <a:pt x="689" y="3348"/>
                      </a:lnTo>
                      <a:lnTo>
                        <a:pt x="832" y="3455"/>
                      </a:lnTo>
                      <a:lnTo>
                        <a:pt x="986" y="3550"/>
                      </a:lnTo>
                      <a:lnTo>
                        <a:pt x="1152" y="3633"/>
                      </a:lnTo>
                      <a:lnTo>
                        <a:pt x="1330" y="3693"/>
                      </a:lnTo>
                      <a:lnTo>
                        <a:pt x="1508" y="3740"/>
                      </a:lnTo>
                      <a:lnTo>
                        <a:pt x="1698" y="3764"/>
                      </a:lnTo>
                      <a:lnTo>
                        <a:pt x="1888" y="3776"/>
                      </a:lnTo>
                      <a:lnTo>
                        <a:pt x="2090" y="3764"/>
                      </a:lnTo>
                      <a:lnTo>
                        <a:pt x="2268" y="3740"/>
                      </a:lnTo>
                      <a:lnTo>
                        <a:pt x="2458" y="3693"/>
                      </a:lnTo>
                      <a:lnTo>
                        <a:pt x="2624" y="3633"/>
                      </a:lnTo>
                      <a:lnTo>
                        <a:pt x="2790" y="3550"/>
                      </a:lnTo>
                      <a:lnTo>
                        <a:pt x="2945" y="3455"/>
                      </a:lnTo>
                      <a:lnTo>
                        <a:pt x="3087" y="3348"/>
                      </a:lnTo>
                      <a:lnTo>
                        <a:pt x="3230" y="3230"/>
                      </a:lnTo>
                      <a:lnTo>
                        <a:pt x="3348" y="3087"/>
                      </a:lnTo>
                      <a:lnTo>
                        <a:pt x="3455" y="2945"/>
                      </a:lnTo>
                      <a:lnTo>
                        <a:pt x="3550" y="2790"/>
                      </a:lnTo>
                      <a:lnTo>
                        <a:pt x="3633" y="2624"/>
                      </a:lnTo>
                      <a:lnTo>
                        <a:pt x="3693" y="2446"/>
                      </a:lnTo>
                      <a:lnTo>
                        <a:pt x="3740" y="2268"/>
                      </a:lnTo>
                      <a:lnTo>
                        <a:pt x="3776" y="2078"/>
                      </a:lnTo>
                      <a:lnTo>
                        <a:pt x="3776" y="1888"/>
                      </a:lnTo>
                      <a:lnTo>
                        <a:pt x="3776" y="1698"/>
                      </a:lnTo>
                      <a:lnTo>
                        <a:pt x="3740" y="1508"/>
                      </a:lnTo>
                      <a:lnTo>
                        <a:pt x="3693" y="1330"/>
                      </a:lnTo>
                      <a:lnTo>
                        <a:pt x="3633" y="1152"/>
                      </a:lnTo>
                      <a:lnTo>
                        <a:pt x="3550" y="986"/>
                      </a:lnTo>
                      <a:lnTo>
                        <a:pt x="3455" y="831"/>
                      </a:lnTo>
                      <a:lnTo>
                        <a:pt x="3348" y="689"/>
                      </a:lnTo>
                      <a:lnTo>
                        <a:pt x="3230" y="558"/>
                      </a:lnTo>
                      <a:lnTo>
                        <a:pt x="3087" y="428"/>
                      </a:lnTo>
                      <a:lnTo>
                        <a:pt x="2945" y="321"/>
                      </a:lnTo>
                      <a:lnTo>
                        <a:pt x="2790" y="226"/>
                      </a:lnTo>
                      <a:lnTo>
                        <a:pt x="2624" y="143"/>
                      </a:lnTo>
                      <a:lnTo>
                        <a:pt x="2458" y="84"/>
                      </a:lnTo>
                      <a:lnTo>
                        <a:pt x="2268" y="36"/>
                      </a:lnTo>
                      <a:lnTo>
                        <a:pt x="2090" y="12"/>
                      </a:lnTo>
                      <a:lnTo>
                        <a:pt x="188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25"/>
                <p:cNvSpPr/>
                <p:nvPr/>
              </p:nvSpPr>
              <p:spPr>
                <a:xfrm>
                  <a:off x="1589350" y="1543725"/>
                  <a:ext cx="235375" cy="2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5" h="10436" extrusionOk="0">
                      <a:moveTo>
                        <a:pt x="4868" y="0"/>
                      </a:moveTo>
                      <a:lnTo>
                        <a:pt x="4536" y="12"/>
                      </a:lnTo>
                      <a:lnTo>
                        <a:pt x="4203" y="36"/>
                      </a:lnTo>
                      <a:lnTo>
                        <a:pt x="3871" y="71"/>
                      </a:lnTo>
                      <a:lnTo>
                        <a:pt x="3550" y="119"/>
                      </a:lnTo>
                      <a:lnTo>
                        <a:pt x="3242" y="178"/>
                      </a:lnTo>
                      <a:lnTo>
                        <a:pt x="2933" y="261"/>
                      </a:lnTo>
                      <a:lnTo>
                        <a:pt x="2636" y="345"/>
                      </a:lnTo>
                      <a:lnTo>
                        <a:pt x="2339" y="451"/>
                      </a:lnTo>
                      <a:lnTo>
                        <a:pt x="2066" y="582"/>
                      </a:lnTo>
                      <a:lnTo>
                        <a:pt x="1817" y="724"/>
                      </a:lnTo>
                      <a:lnTo>
                        <a:pt x="1568" y="879"/>
                      </a:lnTo>
                      <a:lnTo>
                        <a:pt x="1342" y="1045"/>
                      </a:lnTo>
                      <a:lnTo>
                        <a:pt x="1235" y="1152"/>
                      </a:lnTo>
                      <a:lnTo>
                        <a:pt x="1128" y="1259"/>
                      </a:lnTo>
                      <a:lnTo>
                        <a:pt x="1021" y="1377"/>
                      </a:lnTo>
                      <a:lnTo>
                        <a:pt x="926" y="1496"/>
                      </a:lnTo>
                      <a:lnTo>
                        <a:pt x="832" y="1627"/>
                      </a:lnTo>
                      <a:lnTo>
                        <a:pt x="748" y="1769"/>
                      </a:lnTo>
                      <a:lnTo>
                        <a:pt x="677" y="1912"/>
                      </a:lnTo>
                      <a:lnTo>
                        <a:pt x="594" y="2054"/>
                      </a:lnTo>
                      <a:lnTo>
                        <a:pt x="463" y="2363"/>
                      </a:lnTo>
                      <a:lnTo>
                        <a:pt x="345" y="2695"/>
                      </a:lnTo>
                      <a:lnTo>
                        <a:pt x="250" y="3039"/>
                      </a:lnTo>
                      <a:lnTo>
                        <a:pt x="179" y="3407"/>
                      </a:lnTo>
                      <a:lnTo>
                        <a:pt x="107" y="3776"/>
                      </a:lnTo>
                      <a:lnTo>
                        <a:pt x="60" y="4155"/>
                      </a:lnTo>
                      <a:lnTo>
                        <a:pt x="24" y="4547"/>
                      </a:lnTo>
                      <a:lnTo>
                        <a:pt x="12" y="4939"/>
                      </a:lnTo>
                      <a:lnTo>
                        <a:pt x="0" y="5343"/>
                      </a:lnTo>
                      <a:lnTo>
                        <a:pt x="0" y="5734"/>
                      </a:lnTo>
                      <a:lnTo>
                        <a:pt x="0" y="6138"/>
                      </a:lnTo>
                      <a:lnTo>
                        <a:pt x="24" y="6530"/>
                      </a:lnTo>
                      <a:lnTo>
                        <a:pt x="84" y="7290"/>
                      </a:lnTo>
                      <a:lnTo>
                        <a:pt x="155" y="8014"/>
                      </a:lnTo>
                      <a:lnTo>
                        <a:pt x="250" y="8679"/>
                      </a:lnTo>
                      <a:lnTo>
                        <a:pt x="333" y="9260"/>
                      </a:lnTo>
                      <a:lnTo>
                        <a:pt x="428" y="9747"/>
                      </a:lnTo>
                      <a:lnTo>
                        <a:pt x="499" y="10115"/>
                      </a:lnTo>
                      <a:lnTo>
                        <a:pt x="558" y="10436"/>
                      </a:lnTo>
                      <a:lnTo>
                        <a:pt x="2185" y="8655"/>
                      </a:lnTo>
                      <a:lnTo>
                        <a:pt x="4405" y="8880"/>
                      </a:lnTo>
                      <a:lnTo>
                        <a:pt x="4452" y="8631"/>
                      </a:lnTo>
                      <a:lnTo>
                        <a:pt x="4547" y="7966"/>
                      </a:lnTo>
                      <a:lnTo>
                        <a:pt x="4607" y="7515"/>
                      </a:lnTo>
                      <a:lnTo>
                        <a:pt x="4666" y="7017"/>
                      </a:lnTo>
                      <a:lnTo>
                        <a:pt x="4725" y="6470"/>
                      </a:lnTo>
                      <a:lnTo>
                        <a:pt x="4773" y="5901"/>
                      </a:lnTo>
                      <a:lnTo>
                        <a:pt x="4809" y="5331"/>
                      </a:lnTo>
                      <a:lnTo>
                        <a:pt x="4820" y="4761"/>
                      </a:lnTo>
                      <a:lnTo>
                        <a:pt x="4820" y="4227"/>
                      </a:lnTo>
                      <a:lnTo>
                        <a:pt x="4797" y="3965"/>
                      </a:lnTo>
                      <a:lnTo>
                        <a:pt x="4785" y="3716"/>
                      </a:lnTo>
                      <a:lnTo>
                        <a:pt x="4749" y="3491"/>
                      </a:lnTo>
                      <a:lnTo>
                        <a:pt x="4714" y="3277"/>
                      </a:lnTo>
                      <a:lnTo>
                        <a:pt x="4666" y="3075"/>
                      </a:lnTo>
                      <a:lnTo>
                        <a:pt x="4619" y="2897"/>
                      </a:lnTo>
                      <a:lnTo>
                        <a:pt x="4547" y="2743"/>
                      </a:lnTo>
                      <a:lnTo>
                        <a:pt x="4476" y="2612"/>
                      </a:lnTo>
                      <a:lnTo>
                        <a:pt x="4381" y="2505"/>
                      </a:lnTo>
                      <a:lnTo>
                        <a:pt x="4334" y="2470"/>
                      </a:lnTo>
                      <a:lnTo>
                        <a:pt x="4286" y="2434"/>
                      </a:lnTo>
                      <a:lnTo>
                        <a:pt x="4405" y="2387"/>
                      </a:lnTo>
                      <a:lnTo>
                        <a:pt x="4749" y="2268"/>
                      </a:lnTo>
                      <a:lnTo>
                        <a:pt x="5272" y="2102"/>
                      </a:lnTo>
                      <a:lnTo>
                        <a:pt x="5592" y="2018"/>
                      </a:lnTo>
                      <a:lnTo>
                        <a:pt x="5948" y="1924"/>
                      </a:lnTo>
                      <a:lnTo>
                        <a:pt x="6328" y="1840"/>
                      </a:lnTo>
                      <a:lnTo>
                        <a:pt x="6732" y="1769"/>
                      </a:lnTo>
                      <a:lnTo>
                        <a:pt x="7159" y="1710"/>
                      </a:lnTo>
                      <a:lnTo>
                        <a:pt x="7598" y="1662"/>
                      </a:lnTo>
                      <a:lnTo>
                        <a:pt x="8050" y="1639"/>
                      </a:lnTo>
                      <a:lnTo>
                        <a:pt x="8501" y="1627"/>
                      </a:lnTo>
                      <a:lnTo>
                        <a:pt x="8726" y="1639"/>
                      </a:lnTo>
                      <a:lnTo>
                        <a:pt x="8964" y="1650"/>
                      </a:lnTo>
                      <a:lnTo>
                        <a:pt x="9189" y="1674"/>
                      </a:lnTo>
                      <a:lnTo>
                        <a:pt x="9415" y="1698"/>
                      </a:lnTo>
                      <a:lnTo>
                        <a:pt x="9403" y="1639"/>
                      </a:lnTo>
                      <a:lnTo>
                        <a:pt x="9379" y="1567"/>
                      </a:lnTo>
                      <a:lnTo>
                        <a:pt x="9355" y="1496"/>
                      </a:lnTo>
                      <a:lnTo>
                        <a:pt x="9320" y="1425"/>
                      </a:lnTo>
                      <a:lnTo>
                        <a:pt x="9237" y="1294"/>
                      </a:lnTo>
                      <a:lnTo>
                        <a:pt x="9118" y="1164"/>
                      </a:lnTo>
                      <a:lnTo>
                        <a:pt x="8976" y="1045"/>
                      </a:lnTo>
                      <a:lnTo>
                        <a:pt x="8809" y="926"/>
                      </a:lnTo>
                      <a:lnTo>
                        <a:pt x="8619" y="808"/>
                      </a:lnTo>
                      <a:lnTo>
                        <a:pt x="8418" y="701"/>
                      </a:lnTo>
                      <a:lnTo>
                        <a:pt x="8192" y="594"/>
                      </a:lnTo>
                      <a:lnTo>
                        <a:pt x="7943" y="499"/>
                      </a:lnTo>
                      <a:lnTo>
                        <a:pt x="7682" y="404"/>
                      </a:lnTo>
                      <a:lnTo>
                        <a:pt x="7409" y="321"/>
                      </a:lnTo>
                      <a:lnTo>
                        <a:pt x="7112" y="250"/>
                      </a:lnTo>
                      <a:lnTo>
                        <a:pt x="6815" y="190"/>
                      </a:lnTo>
                      <a:lnTo>
                        <a:pt x="6506" y="131"/>
                      </a:lnTo>
                      <a:lnTo>
                        <a:pt x="6186" y="83"/>
                      </a:lnTo>
                      <a:lnTo>
                        <a:pt x="5865" y="48"/>
                      </a:lnTo>
                      <a:lnTo>
                        <a:pt x="5533" y="24"/>
                      </a:lnTo>
                      <a:lnTo>
                        <a:pt x="5200" y="12"/>
                      </a:lnTo>
                      <a:lnTo>
                        <a:pt x="486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25"/>
                <p:cNvSpPr/>
                <p:nvPr/>
              </p:nvSpPr>
              <p:spPr>
                <a:xfrm>
                  <a:off x="1609225" y="1672525"/>
                  <a:ext cx="76300" cy="1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" h="4596" extrusionOk="0">
                      <a:moveTo>
                        <a:pt x="1532" y="1"/>
                      </a:moveTo>
                      <a:lnTo>
                        <a:pt x="1378" y="13"/>
                      </a:lnTo>
                      <a:lnTo>
                        <a:pt x="1224" y="48"/>
                      </a:lnTo>
                      <a:lnTo>
                        <a:pt x="1081" y="107"/>
                      </a:lnTo>
                      <a:lnTo>
                        <a:pt x="939" y="179"/>
                      </a:lnTo>
                      <a:lnTo>
                        <a:pt x="808" y="274"/>
                      </a:lnTo>
                      <a:lnTo>
                        <a:pt x="678" y="392"/>
                      </a:lnTo>
                      <a:lnTo>
                        <a:pt x="559" y="523"/>
                      </a:lnTo>
                      <a:lnTo>
                        <a:pt x="452" y="677"/>
                      </a:lnTo>
                      <a:lnTo>
                        <a:pt x="357" y="832"/>
                      </a:lnTo>
                      <a:lnTo>
                        <a:pt x="262" y="1010"/>
                      </a:lnTo>
                      <a:lnTo>
                        <a:pt x="191" y="1200"/>
                      </a:lnTo>
                      <a:lnTo>
                        <a:pt x="131" y="1402"/>
                      </a:lnTo>
                      <a:lnTo>
                        <a:pt x="72" y="1615"/>
                      </a:lnTo>
                      <a:lnTo>
                        <a:pt x="37" y="1829"/>
                      </a:lnTo>
                      <a:lnTo>
                        <a:pt x="13" y="2066"/>
                      </a:lnTo>
                      <a:lnTo>
                        <a:pt x="1" y="2304"/>
                      </a:lnTo>
                      <a:lnTo>
                        <a:pt x="13" y="2529"/>
                      </a:lnTo>
                      <a:lnTo>
                        <a:pt x="37" y="2767"/>
                      </a:lnTo>
                      <a:lnTo>
                        <a:pt x="72" y="2980"/>
                      </a:lnTo>
                      <a:lnTo>
                        <a:pt x="131" y="3194"/>
                      </a:lnTo>
                      <a:lnTo>
                        <a:pt x="191" y="3396"/>
                      </a:lnTo>
                      <a:lnTo>
                        <a:pt x="262" y="3586"/>
                      </a:lnTo>
                      <a:lnTo>
                        <a:pt x="357" y="3764"/>
                      </a:lnTo>
                      <a:lnTo>
                        <a:pt x="452" y="3918"/>
                      </a:lnTo>
                      <a:lnTo>
                        <a:pt x="559" y="4073"/>
                      </a:lnTo>
                      <a:lnTo>
                        <a:pt x="678" y="4203"/>
                      </a:lnTo>
                      <a:lnTo>
                        <a:pt x="808" y="4322"/>
                      </a:lnTo>
                      <a:lnTo>
                        <a:pt x="939" y="4417"/>
                      </a:lnTo>
                      <a:lnTo>
                        <a:pt x="1081" y="4488"/>
                      </a:lnTo>
                      <a:lnTo>
                        <a:pt x="1224" y="4548"/>
                      </a:lnTo>
                      <a:lnTo>
                        <a:pt x="1378" y="4583"/>
                      </a:lnTo>
                      <a:lnTo>
                        <a:pt x="1532" y="4595"/>
                      </a:lnTo>
                      <a:lnTo>
                        <a:pt x="1687" y="4583"/>
                      </a:lnTo>
                      <a:lnTo>
                        <a:pt x="1841" y="4548"/>
                      </a:lnTo>
                      <a:lnTo>
                        <a:pt x="1984" y="4488"/>
                      </a:lnTo>
                      <a:lnTo>
                        <a:pt x="2126" y="4417"/>
                      </a:lnTo>
                      <a:lnTo>
                        <a:pt x="2257" y="4322"/>
                      </a:lnTo>
                      <a:lnTo>
                        <a:pt x="2375" y="4203"/>
                      </a:lnTo>
                      <a:lnTo>
                        <a:pt x="2494" y="4073"/>
                      </a:lnTo>
                      <a:lnTo>
                        <a:pt x="2601" y="3918"/>
                      </a:lnTo>
                      <a:lnTo>
                        <a:pt x="2708" y="3764"/>
                      </a:lnTo>
                      <a:lnTo>
                        <a:pt x="2791" y="3586"/>
                      </a:lnTo>
                      <a:lnTo>
                        <a:pt x="2862" y="3396"/>
                      </a:lnTo>
                      <a:lnTo>
                        <a:pt x="2933" y="3194"/>
                      </a:lnTo>
                      <a:lnTo>
                        <a:pt x="2981" y="2980"/>
                      </a:lnTo>
                      <a:lnTo>
                        <a:pt x="3016" y="2767"/>
                      </a:lnTo>
                      <a:lnTo>
                        <a:pt x="3040" y="2529"/>
                      </a:lnTo>
                      <a:lnTo>
                        <a:pt x="3052" y="2304"/>
                      </a:lnTo>
                      <a:lnTo>
                        <a:pt x="3040" y="2066"/>
                      </a:lnTo>
                      <a:lnTo>
                        <a:pt x="3016" y="1829"/>
                      </a:lnTo>
                      <a:lnTo>
                        <a:pt x="2981" y="1615"/>
                      </a:lnTo>
                      <a:lnTo>
                        <a:pt x="2933" y="1402"/>
                      </a:lnTo>
                      <a:lnTo>
                        <a:pt x="2862" y="1200"/>
                      </a:lnTo>
                      <a:lnTo>
                        <a:pt x="2791" y="1010"/>
                      </a:lnTo>
                      <a:lnTo>
                        <a:pt x="2708" y="832"/>
                      </a:lnTo>
                      <a:lnTo>
                        <a:pt x="2601" y="677"/>
                      </a:lnTo>
                      <a:lnTo>
                        <a:pt x="2494" y="523"/>
                      </a:lnTo>
                      <a:lnTo>
                        <a:pt x="2375" y="392"/>
                      </a:lnTo>
                      <a:lnTo>
                        <a:pt x="2257" y="274"/>
                      </a:lnTo>
                      <a:lnTo>
                        <a:pt x="2126" y="179"/>
                      </a:lnTo>
                      <a:lnTo>
                        <a:pt x="1984" y="107"/>
                      </a:lnTo>
                      <a:lnTo>
                        <a:pt x="1841" y="48"/>
                      </a:lnTo>
                      <a:lnTo>
                        <a:pt x="1687" y="13"/>
                      </a:lnTo>
                      <a:lnTo>
                        <a:pt x="153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387;p25"/>
                <p:cNvSpPr/>
                <p:nvPr/>
              </p:nvSpPr>
              <p:spPr>
                <a:xfrm>
                  <a:off x="1619025" y="1482275"/>
                  <a:ext cx="189675" cy="21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7" h="8739" extrusionOk="0">
                      <a:moveTo>
                        <a:pt x="3954" y="1"/>
                      </a:moveTo>
                      <a:lnTo>
                        <a:pt x="3740" y="13"/>
                      </a:lnTo>
                      <a:lnTo>
                        <a:pt x="3538" y="36"/>
                      </a:lnTo>
                      <a:lnTo>
                        <a:pt x="3337" y="72"/>
                      </a:lnTo>
                      <a:lnTo>
                        <a:pt x="3147" y="108"/>
                      </a:lnTo>
                      <a:lnTo>
                        <a:pt x="2957" y="155"/>
                      </a:lnTo>
                      <a:lnTo>
                        <a:pt x="2767" y="214"/>
                      </a:lnTo>
                      <a:lnTo>
                        <a:pt x="2589" y="274"/>
                      </a:lnTo>
                      <a:lnTo>
                        <a:pt x="2423" y="357"/>
                      </a:lnTo>
                      <a:lnTo>
                        <a:pt x="2244" y="440"/>
                      </a:lnTo>
                      <a:lnTo>
                        <a:pt x="2090" y="523"/>
                      </a:lnTo>
                      <a:lnTo>
                        <a:pt x="1936" y="630"/>
                      </a:lnTo>
                      <a:lnTo>
                        <a:pt x="1781" y="737"/>
                      </a:lnTo>
                      <a:lnTo>
                        <a:pt x="1639" y="844"/>
                      </a:lnTo>
                      <a:lnTo>
                        <a:pt x="1497" y="974"/>
                      </a:lnTo>
                      <a:lnTo>
                        <a:pt x="1366" y="1105"/>
                      </a:lnTo>
                      <a:lnTo>
                        <a:pt x="1247" y="1235"/>
                      </a:lnTo>
                      <a:lnTo>
                        <a:pt x="1129" y="1378"/>
                      </a:lnTo>
                      <a:lnTo>
                        <a:pt x="1022" y="1520"/>
                      </a:lnTo>
                      <a:lnTo>
                        <a:pt x="927" y="1675"/>
                      </a:lnTo>
                      <a:lnTo>
                        <a:pt x="832" y="1829"/>
                      </a:lnTo>
                      <a:lnTo>
                        <a:pt x="737" y="1995"/>
                      </a:lnTo>
                      <a:lnTo>
                        <a:pt x="654" y="2161"/>
                      </a:lnTo>
                      <a:lnTo>
                        <a:pt x="571" y="2340"/>
                      </a:lnTo>
                      <a:lnTo>
                        <a:pt x="499" y="2518"/>
                      </a:lnTo>
                      <a:lnTo>
                        <a:pt x="428" y="2719"/>
                      </a:lnTo>
                      <a:lnTo>
                        <a:pt x="297" y="3123"/>
                      </a:lnTo>
                      <a:lnTo>
                        <a:pt x="202" y="3550"/>
                      </a:lnTo>
                      <a:lnTo>
                        <a:pt x="119" y="4013"/>
                      </a:lnTo>
                      <a:lnTo>
                        <a:pt x="60" y="4500"/>
                      </a:lnTo>
                      <a:lnTo>
                        <a:pt x="13" y="5023"/>
                      </a:lnTo>
                      <a:lnTo>
                        <a:pt x="1" y="5569"/>
                      </a:lnTo>
                      <a:lnTo>
                        <a:pt x="1" y="6139"/>
                      </a:lnTo>
                      <a:lnTo>
                        <a:pt x="24" y="6744"/>
                      </a:lnTo>
                      <a:lnTo>
                        <a:pt x="60" y="7385"/>
                      </a:lnTo>
                      <a:lnTo>
                        <a:pt x="131" y="8050"/>
                      </a:lnTo>
                      <a:lnTo>
                        <a:pt x="214" y="8738"/>
                      </a:lnTo>
                      <a:lnTo>
                        <a:pt x="950" y="8608"/>
                      </a:lnTo>
                      <a:lnTo>
                        <a:pt x="867" y="7979"/>
                      </a:lnTo>
                      <a:lnTo>
                        <a:pt x="808" y="7385"/>
                      </a:lnTo>
                      <a:lnTo>
                        <a:pt x="772" y="6815"/>
                      </a:lnTo>
                      <a:lnTo>
                        <a:pt x="749" y="6269"/>
                      </a:lnTo>
                      <a:lnTo>
                        <a:pt x="737" y="5747"/>
                      </a:lnTo>
                      <a:lnTo>
                        <a:pt x="749" y="5260"/>
                      </a:lnTo>
                      <a:lnTo>
                        <a:pt x="784" y="4785"/>
                      </a:lnTo>
                      <a:lnTo>
                        <a:pt x="820" y="4358"/>
                      </a:lnTo>
                      <a:lnTo>
                        <a:pt x="891" y="3942"/>
                      </a:lnTo>
                      <a:lnTo>
                        <a:pt x="962" y="3562"/>
                      </a:lnTo>
                      <a:lnTo>
                        <a:pt x="1069" y="3206"/>
                      </a:lnTo>
                      <a:lnTo>
                        <a:pt x="1176" y="2874"/>
                      </a:lnTo>
                      <a:lnTo>
                        <a:pt x="1307" y="2577"/>
                      </a:lnTo>
                      <a:lnTo>
                        <a:pt x="1461" y="2304"/>
                      </a:lnTo>
                      <a:lnTo>
                        <a:pt x="1544" y="2173"/>
                      </a:lnTo>
                      <a:lnTo>
                        <a:pt x="1627" y="2055"/>
                      </a:lnTo>
                      <a:lnTo>
                        <a:pt x="1722" y="1948"/>
                      </a:lnTo>
                      <a:lnTo>
                        <a:pt x="1817" y="1841"/>
                      </a:lnTo>
                      <a:lnTo>
                        <a:pt x="2007" y="1651"/>
                      </a:lnTo>
                      <a:lnTo>
                        <a:pt x="2233" y="1461"/>
                      </a:lnTo>
                      <a:lnTo>
                        <a:pt x="2482" y="1283"/>
                      </a:lnTo>
                      <a:lnTo>
                        <a:pt x="2755" y="1117"/>
                      </a:lnTo>
                      <a:lnTo>
                        <a:pt x="2897" y="1046"/>
                      </a:lnTo>
                      <a:lnTo>
                        <a:pt x="3040" y="986"/>
                      </a:lnTo>
                      <a:lnTo>
                        <a:pt x="3194" y="927"/>
                      </a:lnTo>
                      <a:lnTo>
                        <a:pt x="3349" y="867"/>
                      </a:lnTo>
                      <a:lnTo>
                        <a:pt x="3491" y="832"/>
                      </a:lnTo>
                      <a:lnTo>
                        <a:pt x="3645" y="796"/>
                      </a:lnTo>
                      <a:lnTo>
                        <a:pt x="3812" y="784"/>
                      </a:lnTo>
                      <a:lnTo>
                        <a:pt x="3966" y="772"/>
                      </a:lnTo>
                      <a:lnTo>
                        <a:pt x="4275" y="784"/>
                      </a:lnTo>
                      <a:lnTo>
                        <a:pt x="4571" y="832"/>
                      </a:lnTo>
                      <a:lnTo>
                        <a:pt x="4844" y="891"/>
                      </a:lnTo>
                      <a:lnTo>
                        <a:pt x="5094" y="974"/>
                      </a:lnTo>
                      <a:lnTo>
                        <a:pt x="5319" y="1069"/>
                      </a:lnTo>
                      <a:lnTo>
                        <a:pt x="5521" y="1200"/>
                      </a:lnTo>
                      <a:lnTo>
                        <a:pt x="5711" y="1330"/>
                      </a:lnTo>
                      <a:lnTo>
                        <a:pt x="5877" y="1485"/>
                      </a:lnTo>
                      <a:lnTo>
                        <a:pt x="6032" y="1639"/>
                      </a:lnTo>
                      <a:lnTo>
                        <a:pt x="6150" y="1805"/>
                      </a:lnTo>
                      <a:lnTo>
                        <a:pt x="6269" y="1983"/>
                      </a:lnTo>
                      <a:lnTo>
                        <a:pt x="6352" y="2161"/>
                      </a:lnTo>
                      <a:lnTo>
                        <a:pt x="6435" y="2351"/>
                      </a:lnTo>
                      <a:lnTo>
                        <a:pt x="6483" y="2541"/>
                      </a:lnTo>
                      <a:lnTo>
                        <a:pt x="6518" y="2731"/>
                      </a:lnTo>
                      <a:lnTo>
                        <a:pt x="6542" y="2909"/>
                      </a:lnTo>
                      <a:lnTo>
                        <a:pt x="7587" y="3349"/>
                      </a:lnTo>
                      <a:lnTo>
                        <a:pt x="7551" y="3099"/>
                      </a:lnTo>
                      <a:lnTo>
                        <a:pt x="7492" y="2814"/>
                      </a:lnTo>
                      <a:lnTo>
                        <a:pt x="7409" y="2494"/>
                      </a:lnTo>
                      <a:lnTo>
                        <a:pt x="7302" y="2150"/>
                      </a:lnTo>
                      <a:lnTo>
                        <a:pt x="7242" y="1983"/>
                      </a:lnTo>
                      <a:lnTo>
                        <a:pt x="7159" y="1805"/>
                      </a:lnTo>
                      <a:lnTo>
                        <a:pt x="7076" y="1639"/>
                      </a:lnTo>
                      <a:lnTo>
                        <a:pt x="6981" y="1473"/>
                      </a:lnTo>
                      <a:lnTo>
                        <a:pt x="6863" y="1307"/>
                      </a:lnTo>
                      <a:lnTo>
                        <a:pt x="6744" y="1140"/>
                      </a:lnTo>
                      <a:lnTo>
                        <a:pt x="6613" y="986"/>
                      </a:lnTo>
                      <a:lnTo>
                        <a:pt x="6471" y="844"/>
                      </a:lnTo>
                      <a:lnTo>
                        <a:pt x="6352" y="737"/>
                      </a:lnTo>
                      <a:lnTo>
                        <a:pt x="6233" y="642"/>
                      </a:lnTo>
                      <a:lnTo>
                        <a:pt x="6115" y="559"/>
                      </a:lnTo>
                      <a:lnTo>
                        <a:pt x="5984" y="476"/>
                      </a:lnTo>
                      <a:lnTo>
                        <a:pt x="5853" y="393"/>
                      </a:lnTo>
                      <a:lnTo>
                        <a:pt x="5723" y="333"/>
                      </a:lnTo>
                      <a:lnTo>
                        <a:pt x="5580" y="262"/>
                      </a:lnTo>
                      <a:lnTo>
                        <a:pt x="5450" y="214"/>
                      </a:lnTo>
                      <a:lnTo>
                        <a:pt x="5296" y="167"/>
                      </a:lnTo>
                      <a:lnTo>
                        <a:pt x="5153" y="120"/>
                      </a:lnTo>
                      <a:lnTo>
                        <a:pt x="4999" y="84"/>
                      </a:lnTo>
                      <a:lnTo>
                        <a:pt x="4833" y="48"/>
                      </a:lnTo>
                      <a:lnTo>
                        <a:pt x="4512" y="13"/>
                      </a:lnTo>
                      <a:lnTo>
                        <a:pt x="416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25"/>
                <p:cNvSpPr/>
                <p:nvPr/>
              </p:nvSpPr>
              <p:spPr>
                <a:xfrm>
                  <a:off x="1610425" y="1686775"/>
                  <a:ext cx="504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" h="3396" extrusionOk="0">
                      <a:moveTo>
                        <a:pt x="867" y="0"/>
                      </a:moveTo>
                      <a:lnTo>
                        <a:pt x="772" y="24"/>
                      </a:lnTo>
                      <a:lnTo>
                        <a:pt x="677" y="60"/>
                      </a:lnTo>
                      <a:lnTo>
                        <a:pt x="582" y="107"/>
                      </a:lnTo>
                      <a:lnTo>
                        <a:pt x="487" y="167"/>
                      </a:lnTo>
                      <a:lnTo>
                        <a:pt x="404" y="250"/>
                      </a:lnTo>
                      <a:lnTo>
                        <a:pt x="333" y="345"/>
                      </a:lnTo>
                      <a:lnTo>
                        <a:pt x="262" y="440"/>
                      </a:lnTo>
                      <a:lnTo>
                        <a:pt x="202" y="558"/>
                      </a:lnTo>
                      <a:lnTo>
                        <a:pt x="143" y="689"/>
                      </a:lnTo>
                      <a:lnTo>
                        <a:pt x="95" y="820"/>
                      </a:lnTo>
                      <a:lnTo>
                        <a:pt x="60" y="962"/>
                      </a:lnTo>
                      <a:lnTo>
                        <a:pt x="36" y="1116"/>
                      </a:lnTo>
                      <a:lnTo>
                        <a:pt x="12" y="1271"/>
                      </a:lnTo>
                      <a:lnTo>
                        <a:pt x="0" y="1437"/>
                      </a:lnTo>
                      <a:lnTo>
                        <a:pt x="0" y="1603"/>
                      </a:lnTo>
                      <a:lnTo>
                        <a:pt x="0" y="1781"/>
                      </a:lnTo>
                      <a:lnTo>
                        <a:pt x="24" y="1959"/>
                      </a:lnTo>
                      <a:lnTo>
                        <a:pt x="60" y="2126"/>
                      </a:lnTo>
                      <a:lnTo>
                        <a:pt x="95" y="2280"/>
                      </a:lnTo>
                      <a:lnTo>
                        <a:pt x="143" y="2434"/>
                      </a:lnTo>
                      <a:lnTo>
                        <a:pt x="190" y="2577"/>
                      </a:lnTo>
                      <a:lnTo>
                        <a:pt x="250" y="2719"/>
                      </a:lnTo>
                      <a:lnTo>
                        <a:pt x="321" y="2838"/>
                      </a:lnTo>
                      <a:lnTo>
                        <a:pt x="392" y="2957"/>
                      </a:lnTo>
                      <a:lnTo>
                        <a:pt x="475" y="3063"/>
                      </a:lnTo>
                      <a:lnTo>
                        <a:pt x="558" y="3147"/>
                      </a:lnTo>
                      <a:lnTo>
                        <a:pt x="653" y="3230"/>
                      </a:lnTo>
                      <a:lnTo>
                        <a:pt x="748" y="3289"/>
                      </a:lnTo>
                      <a:lnTo>
                        <a:pt x="843" y="3348"/>
                      </a:lnTo>
                      <a:lnTo>
                        <a:pt x="938" y="3384"/>
                      </a:lnTo>
                      <a:lnTo>
                        <a:pt x="1045" y="3396"/>
                      </a:lnTo>
                      <a:lnTo>
                        <a:pt x="1152" y="3396"/>
                      </a:lnTo>
                      <a:lnTo>
                        <a:pt x="1247" y="3384"/>
                      </a:lnTo>
                      <a:lnTo>
                        <a:pt x="1342" y="3348"/>
                      </a:lnTo>
                      <a:lnTo>
                        <a:pt x="1437" y="3301"/>
                      </a:lnTo>
                      <a:lnTo>
                        <a:pt x="1532" y="3230"/>
                      </a:lnTo>
                      <a:lnTo>
                        <a:pt x="1603" y="3158"/>
                      </a:lnTo>
                      <a:lnTo>
                        <a:pt x="1686" y="3063"/>
                      </a:lnTo>
                      <a:lnTo>
                        <a:pt x="1757" y="2957"/>
                      </a:lnTo>
                      <a:lnTo>
                        <a:pt x="1817" y="2838"/>
                      </a:lnTo>
                      <a:lnTo>
                        <a:pt x="1876" y="2719"/>
                      </a:lnTo>
                      <a:lnTo>
                        <a:pt x="1912" y="2577"/>
                      </a:lnTo>
                      <a:lnTo>
                        <a:pt x="1959" y="2434"/>
                      </a:lnTo>
                      <a:lnTo>
                        <a:pt x="1983" y="2280"/>
                      </a:lnTo>
                      <a:lnTo>
                        <a:pt x="2007" y="2126"/>
                      </a:lnTo>
                      <a:lnTo>
                        <a:pt x="2019" y="1959"/>
                      </a:lnTo>
                      <a:lnTo>
                        <a:pt x="2019" y="1793"/>
                      </a:lnTo>
                      <a:lnTo>
                        <a:pt x="2007" y="1615"/>
                      </a:lnTo>
                      <a:lnTo>
                        <a:pt x="1995" y="1449"/>
                      </a:lnTo>
                      <a:lnTo>
                        <a:pt x="1959" y="1283"/>
                      </a:lnTo>
                      <a:lnTo>
                        <a:pt x="1924" y="1116"/>
                      </a:lnTo>
                      <a:lnTo>
                        <a:pt x="1876" y="962"/>
                      </a:lnTo>
                      <a:lnTo>
                        <a:pt x="1829" y="820"/>
                      </a:lnTo>
                      <a:lnTo>
                        <a:pt x="1769" y="689"/>
                      </a:lnTo>
                      <a:lnTo>
                        <a:pt x="1698" y="558"/>
                      </a:lnTo>
                      <a:lnTo>
                        <a:pt x="1615" y="440"/>
                      </a:lnTo>
                      <a:lnTo>
                        <a:pt x="1544" y="345"/>
                      </a:lnTo>
                      <a:lnTo>
                        <a:pt x="1461" y="250"/>
                      </a:lnTo>
                      <a:lnTo>
                        <a:pt x="1366" y="167"/>
                      </a:lnTo>
                      <a:lnTo>
                        <a:pt x="1271" y="107"/>
                      </a:lnTo>
                      <a:lnTo>
                        <a:pt x="1176" y="60"/>
                      </a:lnTo>
                      <a:lnTo>
                        <a:pt x="1081" y="24"/>
                      </a:lnTo>
                      <a:lnTo>
                        <a:pt x="97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25"/>
                <p:cNvSpPr/>
                <p:nvPr/>
              </p:nvSpPr>
              <p:spPr>
                <a:xfrm>
                  <a:off x="4208275" y="3514450"/>
                  <a:ext cx="536050" cy="53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2" h="21441" extrusionOk="0">
                      <a:moveTo>
                        <a:pt x="10721" y="0"/>
                      </a:moveTo>
                      <a:lnTo>
                        <a:pt x="10175" y="12"/>
                      </a:lnTo>
                      <a:lnTo>
                        <a:pt x="9629" y="48"/>
                      </a:lnTo>
                      <a:lnTo>
                        <a:pt x="9094" y="119"/>
                      </a:lnTo>
                      <a:lnTo>
                        <a:pt x="8560" y="214"/>
                      </a:lnTo>
                      <a:lnTo>
                        <a:pt x="8038" y="333"/>
                      </a:lnTo>
                      <a:lnTo>
                        <a:pt x="7527" y="475"/>
                      </a:lnTo>
                      <a:lnTo>
                        <a:pt x="7040" y="641"/>
                      </a:lnTo>
                      <a:lnTo>
                        <a:pt x="6542" y="843"/>
                      </a:lnTo>
                      <a:lnTo>
                        <a:pt x="6067" y="1057"/>
                      </a:lnTo>
                      <a:lnTo>
                        <a:pt x="5616" y="1294"/>
                      </a:lnTo>
                      <a:lnTo>
                        <a:pt x="5165" y="1544"/>
                      </a:lnTo>
                      <a:lnTo>
                        <a:pt x="4725" y="1829"/>
                      </a:lnTo>
                      <a:lnTo>
                        <a:pt x="4310" y="2125"/>
                      </a:lnTo>
                      <a:lnTo>
                        <a:pt x="3906" y="2446"/>
                      </a:lnTo>
                      <a:lnTo>
                        <a:pt x="3515" y="2778"/>
                      </a:lnTo>
                      <a:lnTo>
                        <a:pt x="3135" y="3135"/>
                      </a:lnTo>
                      <a:lnTo>
                        <a:pt x="2790" y="3503"/>
                      </a:lnTo>
                      <a:lnTo>
                        <a:pt x="2446" y="3894"/>
                      </a:lnTo>
                      <a:lnTo>
                        <a:pt x="2126" y="4298"/>
                      </a:lnTo>
                      <a:lnTo>
                        <a:pt x="1829" y="4725"/>
                      </a:lnTo>
                      <a:lnTo>
                        <a:pt x="1556" y="5153"/>
                      </a:lnTo>
                      <a:lnTo>
                        <a:pt x="1295" y="5604"/>
                      </a:lnTo>
                      <a:lnTo>
                        <a:pt x="1057" y="6067"/>
                      </a:lnTo>
                      <a:lnTo>
                        <a:pt x="843" y="6542"/>
                      </a:lnTo>
                      <a:lnTo>
                        <a:pt x="653" y="7028"/>
                      </a:lnTo>
                      <a:lnTo>
                        <a:pt x="475" y="7527"/>
                      </a:lnTo>
                      <a:lnTo>
                        <a:pt x="333" y="8038"/>
                      </a:lnTo>
                      <a:lnTo>
                        <a:pt x="214" y="8560"/>
                      </a:lnTo>
                      <a:lnTo>
                        <a:pt x="119" y="9082"/>
                      </a:lnTo>
                      <a:lnTo>
                        <a:pt x="60" y="9617"/>
                      </a:lnTo>
                      <a:lnTo>
                        <a:pt x="12" y="10163"/>
                      </a:lnTo>
                      <a:lnTo>
                        <a:pt x="0" y="10721"/>
                      </a:lnTo>
                      <a:lnTo>
                        <a:pt x="12" y="11267"/>
                      </a:lnTo>
                      <a:lnTo>
                        <a:pt x="60" y="11813"/>
                      </a:lnTo>
                      <a:lnTo>
                        <a:pt x="119" y="12347"/>
                      </a:lnTo>
                      <a:lnTo>
                        <a:pt x="214" y="12881"/>
                      </a:lnTo>
                      <a:lnTo>
                        <a:pt x="333" y="13392"/>
                      </a:lnTo>
                      <a:lnTo>
                        <a:pt x="475" y="13902"/>
                      </a:lnTo>
                      <a:lnTo>
                        <a:pt x="653" y="14401"/>
                      </a:lnTo>
                      <a:lnTo>
                        <a:pt x="843" y="14888"/>
                      </a:lnTo>
                      <a:lnTo>
                        <a:pt x="1057" y="15363"/>
                      </a:lnTo>
                      <a:lnTo>
                        <a:pt x="1295" y="15826"/>
                      </a:lnTo>
                      <a:lnTo>
                        <a:pt x="1556" y="16277"/>
                      </a:lnTo>
                      <a:lnTo>
                        <a:pt x="1829" y="16716"/>
                      </a:lnTo>
                      <a:lnTo>
                        <a:pt x="2126" y="17131"/>
                      </a:lnTo>
                      <a:lnTo>
                        <a:pt x="2446" y="17535"/>
                      </a:lnTo>
                      <a:lnTo>
                        <a:pt x="2790" y="17927"/>
                      </a:lnTo>
                      <a:lnTo>
                        <a:pt x="3135" y="18295"/>
                      </a:lnTo>
                      <a:lnTo>
                        <a:pt x="3515" y="18651"/>
                      </a:lnTo>
                      <a:lnTo>
                        <a:pt x="3906" y="18995"/>
                      </a:lnTo>
                      <a:lnTo>
                        <a:pt x="4310" y="19304"/>
                      </a:lnTo>
                      <a:lnTo>
                        <a:pt x="4725" y="19613"/>
                      </a:lnTo>
                      <a:lnTo>
                        <a:pt x="5165" y="19886"/>
                      </a:lnTo>
                      <a:lnTo>
                        <a:pt x="5616" y="20147"/>
                      </a:lnTo>
                      <a:lnTo>
                        <a:pt x="6067" y="20384"/>
                      </a:lnTo>
                      <a:lnTo>
                        <a:pt x="6542" y="20598"/>
                      </a:lnTo>
                      <a:lnTo>
                        <a:pt x="7040" y="20788"/>
                      </a:lnTo>
                      <a:lnTo>
                        <a:pt x="7527" y="20954"/>
                      </a:lnTo>
                      <a:lnTo>
                        <a:pt x="8038" y="21097"/>
                      </a:lnTo>
                      <a:lnTo>
                        <a:pt x="8560" y="21227"/>
                      </a:lnTo>
                      <a:lnTo>
                        <a:pt x="9094" y="21322"/>
                      </a:lnTo>
                      <a:lnTo>
                        <a:pt x="9629" y="21382"/>
                      </a:lnTo>
                      <a:lnTo>
                        <a:pt x="10175" y="21429"/>
                      </a:lnTo>
                      <a:lnTo>
                        <a:pt x="10721" y="21441"/>
                      </a:lnTo>
                      <a:lnTo>
                        <a:pt x="11279" y="21429"/>
                      </a:lnTo>
                      <a:lnTo>
                        <a:pt x="11813" y="21382"/>
                      </a:lnTo>
                      <a:lnTo>
                        <a:pt x="12359" y="21322"/>
                      </a:lnTo>
                      <a:lnTo>
                        <a:pt x="12881" y="21227"/>
                      </a:lnTo>
                      <a:lnTo>
                        <a:pt x="13404" y="21097"/>
                      </a:lnTo>
                      <a:lnTo>
                        <a:pt x="13914" y="20954"/>
                      </a:lnTo>
                      <a:lnTo>
                        <a:pt x="14413" y="20788"/>
                      </a:lnTo>
                      <a:lnTo>
                        <a:pt x="14900" y="20598"/>
                      </a:lnTo>
                      <a:lnTo>
                        <a:pt x="15375" y="20384"/>
                      </a:lnTo>
                      <a:lnTo>
                        <a:pt x="15838" y="20147"/>
                      </a:lnTo>
                      <a:lnTo>
                        <a:pt x="16277" y="19886"/>
                      </a:lnTo>
                      <a:lnTo>
                        <a:pt x="16716" y="19613"/>
                      </a:lnTo>
                      <a:lnTo>
                        <a:pt x="17132" y="19304"/>
                      </a:lnTo>
                      <a:lnTo>
                        <a:pt x="17547" y="18995"/>
                      </a:lnTo>
                      <a:lnTo>
                        <a:pt x="17927" y="18651"/>
                      </a:lnTo>
                      <a:lnTo>
                        <a:pt x="18307" y="18295"/>
                      </a:lnTo>
                      <a:lnTo>
                        <a:pt x="18663" y="17927"/>
                      </a:lnTo>
                      <a:lnTo>
                        <a:pt x="18995" y="17535"/>
                      </a:lnTo>
                      <a:lnTo>
                        <a:pt x="19316" y="17131"/>
                      </a:lnTo>
                      <a:lnTo>
                        <a:pt x="19613" y="16716"/>
                      </a:lnTo>
                      <a:lnTo>
                        <a:pt x="19886" y="16277"/>
                      </a:lnTo>
                      <a:lnTo>
                        <a:pt x="20147" y="15826"/>
                      </a:lnTo>
                      <a:lnTo>
                        <a:pt x="20384" y="15363"/>
                      </a:lnTo>
                      <a:lnTo>
                        <a:pt x="20598" y="14888"/>
                      </a:lnTo>
                      <a:lnTo>
                        <a:pt x="20788" y="14401"/>
                      </a:lnTo>
                      <a:lnTo>
                        <a:pt x="20966" y="13902"/>
                      </a:lnTo>
                      <a:lnTo>
                        <a:pt x="21109" y="13392"/>
                      </a:lnTo>
                      <a:lnTo>
                        <a:pt x="21227" y="12881"/>
                      </a:lnTo>
                      <a:lnTo>
                        <a:pt x="21322" y="12347"/>
                      </a:lnTo>
                      <a:lnTo>
                        <a:pt x="21394" y="11813"/>
                      </a:lnTo>
                      <a:lnTo>
                        <a:pt x="21429" y="11267"/>
                      </a:lnTo>
                      <a:lnTo>
                        <a:pt x="21441" y="10721"/>
                      </a:lnTo>
                      <a:lnTo>
                        <a:pt x="21429" y="10163"/>
                      </a:lnTo>
                      <a:lnTo>
                        <a:pt x="21394" y="9617"/>
                      </a:lnTo>
                      <a:lnTo>
                        <a:pt x="21322" y="9082"/>
                      </a:lnTo>
                      <a:lnTo>
                        <a:pt x="21227" y="8560"/>
                      </a:lnTo>
                      <a:lnTo>
                        <a:pt x="21109" y="8038"/>
                      </a:lnTo>
                      <a:lnTo>
                        <a:pt x="20966" y="7527"/>
                      </a:lnTo>
                      <a:lnTo>
                        <a:pt x="20788" y="7028"/>
                      </a:lnTo>
                      <a:lnTo>
                        <a:pt x="20598" y="6542"/>
                      </a:lnTo>
                      <a:lnTo>
                        <a:pt x="20384" y="6067"/>
                      </a:lnTo>
                      <a:lnTo>
                        <a:pt x="20147" y="5604"/>
                      </a:lnTo>
                      <a:lnTo>
                        <a:pt x="19886" y="5153"/>
                      </a:lnTo>
                      <a:lnTo>
                        <a:pt x="19613" y="4725"/>
                      </a:lnTo>
                      <a:lnTo>
                        <a:pt x="19316" y="4298"/>
                      </a:lnTo>
                      <a:lnTo>
                        <a:pt x="18995" y="3894"/>
                      </a:lnTo>
                      <a:lnTo>
                        <a:pt x="18663" y="3503"/>
                      </a:lnTo>
                      <a:lnTo>
                        <a:pt x="18307" y="3135"/>
                      </a:lnTo>
                      <a:lnTo>
                        <a:pt x="17927" y="2778"/>
                      </a:lnTo>
                      <a:lnTo>
                        <a:pt x="17547" y="2446"/>
                      </a:lnTo>
                      <a:lnTo>
                        <a:pt x="17132" y="2125"/>
                      </a:lnTo>
                      <a:lnTo>
                        <a:pt x="16716" y="1829"/>
                      </a:lnTo>
                      <a:lnTo>
                        <a:pt x="16277" y="1544"/>
                      </a:lnTo>
                      <a:lnTo>
                        <a:pt x="15838" y="1294"/>
                      </a:lnTo>
                      <a:lnTo>
                        <a:pt x="15375" y="1057"/>
                      </a:lnTo>
                      <a:lnTo>
                        <a:pt x="14900" y="843"/>
                      </a:lnTo>
                      <a:lnTo>
                        <a:pt x="14413" y="641"/>
                      </a:lnTo>
                      <a:lnTo>
                        <a:pt x="13914" y="475"/>
                      </a:lnTo>
                      <a:lnTo>
                        <a:pt x="13404" y="333"/>
                      </a:lnTo>
                      <a:lnTo>
                        <a:pt x="12881" y="214"/>
                      </a:lnTo>
                      <a:lnTo>
                        <a:pt x="12359" y="119"/>
                      </a:lnTo>
                      <a:lnTo>
                        <a:pt x="11813" y="48"/>
                      </a:lnTo>
                      <a:lnTo>
                        <a:pt x="11279" y="12"/>
                      </a:lnTo>
                      <a:lnTo>
                        <a:pt x="1072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390;p25"/>
                <p:cNvSpPr/>
                <p:nvPr/>
              </p:nvSpPr>
              <p:spPr>
                <a:xfrm>
                  <a:off x="2631700" y="949825"/>
                  <a:ext cx="359725" cy="3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89" h="14390" extrusionOk="0">
                      <a:moveTo>
                        <a:pt x="7195" y="1"/>
                      </a:moveTo>
                      <a:lnTo>
                        <a:pt x="6827" y="13"/>
                      </a:lnTo>
                      <a:lnTo>
                        <a:pt x="6459" y="36"/>
                      </a:lnTo>
                      <a:lnTo>
                        <a:pt x="6102" y="84"/>
                      </a:lnTo>
                      <a:lnTo>
                        <a:pt x="5746" y="143"/>
                      </a:lnTo>
                      <a:lnTo>
                        <a:pt x="5402" y="226"/>
                      </a:lnTo>
                      <a:lnTo>
                        <a:pt x="5058" y="321"/>
                      </a:lnTo>
                      <a:lnTo>
                        <a:pt x="4725" y="440"/>
                      </a:lnTo>
                      <a:lnTo>
                        <a:pt x="4393" y="571"/>
                      </a:lnTo>
                      <a:lnTo>
                        <a:pt x="4072" y="713"/>
                      </a:lnTo>
                      <a:lnTo>
                        <a:pt x="3764" y="867"/>
                      </a:lnTo>
                      <a:lnTo>
                        <a:pt x="3467" y="1045"/>
                      </a:lnTo>
                      <a:lnTo>
                        <a:pt x="3170" y="1223"/>
                      </a:lnTo>
                      <a:lnTo>
                        <a:pt x="2885" y="1425"/>
                      </a:lnTo>
                      <a:lnTo>
                        <a:pt x="2624" y="1639"/>
                      </a:lnTo>
                      <a:lnTo>
                        <a:pt x="2363" y="1865"/>
                      </a:lnTo>
                      <a:lnTo>
                        <a:pt x="2114" y="2102"/>
                      </a:lnTo>
                      <a:lnTo>
                        <a:pt x="1876" y="2363"/>
                      </a:lnTo>
                      <a:lnTo>
                        <a:pt x="1639" y="2624"/>
                      </a:lnTo>
                      <a:lnTo>
                        <a:pt x="1425" y="2886"/>
                      </a:lnTo>
                      <a:lnTo>
                        <a:pt x="1235" y="3170"/>
                      </a:lnTo>
                      <a:lnTo>
                        <a:pt x="1045" y="3467"/>
                      </a:lnTo>
                      <a:lnTo>
                        <a:pt x="867" y="3764"/>
                      </a:lnTo>
                      <a:lnTo>
                        <a:pt x="713" y="4073"/>
                      </a:lnTo>
                      <a:lnTo>
                        <a:pt x="570" y="4393"/>
                      </a:lnTo>
                      <a:lnTo>
                        <a:pt x="440" y="4726"/>
                      </a:lnTo>
                      <a:lnTo>
                        <a:pt x="321" y="5058"/>
                      </a:lnTo>
                      <a:lnTo>
                        <a:pt x="226" y="5402"/>
                      </a:lnTo>
                      <a:lnTo>
                        <a:pt x="143" y="5747"/>
                      </a:lnTo>
                      <a:lnTo>
                        <a:pt x="83" y="6103"/>
                      </a:lnTo>
                      <a:lnTo>
                        <a:pt x="36" y="6459"/>
                      </a:lnTo>
                      <a:lnTo>
                        <a:pt x="12" y="6827"/>
                      </a:lnTo>
                      <a:lnTo>
                        <a:pt x="0" y="7195"/>
                      </a:lnTo>
                      <a:lnTo>
                        <a:pt x="12" y="7563"/>
                      </a:lnTo>
                      <a:lnTo>
                        <a:pt x="36" y="7931"/>
                      </a:lnTo>
                      <a:lnTo>
                        <a:pt x="83" y="8287"/>
                      </a:lnTo>
                      <a:lnTo>
                        <a:pt x="143" y="8643"/>
                      </a:lnTo>
                      <a:lnTo>
                        <a:pt x="226" y="8988"/>
                      </a:lnTo>
                      <a:lnTo>
                        <a:pt x="321" y="9332"/>
                      </a:lnTo>
                      <a:lnTo>
                        <a:pt x="440" y="9664"/>
                      </a:lnTo>
                      <a:lnTo>
                        <a:pt x="570" y="9997"/>
                      </a:lnTo>
                      <a:lnTo>
                        <a:pt x="713" y="10317"/>
                      </a:lnTo>
                      <a:lnTo>
                        <a:pt x="867" y="10626"/>
                      </a:lnTo>
                      <a:lnTo>
                        <a:pt x="1045" y="10923"/>
                      </a:lnTo>
                      <a:lnTo>
                        <a:pt x="1235" y="11220"/>
                      </a:lnTo>
                      <a:lnTo>
                        <a:pt x="1425" y="11505"/>
                      </a:lnTo>
                      <a:lnTo>
                        <a:pt x="1639" y="11766"/>
                      </a:lnTo>
                      <a:lnTo>
                        <a:pt x="1876" y="12027"/>
                      </a:lnTo>
                      <a:lnTo>
                        <a:pt x="2114" y="12276"/>
                      </a:lnTo>
                      <a:lnTo>
                        <a:pt x="2363" y="12525"/>
                      </a:lnTo>
                      <a:lnTo>
                        <a:pt x="2624" y="12751"/>
                      </a:lnTo>
                      <a:lnTo>
                        <a:pt x="2885" y="12965"/>
                      </a:lnTo>
                      <a:lnTo>
                        <a:pt x="3170" y="13155"/>
                      </a:lnTo>
                      <a:lnTo>
                        <a:pt x="3467" y="13345"/>
                      </a:lnTo>
                      <a:lnTo>
                        <a:pt x="3764" y="13523"/>
                      </a:lnTo>
                      <a:lnTo>
                        <a:pt x="4072" y="13677"/>
                      </a:lnTo>
                      <a:lnTo>
                        <a:pt x="4393" y="13820"/>
                      </a:lnTo>
                      <a:lnTo>
                        <a:pt x="4725" y="13950"/>
                      </a:lnTo>
                      <a:lnTo>
                        <a:pt x="5058" y="14069"/>
                      </a:lnTo>
                      <a:lnTo>
                        <a:pt x="5402" y="14164"/>
                      </a:lnTo>
                      <a:lnTo>
                        <a:pt x="5746" y="14247"/>
                      </a:lnTo>
                      <a:lnTo>
                        <a:pt x="6102" y="14306"/>
                      </a:lnTo>
                      <a:lnTo>
                        <a:pt x="6459" y="14354"/>
                      </a:lnTo>
                      <a:lnTo>
                        <a:pt x="6827" y="14378"/>
                      </a:lnTo>
                      <a:lnTo>
                        <a:pt x="7195" y="14389"/>
                      </a:lnTo>
                      <a:lnTo>
                        <a:pt x="7563" y="14378"/>
                      </a:lnTo>
                      <a:lnTo>
                        <a:pt x="7931" y="14354"/>
                      </a:lnTo>
                      <a:lnTo>
                        <a:pt x="8287" y="14306"/>
                      </a:lnTo>
                      <a:lnTo>
                        <a:pt x="8643" y="14247"/>
                      </a:lnTo>
                      <a:lnTo>
                        <a:pt x="8987" y="14164"/>
                      </a:lnTo>
                      <a:lnTo>
                        <a:pt x="9332" y="14069"/>
                      </a:lnTo>
                      <a:lnTo>
                        <a:pt x="9664" y="13950"/>
                      </a:lnTo>
                      <a:lnTo>
                        <a:pt x="9996" y="13820"/>
                      </a:lnTo>
                      <a:lnTo>
                        <a:pt x="10317" y="13677"/>
                      </a:lnTo>
                      <a:lnTo>
                        <a:pt x="10626" y="13523"/>
                      </a:lnTo>
                      <a:lnTo>
                        <a:pt x="10922" y="13345"/>
                      </a:lnTo>
                      <a:lnTo>
                        <a:pt x="11219" y="13155"/>
                      </a:lnTo>
                      <a:lnTo>
                        <a:pt x="11504" y="12965"/>
                      </a:lnTo>
                      <a:lnTo>
                        <a:pt x="11777" y="12751"/>
                      </a:lnTo>
                      <a:lnTo>
                        <a:pt x="12027" y="12525"/>
                      </a:lnTo>
                      <a:lnTo>
                        <a:pt x="12288" y="12276"/>
                      </a:lnTo>
                      <a:lnTo>
                        <a:pt x="12525" y="12027"/>
                      </a:lnTo>
                      <a:lnTo>
                        <a:pt x="12751" y="11766"/>
                      </a:lnTo>
                      <a:lnTo>
                        <a:pt x="12964" y="11505"/>
                      </a:lnTo>
                      <a:lnTo>
                        <a:pt x="13166" y="11220"/>
                      </a:lnTo>
                      <a:lnTo>
                        <a:pt x="13344" y="10923"/>
                      </a:lnTo>
                      <a:lnTo>
                        <a:pt x="13522" y="10626"/>
                      </a:lnTo>
                      <a:lnTo>
                        <a:pt x="13677" y="10317"/>
                      </a:lnTo>
                      <a:lnTo>
                        <a:pt x="13819" y="9997"/>
                      </a:lnTo>
                      <a:lnTo>
                        <a:pt x="13950" y="9664"/>
                      </a:lnTo>
                      <a:lnTo>
                        <a:pt x="14068" y="9332"/>
                      </a:lnTo>
                      <a:lnTo>
                        <a:pt x="14163" y="8988"/>
                      </a:lnTo>
                      <a:lnTo>
                        <a:pt x="14247" y="8643"/>
                      </a:lnTo>
                      <a:lnTo>
                        <a:pt x="14306" y="8287"/>
                      </a:lnTo>
                      <a:lnTo>
                        <a:pt x="14353" y="7931"/>
                      </a:lnTo>
                      <a:lnTo>
                        <a:pt x="14377" y="7563"/>
                      </a:lnTo>
                      <a:lnTo>
                        <a:pt x="14389" y="7195"/>
                      </a:lnTo>
                      <a:lnTo>
                        <a:pt x="14377" y="6827"/>
                      </a:lnTo>
                      <a:lnTo>
                        <a:pt x="14353" y="6459"/>
                      </a:lnTo>
                      <a:lnTo>
                        <a:pt x="14306" y="6103"/>
                      </a:lnTo>
                      <a:lnTo>
                        <a:pt x="14247" y="5747"/>
                      </a:lnTo>
                      <a:lnTo>
                        <a:pt x="14163" y="5402"/>
                      </a:lnTo>
                      <a:lnTo>
                        <a:pt x="14068" y="5058"/>
                      </a:lnTo>
                      <a:lnTo>
                        <a:pt x="13950" y="4726"/>
                      </a:lnTo>
                      <a:lnTo>
                        <a:pt x="13819" y="4393"/>
                      </a:lnTo>
                      <a:lnTo>
                        <a:pt x="13677" y="4073"/>
                      </a:lnTo>
                      <a:lnTo>
                        <a:pt x="13522" y="3764"/>
                      </a:lnTo>
                      <a:lnTo>
                        <a:pt x="13344" y="3467"/>
                      </a:lnTo>
                      <a:lnTo>
                        <a:pt x="13166" y="3170"/>
                      </a:lnTo>
                      <a:lnTo>
                        <a:pt x="12964" y="2886"/>
                      </a:lnTo>
                      <a:lnTo>
                        <a:pt x="12751" y="2624"/>
                      </a:lnTo>
                      <a:lnTo>
                        <a:pt x="12525" y="2363"/>
                      </a:lnTo>
                      <a:lnTo>
                        <a:pt x="12288" y="2102"/>
                      </a:lnTo>
                      <a:lnTo>
                        <a:pt x="12027" y="1865"/>
                      </a:lnTo>
                      <a:lnTo>
                        <a:pt x="11777" y="1639"/>
                      </a:lnTo>
                      <a:lnTo>
                        <a:pt x="11504" y="1425"/>
                      </a:lnTo>
                      <a:lnTo>
                        <a:pt x="11219" y="1223"/>
                      </a:lnTo>
                      <a:lnTo>
                        <a:pt x="10922" y="1045"/>
                      </a:lnTo>
                      <a:lnTo>
                        <a:pt x="10626" y="867"/>
                      </a:lnTo>
                      <a:lnTo>
                        <a:pt x="10317" y="713"/>
                      </a:lnTo>
                      <a:lnTo>
                        <a:pt x="9996" y="571"/>
                      </a:lnTo>
                      <a:lnTo>
                        <a:pt x="9664" y="440"/>
                      </a:lnTo>
                      <a:lnTo>
                        <a:pt x="9332" y="321"/>
                      </a:lnTo>
                      <a:lnTo>
                        <a:pt x="8987" y="226"/>
                      </a:lnTo>
                      <a:lnTo>
                        <a:pt x="8643" y="143"/>
                      </a:lnTo>
                      <a:lnTo>
                        <a:pt x="8287" y="84"/>
                      </a:lnTo>
                      <a:lnTo>
                        <a:pt x="7931" y="36"/>
                      </a:lnTo>
                      <a:lnTo>
                        <a:pt x="7563" y="13"/>
                      </a:lnTo>
                      <a:lnTo>
                        <a:pt x="71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25"/>
                <p:cNvSpPr/>
                <p:nvPr/>
              </p:nvSpPr>
              <p:spPr>
                <a:xfrm>
                  <a:off x="2771775" y="967650"/>
                  <a:ext cx="195625" cy="14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5" h="5948" extrusionOk="0">
                      <a:moveTo>
                        <a:pt x="2043" y="0"/>
                      </a:moveTo>
                      <a:lnTo>
                        <a:pt x="1782" y="12"/>
                      </a:lnTo>
                      <a:lnTo>
                        <a:pt x="1509" y="36"/>
                      </a:lnTo>
                      <a:lnTo>
                        <a:pt x="1247" y="59"/>
                      </a:lnTo>
                      <a:lnTo>
                        <a:pt x="986" y="107"/>
                      </a:lnTo>
                      <a:lnTo>
                        <a:pt x="737" y="154"/>
                      </a:lnTo>
                      <a:lnTo>
                        <a:pt x="488" y="226"/>
                      </a:lnTo>
                      <a:lnTo>
                        <a:pt x="238" y="297"/>
                      </a:lnTo>
                      <a:lnTo>
                        <a:pt x="1" y="380"/>
                      </a:lnTo>
                      <a:lnTo>
                        <a:pt x="25" y="665"/>
                      </a:lnTo>
                      <a:lnTo>
                        <a:pt x="48" y="950"/>
                      </a:lnTo>
                      <a:lnTo>
                        <a:pt x="96" y="1235"/>
                      </a:lnTo>
                      <a:lnTo>
                        <a:pt x="155" y="1508"/>
                      </a:lnTo>
                      <a:lnTo>
                        <a:pt x="226" y="1781"/>
                      </a:lnTo>
                      <a:lnTo>
                        <a:pt x="310" y="2042"/>
                      </a:lnTo>
                      <a:lnTo>
                        <a:pt x="404" y="2303"/>
                      </a:lnTo>
                      <a:lnTo>
                        <a:pt x="523" y="2552"/>
                      </a:lnTo>
                      <a:lnTo>
                        <a:pt x="642" y="2802"/>
                      </a:lnTo>
                      <a:lnTo>
                        <a:pt x="773" y="3039"/>
                      </a:lnTo>
                      <a:lnTo>
                        <a:pt x="915" y="3277"/>
                      </a:lnTo>
                      <a:lnTo>
                        <a:pt x="1057" y="3502"/>
                      </a:lnTo>
                      <a:lnTo>
                        <a:pt x="1224" y="3716"/>
                      </a:lnTo>
                      <a:lnTo>
                        <a:pt x="1402" y="3930"/>
                      </a:lnTo>
                      <a:lnTo>
                        <a:pt x="1580" y="4131"/>
                      </a:lnTo>
                      <a:lnTo>
                        <a:pt x="1770" y="4321"/>
                      </a:lnTo>
                      <a:lnTo>
                        <a:pt x="1972" y="4511"/>
                      </a:lnTo>
                      <a:lnTo>
                        <a:pt x="2173" y="4678"/>
                      </a:lnTo>
                      <a:lnTo>
                        <a:pt x="2387" y="4844"/>
                      </a:lnTo>
                      <a:lnTo>
                        <a:pt x="2613" y="4998"/>
                      </a:lnTo>
                      <a:lnTo>
                        <a:pt x="2850" y="5141"/>
                      </a:lnTo>
                      <a:lnTo>
                        <a:pt x="3088" y="5271"/>
                      </a:lnTo>
                      <a:lnTo>
                        <a:pt x="3325" y="5402"/>
                      </a:lnTo>
                      <a:lnTo>
                        <a:pt x="3586" y="5509"/>
                      </a:lnTo>
                      <a:lnTo>
                        <a:pt x="3835" y="5604"/>
                      </a:lnTo>
                      <a:lnTo>
                        <a:pt x="4097" y="5698"/>
                      </a:lnTo>
                      <a:lnTo>
                        <a:pt x="4370" y="5770"/>
                      </a:lnTo>
                      <a:lnTo>
                        <a:pt x="4643" y="5829"/>
                      </a:lnTo>
                      <a:lnTo>
                        <a:pt x="4928" y="5877"/>
                      </a:lnTo>
                      <a:lnTo>
                        <a:pt x="5201" y="5912"/>
                      </a:lnTo>
                      <a:lnTo>
                        <a:pt x="5498" y="5936"/>
                      </a:lnTo>
                      <a:lnTo>
                        <a:pt x="5782" y="5948"/>
                      </a:lnTo>
                      <a:lnTo>
                        <a:pt x="6055" y="5936"/>
                      </a:lnTo>
                      <a:lnTo>
                        <a:pt x="6317" y="5924"/>
                      </a:lnTo>
                      <a:lnTo>
                        <a:pt x="6578" y="5888"/>
                      </a:lnTo>
                      <a:lnTo>
                        <a:pt x="6839" y="5841"/>
                      </a:lnTo>
                      <a:lnTo>
                        <a:pt x="7088" y="5793"/>
                      </a:lnTo>
                      <a:lnTo>
                        <a:pt x="7338" y="5722"/>
                      </a:lnTo>
                      <a:lnTo>
                        <a:pt x="7587" y="5651"/>
                      </a:lnTo>
                      <a:lnTo>
                        <a:pt x="7824" y="5568"/>
                      </a:lnTo>
                      <a:lnTo>
                        <a:pt x="7813" y="5283"/>
                      </a:lnTo>
                      <a:lnTo>
                        <a:pt x="7777" y="4998"/>
                      </a:lnTo>
                      <a:lnTo>
                        <a:pt x="7729" y="4713"/>
                      </a:lnTo>
                      <a:lnTo>
                        <a:pt x="7670" y="4440"/>
                      </a:lnTo>
                      <a:lnTo>
                        <a:pt x="7599" y="4167"/>
                      </a:lnTo>
                      <a:lnTo>
                        <a:pt x="7516" y="3906"/>
                      </a:lnTo>
                      <a:lnTo>
                        <a:pt x="7421" y="3645"/>
                      </a:lnTo>
                      <a:lnTo>
                        <a:pt x="7314" y="3395"/>
                      </a:lnTo>
                      <a:lnTo>
                        <a:pt x="7195" y="3146"/>
                      </a:lnTo>
                      <a:lnTo>
                        <a:pt x="7065" y="2909"/>
                      </a:lnTo>
                      <a:lnTo>
                        <a:pt x="6922" y="2671"/>
                      </a:lnTo>
                      <a:lnTo>
                        <a:pt x="6768" y="2446"/>
                      </a:lnTo>
                      <a:lnTo>
                        <a:pt x="6602" y="2232"/>
                      </a:lnTo>
                      <a:lnTo>
                        <a:pt x="6435" y="2018"/>
                      </a:lnTo>
                      <a:lnTo>
                        <a:pt x="6245" y="1816"/>
                      </a:lnTo>
                      <a:lnTo>
                        <a:pt x="6055" y="1626"/>
                      </a:lnTo>
                      <a:lnTo>
                        <a:pt x="5866" y="1448"/>
                      </a:lnTo>
                      <a:lnTo>
                        <a:pt x="5652" y="1270"/>
                      </a:lnTo>
                      <a:lnTo>
                        <a:pt x="5438" y="1104"/>
                      </a:lnTo>
                      <a:lnTo>
                        <a:pt x="5213" y="950"/>
                      </a:lnTo>
                      <a:lnTo>
                        <a:pt x="4987" y="807"/>
                      </a:lnTo>
                      <a:lnTo>
                        <a:pt x="4738" y="677"/>
                      </a:lnTo>
                      <a:lnTo>
                        <a:pt x="4500" y="546"/>
                      </a:lnTo>
                      <a:lnTo>
                        <a:pt x="4251" y="439"/>
                      </a:lnTo>
                      <a:lnTo>
                        <a:pt x="3990" y="344"/>
                      </a:lnTo>
                      <a:lnTo>
                        <a:pt x="3729" y="249"/>
                      </a:lnTo>
                      <a:lnTo>
                        <a:pt x="3456" y="178"/>
                      </a:lnTo>
                      <a:lnTo>
                        <a:pt x="3183" y="119"/>
                      </a:lnTo>
                      <a:lnTo>
                        <a:pt x="2909" y="71"/>
                      </a:lnTo>
                      <a:lnTo>
                        <a:pt x="2625" y="36"/>
                      </a:lnTo>
                      <a:lnTo>
                        <a:pt x="2340" y="12"/>
                      </a:lnTo>
                      <a:lnTo>
                        <a:pt x="2043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1392;p25"/>
                <p:cNvSpPr/>
                <p:nvPr/>
              </p:nvSpPr>
              <p:spPr>
                <a:xfrm>
                  <a:off x="3501900" y="278775"/>
                  <a:ext cx="308700" cy="3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48" h="12348" extrusionOk="0">
                      <a:moveTo>
                        <a:pt x="6174" y="0"/>
                      </a:moveTo>
                      <a:lnTo>
                        <a:pt x="5853" y="12"/>
                      </a:lnTo>
                      <a:lnTo>
                        <a:pt x="5545" y="36"/>
                      </a:lnTo>
                      <a:lnTo>
                        <a:pt x="5236" y="72"/>
                      </a:lnTo>
                      <a:lnTo>
                        <a:pt x="4927" y="131"/>
                      </a:lnTo>
                      <a:lnTo>
                        <a:pt x="4631" y="202"/>
                      </a:lnTo>
                      <a:lnTo>
                        <a:pt x="4346" y="285"/>
                      </a:lnTo>
                      <a:lnTo>
                        <a:pt x="4049" y="380"/>
                      </a:lnTo>
                      <a:lnTo>
                        <a:pt x="3776" y="487"/>
                      </a:lnTo>
                      <a:lnTo>
                        <a:pt x="3503" y="606"/>
                      </a:lnTo>
                      <a:lnTo>
                        <a:pt x="3230" y="748"/>
                      </a:lnTo>
                      <a:lnTo>
                        <a:pt x="2980" y="891"/>
                      </a:lnTo>
                      <a:lnTo>
                        <a:pt x="2719" y="1057"/>
                      </a:lnTo>
                      <a:lnTo>
                        <a:pt x="2482" y="1223"/>
                      </a:lnTo>
                      <a:lnTo>
                        <a:pt x="2244" y="1413"/>
                      </a:lnTo>
                      <a:lnTo>
                        <a:pt x="2031" y="1603"/>
                      </a:lnTo>
                      <a:lnTo>
                        <a:pt x="1805" y="1805"/>
                      </a:lnTo>
                      <a:lnTo>
                        <a:pt x="1603" y="2031"/>
                      </a:lnTo>
                      <a:lnTo>
                        <a:pt x="1413" y="2244"/>
                      </a:lnTo>
                      <a:lnTo>
                        <a:pt x="1223" y="2482"/>
                      </a:lnTo>
                      <a:lnTo>
                        <a:pt x="1057" y="2719"/>
                      </a:lnTo>
                      <a:lnTo>
                        <a:pt x="891" y="2980"/>
                      </a:lnTo>
                      <a:lnTo>
                        <a:pt x="748" y="3230"/>
                      </a:lnTo>
                      <a:lnTo>
                        <a:pt x="606" y="3503"/>
                      </a:lnTo>
                      <a:lnTo>
                        <a:pt x="487" y="3776"/>
                      </a:lnTo>
                      <a:lnTo>
                        <a:pt x="380" y="4049"/>
                      </a:lnTo>
                      <a:lnTo>
                        <a:pt x="285" y="4346"/>
                      </a:lnTo>
                      <a:lnTo>
                        <a:pt x="202" y="4630"/>
                      </a:lnTo>
                      <a:lnTo>
                        <a:pt x="131" y="4927"/>
                      </a:lnTo>
                      <a:lnTo>
                        <a:pt x="72" y="5236"/>
                      </a:lnTo>
                      <a:lnTo>
                        <a:pt x="36" y="5545"/>
                      </a:lnTo>
                      <a:lnTo>
                        <a:pt x="12" y="5853"/>
                      </a:lnTo>
                      <a:lnTo>
                        <a:pt x="1" y="6174"/>
                      </a:lnTo>
                      <a:lnTo>
                        <a:pt x="12" y="6494"/>
                      </a:lnTo>
                      <a:lnTo>
                        <a:pt x="36" y="6803"/>
                      </a:lnTo>
                      <a:lnTo>
                        <a:pt x="72" y="7112"/>
                      </a:lnTo>
                      <a:lnTo>
                        <a:pt x="131" y="7420"/>
                      </a:lnTo>
                      <a:lnTo>
                        <a:pt x="202" y="7717"/>
                      </a:lnTo>
                      <a:lnTo>
                        <a:pt x="285" y="8014"/>
                      </a:lnTo>
                      <a:lnTo>
                        <a:pt x="380" y="8299"/>
                      </a:lnTo>
                      <a:lnTo>
                        <a:pt x="487" y="8584"/>
                      </a:lnTo>
                      <a:lnTo>
                        <a:pt x="606" y="8857"/>
                      </a:lnTo>
                      <a:lnTo>
                        <a:pt x="748" y="9118"/>
                      </a:lnTo>
                      <a:lnTo>
                        <a:pt x="891" y="9379"/>
                      </a:lnTo>
                      <a:lnTo>
                        <a:pt x="1057" y="9629"/>
                      </a:lnTo>
                      <a:lnTo>
                        <a:pt x="1223" y="9866"/>
                      </a:lnTo>
                      <a:lnTo>
                        <a:pt x="1413" y="10103"/>
                      </a:lnTo>
                      <a:lnTo>
                        <a:pt x="1603" y="10329"/>
                      </a:lnTo>
                      <a:lnTo>
                        <a:pt x="1805" y="10543"/>
                      </a:lnTo>
                      <a:lnTo>
                        <a:pt x="2031" y="10744"/>
                      </a:lnTo>
                      <a:lnTo>
                        <a:pt x="2244" y="10934"/>
                      </a:lnTo>
                      <a:lnTo>
                        <a:pt x="2482" y="11124"/>
                      </a:lnTo>
                      <a:lnTo>
                        <a:pt x="2719" y="11291"/>
                      </a:lnTo>
                      <a:lnTo>
                        <a:pt x="2980" y="11457"/>
                      </a:lnTo>
                      <a:lnTo>
                        <a:pt x="3230" y="11599"/>
                      </a:lnTo>
                      <a:lnTo>
                        <a:pt x="3503" y="11742"/>
                      </a:lnTo>
                      <a:lnTo>
                        <a:pt x="3776" y="11860"/>
                      </a:lnTo>
                      <a:lnTo>
                        <a:pt x="4049" y="11979"/>
                      </a:lnTo>
                      <a:lnTo>
                        <a:pt x="4346" y="12074"/>
                      </a:lnTo>
                      <a:lnTo>
                        <a:pt x="4631" y="12157"/>
                      </a:lnTo>
                      <a:lnTo>
                        <a:pt x="4927" y="12228"/>
                      </a:lnTo>
                      <a:lnTo>
                        <a:pt x="5236" y="12276"/>
                      </a:lnTo>
                      <a:lnTo>
                        <a:pt x="5545" y="12312"/>
                      </a:lnTo>
                      <a:lnTo>
                        <a:pt x="5853" y="12335"/>
                      </a:lnTo>
                      <a:lnTo>
                        <a:pt x="6174" y="12347"/>
                      </a:lnTo>
                      <a:lnTo>
                        <a:pt x="6494" y="12335"/>
                      </a:lnTo>
                      <a:lnTo>
                        <a:pt x="6803" y="12312"/>
                      </a:lnTo>
                      <a:lnTo>
                        <a:pt x="7112" y="12276"/>
                      </a:lnTo>
                      <a:lnTo>
                        <a:pt x="7420" y="12228"/>
                      </a:lnTo>
                      <a:lnTo>
                        <a:pt x="7717" y="12157"/>
                      </a:lnTo>
                      <a:lnTo>
                        <a:pt x="8014" y="12074"/>
                      </a:lnTo>
                      <a:lnTo>
                        <a:pt x="8299" y="11979"/>
                      </a:lnTo>
                      <a:lnTo>
                        <a:pt x="8584" y="11860"/>
                      </a:lnTo>
                      <a:lnTo>
                        <a:pt x="8857" y="11742"/>
                      </a:lnTo>
                      <a:lnTo>
                        <a:pt x="9118" y="11599"/>
                      </a:lnTo>
                      <a:lnTo>
                        <a:pt x="9379" y="11457"/>
                      </a:lnTo>
                      <a:lnTo>
                        <a:pt x="9629" y="11291"/>
                      </a:lnTo>
                      <a:lnTo>
                        <a:pt x="9866" y="11124"/>
                      </a:lnTo>
                      <a:lnTo>
                        <a:pt x="10103" y="10934"/>
                      </a:lnTo>
                      <a:lnTo>
                        <a:pt x="10329" y="10744"/>
                      </a:lnTo>
                      <a:lnTo>
                        <a:pt x="10543" y="10543"/>
                      </a:lnTo>
                      <a:lnTo>
                        <a:pt x="10745" y="10329"/>
                      </a:lnTo>
                      <a:lnTo>
                        <a:pt x="10935" y="10103"/>
                      </a:lnTo>
                      <a:lnTo>
                        <a:pt x="11124" y="9866"/>
                      </a:lnTo>
                      <a:lnTo>
                        <a:pt x="11291" y="9629"/>
                      </a:lnTo>
                      <a:lnTo>
                        <a:pt x="11457" y="9379"/>
                      </a:lnTo>
                      <a:lnTo>
                        <a:pt x="11599" y="9118"/>
                      </a:lnTo>
                      <a:lnTo>
                        <a:pt x="11742" y="8857"/>
                      </a:lnTo>
                      <a:lnTo>
                        <a:pt x="11861" y="8584"/>
                      </a:lnTo>
                      <a:lnTo>
                        <a:pt x="11979" y="8299"/>
                      </a:lnTo>
                      <a:lnTo>
                        <a:pt x="12074" y="8014"/>
                      </a:lnTo>
                      <a:lnTo>
                        <a:pt x="12157" y="7717"/>
                      </a:lnTo>
                      <a:lnTo>
                        <a:pt x="12229" y="7420"/>
                      </a:lnTo>
                      <a:lnTo>
                        <a:pt x="12276" y="7112"/>
                      </a:lnTo>
                      <a:lnTo>
                        <a:pt x="12312" y="6803"/>
                      </a:lnTo>
                      <a:lnTo>
                        <a:pt x="12335" y="6494"/>
                      </a:lnTo>
                      <a:lnTo>
                        <a:pt x="12347" y="6174"/>
                      </a:lnTo>
                      <a:lnTo>
                        <a:pt x="12335" y="5853"/>
                      </a:lnTo>
                      <a:lnTo>
                        <a:pt x="12312" y="5545"/>
                      </a:lnTo>
                      <a:lnTo>
                        <a:pt x="12276" y="5236"/>
                      </a:lnTo>
                      <a:lnTo>
                        <a:pt x="12229" y="4927"/>
                      </a:lnTo>
                      <a:lnTo>
                        <a:pt x="12157" y="4630"/>
                      </a:lnTo>
                      <a:lnTo>
                        <a:pt x="12074" y="4346"/>
                      </a:lnTo>
                      <a:lnTo>
                        <a:pt x="11979" y="4049"/>
                      </a:lnTo>
                      <a:lnTo>
                        <a:pt x="11861" y="3776"/>
                      </a:lnTo>
                      <a:lnTo>
                        <a:pt x="11742" y="3503"/>
                      </a:lnTo>
                      <a:lnTo>
                        <a:pt x="11599" y="3230"/>
                      </a:lnTo>
                      <a:lnTo>
                        <a:pt x="11457" y="2980"/>
                      </a:lnTo>
                      <a:lnTo>
                        <a:pt x="11291" y="2719"/>
                      </a:lnTo>
                      <a:lnTo>
                        <a:pt x="11124" y="2482"/>
                      </a:lnTo>
                      <a:lnTo>
                        <a:pt x="10935" y="2244"/>
                      </a:lnTo>
                      <a:lnTo>
                        <a:pt x="10745" y="2031"/>
                      </a:lnTo>
                      <a:lnTo>
                        <a:pt x="10543" y="1805"/>
                      </a:lnTo>
                      <a:lnTo>
                        <a:pt x="10329" y="1603"/>
                      </a:lnTo>
                      <a:lnTo>
                        <a:pt x="10103" y="1413"/>
                      </a:lnTo>
                      <a:lnTo>
                        <a:pt x="9866" y="1223"/>
                      </a:lnTo>
                      <a:lnTo>
                        <a:pt x="9629" y="1057"/>
                      </a:lnTo>
                      <a:lnTo>
                        <a:pt x="9379" y="891"/>
                      </a:lnTo>
                      <a:lnTo>
                        <a:pt x="9118" y="748"/>
                      </a:lnTo>
                      <a:lnTo>
                        <a:pt x="8857" y="606"/>
                      </a:lnTo>
                      <a:lnTo>
                        <a:pt x="8584" y="487"/>
                      </a:lnTo>
                      <a:lnTo>
                        <a:pt x="8299" y="380"/>
                      </a:lnTo>
                      <a:lnTo>
                        <a:pt x="8014" y="285"/>
                      </a:lnTo>
                      <a:lnTo>
                        <a:pt x="7717" y="202"/>
                      </a:lnTo>
                      <a:lnTo>
                        <a:pt x="7420" y="131"/>
                      </a:lnTo>
                      <a:lnTo>
                        <a:pt x="7112" y="72"/>
                      </a:lnTo>
                      <a:lnTo>
                        <a:pt x="6803" y="36"/>
                      </a:lnTo>
                      <a:lnTo>
                        <a:pt x="6494" y="12"/>
                      </a:lnTo>
                      <a:lnTo>
                        <a:pt x="617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25"/>
                <p:cNvSpPr/>
                <p:nvPr/>
              </p:nvSpPr>
              <p:spPr>
                <a:xfrm>
                  <a:off x="5088875" y="2211500"/>
                  <a:ext cx="325900" cy="32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6" h="13037" extrusionOk="0">
                      <a:moveTo>
                        <a:pt x="6518" y="1"/>
                      </a:moveTo>
                      <a:lnTo>
                        <a:pt x="6185" y="13"/>
                      </a:lnTo>
                      <a:lnTo>
                        <a:pt x="5853" y="37"/>
                      </a:lnTo>
                      <a:lnTo>
                        <a:pt x="5532" y="72"/>
                      </a:lnTo>
                      <a:lnTo>
                        <a:pt x="5200" y="132"/>
                      </a:lnTo>
                      <a:lnTo>
                        <a:pt x="4891" y="203"/>
                      </a:lnTo>
                      <a:lnTo>
                        <a:pt x="4583" y="298"/>
                      </a:lnTo>
                      <a:lnTo>
                        <a:pt x="4274" y="393"/>
                      </a:lnTo>
                      <a:lnTo>
                        <a:pt x="3977" y="511"/>
                      </a:lnTo>
                      <a:lnTo>
                        <a:pt x="3692" y="642"/>
                      </a:lnTo>
                      <a:lnTo>
                        <a:pt x="3407" y="784"/>
                      </a:lnTo>
                      <a:lnTo>
                        <a:pt x="3134" y="939"/>
                      </a:lnTo>
                      <a:lnTo>
                        <a:pt x="2873" y="1117"/>
                      </a:lnTo>
                      <a:lnTo>
                        <a:pt x="2624" y="1295"/>
                      </a:lnTo>
                      <a:lnTo>
                        <a:pt x="2375" y="1485"/>
                      </a:lnTo>
                      <a:lnTo>
                        <a:pt x="2137" y="1699"/>
                      </a:lnTo>
                      <a:lnTo>
                        <a:pt x="1912" y="1912"/>
                      </a:lnTo>
                      <a:lnTo>
                        <a:pt x="1698" y="2138"/>
                      </a:lnTo>
                      <a:lnTo>
                        <a:pt x="1484" y="2375"/>
                      </a:lnTo>
                      <a:lnTo>
                        <a:pt x="1294" y="2625"/>
                      </a:lnTo>
                      <a:lnTo>
                        <a:pt x="1116" y="2874"/>
                      </a:lnTo>
                      <a:lnTo>
                        <a:pt x="938" y="3135"/>
                      </a:lnTo>
                      <a:lnTo>
                        <a:pt x="784" y="3408"/>
                      </a:lnTo>
                      <a:lnTo>
                        <a:pt x="641" y="3693"/>
                      </a:lnTo>
                      <a:lnTo>
                        <a:pt x="511" y="3978"/>
                      </a:lnTo>
                      <a:lnTo>
                        <a:pt x="392" y="4275"/>
                      </a:lnTo>
                      <a:lnTo>
                        <a:pt x="297" y="4583"/>
                      </a:lnTo>
                      <a:lnTo>
                        <a:pt x="202" y="4892"/>
                      </a:lnTo>
                      <a:lnTo>
                        <a:pt x="131" y="5213"/>
                      </a:lnTo>
                      <a:lnTo>
                        <a:pt x="71" y="5533"/>
                      </a:lnTo>
                      <a:lnTo>
                        <a:pt x="36" y="5854"/>
                      </a:lnTo>
                      <a:lnTo>
                        <a:pt x="12" y="6186"/>
                      </a:lnTo>
                      <a:lnTo>
                        <a:pt x="0" y="6519"/>
                      </a:lnTo>
                      <a:lnTo>
                        <a:pt x="12" y="6851"/>
                      </a:lnTo>
                      <a:lnTo>
                        <a:pt x="36" y="7183"/>
                      </a:lnTo>
                      <a:lnTo>
                        <a:pt x="71" y="7516"/>
                      </a:lnTo>
                      <a:lnTo>
                        <a:pt x="131" y="7836"/>
                      </a:lnTo>
                      <a:lnTo>
                        <a:pt x="202" y="8145"/>
                      </a:lnTo>
                      <a:lnTo>
                        <a:pt x="297" y="8466"/>
                      </a:lnTo>
                      <a:lnTo>
                        <a:pt x="392" y="8762"/>
                      </a:lnTo>
                      <a:lnTo>
                        <a:pt x="511" y="9059"/>
                      </a:lnTo>
                      <a:lnTo>
                        <a:pt x="641" y="9344"/>
                      </a:lnTo>
                      <a:lnTo>
                        <a:pt x="784" y="9629"/>
                      </a:lnTo>
                      <a:lnTo>
                        <a:pt x="938" y="9902"/>
                      </a:lnTo>
                      <a:lnTo>
                        <a:pt x="1116" y="10163"/>
                      </a:lnTo>
                      <a:lnTo>
                        <a:pt x="1294" y="10424"/>
                      </a:lnTo>
                      <a:lnTo>
                        <a:pt x="1484" y="10674"/>
                      </a:lnTo>
                      <a:lnTo>
                        <a:pt x="1698" y="10911"/>
                      </a:lnTo>
                      <a:lnTo>
                        <a:pt x="1912" y="11137"/>
                      </a:lnTo>
                      <a:lnTo>
                        <a:pt x="2137" y="11350"/>
                      </a:lnTo>
                      <a:lnTo>
                        <a:pt x="2375" y="11552"/>
                      </a:lnTo>
                      <a:lnTo>
                        <a:pt x="2624" y="11742"/>
                      </a:lnTo>
                      <a:lnTo>
                        <a:pt x="2873" y="11932"/>
                      </a:lnTo>
                      <a:lnTo>
                        <a:pt x="3134" y="12098"/>
                      </a:lnTo>
                      <a:lnTo>
                        <a:pt x="3407" y="12253"/>
                      </a:lnTo>
                      <a:lnTo>
                        <a:pt x="3692" y="12395"/>
                      </a:lnTo>
                      <a:lnTo>
                        <a:pt x="3977" y="12526"/>
                      </a:lnTo>
                      <a:lnTo>
                        <a:pt x="4274" y="12644"/>
                      </a:lnTo>
                      <a:lnTo>
                        <a:pt x="4583" y="12751"/>
                      </a:lnTo>
                      <a:lnTo>
                        <a:pt x="4891" y="12834"/>
                      </a:lnTo>
                      <a:lnTo>
                        <a:pt x="5200" y="12906"/>
                      </a:lnTo>
                      <a:lnTo>
                        <a:pt x="5532" y="12965"/>
                      </a:lnTo>
                      <a:lnTo>
                        <a:pt x="5853" y="13012"/>
                      </a:lnTo>
                      <a:lnTo>
                        <a:pt x="6185" y="13036"/>
                      </a:lnTo>
                      <a:lnTo>
                        <a:pt x="6850" y="13036"/>
                      </a:lnTo>
                      <a:lnTo>
                        <a:pt x="7183" y="13012"/>
                      </a:lnTo>
                      <a:lnTo>
                        <a:pt x="7515" y="12965"/>
                      </a:lnTo>
                      <a:lnTo>
                        <a:pt x="7836" y="12906"/>
                      </a:lnTo>
                      <a:lnTo>
                        <a:pt x="8144" y="12834"/>
                      </a:lnTo>
                      <a:lnTo>
                        <a:pt x="8453" y="12751"/>
                      </a:lnTo>
                      <a:lnTo>
                        <a:pt x="8762" y="12644"/>
                      </a:lnTo>
                      <a:lnTo>
                        <a:pt x="9058" y="12526"/>
                      </a:lnTo>
                      <a:lnTo>
                        <a:pt x="9343" y="12395"/>
                      </a:lnTo>
                      <a:lnTo>
                        <a:pt x="9628" y="12253"/>
                      </a:lnTo>
                      <a:lnTo>
                        <a:pt x="9901" y="12098"/>
                      </a:lnTo>
                      <a:lnTo>
                        <a:pt x="10162" y="11932"/>
                      </a:lnTo>
                      <a:lnTo>
                        <a:pt x="10424" y="11742"/>
                      </a:lnTo>
                      <a:lnTo>
                        <a:pt x="10673" y="11552"/>
                      </a:lnTo>
                      <a:lnTo>
                        <a:pt x="10899" y="11350"/>
                      </a:lnTo>
                      <a:lnTo>
                        <a:pt x="11136" y="11137"/>
                      </a:lnTo>
                      <a:lnTo>
                        <a:pt x="11350" y="10911"/>
                      </a:lnTo>
                      <a:lnTo>
                        <a:pt x="11551" y="10674"/>
                      </a:lnTo>
                      <a:lnTo>
                        <a:pt x="11741" y="10424"/>
                      </a:lnTo>
                      <a:lnTo>
                        <a:pt x="11931" y="10163"/>
                      </a:lnTo>
                      <a:lnTo>
                        <a:pt x="12098" y="9902"/>
                      </a:lnTo>
                      <a:lnTo>
                        <a:pt x="12252" y="9629"/>
                      </a:lnTo>
                      <a:lnTo>
                        <a:pt x="12394" y="9344"/>
                      </a:lnTo>
                      <a:lnTo>
                        <a:pt x="12525" y="9059"/>
                      </a:lnTo>
                      <a:lnTo>
                        <a:pt x="12644" y="8762"/>
                      </a:lnTo>
                      <a:lnTo>
                        <a:pt x="12751" y="8466"/>
                      </a:lnTo>
                      <a:lnTo>
                        <a:pt x="12834" y="8145"/>
                      </a:lnTo>
                      <a:lnTo>
                        <a:pt x="12905" y="7836"/>
                      </a:lnTo>
                      <a:lnTo>
                        <a:pt x="12964" y="7516"/>
                      </a:lnTo>
                      <a:lnTo>
                        <a:pt x="13012" y="7183"/>
                      </a:lnTo>
                      <a:lnTo>
                        <a:pt x="13035" y="6851"/>
                      </a:lnTo>
                      <a:lnTo>
                        <a:pt x="13035" y="6519"/>
                      </a:lnTo>
                      <a:lnTo>
                        <a:pt x="13035" y="6186"/>
                      </a:lnTo>
                      <a:lnTo>
                        <a:pt x="13012" y="5854"/>
                      </a:lnTo>
                      <a:lnTo>
                        <a:pt x="12964" y="5533"/>
                      </a:lnTo>
                      <a:lnTo>
                        <a:pt x="12905" y="5213"/>
                      </a:lnTo>
                      <a:lnTo>
                        <a:pt x="12834" y="4892"/>
                      </a:lnTo>
                      <a:lnTo>
                        <a:pt x="12751" y="4583"/>
                      </a:lnTo>
                      <a:lnTo>
                        <a:pt x="12644" y="4275"/>
                      </a:lnTo>
                      <a:lnTo>
                        <a:pt x="12525" y="3978"/>
                      </a:lnTo>
                      <a:lnTo>
                        <a:pt x="12394" y="3693"/>
                      </a:lnTo>
                      <a:lnTo>
                        <a:pt x="12252" y="3408"/>
                      </a:lnTo>
                      <a:lnTo>
                        <a:pt x="12098" y="3135"/>
                      </a:lnTo>
                      <a:lnTo>
                        <a:pt x="11931" y="2874"/>
                      </a:lnTo>
                      <a:lnTo>
                        <a:pt x="11741" y="2625"/>
                      </a:lnTo>
                      <a:lnTo>
                        <a:pt x="11551" y="2375"/>
                      </a:lnTo>
                      <a:lnTo>
                        <a:pt x="11350" y="2138"/>
                      </a:lnTo>
                      <a:lnTo>
                        <a:pt x="11136" y="1912"/>
                      </a:lnTo>
                      <a:lnTo>
                        <a:pt x="10899" y="1699"/>
                      </a:lnTo>
                      <a:lnTo>
                        <a:pt x="10673" y="1485"/>
                      </a:lnTo>
                      <a:lnTo>
                        <a:pt x="10424" y="1295"/>
                      </a:lnTo>
                      <a:lnTo>
                        <a:pt x="10162" y="1117"/>
                      </a:lnTo>
                      <a:lnTo>
                        <a:pt x="9901" y="939"/>
                      </a:lnTo>
                      <a:lnTo>
                        <a:pt x="9628" y="784"/>
                      </a:lnTo>
                      <a:lnTo>
                        <a:pt x="9343" y="642"/>
                      </a:lnTo>
                      <a:lnTo>
                        <a:pt x="9058" y="511"/>
                      </a:lnTo>
                      <a:lnTo>
                        <a:pt x="8762" y="393"/>
                      </a:lnTo>
                      <a:lnTo>
                        <a:pt x="8453" y="298"/>
                      </a:lnTo>
                      <a:lnTo>
                        <a:pt x="8144" y="203"/>
                      </a:lnTo>
                      <a:lnTo>
                        <a:pt x="7836" y="132"/>
                      </a:lnTo>
                      <a:lnTo>
                        <a:pt x="7515" y="72"/>
                      </a:lnTo>
                      <a:lnTo>
                        <a:pt x="7183" y="37"/>
                      </a:lnTo>
                      <a:lnTo>
                        <a:pt x="6850" y="13"/>
                      </a:lnTo>
                      <a:lnTo>
                        <a:pt x="651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25"/>
                <p:cNvSpPr/>
                <p:nvPr/>
              </p:nvSpPr>
              <p:spPr>
                <a:xfrm>
                  <a:off x="1883775" y="2228725"/>
                  <a:ext cx="704325" cy="40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73" h="16147" extrusionOk="0">
                      <a:moveTo>
                        <a:pt x="10448" y="0"/>
                      </a:moveTo>
                      <a:lnTo>
                        <a:pt x="10293" y="12"/>
                      </a:lnTo>
                      <a:lnTo>
                        <a:pt x="10151" y="24"/>
                      </a:lnTo>
                      <a:lnTo>
                        <a:pt x="9996" y="36"/>
                      </a:lnTo>
                      <a:lnTo>
                        <a:pt x="9854" y="72"/>
                      </a:lnTo>
                      <a:lnTo>
                        <a:pt x="9712" y="107"/>
                      </a:lnTo>
                      <a:lnTo>
                        <a:pt x="9581" y="143"/>
                      </a:lnTo>
                      <a:lnTo>
                        <a:pt x="9450" y="202"/>
                      </a:lnTo>
                      <a:lnTo>
                        <a:pt x="9320" y="250"/>
                      </a:lnTo>
                      <a:lnTo>
                        <a:pt x="9201" y="321"/>
                      </a:lnTo>
                      <a:lnTo>
                        <a:pt x="9082" y="392"/>
                      </a:lnTo>
                      <a:lnTo>
                        <a:pt x="8964" y="463"/>
                      </a:lnTo>
                      <a:lnTo>
                        <a:pt x="8869" y="547"/>
                      </a:lnTo>
                      <a:lnTo>
                        <a:pt x="8762" y="630"/>
                      </a:lnTo>
                      <a:lnTo>
                        <a:pt x="8679" y="725"/>
                      </a:lnTo>
                      <a:lnTo>
                        <a:pt x="8596" y="832"/>
                      </a:lnTo>
                      <a:lnTo>
                        <a:pt x="8524" y="926"/>
                      </a:lnTo>
                      <a:lnTo>
                        <a:pt x="238" y="13653"/>
                      </a:lnTo>
                      <a:lnTo>
                        <a:pt x="178" y="13760"/>
                      </a:lnTo>
                      <a:lnTo>
                        <a:pt x="119" y="13879"/>
                      </a:lnTo>
                      <a:lnTo>
                        <a:pt x="83" y="13986"/>
                      </a:lnTo>
                      <a:lnTo>
                        <a:pt x="48" y="14092"/>
                      </a:lnTo>
                      <a:lnTo>
                        <a:pt x="24" y="14199"/>
                      </a:lnTo>
                      <a:lnTo>
                        <a:pt x="0" y="14306"/>
                      </a:lnTo>
                      <a:lnTo>
                        <a:pt x="0" y="14425"/>
                      </a:lnTo>
                      <a:lnTo>
                        <a:pt x="0" y="14532"/>
                      </a:lnTo>
                      <a:lnTo>
                        <a:pt x="12" y="14638"/>
                      </a:lnTo>
                      <a:lnTo>
                        <a:pt x="36" y="14745"/>
                      </a:lnTo>
                      <a:lnTo>
                        <a:pt x="60" y="14840"/>
                      </a:lnTo>
                      <a:lnTo>
                        <a:pt x="95" y="14947"/>
                      </a:lnTo>
                      <a:lnTo>
                        <a:pt x="143" y="15042"/>
                      </a:lnTo>
                      <a:lnTo>
                        <a:pt x="190" y="15149"/>
                      </a:lnTo>
                      <a:lnTo>
                        <a:pt x="250" y="15244"/>
                      </a:lnTo>
                      <a:lnTo>
                        <a:pt x="321" y="15327"/>
                      </a:lnTo>
                      <a:lnTo>
                        <a:pt x="392" y="15422"/>
                      </a:lnTo>
                      <a:lnTo>
                        <a:pt x="475" y="15505"/>
                      </a:lnTo>
                      <a:lnTo>
                        <a:pt x="558" y="15588"/>
                      </a:lnTo>
                      <a:lnTo>
                        <a:pt x="653" y="15659"/>
                      </a:lnTo>
                      <a:lnTo>
                        <a:pt x="748" y="15731"/>
                      </a:lnTo>
                      <a:lnTo>
                        <a:pt x="855" y="15802"/>
                      </a:lnTo>
                      <a:lnTo>
                        <a:pt x="962" y="15861"/>
                      </a:lnTo>
                      <a:lnTo>
                        <a:pt x="1081" y="15921"/>
                      </a:lnTo>
                      <a:lnTo>
                        <a:pt x="1199" y="15968"/>
                      </a:lnTo>
                      <a:lnTo>
                        <a:pt x="1318" y="16016"/>
                      </a:lnTo>
                      <a:lnTo>
                        <a:pt x="1449" y="16051"/>
                      </a:lnTo>
                      <a:lnTo>
                        <a:pt x="1591" y="16087"/>
                      </a:lnTo>
                      <a:lnTo>
                        <a:pt x="1722" y="16111"/>
                      </a:lnTo>
                      <a:lnTo>
                        <a:pt x="1864" y="16134"/>
                      </a:lnTo>
                      <a:lnTo>
                        <a:pt x="2019" y="16146"/>
                      </a:lnTo>
                      <a:lnTo>
                        <a:pt x="17867" y="16146"/>
                      </a:lnTo>
                      <a:lnTo>
                        <a:pt x="18022" y="16134"/>
                      </a:lnTo>
                      <a:lnTo>
                        <a:pt x="18164" y="16111"/>
                      </a:lnTo>
                      <a:lnTo>
                        <a:pt x="18307" y="16087"/>
                      </a:lnTo>
                      <a:lnTo>
                        <a:pt x="18449" y="16051"/>
                      </a:lnTo>
                      <a:lnTo>
                        <a:pt x="18592" y="16004"/>
                      </a:lnTo>
                      <a:lnTo>
                        <a:pt x="18722" y="15956"/>
                      </a:lnTo>
                      <a:lnTo>
                        <a:pt x="18853" y="15897"/>
                      </a:lnTo>
                      <a:lnTo>
                        <a:pt x="18972" y="15838"/>
                      </a:lnTo>
                      <a:lnTo>
                        <a:pt x="19090" y="15766"/>
                      </a:lnTo>
                      <a:lnTo>
                        <a:pt x="19197" y="15695"/>
                      </a:lnTo>
                      <a:lnTo>
                        <a:pt x="19304" y="15612"/>
                      </a:lnTo>
                      <a:lnTo>
                        <a:pt x="19399" y="15517"/>
                      </a:lnTo>
                      <a:lnTo>
                        <a:pt x="19494" y="15422"/>
                      </a:lnTo>
                      <a:lnTo>
                        <a:pt x="19577" y="15327"/>
                      </a:lnTo>
                      <a:lnTo>
                        <a:pt x="19648" y="15220"/>
                      </a:lnTo>
                      <a:lnTo>
                        <a:pt x="27923" y="2494"/>
                      </a:lnTo>
                      <a:lnTo>
                        <a:pt x="27994" y="2387"/>
                      </a:lnTo>
                      <a:lnTo>
                        <a:pt x="28042" y="2280"/>
                      </a:lnTo>
                      <a:lnTo>
                        <a:pt x="28089" y="2173"/>
                      </a:lnTo>
                      <a:lnTo>
                        <a:pt x="28125" y="2066"/>
                      </a:lnTo>
                      <a:lnTo>
                        <a:pt x="28148" y="1947"/>
                      </a:lnTo>
                      <a:lnTo>
                        <a:pt x="28160" y="1841"/>
                      </a:lnTo>
                      <a:lnTo>
                        <a:pt x="28172" y="1734"/>
                      </a:lnTo>
                      <a:lnTo>
                        <a:pt x="28160" y="1627"/>
                      </a:lnTo>
                      <a:lnTo>
                        <a:pt x="28160" y="1520"/>
                      </a:lnTo>
                      <a:lnTo>
                        <a:pt x="28137" y="1413"/>
                      </a:lnTo>
                      <a:lnTo>
                        <a:pt x="28101" y="1306"/>
                      </a:lnTo>
                      <a:lnTo>
                        <a:pt x="28065" y="1211"/>
                      </a:lnTo>
                      <a:lnTo>
                        <a:pt x="28030" y="1105"/>
                      </a:lnTo>
                      <a:lnTo>
                        <a:pt x="27970" y="1010"/>
                      </a:lnTo>
                      <a:lnTo>
                        <a:pt x="27911" y="915"/>
                      </a:lnTo>
                      <a:lnTo>
                        <a:pt x="27852" y="820"/>
                      </a:lnTo>
                      <a:lnTo>
                        <a:pt x="27780" y="737"/>
                      </a:lnTo>
                      <a:lnTo>
                        <a:pt x="27697" y="653"/>
                      </a:lnTo>
                      <a:lnTo>
                        <a:pt x="27614" y="570"/>
                      </a:lnTo>
                      <a:lnTo>
                        <a:pt x="27519" y="487"/>
                      </a:lnTo>
                      <a:lnTo>
                        <a:pt x="27424" y="416"/>
                      </a:lnTo>
                      <a:lnTo>
                        <a:pt x="27317" y="357"/>
                      </a:lnTo>
                      <a:lnTo>
                        <a:pt x="27211" y="285"/>
                      </a:lnTo>
                      <a:lnTo>
                        <a:pt x="27092" y="238"/>
                      </a:lnTo>
                      <a:lnTo>
                        <a:pt x="26973" y="179"/>
                      </a:lnTo>
                      <a:lnTo>
                        <a:pt x="26843" y="131"/>
                      </a:lnTo>
                      <a:lnTo>
                        <a:pt x="26712" y="95"/>
                      </a:lnTo>
                      <a:lnTo>
                        <a:pt x="26581" y="60"/>
                      </a:lnTo>
                      <a:lnTo>
                        <a:pt x="26439" y="36"/>
                      </a:lnTo>
                      <a:lnTo>
                        <a:pt x="26296" y="24"/>
                      </a:lnTo>
                      <a:lnTo>
                        <a:pt x="26154" y="12"/>
                      </a:lnTo>
                      <a:lnTo>
                        <a:pt x="260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25"/>
                <p:cNvSpPr/>
                <p:nvPr/>
              </p:nvSpPr>
              <p:spPr>
                <a:xfrm>
                  <a:off x="2114375" y="2232000"/>
                  <a:ext cx="464825" cy="10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3" h="4274" extrusionOk="0">
                      <a:moveTo>
                        <a:pt x="1698" y="0"/>
                      </a:moveTo>
                      <a:lnTo>
                        <a:pt x="1556" y="12"/>
                      </a:lnTo>
                      <a:lnTo>
                        <a:pt x="1425" y="36"/>
                      </a:lnTo>
                      <a:lnTo>
                        <a:pt x="1283" y="59"/>
                      </a:lnTo>
                      <a:lnTo>
                        <a:pt x="1152" y="95"/>
                      </a:lnTo>
                      <a:lnTo>
                        <a:pt x="1022" y="131"/>
                      </a:lnTo>
                      <a:lnTo>
                        <a:pt x="903" y="178"/>
                      </a:lnTo>
                      <a:lnTo>
                        <a:pt x="784" y="238"/>
                      </a:lnTo>
                      <a:lnTo>
                        <a:pt x="666" y="297"/>
                      </a:lnTo>
                      <a:lnTo>
                        <a:pt x="559" y="356"/>
                      </a:lnTo>
                      <a:lnTo>
                        <a:pt x="452" y="427"/>
                      </a:lnTo>
                      <a:lnTo>
                        <a:pt x="345" y="511"/>
                      </a:lnTo>
                      <a:lnTo>
                        <a:pt x="262" y="594"/>
                      </a:lnTo>
                      <a:lnTo>
                        <a:pt x="179" y="677"/>
                      </a:lnTo>
                      <a:lnTo>
                        <a:pt x="96" y="772"/>
                      </a:lnTo>
                      <a:lnTo>
                        <a:pt x="25" y="879"/>
                      </a:lnTo>
                      <a:lnTo>
                        <a:pt x="1" y="914"/>
                      </a:lnTo>
                      <a:lnTo>
                        <a:pt x="594" y="890"/>
                      </a:lnTo>
                      <a:lnTo>
                        <a:pt x="1188" y="879"/>
                      </a:lnTo>
                      <a:lnTo>
                        <a:pt x="1793" y="890"/>
                      </a:lnTo>
                      <a:lnTo>
                        <a:pt x="2387" y="902"/>
                      </a:lnTo>
                      <a:lnTo>
                        <a:pt x="2981" y="914"/>
                      </a:lnTo>
                      <a:lnTo>
                        <a:pt x="3574" y="950"/>
                      </a:lnTo>
                      <a:lnTo>
                        <a:pt x="4156" y="974"/>
                      </a:lnTo>
                      <a:lnTo>
                        <a:pt x="4726" y="1021"/>
                      </a:lnTo>
                      <a:lnTo>
                        <a:pt x="5296" y="1069"/>
                      </a:lnTo>
                      <a:lnTo>
                        <a:pt x="5865" y="1128"/>
                      </a:lnTo>
                      <a:lnTo>
                        <a:pt x="6423" y="1187"/>
                      </a:lnTo>
                      <a:lnTo>
                        <a:pt x="6981" y="1258"/>
                      </a:lnTo>
                      <a:lnTo>
                        <a:pt x="7527" y="1330"/>
                      </a:lnTo>
                      <a:lnTo>
                        <a:pt x="8074" y="1413"/>
                      </a:lnTo>
                      <a:lnTo>
                        <a:pt x="8596" y="1496"/>
                      </a:lnTo>
                      <a:lnTo>
                        <a:pt x="9130" y="1591"/>
                      </a:lnTo>
                      <a:lnTo>
                        <a:pt x="9653" y="1698"/>
                      </a:lnTo>
                      <a:lnTo>
                        <a:pt x="10163" y="1805"/>
                      </a:lnTo>
                      <a:lnTo>
                        <a:pt x="10662" y="1911"/>
                      </a:lnTo>
                      <a:lnTo>
                        <a:pt x="11160" y="2030"/>
                      </a:lnTo>
                      <a:lnTo>
                        <a:pt x="11647" y="2161"/>
                      </a:lnTo>
                      <a:lnTo>
                        <a:pt x="12122" y="2291"/>
                      </a:lnTo>
                      <a:lnTo>
                        <a:pt x="12597" y="2422"/>
                      </a:lnTo>
                      <a:lnTo>
                        <a:pt x="13048" y="2564"/>
                      </a:lnTo>
                      <a:lnTo>
                        <a:pt x="13511" y="2719"/>
                      </a:lnTo>
                      <a:lnTo>
                        <a:pt x="13950" y="2873"/>
                      </a:lnTo>
                      <a:lnTo>
                        <a:pt x="14378" y="3027"/>
                      </a:lnTo>
                      <a:lnTo>
                        <a:pt x="14805" y="3194"/>
                      </a:lnTo>
                      <a:lnTo>
                        <a:pt x="15209" y="3360"/>
                      </a:lnTo>
                      <a:lnTo>
                        <a:pt x="15612" y="3526"/>
                      </a:lnTo>
                      <a:lnTo>
                        <a:pt x="16004" y="3704"/>
                      </a:lnTo>
                      <a:lnTo>
                        <a:pt x="16384" y="3894"/>
                      </a:lnTo>
                      <a:lnTo>
                        <a:pt x="16752" y="4072"/>
                      </a:lnTo>
                      <a:lnTo>
                        <a:pt x="17108" y="4274"/>
                      </a:lnTo>
                      <a:lnTo>
                        <a:pt x="18366" y="2351"/>
                      </a:lnTo>
                      <a:lnTo>
                        <a:pt x="18426" y="2244"/>
                      </a:lnTo>
                      <a:lnTo>
                        <a:pt x="18473" y="2149"/>
                      </a:lnTo>
                      <a:lnTo>
                        <a:pt x="18509" y="2042"/>
                      </a:lnTo>
                      <a:lnTo>
                        <a:pt x="18545" y="1935"/>
                      </a:lnTo>
                      <a:lnTo>
                        <a:pt x="18568" y="1840"/>
                      </a:lnTo>
                      <a:lnTo>
                        <a:pt x="18580" y="1733"/>
                      </a:lnTo>
                      <a:lnTo>
                        <a:pt x="18592" y="1627"/>
                      </a:lnTo>
                      <a:lnTo>
                        <a:pt x="18592" y="1532"/>
                      </a:lnTo>
                      <a:lnTo>
                        <a:pt x="18580" y="1425"/>
                      </a:lnTo>
                      <a:lnTo>
                        <a:pt x="18556" y="1330"/>
                      </a:lnTo>
                      <a:lnTo>
                        <a:pt x="18533" y="1235"/>
                      </a:lnTo>
                      <a:lnTo>
                        <a:pt x="18497" y="1128"/>
                      </a:lnTo>
                      <a:lnTo>
                        <a:pt x="18450" y="1045"/>
                      </a:lnTo>
                      <a:lnTo>
                        <a:pt x="18402" y="950"/>
                      </a:lnTo>
                      <a:lnTo>
                        <a:pt x="18355" y="855"/>
                      </a:lnTo>
                      <a:lnTo>
                        <a:pt x="18283" y="772"/>
                      </a:lnTo>
                      <a:lnTo>
                        <a:pt x="18141" y="606"/>
                      </a:lnTo>
                      <a:lnTo>
                        <a:pt x="17975" y="463"/>
                      </a:lnTo>
                      <a:lnTo>
                        <a:pt x="17785" y="321"/>
                      </a:lnTo>
                      <a:lnTo>
                        <a:pt x="17571" y="214"/>
                      </a:lnTo>
                      <a:lnTo>
                        <a:pt x="17334" y="119"/>
                      </a:lnTo>
                      <a:lnTo>
                        <a:pt x="17084" y="59"/>
                      </a:lnTo>
                      <a:lnTo>
                        <a:pt x="16954" y="24"/>
                      </a:lnTo>
                      <a:lnTo>
                        <a:pt x="16823" y="12"/>
                      </a:lnTo>
                      <a:lnTo>
                        <a:pt x="16681" y="0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25"/>
                <p:cNvSpPr/>
                <p:nvPr/>
              </p:nvSpPr>
              <p:spPr>
                <a:xfrm>
                  <a:off x="4137925" y="4872575"/>
                  <a:ext cx="1081250" cy="39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50" h="15850" extrusionOk="0">
                      <a:moveTo>
                        <a:pt x="23661" y="1"/>
                      </a:moveTo>
                      <a:lnTo>
                        <a:pt x="1" y="951"/>
                      </a:lnTo>
                      <a:lnTo>
                        <a:pt x="42775" y="15850"/>
                      </a:lnTo>
                      <a:lnTo>
                        <a:pt x="43250" y="14924"/>
                      </a:lnTo>
                      <a:lnTo>
                        <a:pt x="2366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25"/>
                <p:cNvSpPr/>
                <p:nvPr/>
              </p:nvSpPr>
              <p:spPr>
                <a:xfrm>
                  <a:off x="5039900" y="5131975"/>
                  <a:ext cx="344900" cy="3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6" h="13796" extrusionOk="0">
                      <a:moveTo>
                        <a:pt x="6542" y="1"/>
                      </a:moveTo>
                      <a:lnTo>
                        <a:pt x="6197" y="37"/>
                      </a:lnTo>
                      <a:lnTo>
                        <a:pt x="5853" y="72"/>
                      </a:lnTo>
                      <a:lnTo>
                        <a:pt x="5509" y="132"/>
                      </a:lnTo>
                      <a:lnTo>
                        <a:pt x="5176" y="215"/>
                      </a:lnTo>
                      <a:lnTo>
                        <a:pt x="4844" y="310"/>
                      </a:lnTo>
                      <a:lnTo>
                        <a:pt x="4524" y="416"/>
                      </a:lnTo>
                      <a:lnTo>
                        <a:pt x="4215" y="535"/>
                      </a:lnTo>
                      <a:lnTo>
                        <a:pt x="3906" y="678"/>
                      </a:lnTo>
                      <a:lnTo>
                        <a:pt x="3609" y="832"/>
                      </a:lnTo>
                      <a:lnTo>
                        <a:pt x="3324" y="998"/>
                      </a:lnTo>
                      <a:lnTo>
                        <a:pt x="3040" y="1176"/>
                      </a:lnTo>
                      <a:lnTo>
                        <a:pt x="2766" y="1366"/>
                      </a:lnTo>
                      <a:lnTo>
                        <a:pt x="2505" y="1568"/>
                      </a:lnTo>
                      <a:lnTo>
                        <a:pt x="2256" y="1782"/>
                      </a:lnTo>
                      <a:lnTo>
                        <a:pt x="2019" y="2019"/>
                      </a:lnTo>
                      <a:lnTo>
                        <a:pt x="1793" y="2257"/>
                      </a:lnTo>
                      <a:lnTo>
                        <a:pt x="1579" y="2506"/>
                      </a:lnTo>
                      <a:lnTo>
                        <a:pt x="1366" y="2767"/>
                      </a:lnTo>
                      <a:lnTo>
                        <a:pt x="1176" y="3040"/>
                      </a:lnTo>
                      <a:lnTo>
                        <a:pt x="998" y="3313"/>
                      </a:lnTo>
                      <a:lnTo>
                        <a:pt x="831" y="3610"/>
                      </a:lnTo>
                      <a:lnTo>
                        <a:pt x="677" y="3907"/>
                      </a:lnTo>
                      <a:lnTo>
                        <a:pt x="546" y="4204"/>
                      </a:lnTo>
                      <a:lnTo>
                        <a:pt x="416" y="4524"/>
                      </a:lnTo>
                      <a:lnTo>
                        <a:pt x="309" y="4845"/>
                      </a:lnTo>
                      <a:lnTo>
                        <a:pt x="214" y="5165"/>
                      </a:lnTo>
                      <a:lnTo>
                        <a:pt x="143" y="5498"/>
                      </a:lnTo>
                      <a:lnTo>
                        <a:pt x="83" y="5842"/>
                      </a:lnTo>
                      <a:lnTo>
                        <a:pt x="36" y="6186"/>
                      </a:lnTo>
                      <a:lnTo>
                        <a:pt x="12" y="6542"/>
                      </a:lnTo>
                      <a:lnTo>
                        <a:pt x="0" y="6898"/>
                      </a:lnTo>
                      <a:lnTo>
                        <a:pt x="12" y="7243"/>
                      </a:lnTo>
                      <a:lnTo>
                        <a:pt x="36" y="7599"/>
                      </a:lnTo>
                      <a:lnTo>
                        <a:pt x="83" y="7943"/>
                      </a:lnTo>
                      <a:lnTo>
                        <a:pt x="143" y="8287"/>
                      </a:lnTo>
                      <a:lnTo>
                        <a:pt x="214" y="8620"/>
                      </a:lnTo>
                      <a:lnTo>
                        <a:pt x="309" y="8940"/>
                      </a:lnTo>
                      <a:lnTo>
                        <a:pt x="416" y="9261"/>
                      </a:lnTo>
                      <a:lnTo>
                        <a:pt x="546" y="9582"/>
                      </a:lnTo>
                      <a:lnTo>
                        <a:pt x="677" y="9878"/>
                      </a:lnTo>
                      <a:lnTo>
                        <a:pt x="831" y="10187"/>
                      </a:lnTo>
                      <a:lnTo>
                        <a:pt x="998" y="10472"/>
                      </a:lnTo>
                      <a:lnTo>
                        <a:pt x="1176" y="10745"/>
                      </a:lnTo>
                      <a:lnTo>
                        <a:pt x="1366" y="11018"/>
                      </a:lnTo>
                      <a:lnTo>
                        <a:pt x="1579" y="11279"/>
                      </a:lnTo>
                      <a:lnTo>
                        <a:pt x="1793" y="11528"/>
                      </a:lnTo>
                      <a:lnTo>
                        <a:pt x="2019" y="11766"/>
                      </a:lnTo>
                      <a:lnTo>
                        <a:pt x="2256" y="12003"/>
                      </a:lnTo>
                      <a:lnTo>
                        <a:pt x="2505" y="12217"/>
                      </a:lnTo>
                      <a:lnTo>
                        <a:pt x="2766" y="12419"/>
                      </a:lnTo>
                      <a:lnTo>
                        <a:pt x="3040" y="12609"/>
                      </a:lnTo>
                      <a:lnTo>
                        <a:pt x="3324" y="12787"/>
                      </a:lnTo>
                      <a:lnTo>
                        <a:pt x="3609" y="12953"/>
                      </a:lnTo>
                      <a:lnTo>
                        <a:pt x="3906" y="13107"/>
                      </a:lnTo>
                      <a:lnTo>
                        <a:pt x="4215" y="13250"/>
                      </a:lnTo>
                      <a:lnTo>
                        <a:pt x="4524" y="13369"/>
                      </a:lnTo>
                      <a:lnTo>
                        <a:pt x="4844" y="13475"/>
                      </a:lnTo>
                      <a:lnTo>
                        <a:pt x="5176" y="13570"/>
                      </a:lnTo>
                      <a:lnTo>
                        <a:pt x="5509" y="13654"/>
                      </a:lnTo>
                      <a:lnTo>
                        <a:pt x="5853" y="13713"/>
                      </a:lnTo>
                      <a:lnTo>
                        <a:pt x="6197" y="13760"/>
                      </a:lnTo>
                      <a:lnTo>
                        <a:pt x="6542" y="13784"/>
                      </a:lnTo>
                      <a:lnTo>
                        <a:pt x="6898" y="13796"/>
                      </a:lnTo>
                      <a:lnTo>
                        <a:pt x="7254" y="13784"/>
                      </a:lnTo>
                      <a:lnTo>
                        <a:pt x="7598" y="13760"/>
                      </a:lnTo>
                      <a:lnTo>
                        <a:pt x="7943" y="13713"/>
                      </a:lnTo>
                      <a:lnTo>
                        <a:pt x="8287" y="13654"/>
                      </a:lnTo>
                      <a:lnTo>
                        <a:pt x="8619" y="13570"/>
                      </a:lnTo>
                      <a:lnTo>
                        <a:pt x="8952" y="13475"/>
                      </a:lnTo>
                      <a:lnTo>
                        <a:pt x="9272" y="13369"/>
                      </a:lnTo>
                      <a:lnTo>
                        <a:pt x="9581" y="13250"/>
                      </a:lnTo>
                      <a:lnTo>
                        <a:pt x="9890" y="13107"/>
                      </a:lnTo>
                      <a:lnTo>
                        <a:pt x="10186" y="12953"/>
                      </a:lnTo>
                      <a:lnTo>
                        <a:pt x="10471" y="12787"/>
                      </a:lnTo>
                      <a:lnTo>
                        <a:pt x="10756" y="12609"/>
                      </a:lnTo>
                      <a:lnTo>
                        <a:pt x="11029" y="12419"/>
                      </a:lnTo>
                      <a:lnTo>
                        <a:pt x="11290" y="12217"/>
                      </a:lnTo>
                      <a:lnTo>
                        <a:pt x="11540" y="12003"/>
                      </a:lnTo>
                      <a:lnTo>
                        <a:pt x="11777" y="11766"/>
                      </a:lnTo>
                      <a:lnTo>
                        <a:pt x="12003" y="11528"/>
                      </a:lnTo>
                      <a:lnTo>
                        <a:pt x="12216" y="11279"/>
                      </a:lnTo>
                      <a:lnTo>
                        <a:pt x="12430" y="11018"/>
                      </a:lnTo>
                      <a:lnTo>
                        <a:pt x="12620" y="10745"/>
                      </a:lnTo>
                      <a:lnTo>
                        <a:pt x="12798" y="10472"/>
                      </a:lnTo>
                      <a:lnTo>
                        <a:pt x="12964" y="10187"/>
                      </a:lnTo>
                      <a:lnTo>
                        <a:pt x="13119" y="9878"/>
                      </a:lnTo>
                      <a:lnTo>
                        <a:pt x="13249" y="9582"/>
                      </a:lnTo>
                      <a:lnTo>
                        <a:pt x="13380" y="9261"/>
                      </a:lnTo>
                      <a:lnTo>
                        <a:pt x="13487" y="8940"/>
                      </a:lnTo>
                      <a:lnTo>
                        <a:pt x="13582" y="8620"/>
                      </a:lnTo>
                      <a:lnTo>
                        <a:pt x="13653" y="8287"/>
                      </a:lnTo>
                      <a:lnTo>
                        <a:pt x="13712" y="7943"/>
                      </a:lnTo>
                      <a:lnTo>
                        <a:pt x="13760" y="7599"/>
                      </a:lnTo>
                      <a:lnTo>
                        <a:pt x="13784" y="7243"/>
                      </a:lnTo>
                      <a:lnTo>
                        <a:pt x="13795" y="6898"/>
                      </a:lnTo>
                      <a:lnTo>
                        <a:pt x="13784" y="6542"/>
                      </a:lnTo>
                      <a:lnTo>
                        <a:pt x="13760" y="6186"/>
                      </a:lnTo>
                      <a:lnTo>
                        <a:pt x="13712" y="5842"/>
                      </a:lnTo>
                      <a:lnTo>
                        <a:pt x="13653" y="5498"/>
                      </a:lnTo>
                      <a:lnTo>
                        <a:pt x="13582" y="5165"/>
                      </a:lnTo>
                      <a:lnTo>
                        <a:pt x="13487" y="4845"/>
                      </a:lnTo>
                      <a:lnTo>
                        <a:pt x="13380" y="4524"/>
                      </a:lnTo>
                      <a:lnTo>
                        <a:pt x="13249" y="4204"/>
                      </a:lnTo>
                      <a:lnTo>
                        <a:pt x="13119" y="3907"/>
                      </a:lnTo>
                      <a:lnTo>
                        <a:pt x="12964" y="3610"/>
                      </a:lnTo>
                      <a:lnTo>
                        <a:pt x="12798" y="3313"/>
                      </a:lnTo>
                      <a:lnTo>
                        <a:pt x="12620" y="3040"/>
                      </a:lnTo>
                      <a:lnTo>
                        <a:pt x="12430" y="2767"/>
                      </a:lnTo>
                      <a:lnTo>
                        <a:pt x="12216" y="2506"/>
                      </a:lnTo>
                      <a:lnTo>
                        <a:pt x="12003" y="2257"/>
                      </a:lnTo>
                      <a:lnTo>
                        <a:pt x="11777" y="2019"/>
                      </a:lnTo>
                      <a:lnTo>
                        <a:pt x="11540" y="1782"/>
                      </a:lnTo>
                      <a:lnTo>
                        <a:pt x="11290" y="1568"/>
                      </a:lnTo>
                      <a:lnTo>
                        <a:pt x="11029" y="1366"/>
                      </a:lnTo>
                      <a:lnTo>
                        <a:pt x="10756" y="1176"/>
                      </a:lnTo>
                      <a:lnTo>
                        <a:pt x="10471" y="998"/>
                      </a:lnTo>
                      <a:lnTo>
                        <a:pt x="10186" y="832"/>
                      </a:lnTo>
                      <a:lnTo>
                        <a:pt x="9890" y="678"/>
                      </a:lnTo>
                      <a:lnTo>
                        <a:pt x="9581" y="535"/>
                      </a:lnTo>
                      <a:lnTo>
                        <a:pt x="9272" y="416"/>
                      </a:lnTo>
                      <a:lnTo>
                        <a:pt x="8952" y="310"/>
                      </a:lnTo>
                      <a:lnTo>
                        <a:pt x="8619" y="215"/>
                      </a:lnTo>
                      <a:lnTo>
                        <a:pt x="8287" y="132"/>
                      </a:lnTo>
                      <a:lnTo>
                        <a:pt x="7943" y="72"/>
                      </a:lnTo>
                      <a:lnTo>
                        <a:pt x="7598" y="37"/>
                      </a:lnTo>
                      <a:lnTo>
                        <a:pt x="72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25"/>
                <p:cNvSpPr/>
                <p:nvPr/>
              </p:nvSpPr>
              <p:spPr>
                <a:xfrm>
                  <a:off x="2391875" y="4872575"/>
                  <a:ext cx="1069975" cy="39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99" h="15850" extrusionOk="0">
                      <a:moveTo>
                        <a:pt x="15458" y="1"/>
                      </a:moveTo>
                      <a:lnTo>
                        <a:pt x="1" y="14924"/>
                      </a:lnTo>
                      <a:lnTo>
                        <a:pt x="476" y="15850"/>
                      </a:lnTo>
                      <a:lnTo>
                        <a:pt x="42799" y="1366"/>
                      </a:lnTo>
                      <a:lnTo>
                        <a:pt x="1545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25"/>
                <p:cNvSpPr/>
                <p:nvPr/>
              </p:nvSpPr>
              <p:spPr>
                <a:xfrm>
                  <a:off x="2194225" y="5131975"/>
                  <a:ext cx="344900" cy="3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6" h="13796" extrusionOk="0">
                      <a:moveTo>
                        <a:pt x="6542" y="1"/>
                      </a:moveTo>
                      <a:lnTo>
                        <a:pt x="6186" y="37"/>
                      </a:lnTo>
                      <a:lnTo>
                        <a:pt x="5841" y="72"/>
                      </a:lnTo>
                      <a:lnTo>
                        <a:pt x="5509" y="132"/>
                      </a:lnTo>
                      <a:lnTo>
                        <a:pt x="5165" y="215"/>
                      </a:lnTo>
                      <a:lnTo>
                        <a:pt x="4844" y="310"/>
                      </a:lnTo>
                      <a:lnTo>
                        <a:pt x="4523" y="416"/>
                      </a:lnTo>
                      <a:lnTo>
                        <a:pt x="4203" y="535"/>
                      </a:lnTo>
                      <a:lnTo>
                        <a:pt x="3906" y="678"/>
                      </a:lnTo>
                      <a:lnTo>
                        <a:pt x="3609" y="832"/>
                      </a:lnTo>
                      <a:lnTo>
                        <a:pt x="3313" y="998"/>
                      </a:lnTo>
                      <a:lnTo>
                        <a:pt x="3039" y="1176"/>
                      </a:lnTo>
                      <a:lnTo>
                        <a:pt x="2766" y="1366"/>
                      </a:lnTo>
                      <a:lnTo>
                        <a:pt x="2505" y="1568"/>
                      </a:lnTo>
                      <a:lnTo>
                        <a:pt x="2256" y="1782"/>
                      </a:lnTo>
                      <a:lnTo>
                        <a:pt x="2018" y="2019"/>
                      </a:lnTo>
                      <a:lnTo>
                        <a:pt x="1793" y="2257"/>
                      </a:lnTo>
                      <a:lnTo>
                        <a:pt x="1567" y="2506"/>
                      </a:lnTo>
                      <a:lnTo>
                        <a:pt x="1366" y="2767"/>
                      </a:lnTo>
                      <a:lnTo>
                        <a:pt x="1176" y="3040"/>
                      </a:lnTo>
                      <a:lnTo>
                        <a:pt x="998" y="3313"/>
                      </a:lnTo>
                      <a:lnTo>
                        <a:pt x="831" y="3610"/>
                      </a:lnTo>
                      <a:lnTo>
                        <a:pt x="677" y="3907"/>
                      </a:lnTo>
                      <a:lnTo>
                        <a:pt x="535" y="4204"/>
                      </a:lnTo>
                      <a:lnTo>
                        <a:pt x="416" y="4524"/>
                      </a:lnTo>
                      <a:lnTo>
                        <a:pt x="309" y="4845"/>
                      </a:lnTo>
                      <a:lnTo>
                        <a:pt x="214" y="5165"/>
                      </a:lnTo>
                      <a:lnTo>
                        <a:pt x="131" y="5498"/>
                      </a:lnTo>
                      <a:lnTo>
                        <a:pt x="72" y="5842"/>
                      </a:lnTo>
                      <a:lnTo>
                        <a:pt x="36" y="6186"/>
                      </a:lnTo>
                      <a:lnTo>
                        <a:pt x="0" y="6542"/>
                      </a:lnTo>
                      <a:lnTo>
                        <a:pt x="0" y="6898"/>
                      </a:lnTo>
                      <a:lnTo>
                        <a:pt x="0" y="7243"/>
                      </a:lnTo>
                      <a:lnTo>
                        <a:pt x="36" y="7599"/>
                      </a:lnTo>
                      <a:lnTo>
                        <a:pt x="72" y="7943"/>
                      </a:lnTo>
                      <a:lnTo>
                        <a:pt x="131" y="8287"/>
                      </a:lnTo>
                      <a:lnTo>
                        <a:pt x="214" y="8620"/>
                      </a:lnTo>
                      <a:lnTo>
                        <a:pt x="309" y="8940"/>
                      </a:lnTo>
                      <a:lnTo>
                        <a:pt x="416" y="9261"/>
                      </a:lnTo>
                      <a:lnTo>
                        <a:pt x="535" y="9582"/>
                      </a:lnTo>
                      <a:lnTo>
                        <a:pt x="677" y="9878"/>
                      </a:lnTo>
                      <a:lnTo>
                        <a:pt x="831" y="10187"/>
                      </a:lnTo>
                      <a:lnTo>
                        <a:pt x="998" y="10472"/>
                      </a:lnTo>
                      <a:lnTo>
                        <a:pt x="1176" y="10745"/>
                      </a:lnTo>
                      <a:lnTo>
                        <a:pt x="1366" y="11018"/>
                      </a:lnTo>
                      <a:lnTo>
                        <a:pt x="1567" y="11279"/>
                      </a:lnTo>
                      <a:lnTo>
                        <a:pt x="1793" y="11528"/>
                      </a:lnTo>
                      <a:lnTo>
                        <a:pt x="2018" y="11766"/>
                      </a:lnTo>
                      <a:lnTo>
                        <a:pt x="2256" y="12003"/>
                      </a:lnTo>
                      <a:lnTo>
                        <a:pt x="2505" y="12217"/>
                      </a:lnTo>
                      <a:lnTo>
                        <a:pt x="2766" y="12419"/>
                      </a:lnTo>
                      <a:lnTo>
                        <a:pt x="3039" y="12609"/>
                      </a:lnTo>
                      <a:lnTo>
                        <a:pt x="3313" y="12787"/>
                      </a:lnTo>
                      <a:lnTo>
                        <a:pt x="3609" y="12953"/>
                      </a:lnTo>
                      <a:lnTo>
                        <a:pt x="3906" y="13107"/>
                      </a:lnTo>
                      <a:lnTo>
                        <a:pt x="4203" y="13250"/>
                      </a:lnTo>
                      <a:lnTo>
                        <a:pt x="4523" y="13369"/>
                      </a:lnTo>
                      <a:lnTo>
                        <a:pt x="4844" y="13475"/>
                      </a:lnTo>
                      <a:lnTo>
                        <a:pt x="5165" y="13570"/>
                      </a:lnTo>
                      <a:lnTo>
                        <a:pt x="5509" y="13654"/>
                      </a:lnTo>
                      <a:lnTo>
                        <a:pt x="5841" y="13713"/>
                      </a:lnTo>
                      <a:lnTo>
                        <a:pt x="6186" y="13760"/>
                      </a:lnTo>
                      <a:lnTo>
                        <a:pt x="6542" y="13784"/>
                      </a:lnTo>
                      <a:lnTo>
                        <a:pt x="6898" y="13796"/>
                      </a:lnTo>
                      <a:lnTo>
                        <a:pt x="7242" y="13784"/>
                      </a:lnTo>
                      <a:lnTo>
                        <a:pt x="7598" y="13760"/>
                      </a:lnTo>
                      <a:lnTo>
                        <a:pt x="7943" y="13713"/>
                      </a:lnTo>
                      <a:lnTo>
                        <a:pt x="8287" y="13654"/>
                      </a:lnTo>
                      <a:lnTo>
                        <a:pt x="8619" y="13570"/>
                      </a:lnTo>
                      <a:lnTo>
                        <a:pt x="8940" y="13475"/>
                      </a:lnTo>
                      <a:lnTo>
                        <a:pt x="9260" y="13369"/>
                      </a:lnTo>
                      <a:lnTo>
                        <a:pt x="9581" y="13250"/>
                      </a:lnTo>
                      <a:lnTo>
                        <a:pt x="9890" y="13107"/>
                      </a:lnTo>
                      <a:lnTo>
                        <a:pt x="10186" y="12953"/>
                      </a:lnTo>
                      <a:lnTo>
                        <a:pt x="10471" y="12787"/>
                      </a:lnTo>
                      <a:lnTo>
                        <a:pt x="10744" y="12609"/>
                      </a:lnTo>
                      <a:lnTo>
                        <a:pt x="11017" y="12419"/>
                      </a:lnTo>
                      <a:lnTo>
                        <a:pt x="11279" y="12217"/>
                      </a:lnTo>
                      <a:lnTo>
                        <a:pt x="11528" y="12003"/>
                      </a:lnTo>
                      <a:lnTo>
                        <a:pt x="11765" y="11766"/>
                      </a:lnTo>
                      <a:lnTo>
                        <a:pt x="12003" y="11528"/>
                      </a:lnTo>
                      <a:lnTo>
                        <a:pt x="12216" y="11279"/>
                      </a:lnTo>
                      <a:lnTo>
                        <a:pt x="12418" y="11018"/>
                      </a:lnTo>
                      <a:lnTo>
                        <a:pt x="12608" y="10745"/>
                      </a:lnTo>
                      <a:lnTo>
                        <a:pt x="12798" y="10472"/>
                      </a:lnTo>
                      <a:lnTo>
                        <a:pt x="12964" y="10187"/>
                      </a:lnTo>
                      <a:lnTo>
                        <a:pt x="13107" y="9878"/>
                      </a:lnTo>
                      <a:lnTo>
                        <a:pt x="13249" y="9582"/>
                      </a:lnTo>
                      <a:lnTo>
                        <a:pt x="13368" y="9261"/>
                      </a:lnTo>
                      <a:lnTo>
                        <a:pt x="13487" y="8940"/>
                      </a:lnTo>
                      <a:lnTo>
                        <a:pt x="13570" y="8620"/>
                      </a:lnTo>
                      <a:lnTo>
                        <a:pt x="13653" y="8287"/>
                      </a:lnTo>
                      <a:lnTo>
                        <a:pt x="13712" y="7943"/>
                      </a:lnTo>
                      <a:lnTo>
                        <a:pt x="13760" y="7599"/>
                      </a:lnTo>
                      <a:lnTo>
                        <a:pt x="13783" y="7243"/>
                      </a:lnTo>
                      <a:lnTo>
                        <a:pt x="13795" y="6898"/>
                      </a:lnTo>
                      <a:lnTo>
                        <a:pt x="13783" y="6542"/>
                      </a:lnTo>
                      <a:lnTo>
                        <a:pt x="13760" y="6186"/>
                      </a:lnTo>
                      <a:lnTo>
                        <a:pt x="13712" y="5842"/>
                      </a:lnTo>
                      <a:lnTo>
                        <a:pt x="13653" y="5498"/>
                      </a:lnTo>
                      <a:lnTo>
                        <a:pt x="13570" y="5165"/>
                      </a:lnTo>
                      <a:lnTo>
                        <a:pt x="13487" y="4845"/>
                      </a:lnTo>
                      <a:lnTo>
                        <a:pt x="13368" y="4524"/>
                      </a:lnTo>
                      <a:lnTo>
                        <a:pt x="13249" y="4204"/>
                      </a:lnTo>
                      <a:lnTo>
                        <a:pt x="13107" y="3907"/>
                      </a:lnTo>
                      <a:lnTo>
                        <a:pt x="12964" y="3610"/>
                      </a:lnTo>
                      <a:lnTo>
                        <a:pt x="12798" y="3313"/>
                      </a:lnTo>
                      <a:lnTo>
                        <a:pt x="12608" y="3040"/>
                      </a:lnTo>
                      <a:lnTo>
                        <a:pt x="12418" y="2767"/>
                      </a:lnTo>
                      <a:lnTo>
                        <a:pt x="12216" y="2506"/>
                      </a:lnTo>
                      <a:lnTo>
                        <a:pt x="12003" y="2257"/>
                      </a:lnTo>
                      <a:lnTo>
                        <a:pt x="11765" y="2019"/>
                      </a:lnTo>
                      <a:lnTo>
                        <a:pt x="11528" y="1782"/>
                      </a:lnTo>
                      <a:lnTo>
                        <a:pt x="11279" y="1568"/>
                      </a:lnTo>
                      <a:lnTo>
                        <a:pt x="11017" y="1366"/>
                      </a:lnTo>
                      <a:lnTo>
                        <a:pt x="10744" y="1176"/>
                      </a:lnTo>
                      <a:lnTo>
                        <a:pt x="10471" y="998"/>
                      </a:lnTo>
                      <a:lnTo>
                        <a:pt x="10186" y="832"/>
                      </a:lnTo>
                      <a:lnTo>
                        <a:pt x="9890" y="678"/>
                      </a:lnTo>
                      <a:lnTo>
                        <a:pt x="9581" y="535"/>
                      </a:lnTo>
                      <a:lnTo>
                        <a:pt x="9260" y="416"/>
                      </a:lnTo>
                      <a:lnTo>
                        <a:pt x="8940" y="310"/>
                      </a:lnTo>
                      <a:lnTo>
                        <a:pt x="8619" y="215"/>
                      </a:lnTo>
                      <a:lnTo>
                        <a:pt x="8287" y="132"/>
                      </a:lnTo>
                      <a:lnTo>
                        <a:pt x="7943" y="72"/>
                      </a:lnTo>
                      <a:lnTo>
                        <a:pt x="7598" y="37"/>
                      </a:lnTo>
                      <a:lnTo>
                        <a:pt x="724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25"/>
                <p:cNvSpPr/>
                <p:nvPr/>
              </p:nvSpPr>
              <p:spPr>
                <a:xfrm>
                  <a:off x="5099850" y="5191650"/>
                  <a:ext cx="225000" cy="2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0" h="9011" extrusionOk="0">
                      <a:moveTo>
                        <a:pt x="4500" y="0"/>
                      </a:moveTo>
                      <a:lnTo>
                        <a:pt x="4274" y="12"/>
                      </a:lnTo>
                      <a:lnTo>
                        <a:pt x="4037" y="24"/>
                      </a:lnTo>
                      <a:lnTo>
                        <a:pt x="3811" y="60"/>
                      </a:lnTo>
                      <a:lnTo>
                        <a:pt x="3598" y="95"/>
                      </a:lnTo>
                      <a:lnTo>
                        <a:pt x="3372" y="143"/>
                      </a:lnTo>
                      <a:lnTo>
                        <a:pt x="3158" y="202"/>
                      </a:lnTo>
                      <a:lnTo>
                        <a:pt x="2957" y="273"/>
                      </a:lnTo>
                      <a:lnTo>
                        <a:pt x="2743" y="356"/>
                      </a:lnTo>
                      <a:lnTo>
                        <a:pt x="2553" y="451"/>
                      </a:lnTo>
                      <a:lnTo>
                        <a:pt x="2351" y="546"/>
                      </a:lnTo>
                      <a:lnTo>
                        <a:pt x="2161" y="653"/>
                      </a:lnTo>
                      <a:lnTo>
                        <a:pt x="1983" y="772"/>
                      </a:lnTo>
                      <a:lnTo>
                        <a:pt x="1805" y="902"/>
                      </a:lnTo>
                      <a:lnTo>
                        <a:pt x="1639" y="1033"/>
                      </a:lnTo>
                      <a:lnTo>
                        <a:pt x="1473" y="1175"/>
                      </a:lnTo>
                      <a:lnTo>
                        <a:pt x="1318" y="1318"/>
                      </a:lnTo>
                      <a:lnTo>
                        <a:pt x="1164" y="1472"/>
                      </a:lnTo>
                      <a:lnTo>
                        <a:pt x="1021" y="1638"/>
                      </a:lnTo>
                      <a:lnTo>
                        <a:pt x="891" y="1817"/>
                      </a:lnTo>
                      <a:lnTo>
                        <a:pt x="760" y="1983"/>
                      </a:lnTo>
                      <a:lnTo>
                        <a:pt x="653" y="2173"/>
                      </a:lnTo>
                      <a:lnTo>
                        <a:pt x="535" y="2363"/>
                      </a:lnTo>
                      <a:lnTo>
                        <a:pt x="440" y="2553"/>
                      </a:lnTo>
                      <a:lnTo>
                        <a:pt x="345" y="2754"/>
                      </a:lnTo>
                      <a:lnTo>
                        <a:pt x="274" y="2956"/>
                      </a:lnTo>
                      <a:lnTo>
                        <a:pt x="202" y="3170"/>
                      </a:lnTo>
                      <a:lnTo>
                        <a:pt x="143" y="3384"/>
                      </a:lnTo>
                      <a:lnTo>
                        <a:pt x="84" y="3597"/>
                      </a:lnTo>
                      <a:lnTo>
                        <a:pt x="48" y="3823"/>
                      </a:lnTo>
                      <a:lnTo>
                        <a:pt x="24" y="4048"/>
                      </a:lnTo>
                      <a:lnTo>
                        <a:pt x="0" y="4274"/>
                      </a:lnTo>
                      <a:lnTo>
                        <a:pt x="0" y="4511"/>
                      </a:lnTo>
                      <a:lnTo>
                        <a:pt x="0" y="4737"/>
                      </a:lnTo>
                      <a:lnTo>
                        <a:pt x="24" y="4963"/>
                      </a:lnTo>
                      <a:lnTo>
                        <a:pt x="48" y="5188"/>
                      </a:lnTo>
                      <a:lnTo>
                        <a:pt x="84" y="5414"/>
                      </a:lnTo>
                      <a:lnTo>
                        <a:pt x="143" y="5627"/>
                      </a:lnTo>
                      <a:lnTo>
                        <a:pt x="202" y="5841"/>
                      </a:lnTo>
                      <a:lnTo>
                        <a:pt x="274" y="6055"/>
                      </a:lnTo>
                      <a:lnTo>
                        <a:pt x="345" y="6257"/>
                      </a:lnTo>
                      <a:lnTo>
                        <a:pt x="440" y="6458"/>
                      </a:lnTo>
                      <a:lnTo>
                        <a:pt x="535" y="6648"/>
                      </a:lnTo>
                      <a:lnTo>
                        <a:pt x="642" y="6838"/>
                      </a:lnTo>
                      <a:lnTo>
                        <a:pt x="760" y="7028"/>
                      </a:lnTo>
                      <a:lnTo>
                        <a:pt x="891" y="7206"/>
                      </a:lnTo>
                      <a:lnTo>
                        <a:pt x="1021" y="7373"/>
                      </a:lnTo>
                      <a:lnTo>
                        <a:pt x="1164" y="7539"/>
                      </a:lnTo>
                      <a:lnTo>
                        <a:pt x="1318" y="7693"/>
                      </a:lnTo>
                      <a:lnTo>
                        <a:pt x="1473" y="7836"/>
                      </a:lnTo>
                      <a:lnTo>
                        <a:pt x="1639" y="7978"/>
                      </a:lnTo>
                      <a:lnTo>
                        <a:pt x="1805" y="8121"/>
                      </a:lnTo>
                      <a:lnTo>
                        <a:pt x="1983" y="8239"/>
                      </a:lnTo>
                      <a:lnTo>
                        <a:pt x="2161" y="8358"/>
                      </a:lnTo>
                      <a:lnTo>
                        <a:pt x="2351" y="8465"/>
                      </a:lnTo>
                      <a:lnTo>
                        <a:pt x="2541" y="8572"/>
                      </a:lnTo>
                      <a:lnTo>
                        <a:pt x="2743" y="8655"/>
                      </a:lnTo>
                      <a:lnTo>
                        <a:pt x="2957" y="8738"/>
                      </a:lnTo>
                      <a:lnTo>
                        <a:pt x="3158" y="8809"/>
                      </a:lnTo>
                      <a:lnTo>
                        <a:pt x="3372" y="8868"/>
                      </a:lnTo>
                      <a:lnTo>
                        <a:pt x="3586" y="8916"/>
                      </a:lnTo>
                      <a:lnTo>
                        <a:pt x="3811" y="8963"/>
                      </a:lnTo>
                      <a:lnTo>
                        <a:pt x="4037" y="8987"/>
                      </a:lnTo>
                      <a:lnTo>
                        <a:pt x="4262" y="8999"/>
                      </a:lnTo>
                      <a:lnTo>
                        <a:pt x="4500" y="9011"/>
                      </a:lnTo>
                      <a:lnTo>
                        <a:pt x="4725" y="8999"/>
                      </a:lnTo>
                      <a:lnTo>
                        <a:pt x="4963" y="8987"/>
                      </a:lnTo>
                      <a:lnTo>
                        <a:pt x="5188" y="8963"/>
                      </a:lnTo>
                      <a:lnTo>
                        <a:pt x="5402" y="8916"/>
                      </a:lnTo>
                      <a:lnTo>
                        <a:pt x="5628" y="8868"/>
                      </a:lnTo>
                      <a:lnTo>
                        <a:pt x="5841" y="8809"/>
                      </a:lnTo>
                      <a:lnTo>
                        <a:pt x="6043" y="8738"/>
                      </a:lnTo>
                      <a:lnTo>
                        <a:pt x="6257" y="8655"/>
                      </a:lnTo>
                      <a:lnTo>
                        <a:pt x="6447" y="8572"/>
                      </a:lnTo>
                      <a:lnTo>
                        <a:pt x="6649" y="8465"/>
                      </a:lnTo>
                      <a:lnTo>
                        <a:pt x="6839" y="8358"/>
                      </a:lnTo>
                      <a:lnTo>
                        <a:pt x="7017" y="8239"/>
                      </a:lnTo>
                      <a:lnTo>
                        <a:pt x="7195" y="8121"/>
                      </a:lnTo>
                      <a:lnTo>
                        <a:pt x="7361" y="7978"/>
                      </a:lnTo>
                      <a:lnTo>
                        <a:pt x="7527" y="7836"/>
                      </a:lnTo>
                      <a:lnTo>
                        <a:pt x="7682" y="7693"/>
                      </a:lnTo>
                      <a:lnTo>
                        <a:pt x="7836" y="7539"/>
                      </a:lnTo>
                      <a:lnTo>
                        <a:pt x="7978" y="7373"/>
                      </a:lnTo>
                      <a:lnTo>
                        <a:pt x="8109" y="7206"/>
                      </a:lnTo>
                      <a:lnTo>
                        <a:pt x="8240" y="7028"/>
                      </a:lnTo>
                      <a:lnTo>
                        <a:pt x="8346" y="6838"/>
                      </a:lnTo>
                      <a:lnTo>
                        <a:pt x="8465" y="6648"/>
                      </a:lnTo>
                      <a:lnTo>
                        <a:pt x="8560" y="6458"/>
                      </a:lnTo>
                      <a:lnTo>
                        <a:pt x="8655" y="6257"/>
                      </a:lnTo>
                      <a:lnTo>
                        <a:pt x="8726" y="6055"/>
                      </a:lnTo>
                      <a:lnTo>
                        <a:pt x="8797" y="5841"/>
                      </a:lnTo>
                      <a:lnTo>
                        <a:pt x="8857" y="5627"/>
                      </a:lnTo>
                      <a:lnTo>
                        <a:pt x="8916" y="5414"/>
                      </a:lnTo>
                      <a:lnTo>
                        <a:pt x="8952" y="5188"/>
                      </a:lnTo>
                      <a:lnTo>
                        <a:pt x="8976" y="4963"/>
                      </a:lnTo>
                      <a:lnTo>
                        <a:pt x="8999" y="4737"/>
                      </a:lnTo>
                      <a:lnTo>
                        <a:pt x="8999" y="4511"/>
                      </a:lnTo>
                      <a:lnTo>
                        <a:pt x="8999" y="4274"/>
                      </a:lnTo>
                      <a:lnTo>
                        <a:pt x="8976" y="4048"/>
                      </a:lnTo>
                      <a:lnTo>
                        <a:pt x="8952" y="3823"/>
                      </a:lnTo>
                      <a:lnTo>
                        <a:pt x="8916" y="3597"/>
                      </a:lnTo>
                      <a:lnTo>
                        <a:pt x="8857" y="3384"/>
                      </a:lnTo>
                      <a:lnTo>
                        <a:pt x="8797" y="3170"/>
                      </a:lnTo>
                      <a:lnTo>
                        <a:pt x="8726" y="2956"/>
                      </a:lnTo>
                      <a:lnTo>
                        <a:pt x="8655" y="2754"/>
                      </a:lnTo>
                      <a:lnTo>
                        <a:pt x="8560" y="2553"/>
                      </a:lnTo>
                      <a:lnTo>
                        <a:pt x="8465" y="2363"/>
                      </a:lnTo>
                      <a:lnTo>
                        <a:pt x="8346" y="2173"/>
                      </a:lnTo>
                      <a:lnTo>
                        <a:pt x="8240" y="1983"/>
                      </a:lnTo>
                      <a:lnTo>
                        <a:pt x="8109" y="1817"/>
                      </a:lnTo>
                      <a:lnTo>
                        <a:pt x="7978" y="1638"/>
                      </a:lnTo>
                      <a:lnTo>
                        <a:pt x="7836" y="1472"/>
                      </a:lnTo>
                      <a:lnTo>
                        <a:pt x="7682" y="1318"/>
                      </a:lnTo>
                      <a:lnTo>
                        <a:pt x="7527" y="1175"/>
                      </a:lnTo>
                      <a:lnTo>
                        <a:pt x="7361" y="1033"/>
                      </a:lnTo>
                      <a:lnTo>
                        <a:pt x="7195" y="902"/>
                      </a:lnTo>
                      <a:lnTo>
                        <a:pt x="7017" y="772"/>
                      </a:lnTo>
                      <a:lnTo>
                        <a:pt x="6839" y="653"/>
                      </a:lnTo>
                      <a:lnTo>
                        <a:pt x="6649" y="546"/>
                      </a:lnTo>
                      <a:lnTo>
                        <a:pt x="6459" y="451"/>
                      </a:lnTo>
                      <a:lnTo>
                        <a:pt x="6257" y="356"/>
                      </a:lnTo>
                      <a:lnTo>
                        <a:pt x="6043" y="273"/>
                      </a:lnTo>
                      <a:lnTo>
                        <a:pt x="5841" y="202"/>
                      </a:lnTo>
                      <a:lnTo>
                        <a:pt x="5628" y="143"/>
                      </a:lnTo>
                      <a:lnTo>
                        <a:pt x="5402" y="95"/>
                      </a:lnTo>
                      <a:lnTo>
                        <a:pt x="5188" y="60"/>
                      </a:lnTo>
                      <a:lnTo>
                        <a:pt x="4963" y="24"/>
                      </a:lnTo>
                      <a:lnTo>
                        <a:pt x="4737" y="12"/>
                      </a:lnTo>
                      <a:lnTo>
                        <a:pt x="450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25"/>
                <p:cNvSpPr/>
                <p:nvPr/>
              </p:nvSpPr>
              <p:spPr>
                <a:xfrm>
                  <a:off x="2253875" y="5191650"/>
                  <a:ext cx="225300" cy="2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2" h="9011" extrusionOk="0">
                      <a:moveTo>
                        <a:pt x="4512" y="0"/>
                      </a:moveTo>
                      <a:lnTo>
                        <a:pt x="4274" y="12"/>
                      </a:lnTo>
                      <a:lnTo>
                        <a:pt x="4049" y="24"/>
                      </a:lnTo>
                      <a:lnTo>
                        <a:pt x="3823" y="60"/>
                      </a:lnTo>
                      <a:lnTo>
                        <a:pt x="3598" y="95"/>
                      </a:lnTo>
                      <a:lnTo>
                        <a:pt x="3384" y="143"/>
                      </a:lnTo>
                      <a:lnTo>
                        <a:pt x="3170" y="202"/>
                      </a:lnTo>
                      <a:lnTo>
                        <a:pt x="2957" y="273"/>
                      </a:lnTo>
                      <a:lnTo>
                        <a:pt x="2755" y="356"/>
                      </a:lnTo>
                      <a:lnTo>
                        <a:pt x="2553" y="451"/>
                      </a:lnTo>
                      <a:lnTo>
                        <a:pt x="2363" y="546"/>
                      </a:lnTo>
                      <a:lnTo>
                        <a:pt x="2173" y="653"/>
                      </a:lnTo>
                      <a:lnTo>
                        <a:pt x="1995" y="772"/>
                      </a:lnTo>
                      <a:lnTo>
                        <a:pt x="1817" y="902"/>
                      </a:lnTo>
                      <a:lnTo>
                        <a:pt x="1639" y="1033"/>
                      </a:lnTo>
                      <a:lnTo>
                        <a:pt x="1484" y="1175"/>
                      </a:lnTo>
                      <a:lnTo>
                        <a:pt x="1318" y="1318"/>
                      </a:lnTo>
                      <a:lnTo>
                        <a:pt x="1176" y="1472"/>
                      </a:lnTo>
                      <a:lnTo>
                        <a:pt x="1033" y="1638"/>
                      </a:lnTo>
                      <a:lnTo>
                        <a:pt x="903" y="1817"/>
                      </a:lnTo>
                      <a:lnTo>
                        <a:pt x="772" y="1983"/>
                      </a:lnTo>
                      <a:lnTo>
                        <a:pt x="653" y="2173"/>
                      </a:lnTo>
                      <a:lnTo>
                        <a:pt x="547" y="2363"/>
                      </a:lnTo>
                      <a:lnTo>
                        <a:pt x="452" y="2553"/>
                      </a:lnTo>
                      <a:lnTo>
                        <a:pt x="357" y="2754"/>
                      </a:lnTo>
                      <a:lnTo>
                        <a:pt x="274" y="2956"/>
                      </a:lnTo>
                      <a:lnTo>
                        <a:pt x="202" y="3170"/>
                      </a:lnTo>
                      <a:lnTo>
                        <a:pt x="143" y="3384"/>
                      </a:lnTo>
                      <a:lnTo>
                        <a:pt x="95" y="3597"/>
                      </a:lnTo>
                      <a:lnTo>
                        <a:pt x="60" y="3823"/>
                      </a:lnTo>
                      <a:lnTo>
                        <a:pt x="24" y="4048"/>
                      </a:lnTo>
                      <a:lnTo>
                        <a:pt x="12" y="4274"/>
                      </a:lnTo>
                      <a:lnTo>
                        <a:pt x="1" y="4511"/>
                      </a:lnTo>
                      <a:lnTo>
                        <a:pt x="12" y="4737"/>
                      </a:lnTo>
                      <a:lnTo>
                        <a:pt x="24" y="4963"/>
                      </a:lnTo>
                      <a:lnTo>
                        <a:pt x="60" y="5188"/>
                      </a:lnTo>
                      <a:lnTo>
                        <a:pt x="95" y="5414"/>
                      </a:lnTo>
                      <a:lnTo>
                        <a:pt x="143" y="5627"/>
                      </a:lnTo>
                      <a:lnTo>
                        <a:pt x="202" y="5841"/>
                      </a:lnTo>
                      <a:lnTo>
                        <a:pt x="274" y="6055"/>
                      </a:lnTo>
                      <a:lnTo>
                        <a:pt x="357" y="6257"/>
                      </a:lnTo>
                      <a:lnTo>
                        <a:pt x="452" y="6458"/>
                      </a:lnTo>
                      <a:lnTo>
                        <a:pt x="547" y="6648"/>
                      </a:lnTo>
                      <a:lnTo>
                        <a:pt x="653" y="6838"/>
                      </a:lnTo>
                      <a:lnTo>
                        <a:pt x="772" y="7028"/>
                      </a:lnTo>
                      <a:lnTo>
                        <a:pt x="903" y="7206"/>
                      </a:lnTo>
                      <a:lnTo>
                        <a:pt x="1033" y="7373"/>
                      </a:lnTo>
                      <a:lnTo>
                        <a:pt x="1176" y="7539"/>
                      </a:lnTo>
                      <a:lnTo>
                        <a:pt x="1318" y="7693"/>
                      </a:lnTo>
                      <a:lnTo>
                        <a:pt x="1473" y="7836"/>
                      </a:lnTo>
                      <a:lnTo>
                        <a:pt x="1639" y="7978"/>
                      </a:lnTo>
                      <a:lnTo>
                        <a:pt x="1817" y="8121"/>
                      </a:lnTo>
                      <a:lnTo>
                        <a:pt x="1983" y="8239"/>
                      </a:lnTo>
                      <a:lnTo>
                        <a:pt x="2173" y="8358"/>
                      </a:lnTo>
                      <a:lnTo>
                        <a:pt x="2363" y="8465"/>
                      </a:lnTo>
                      <a:lnTo>
                        <a:pt x="2553" y="8572"/>
                      </a:lnTo>
                      <a:lnTo>
                        <a:pt x="2755" y="8655"/>
                      </a:lnTo>
                      <a:lnTo>
                        <a:pt x="2957" y="8738"/>
                      </a:lnTo>
                      <a:lnTo>
                        <a:pt x="3170" y="8809"/>
                      </a:lnTo>
                      <a:lnTo>
                        <a:pt x="3384" y="8868"/>
                      </a:lnTo>
                      <a:lnTo>
                        <a:pt x="3598" y="8916"/>
                      </a:lnTo>
                      <a:lnTo>
                        <a:pt x="3823" y="8963"/>
                      </a:lnTo>
                      <a:lnTo>
                        <a:pt x="4049" y="8987"/>
                      </a:lnTo>
                      <a:lnTo>
                        <a:pt x="4274" y="8999"/>
                      </a:lnTo>
                      <a:lnTo>
                        <a:pt x="4512" y="9011"/>
                      </a:lnTo>
                      <a:lnTo>
                        <a:pt x="4737" y="8999"/>
                      </a:lnTo>
                      <a:lnTo>
                        <a:pt x="4963" y="8987"/>
                      </a:lnTo>
                      <a:lnTo>
                        <a:pt x="5189" y="8963"/>
                      </a:lnTo>
                      <a:lnTo>
                        <a:pt x="5414" y="8916"/>
                      </a:lnTo>
                      <a:lnTo>
                        <a:pt x="5628" y="8868"/>
                      </a:lnTo>
                      <a:lnTo>
                        <a:pt x="5841" y="8809"/>
                      </a:lnTo>
                      <a:lnTo>
                        <a:pt x="6055" y="8738"/>
                      </a:lnTo>
                      <a:lnTo>
                        <a:pt x="6257" y="8655"/>
                      </a:lnTo>
                      <a:lnTo>
                        <a:pt x="6459" y="8572"/>
                      </a:lnTo>
                      <a:lnTo>
                        <a:pt x="6649" y="8465"/>
                      </a:lnTo>
                      <a:lnTo>
                        <a:pt x="6839" y="8358"/>
                      </a:lnTo>
                      <a:lnTo>
                        <a:pt x="7029" y="8239"/>
                      </a:lnTo>
                      <a:lnTo>
                        <a:pt x="7207" y="8121"/>
                      </a:lnTo>
                      <a:lnTo>
                        <a:pt x="7373" y="7978"/>
                      </a:lnTo>
                      <a:lnTo>
                        <a:pt x="7539" y="7836"/>
                      </a:lnTo>
                      <a:lnTo>
                        <a:pt x="7693" y="7693"/>
                      </a:lnTo>
                      <a:lnTo>
                        <a:pt x="7836" y="7539"/>
                      </a:lnTo>
                      <a:lnTo>
                        <a:pt x="7978" y="7373"/>
                      </a:lnTo>
                      <a:lnTo>
                        <a:pt x="8121" y="7206"/>
                      </a:lnTo>
                      <a:lnTo>
                        <a:pt x="8240" y="7028"/>
                      </a:lnTo>
                      <a:lnTo>
                        <a:pt x="8358" y="6838"/>
                      </a:lnTo>
                      <a:lnTo>
                        <a:pt x="8465" y="6648"/>
                      </a:lnTo>
                      <a:lnTo>
                        <a:pt x="8572" y="6458"/>
                      </a:lnTo>
                      <a:lnTo>
                        <a:pt x="8655" y="6257"/>
                      </a:lnTo>
                      <a:lnTo>
                        <a:pt x="8738" y="6055"/>
                      </a:lnTo>
                      <a:lnTo>
                        <a:pt x="8809" y="5841"/>
                      </a:lnTo>
                      <a:lnTo>
                        <a:pt x="8869" y="5627"/>
                      </a:lnTo>
                      <a:lnTo>
                        <a:pt x="8916" y="5414"/>
                      </a:lnTo>
                      <a:lnTo>
                        <a:pt x="8964" y="5188"/>
                      </a:lnTo>
                      <a:lnTo>
                        <a:pt x="8987" y="4963"/>
                      </a:lnTo>
                      <a:lnTo>
                        <a:pt x="9011" y="4737"/>
                      </a:lnTo>
                      <a:lnTo>
                        <a:pt x="9011" y="4511"/>
                      </a:lnTo>
                      <a:lnTo>
                        <a:pt x="9011" y="4274"/>
                      </a:lnTo>
                      <a:lnTo>
                        <a:pt x="8987" y="4048"/>
                      </a:lnTo>
                      <a:lnTo>
                        <a:pt x="8964" y="3823"/>
                      </a:lnTo>
                      <a:lnTo>
                        <a:pt x="8916" y="3597"/>
                      </a:lnTo>
                      <a:lnTo>
                        <a:pt x="8869" y="3384"/>
                      </a:lnTo>
                      <a:lnTo>
                        <a:pt x="8809" y="3170"/>
                      </a:lnTo>
                      <a:lnTo>
                        <a:pt x="8738" y="2956"/>
                      </a:lnTo>
                      <a:lnTo>
                        <a:pt x="8655" y="2754"/>
                      </a:lnTo>
                      <a:lnTo>
                        <a:pt x="8572" y="2553"/>
                      </a:lnTo>
                      <a:lnTo>
                        <a:pt x="8465" y="2363"/>
                      </a:lnTo>
                      <a:lnTo>
                        <a:pt x="8358" y="2173"/>
                      </a:lnTo>
                      <a:lnTo>
                        <a:pt x="8240" y="1983"/>
                      </a:lnTo>
                      <a:lnTo>
                        <a:pt x="8121" y="1817"/>
                      </a:lnTo>
                      <a:lnTo>
                        <a:pt x="7978" y="1638"/>
                      </a:lnTo>
                      <a:lnTo>
                        <a:pt x="7836" y="1472"/>
                      </a:lnTo>
                      <a:lnTo>
                        <a:pt x="7693" y="1318"/>
                      </a:lnTo>
                      <a:lnTo>
                        <a:pt x="7539" y="1175"/>
                      </a:lnTo>
                      <a:lnTo>
                        <a:pt x="7373" y="1033"/>
                      </a:lnTo>
                      <a:lnTo>
                        <a:pt x="7207" y="902"/>
                      </a:lnTo>
                      <a:lnTo>
                        <a:pt x="7029" y="772"/>
                      </a:lnTo>
                      <a:lnTo>
                        <a:pt x="6839" y="653"/>
                      </a:lnTo>
                      <a:lnTo>
                        <a:pt x="6649" y="546"/>
                      </a:lnTo>
                      <a:lnTo>
                        <a:pt x="6459" y="451"/>
                      </a:lnTo>
                      <a:lnTo>
                        <a:pt x="6257" y="356"/>
                      </a:lnTo>
                      <a:lnTo>
                        <a:pt x="6055" y="273"/>
                      </a:lnTo>
                      <a:lnTo>
                        <a:pt x="5841" y="202"/>
                      </a:lnTo>
                      <a:lnTo>
                        <a:pt x="5628" y="143"/>
                      </a:lnTo>
                      <a:lnTo>
                        <a:pt x="5414" y="95"/>
                      </a:lnTo>
                      <a:lnTo>
                        <a:pt x="5189" y="60"/>
                      </a:lnTo>
                      <a:lnTo>
                        <a:pt x="4963" y="24"/>
                      </a:lnTo>
                      <a:lnTo>
                        <a:pt x="4737" y="12"/>
                      </a:lnTo>
                      <a:lnTo>
                        <a:pt x="451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25"/>
                <p:cNvSpPr/>
                <p:nvPr/>
              </p:nvSpPr>
              <p:spPr>
                <a:xfrm>
                  <a:off x="4378050" y="3540275"/>
                  <a:ext cx="337175" cy="20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7" h="8204" extrusionOk="0">
                      <a:moveTo>
                        <a:pt x="4417" y="0"/>
                      </a:moveTo>
                      <a:lnTo>
                        <a:pt x="4120" y="12"/>
                      </a:lnTo>
                      <a:lnTo>
                        <a:pt x="3823" y="24"/>
                      </a:lnTo>
                      <a:lnTo>
                        <a:pt x="3526" y="48"/>
                      </a:lnTo>
                      <a:lnTo>
                        <a:pt x="3241" y="71"/>
                      </a:lnTo>
                      <a:lnTo>
                        <a:pt x="2944" y="119"/>
                      </a:lnTo>
                      <a:lnTo>
                        <a:pt x="2659" y="166"/>
                      </a:lnTo>
                      <a:lnTo>
                        <a:pt x="2386" y="226"/>
                      </a:lnTo>
                      <a:lnTo>
                        <a:pt x="2101" y="297"/>
                      </a:lnTo>
                      <a:lnTo>
                        <a:pt x="1828" y="368"/>
                      </a:lnTo>
                      <a:lnTo>
                        <a:pt x="1555" y="451"/>
                      </a:lnTo>
                      <a:lnTo>
                        <a:pt x="1282" y="546"/>
                      </a:lnTo>
                      <a:lnTo>
                        <a:pt x="1021" y="641"/>
                      </a:lnTo>
                      <a:lnTo>
                        <a:pt x="760" y="748"/>
                      </a:lnTo>
                      <a:lnTo>
                        <a:pt x="499" y="855"/>
                      </a:lnTo>
                      <a:lnTo>
                        <a:pt x="249" y="986"/>
                      </a:lnTo>
                      <a:lnTo>
                        <a:pt x="0" y="1104"/>
                      </a:lnTo>
                      <a:lnTo>
                        <a:pt x="107" y="1484"/>
                      </a:lnTo>
                      <a:lnTo>
                        <a:pt x="226" y="1864"/>
                      </a:lnTo>
                      <a:lnTo>
                        <a:pt x="356" y="2220"/>
                      </a:lnTo>
                      <a:lnTo>
                        <a:pt x="499" y="2588"/>
                      </a:lnTo>
                      <a:lnTo>
                        <a:pt x="665" y="2933"/>
                      </a:lnTo>
                      <a:lnTo>
                        <a:pt x="843" y="3277"/>
                      </a:lnTo>
                      <a:lnTo>
                        <a:pt x="1033" y="3609"/>
                      </a:lnTo>
                      <a:lnTo>
                        <a:pt x="1235" y="3942"/>
                      </a:lnTo>
                      <a:lnTo>
                        <a:pt x="1449" y="4250"/>
                      </a:lnTo>
                      <a:lnTo>
                        <a:pt x="1674" y="4559"/>
                      </a:lnTo>
                      <a:lnTo>
                        <a:pt x="1912" y="4856"/>
                      </a:lnTo>
                      <a:lnTo>
                        <a:pt x="2161" y="5141"/>
                      </a:lnTo>
                      <a:lnTo>
                        <a:pt x="2422" y="5426"/>
                      </a:lnTo>
                      <a:lnTo>
                        <a:pt x="2695" y="5687"/>
                      </a:lnTo>
                      <a:lnTo>
                        <a:pt x="2980" y="5936"/>
                      </a:lnTo>
                      <a:lnTo>
                        <a:pt x="3277" y="6185"/>
                      </a:lnTo>
                      <a:lnTo>
                        <a:pt x="3574" y="6411"/>
                      </a:lnTo>
                      <a:lnTo>
                        <a:pt x="3894" y="6637"/>
                      </a:lnTo>
                      <a:lnTo>
                        <a:pt x="4215" y="6838"/>
                      </a:lnTo>
                      <a:lnTo>
                        <a:pt x="4547" y="7028"/>
                      </a:lnTo>
                      <a:lnTo>
                        <a:pt x="4880" y="7206"/>
                      </a:lnTo>
                      <a:lnTo>
                        <a:pt x="5236" y="7373"/>
                      </a:lnTo>
                      <a:lnTo>
                        <a:pt x="5592" y="7527"/>
                      </a:lnTo>
                      <a:lnTo>
                        <a:pt x="5948" y="7669"/>
                      </a:lnTo>
                      <a:lnTo>
                        <a:pt x="6316" y="7788"/>
                      </a:lnTo>
                      <a:lnTo>
                        <a:pt x="6696" y="7895"/>
                      </a:lnTo>
                      <a:lnTo>
                        <a:pt x="7076" y="7990"/>
                      </a:lnTo>
                      <a:lnTo>
                        <a:pt x="7468" y="8061"/>
                      </a:lnTo>
                      <a:lnTo>
                        <a:pt x="7859" y="8121"/>
                      </a:lnTo>
                      <a:lnTo>
                        <a:pt x="8263" y="8168"/>
                      </a:lnTo>
                      <a:lnTo>
                        <a:pt x="8667" y="8192"/>
                      </a:lnTo>
                      <a:lnTo>
                        <a:pt x="9070" y="8204"/>
                      </a:lnTo>
                      <a:lnTo>
                        <a:pt x="9379" y="8204"/>
                      </a:lnTo>
                      <a:lnTo>
                        <a:pt x="9664" y="8180"/>
                      </a:lnTo>
                      <a:lnTo>
                        <a:pt x="9961" y="8156"/>
                      </a:lnTo>
                      <a:lnTo>
                        <a:pt x="10257" y="8132"/>
                      </a:lnTo>
                      <a:lnTo>
                        <a:pt x="10542" y="8085"/>
                      </a:lnTo>
                      <a:lnTo>
                        <a:pt x="10827" y="8037"/>
                      </a:lnTo>
                      <a:lnTo>
                        <a:pt x="11112" y="7978"/>
                      </a:lnTo>
                      <a:lnTo>
                        <a:pt x="11385" y="7919"/>
                      </a:lnTo>
                      <a:lnTo>
                        <a:pt x="11658" y="7836"/>
                      </a:lnTo>
                      <a:lnTo>
                        <a:pt x="11931" y="7753"/>
                      </a:lnTo>
                      <a:lnTo>
                        <a:pt x="12204" y="7669"/>
                      </a:lnTo>
                      <a:lnTo>
                        <a:pt x="12466" y="7563"/>
                      </a:lnTo>
                      <a:lnTo>
                        <a:pt x="12727" y="7456"/>
                      </a:lnTo>
                      <a:lnTo>
                        <a:pt x="12988" y="7349"/>
                      </a:lnTo>
                      <a:lnTo>
                        <a:pt x="13237" y="7218"/>
                      </a:lnTo>
                      <a:lnTo>
                        <a:pt x="13487" y="7100"/>
                      </a:lnTo>
                      <a:lnTo>
                        <a:pt x="13392" y="6720"/>
                      </a:lnTo>
                      <a:lnTo>
                        <a:pt x="13273" y="6340"/>
                      </a:lnTo>
                      <a:lnTo>
                        <a:pt x="13130" y="5984"/>
                      </a:lnTo>
                      <a:lnTo>
                        <a:pt x="12988" y="5616"/>
                      </a:lnTo>
                      <a:lnTo>
                        <a:pt x="12822" y="5271"/>
                      </a:lnTo>
                      <a:lnTo>
                        <a:pt x="12656" y="4927"/>
                      </a:lnTo>
                      <a:lnTo>
                        <a:pt x="12466" y="4595"/>
                      </a:lnTo>
                      <a:lnTo>
                        <a:pt x="12264" y="4274"/>
                      </a:lnTo>
                      <a:lnTo>
                        <a:pt x="12050" y="3954"/>
                      </a:lnTo>
                      <a:lnTo>
                        <a:pt x="11825" y="3645"/>
                      </a:lnTo>
                      <a:lnTo>
                        <a:pt x="11575" y="3348"/>
                      </a:lnTo>
                      <a:lnTo>
                        <a:pt x="11326" y="3063"/>
                      </a:lnTo>
                      <a:lnTo>
                        <a:pt x="11065" y="2790"/>
                      </a:lnTo>
                      <a:lnTo>
                        <a:pt x="10792" y="2517"/>
                      </a:lnTo>
                      <a:lnTo>
                        <a:pt x="10507" y="2268"/>
                      </a:lnTo>
                      <a:lnTo>
                        <a:pt x="10222" y="2018"/>
                      </a:lnTo>
                      <a:lnTo>
                        <a:pt x="9913" y="1793"/>
                      </a:lnTo>
                      <a:lnTo>
                        <a:pt x="9604" y="1567"/>
                      </a:lnTo>
                      <a:lnTo>
                        <a:pt x="9284" y="1365"/>
                      </a:lnTo>
                      <a:lnTo>
                        <a:pt x="8952" y="1176"/>
                      </a:lnTo>
                      <a:lnTo>
                        <a:pt x="8607" y="997"/>
                      </a:lnTo>
                      <a:lnTo>
                        <a:pt x="8263" y="831"/>
                      </a:lnTo>
                      <a:lnTo>
                        <a:pt x="7907" y="677"/>
                      </a:lnTo>
                      <a:lnTo>
                        <a:pt x="7539" y="534"/>
                      </a:lnTo>
                      <a:lnTo>
                        <a:pt x="7171" y="416"/>
                      </a:lnTo>
                      <a:lnTo>
                        <a:pt x="6791" y="309"/>
                      </a:lnTo>
                      <a:lnTo>
                        <a:pt x="6411" y="214"/>
                      </a:lnTo>
                      <a:lnTo>
                        <a:pt x="6019" y="143"/>
                      </a:lnTo>
                      <a:lnTo>
                        <a:pt x="5627" y="83"/>
                      </a:lnTo>
                      <a:lnTo>
                        <a:pt x="5236" y="36"/>
                      </a:lnTo>
                      <a:lnTo>
                        <a:pt x="4832" y="12"/>
                      </a:lnTo>
                      <a:lnTo>
                        <a:pt x="4417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25"/>
                <p:cNvSpPr/>
                <p:nvPr/>
              </p:nvSpPr>
              <p:spPr>
                <a:xfrm>
                  <a:off x="4377450" y="3683625"/>
                  <a:ext cx="197700" cy="19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8" h="7907" extrusionOk="0">
                      <a:moveTo>
                        <a:pt x="3752" y="0"/>
                      </a:moveTo>
                      <a:lnTo>
                        <a:pt x="3550" y="24"/>
                      </a:lnTo>
                      <a:lnTo>
                        <a:pt x="3348" y="48"/>
                      </a:lnTo>
                      <a:lnTo>
                        <a:pt x="3158" y="83"/>
                      </a:lnTo>
                      <a:lnTo>
                        <a:pt x="2968" y="119"/>
                      </a:lnTo>
                      <a:lnTo>
                        <a:pt x="2778" y="178"/>
                      </a:lnTo>
                      <a:lnTo>
                        <a:pt x="2600" y="238"/>
                      </a:lnTo>
                      <a:lnTo>
                        <a:pt x="2410" y="309"/>
                      </a:lnTo>
                      <a:lnTo>
                        <a:pt x="2244" y="392"/>
                      </a:lnTo>
                      <a:lnTo>
                        <a:pt x="2066" y="475"/>
                      </a:lnTo>
                      <a:lnTo>
                        <a:pt x="1900" y="570"/>
                      </a:lnTo>
                      <a:lnTo>
                        <a:pt x="1746" y="677"/>
                      </a:lnTo>
                      <a:lnTo>
                        <a:pt x="1591" y="784"/>
                      </a:lnTo>
                      <a:lnTo>
                        <a:pt x="1437" y="903"/>
                      </a:lnTo>
                      <a:lnTo>
                        <a:pt x="1294" y="1021"/>
                      </a:lnTo>
                      <a:lnTo>
                        <a:pt x="1164" y="1152"/>
                      </a:lnTo>
                      <a:lnTo>
                        <a:pt x="1033" y="1294"/>
                      </a:lnTo>
                      <a:lnTo>
                        <a:pt x="903" y="1437"/>
                      </a:lnTo>
                      <a:lnTo>
                        <a:pt x="784" y="1591"/>
                      </a:lnTo>
                      <a:lnTo>
                        <a:pt x="677" y="1745"/>
                      </a:lnTo>
                      <a:lnTo>
                        <a:pt x="570" y="1900"/>
                      </a:lnTo>
                      <a:lnTo>
                        <a:pt x="475" y="2066"/>
                      </a:lnTo>
                      <a:lnTo>
                        <a:pt x="392" y="2232"/>
                      </a:lnTo>
                      <a:lnTo>
                        <a:pt x="309" y="2410"/>
                      </a:lnTo>
                      <a:lnTo>
                        <a:pt x="238" y="2588"/>
                      </a:lnTo>
                      <a:lnTo>
                        <a:pt x="179" y="2778"/>
                      </a:lnTo>
                      <a:lnTo>
                        <a:pt x="131" y="2968"/>
                      </a:lnTo>
                      <a:lnTo>
                        <a:pt x="84" y="3158"/>
                      </a:lnTo>
                      <a:lnTo>
                        <a:pt x="48" y="3348"/>
                      </a:lnTo>
                      <a:lnTo>
                        <a:pt x="24" y="3550"/>
                      </a:lnTo>
                      <a:lnTo>
                        <a:pt x="12" y="3752"/>
                      </a:lnTo>
                      <a:lnTo>
                        <a:pt x="0" y="3954"/>
                      </a:lnTo>
                      <a:lnTo>
                        <a:pt x="12" y="4155"/>
                      </a:lnTo>
                      <a:lnTo>
                        <a:pt x="24" y="4357"/>
                      </a:lnTo>
                      <a:lnTo>
                        <a:pt x="48" y="4547"/>
                      </a:lnTo>
                      <a:lnTo>
                        <a:pt x="84" y="4749"/>
                      </a:lnTo>
                      <a:lnTo>
                        <a:pt x="131" y="4939"/>
                      </a:lnTo>
                      <a:lnTo>
                        <a:pt x="179" y="5129"/>
                      </a:lnTo>
                      <a:lnTo>
                        <a:pt x="238" y="5307"/>
                      </a:lnTo>
                      <a:lnTo>
                        <a:pt x="309" y="5485"/>
                      </a:lnTo>
                      <a:lnTo>
                        <a:pt x="392" y="5663"/>
                      </a:lnTo>
                      <a:lnTo>
                        <a:pt x="475" y="5829"/>
                      </a:lnTo>
                      <a:lnTo>
                        <a:pt x="570" y="5996"/>
                      </a:lnTo>
                      <a:lnTo>
                        <a:pt x="677" y="6162"/>
                      </a:lnTo>
                      <a:lnTo>
                        <a:pt x="784" y="6316"/>
                      </a:lnTo>
                      <a:lnTo>
                        <a:pt x="903" y="6459"/>
                      </a:lnTo>
                      <a:lnTo>
                        <a:pt x="1033" y="6613"/>
                      </a:lnTo>
                      <a:lnTo>
                        <a:pt x="1164" y="6744"/>
                      </a:lnTo>
                      <a:lnTo>
                        <a:pt x="1294" y="6874"/>
                      </a:lnTo>
                      <a:lnTo>
                        <a:pt x="1437" y="7005"/>
                      </a:lnTo>
                      <a:lnTo>
                        <a:pt x="1591" y="7112"/>
                      </a:lnTo>
                      <a:lnTo>
                        <a:pt x="1746" y="7230"/>
                      </a:lnTo>
                      <a:lnTo>
                        <a:pt x="1900" y="7325"/>
                      </a:lnTo>
                      <a:lnTo>
                        <a:pt x="2066" y="7420"/>
                      </a:lnTo>
                      <a:lnTo>
                        <a:pt x="2244" y="7515"/>
                      </a:lnTo>
                      <a:lnTo>
                        <a:pt x="2410" y="7586"/>
                      </a:lnTo>
                      <a:lnTo>
                        <a:pt x="2600" y="7658"/>
                      </a:lnTo>
                      <a:lnTo>
                        <a:pt x="2778" y="7729"/>
                      </a:lnTo>
                      <a:lnTo>
                        <a:pt x="2968" y="7776"/>
                      </a:lnTo>
                      <a:lnTo>
                        <a:pt x="3158" y="7824"/>
                      </a:lnTo>
                      <a:lnTo>
                        <a:pt x="3348" y="7859"/>
                      </a:lnTo>
                      <a:lnTo>
                        <a:pt x="3550" y="7883"/>
                      </a:lnTo>
                      <a:lnTo>
                        <a:pt x="3752" y="7895"/>
                      </a:lnTo>
                      <a:lnTo>
                        <a:pt x="3954" y="7907"/>
                      </a:lnTo>
                      <a:lnTo>
                        <a:pt x="4156" y="7895"/>
                      </a:lnTo>
                      <a:lnTo>
                        <a:pt x="4357" y="7883"/>
                      </a:lnTo>
                      <a:lnTo>
                        <a:pt x="4559" y="7859"/>
                      </a:lnTo>
                      <a:lnTo>
                        <a:pt x="4749" y="7824"/>
                      </a:lnTo>
                      <a:lnTo>
                        <a:pt x="4939" y="7776"/>
                      </a:lnTo>
                      <a:lnTo>
                        <a:pt x="5129" y="7729"/>
                      </a:lnTo>
                      <a:lnTo>
                        <a:pt x="5319" y="7658"/>
                      </a:lnTo>
                      <a:lnTo>
                        <a:pt x="5497" y="7586"/>
                      </a:lnTo>
                      <a:lnTo>
                        <a:pt x="5663" y="7515"/>
                      </a:lnTo>
                      <a:lnTo>
                        <a:pt x="5841" y="7420"/>
                      </a:lnTo>
                      <a:lnTo>
                        <a:pt x="6008" y="7325"/>
                      </a:lnTo>
                      <a:lnTo>
                        <a:pt x="6162" y="7230"/>
                      </a:lnTo>
                      <a:lnTo>
                        <a:pt x="6316" y="7112"/>
                      </a:lnTo>
                      <a:lnTo>
                        <a:pt x="6471" y="7005"/>
                      </a:lnTo>
                      <a:lnTo>
                        <a:pt x="6613" y="6874"/>
                      </a:lnTo>
                      <a:lnTo>
                        <a:pt x="6744" y="6744"/>
                      </a:lnTo>
                      <a:lnTo>
                        <a:pt x="6874" y="6613"/>
                      </a:lnTo>
                      <a:lnTo>
                        <a:pt x="7005" y="6459"/>
                      </a:lnTo>
                      <a:lnTo>
                        <a:pt x="7124" y="6316"/>
                      </a:lnTo>
                      <a:lnTo>
                        <a:pt x="7230" y="6162"/>
                      </a:lnTo>
                      <a:lnTo>
                        <a:pt x="7337" y="5996"/>
                      </a:lnTo>
                      <a:lnTo>
                        <a:pt x="7432" y="5829"/>
                      </a:lnTo>
                      <a:lnTo>
                        <a:pt x="7515" y="5663"/>
                      </a:lnTo>
                      <a:lnTo>
                        <a:pt x="7598" y="5485"/>
                      </a:lnTo>
                      <a:lnTo>
                        <a:pt x="7670" y="5307"/>
                      </a:lnTo>
                      <a:lnTo>
                        <a:pt x="7729" y="5129"/>
                      </a:lnTo>
                      <a:lnTo>
                        <a:pt x="7776" y="4939"/>
                      </a:lnTo>
                      <a:lnTo>
                        <a:pt x="7824" y="4749"/>
                      </a:lnTo>
                      <a:lnTo>
                        <a:pt x="7860" y="4547"/>
                      </a:lnTo>
                      <a:lnTo>
                        <a:pt x="7883" y="4357"/>
                      </a:lnTo>
                      <a:lnTo>
                        <a:pt x="7895" y="4155"/>
                      </a:lnTo>
                      <a:lnTo>
                        <a:pt x="7907" y="3954"/>
                      </a:lnTo>
                      <a:lnTo>
                        <a:pt x="7895" y="3752"/>
                      </a:lnTo>
                      <a:lnTo>
                        <a:pt x="7883" y="3550"/>
                      </a:lnTo>
                      <a:lnTo>
                        <a:pt x="7860" y="3348"/>
                      </a:lnTo>
                      <a:lnTo>
                        <a:pt x="7824" y="3158"/>
                      </a:lnTo>
                      <a:lnTo>
                        <a:pt x="7776" y="2968"/>
                      </a:lnTo>
                      <a:lnTo>
                        <a:pt x="7729" y="2778"/>
                      </a:lnTo>
                      <a:lnTo>
                        <a:pt x="7670" y="2588"/>
                      </a:lnTo>
                      <a:lnTo>
                        <a:pt x="7598" y="2410"/>
                      </a:lnTo>
                      <a:lnTo>
                        <a:pt x="7515" y="2232"/>
                      </a:lnTo>
                      <a:lnTo>
                        <a:pt x="7432" y="2066"/>
                      </a:lnTo>
                      <a:lnTo>
                        <a:pt x="7337" y="1900"/>
                      </a:lnTo>
                      <a:lnTo>
                        <a:pt x="7230" y="1745"/>
                      </a:lnTo>
                      <a:lnTo>
                        <a:pt x="7124" y="1591"/>
                      </a:lnTo>
                      <a:lnTo>
                        <a:pt x="7005" y="1437"/>
                      </a:lnTo>
                      <a:lnTo>
                        <a:pt x="6874" y="1294"/>
                      </a:lnTo>
                      <a:lnTo>
                        <a:pt x="6744" y="1152"/>
                      </a:lnTo>
                      <a:lnTo>
                        <a:pt x="6613" y="1021"/>
                      </a:lnTo>
                      <a:lnTo>
                        <a:pt x="6471" y="903"/>
                      </a:lnTo>
                      <a:lnTo>
                        <a:pt x="6316" y="784"/>
                      </a:lnTo>
                      <a:lnTo>
                        <a:pt x="6162" y="677"/>
                      </a:lnTo>
                      <a:lnTo>
                        <a:pt x="6008" y="570"/>
                      </a:lnTo>
                      <a:lnTo>
                        <a:pt x="5841" y="475"/>
                      </a:lnTo>
                      <a:lnTo>
                        <a:pt x="5663" y="392"/>
                      </a:lnTo>
                      <a:lnTo>
                        <a:pt x="5497" y="309"/>
                      </a:lnTo>
                      <a:lnTo>
                        <a:pt x="5319" y="238"/>
                      </a:lnTo>
                      <a:lnTo>
                        <a:pt x="5129" y="178"/>
                      </a:lnTo>
                      <a:lnTo>
                        <a:pt x="4939" y="119"/>
                      </a:lnTo>
                      <a:lnTo>
                        <a:pt x="4749" y="83"/>
                      </a:lnTo>
                      <a:lnTo>
                        <a:pt x="4559" y="48"/>
                      </a:lnTo>
                      <a:lnTo>
                        <a:pt x="4357" y="24"/>
                      </a:lnTo>
                      <a:lnTo>
                        <a:pt x="415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25"/>
                <p:cNvSpPr/>
                <p:nvPr/>
              </p:nvSpPr>
              <p:spPr>
                <a:xfrm>
                  <a:off x="2724000" y="1042125"/>
                  <a:ext cx="175125" cy="17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5" h="7006" extrusionOk="0">
                      <a:moveTo>
                        <a:pt x="3325" y="1"/>
                      </a:moveTo>
                      <a:lnTo>
                        <a:pt x="3147" y="13"/>
                      </a:lnTo>
                      <a:lnTo>
                        <a:pt x="2968" y="36"/>
                      </a:lnTo>
                      <a:lnTo>
                        <a:pt x="2802" y="72"/>
                      </a:lnTo>
                      <a:lnTo>
                        <a:pt x="2624" y="108"/>
                      </a:lnTo>
                      <a:lnTo>
                        <a:pt x="2458" y="155"/>
                      </a:lnTo>
                      <a:lnTo>
                        <a:pt x="2292" y="203"/>
                      </a:lnTo>
                      <a:lnTo>
                        <a:pt x="2137" y="274"/>
                      </a:lnTo>
                      <a:lnTo>
                        <a:pt x="1983" y="345"/>
                      </a:lnTo>
                      <a:lnTo>
                        <a:pt x="1829" y="416"/>
                      </a:lnTo>
                      <a:lnTo>
                        <a:pt x="1686" y="499"/>
                      </a:lnTo>
                      <a:lnTo>
                        <a:pt x="1544" y="594"/>
                      </a:lnTo>
                      <a:lnTo>
                        <a:pt x="1401" y="689"/>
                      </a:lnTo>
                      <a:lnTo>
                        <a:pt x="1271" y="796"/>
                      </a:lnTo>
                      <a:lnTo>
                        <a:pt x="1140" y="903"/>
                      </a:lnTo>
                      <a:lnTo>
                        <a:pt x="1021" y="1022"/>
                      </a:lnTo>
                      <a:lnTo>
                        <a:pt x="903" y="1141"/>
                      </a:lnTo>
                      <a:lnTo>
                        <a:pt x="796" y="1271"/>
                      </a:lnTo>
                      <a:lnTo>
                        <a:pt x="689" y="1402"/>
                      </a:lnTo>
                      <a:lnTo>
                        <a:pt x="594" y="1544"/>
                      </a:lnTo>
                      <a:lnTo>
                        <a:pt x="499" y="1687"/>
                      </a:lnTo>
                      <a:lnTo>
                        <a:pt x="416" y="1829"/>
                      </a:lnTo>
                      <a:lnTo>
                        <a:pt x="345" y="1983"/>
                      </a:lnTo>
                      <a:lnTo>
                        <a:pt x="274" y="2138"/>
                      </a:lnTo>
                      <a:lnTo>
                        <a:pt x="214" y="2292"/>
                      </a:lnTo>
                      <a:lnTo>
                        <a:pt x="155" y="2458"/>
                      </a:lnTo>
                      <a:lnTo>
                        <a:pt x="107" y="2625"/>
                      </a:lnTo>
                      <a:lnTo>
                        <a:pt x="72" y="2791"/>
                      </a:lnTo>
                      <a:lnTo>
                        <a:pt x="36" y="2969"/>
                      </a:lnTo>
                      <a:lnTo>
                        <a:pt x="12" y="3147"/>
                      </a:lnTo>
                      <a:lnTo>
                        <a:pt x="0" y="3325"/>
                      </a:lnTo>
                      <a:lnTo>
                        <a:pt x="0" y="3503"/>
                      </a:lnTo>
                      <a:lnTo>
                        <a:pt x="0" y="3681"/>
                      </a:lnTo>
                      <a:lnTo>
                        <a:pt x="12" y="3859"/>
                      </a:lnTo>
                      <a:lnTo>
                        <a:pt x="36" y="4037"/>
                      </a:lnTo>
                      <a:lnTo>
                        <a:pt x="72" y="4215"/>
                      </a:lnTo>
                      <a:lnTo>
                        <a:pt x="107" y="4382"/>
                      </a:lnTo>
                      <a:lnTo>
                        <a:pt x="155" y="4548"/>
                      </a:lnTo>
                      <a:lnTo>
                        <a:pt x="214" y="4714"/>
                      </a:lnTo>
                      <a:lnTo>
                        <a:pt x="274" y="4868"/>
                      </a:lnTo>
                      <a:lnTo>
                        <a:pt x="345" y="5023"/>
                      </a:lnTo>
                      <a:lnTo>
                        <a:pt x="416" y="5177"/>
                      </a:lnTo>
                      <a:lnTo>
                        <a:pt x="499" y="5319"/>
                      </a:lnTo>
                      <a:lnTo>
                        <a:pt x="594" y="5462"/>
                      </a:lnTo>
                      <a:lnTo>
                        <a:pt x="689" y="5604"/>
                      </a:lnTo>
                      <a:lnTo>
                        <a:pt x="796" y="5735"/>
                      </a:lnTo>
                      <a:lnTo>
                        <a:pt x="903" y="5866"/>
                      </a:lnTo>
                      <a:lnTo>
                        <a:pt x="1021" y="5984"/>
                      </a:lnTo>
                      <a:lnTo>
                        <a:pt x="1140" y="6103"/>
                      </a:lnTo>
                      <a:lnTo>
                        <a:pt x="1271" y="6210"/>
                      </a:lnTo>
                      <a:lnTo>
                        <a:pt x="1401" y="6317"/>
                      </a:lnTo>
                      <a:lnTo>
                        <a:pt x="1544" y="6412"/>
                      </a:lnTo>
                      <a:lnTo>
                        <a:pt x="1686" y="6507"/>
                      </a:lnTo>
                      <a:lnTo>
                        <a:pt x="1829" y="6590"/>
                      </a:lnTo>
                      <a:lnTo>
                        <a:pt x="1983" y="6661"/>
                      </a:lnTo>
                      <a:lnTo>
                        <a:pt x="2137" y="6732"/>
                      </a:lnTo>
                      <a:lnTo>
                        <a:pt x="2292" y="6792"/>
                      </a:lnTo>
                      <a:lnTo>
                        <a:pt x="2458" y="6851"/>
                      </a:lnTo>
                      <a:lnTo>
                        <a:pt x="2624" y="6898"/>
                      </a:lnTo>
                      <a:lnTo>
                        <a:pt x="2802" y="6934"/>
                      </a:lnTo>
                      <a:lnTo>
                        <a:pt x="2968" y="6970"/>
                      </a:lnTo>
                      <a:lnTo>
                        <a:pt x="3147" y="6993"/>
                      </a:lnTo>
                      <a:lnTo>
                        <a:pt x="3325" y="7005"/>
                      </a:lnTo>
                      <a:lnTo>
                        <a:pt x="3681" y="7005"/>
                      </a:lnTo>
                      <a:lnTo>
                        <a:pt x="3859" y="6993"/>
                      </a:lnTo>
                      <a:lnTo>
                        <a:pt x="4037" y="6970"/>
                      </a:lnTo>
                      <a:lnTo>
                        <a:pt x="4215" y="6934"/>
                      </a:lnTo>
                      <a:lnTo>
                        <a:pt x="4381" y="6898"/>
                      </a:lnTo>
                      <a:lnTo>
                        <a:pt x="4547" y="6851"/>
                      </a:lnTo>
                      <a:lnTo>
                        <a:pt x="4714" y="6792"/>
                      </a:lnTo>
                      <a:lnTo>
                        <a:pt x="4868" y="6732"/>
                      </a:lnTo>
                      <a:lnTo>
                        <a:pt x="5022" y="6661"/>
                      </a:lnTo>
                      <a:lnTo>
                        <a:pt x="5177" y="6590"/>
                      </a:lnTo>
                      <a:lnTo>
                        <a:pt x="5319" y="6507"/>
                      </a:lnTo>
                      <a:lnTo>
                        <a:pt x="5462" y="6412"/>
                      </a:lnTo>
                      <a:lnTo>
                        <a:pt x="5604" y="6317"/>
                      </a:lnTo>
                      <a:lnTo>
                        <a:pt x="5735" y="6210"/>
                      </a:lnTo>
                      <a:lnTo>
                        <a:pt x="5865" y="6103"/>
                      </a:lnTo>
                      <a:lnTo>
                        <a:pt x="5984" y="5984"/>
                      </a:lnTo>
                      <a:lnTo>
                        <a:pt x="6103" y="5866"/>
                      </a:lnTo>
                      <a:lnTo>
                        <a:pt x="6209" y="5735"/>
                      </a:lnTo>
                      <a:lnTo>
                        <a:pt x="6316" y="5604"/>
                      </a:lnTo>
                      <a:lnTo>
                        <a:pt x="6411" y="5462"/>
                      </a:lnTo>
                      <a:lnTo>
                        <a:pt x="6506" y="5319"/>
                      </a:lnTo>
                      <a:lnTo>
                        <a:pt x="6589" y="5177"/>
                      </a:lnTo>
                      <a:lnTo>
                        <a:pt x="6661" y="5023"/>
                      </a:lnTo>
                      <a:lnTo>
                        <a:pt x="6732" y="4868"/>
                      </a:lnTo>
                      <a:lnTo>
                        <a:pt x="6803" y="4714"/>
                      </a:lnTo>
                      <a:lnTo>
                        <a:pt x="6851" y="4548"/>
                      </a:lnTo>
                      <a:lnTo>
                        <a:pt x="6898" y="4382"/>
                      </a:lnTo>
                      <a:lnTo>
                        <a:pt x="6934" y="4215"/>
                      </a:lnTo>
                      <a:lnTo>
                        <a:pt x="6969" y="4037"/>
                      </a:lnTo>
                      <a:lnTo>
                        <a:pt x="6993" y="3859"/>
                      </a:lnTo>
                      <a:lnTo>
                        <a:pt x="7005" y="3681"/>
                      </a:lnTo>
                      <a:lnTo>
                        <a:pt x="7005" y="3503"/>
                      </a:lnTo>
                      <a:lnTo>
                        <a:pt x="7005" y="3325"/>
                      </a:lnTo>
                      <a:lnTo>
                        <a:pt x="6993" y="3147"/>
                      </a:lnTo>
                      <a:lnTo>
                        <a:pt x="6969" y="2969"/>
                      </a:lnTo>
                      <a:lnTo>
                        <a:pt x="6934" y="2791"/>
                      </a:lnTo>
                      <a:lnTo>
                        <a:pt x="6898" y="2625"/>
                      </a:lnTo>
                      <a:lnTo>
                        <a:pt x="6851" y="2458"/>
                      </a:lnTo>
                      <a:lnTo>
                        <a:pt x="6803" y="2292"/>
                      </a:lnTo>
                      <a:lnTo>
                        <a:pt x="6732" y="2138"/>
                      </a:lnTo>
                      <a:lnTo>
                        <a:pt x="6661" y="1983"/>
                      </a:lnTo>
                      <a:lnTo>
                        <a:pt x="6589" y="1829"/>
                      </a:lnTo>
                      <a:lnTo>
                        <a:pt x="6506" y="1687"/>
                      </a:lnTo>
                      <a:lnTo>
                        <a:pt x="6411" y="1544"/>
                      </a:lnTo>
                      <a:lnTo>
                        <a:pt x="6316" y="1402"/>
                      </a:lnTo>
                      <a:lnTo>
                        <a:pt x="6209" y="1271"/>
                      </a:lnTo>
                      <a:lnTo>
                        <a:pt x="6103" y="1141"/>
                      </a:lnTo>
                      <a:lnTo>
                        <a:pt x="5984" y="1022"/>
                      </a:lnTo>
                      <a:lnTo>
                        <a:pt x="5865" y="903"/>
                      </a:lnTo>
                      <a:lnTo>
                        <a:pt x="5735" y="796"/>
                      </a:lnTo>
                      <a:lnTo>
                        <a:pt x="5604" y="689"/>
                      </a:lnTo>
                      <a:lnTo>
                        <a:pt x="5462" y="594"/>
                      </a:lnTo>
                      <a:lnTo>
                        <a:pt x="5319" y="499"/>
                      </a:lnTo>
                      <a:lnTo>
                        <a:pt x="5177" y="416"/>
                      </a:lnTo>
                      <a:lnTo>
                        <a:pt x="5022" y="345"/>
                      </a:lnTo>
                      <a:lnTo>
                        <a:pt x="4868" y="274"/>
                      </a:lnTo>
                      <a:lnTo>
                        <a:pt x="4714" y="203"/>
                      </a:lnTo>
                      <a:lnTo>
                        <a:pt x="4547" y="155"/>
                      </a:lnTo>
                      <a:lnTo>
                        <a:pt x="4381" y="108"/>
                      </a:lnTo>
                      <a:lnTo>
                        <a:pt x="4215" y="72"/>
                      </a:lnTo>
                      <a:lnTo>
                        <a:pt x="4037" y="36"/>
                      </a:lnTo>
                      <a:lnTo>
                        <a:pt x="3859" y="13"/>
                      </a:lnTo>
                      <a:lnTo>
                        <a:pt x="3681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25"/>
                <p:cNvSpPr/>
                <p:nvPr/>
              </p:nvSpPr>
              <p:spPr>
                <a:xfrm>
                  <a:off x="5481825" y="2597650"/>
                  <a:ext cx="531000" cy="4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40" h="16835" extrusionOk="0">
                      <a:moveTo>
                        <a:pt x="17108" y="0"/>
                      </a:moveTo>
                      <a:lnTo>
                        <a:pt x="1" y="5366"/>
                      </a:lnTo>
                      <a:lnTo>
                        <a:pt x="4108" y="16834"/>
                      </a:lnTo>
                      <a:lnTo>
                        <a:pt x="21239" y="8512"/>
                      </a:lnTo>
                      <a:lnTo>
                        <a:pt x="1710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25"/>
                <p:cNvSpPr/>
                <p:nvPr/>
              </p:nvSpPr>
              <p:spPr>
                <a:xfrm>
                  <a:off x="5509425" y="2687575"/>
                  <a:ext cx="140400" cy="3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6" h="13380" extrusionOk="0">
                      <a:moveTo>
                        <a:pt x="998" y="0"/>
                      </a:moveTo>
                      <a:lnTo>
                        <a:pt x="1" y="321"/>
                      </a:lnTo>
                      <a:lnTo>
                        <a:pt x="4631" y="13380"/>
                      </a:lnTo>
                      <a:lnTo>
                        <a:pt x="5616" y="13059"/>
                      </a:lnTo>
                      <a:lnTo>
                        <a:pt x="9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25"/>
                <p:cNvSpPr/>
                <p:nvPr/>
              </p:nvSpPr>
              <p:spPr>
                <a:xfrm>
                  <a:off x="5564325" y="2666800"/>
                  <a:ext cx="140425" cy="3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7" h="13380" extrusionOk="0">
                      <a:moveTo>
                        <a:pt x="986" y="0"/>
                      </a:moveTo>
                      <a:lnTo>
                        <a:pt x="1" y="321"/>
                      </a:lnTo>
                      <a:lnTo>
                        <a:pt x="4619" y="13380"/>
                      </a:lnTo>
                      <a:lnTo>
                        <a:pt x="5616" y="13059"/>
                      </a:lnTo>
                      <a:lnTo>
                        <a:pt x="98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25"/>
                <p:cNvSpPr/>
                <p:nvPr/>
              </p:nvSpPr>
              <p:spPr>
                <a:xfrm>
                  <a:off x="5618950" y="2646025"/>
                  <a:ext cx="140400" cy="3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6" h="13380" extrusionOk="0">
                      <a:moveTo>
                        <a:pt x="998" y="0"/>
                      </a:moveTo>
                      <a:lnTo>
                        <a:pt x="0" y="321"/>
                      </a:lnTo>
                      <a:lnTo>
                        <a:pt x="4630" y="13380"/>
                      </a:lnTo>
                      <a:lnTo>
                        <a:pt x="5616" y="13059"/>
                      </a:lnTo>
                      <a:lnTo>
                        <a:pt x="9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25"/>
                <p:cNvSpPr/>
                <p:nvPr/>
              </p:nvSpPr>
              <p:spPr>
                <a:xfrm>
                  <a:off x="5673850" y="2625550"/>
                  <a:ext cx="140400" cy="3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6" h="13380" extrusionOk="0">
                      <a:moveTo>
                        <a:pt x="986" y="0"/>
                      </a:moveTo>
                      <a:lnTo>
                        <a:pt x="1" y="321"/>
                      </a:lnTo>
                      <a:lnTo>
                        <a:pt x="4619" y="13380"/>
                      </a:lnTo>
                      <a:lnTo>
                        <a:pt x="5616" y="13059"/>
                      </a:lnTo>
                      <a:lnTo>
                        <a:pt x="98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25"/>
                <p:cNvSpPr/>
                <p:nvPr/>
              </p:nvSpPr>
              <p:spPr>
                <a:xfrm>
                  <a:off x="5728450" y="2604775"/>
                  <a:ext cx="140425" cy="3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7" h="13380" extrusionOk="0">
                      <a:moveTo>
                        <a:pt x="998" y="0"/>
                      </a:moveTo>
                      <a:lnTo>
                        <a:pt x="1" y="321"/>
                      </a:lnTo>
                      <a:lnTo>
                        <a:pt x="4631" y="13380"/>
                      </a:lnTo>
                      <a:lnTo>
                        <a:pt x="5616" y="13059"/>
                      </a:lnTo>
                      <a:lnTo>
                        <a:pt x="9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25"/>
                <p:cNvSpPr/>
                <p:nvPr/>
              </p:nvSpPr>
              <p:spPr>
                <a:xfrm>
                  <a:off x="5783375" y="2584000"/>
                  <a:ext cx="140400" cy="3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6" h="13380" extrusionOk="0">
                      <a:moveTo>
                        <a:pt x="986" y="0"/>
                      </a:moveTo>
                      <a:lnTo>
                        <a:pt x="0" y="321"/>
                      </a:lnTo>
                      <a:lnTo>
                        <a:pt x="4618" y="13380"/>
                      </a:lnTo>
                      <a:lnTo>
                        <a:pt x="5616" y="13059"/>
                      </a:lnTo>
                      <a:lnTo>
                        <a:pt x="98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25"/>
                <p:cNvSpPr/>
                <p:nvPr/>
              </p:nvSpPr>
              <p:spPr>
                <a:xfrm>
                  <a:off x="5837975" y="2563500"/>
                  <a:ext cx="140425" cy="33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7" h="13381" extrusionOk="0">
                      <a:moveTo>
                        <a:pt x="998" y="1"/>
                      </a:moveTo>
                      <a:lnTo>
                        <a:pt x="1" y="321"/>
                      </a:lnTo>
                      <a:lnTo>
                        <a:pt x="4631" y="13381"/>
                      </a:lnTo>
                      <a:lnTo>
                        <a:pt x="5616" y="13060"/>
                      </a:lnTo>
                      <a:lnTo>
                        <a:pt x="99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25"/>
                <p:cNvSpPr/>
                <p:nvPr/>
              </p:nvSpPr>
              <p:spPr>
                <a:xfrm>
                  <a:off x="5164250" y="2286900"/>
                  <a:ext cx="175425" cy="17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7" h="7017" extrusionOk="0">
                      <a:moveTo>
                        <a:pt x="3325" y="0"/>
                      </a:moveTo>
                      <a:lnTo>
                        <a:pt x="3147" y="12"/>
                      </a:lnTo>
                      <a:lnTo>
                        <a:pt x="2969" y="36"/>
                      </a:lnTo>
                      <a:lnTo>
                        <a:pt x="2802" y="72"/>
                      </a:lnTo>
                      <a:lnTo>
                        <a:pt x="2624" y="107"/>
                      </a:lnTo>
                      <a:lnTo>
                        <a:pt x="2458" y="155"/>
                      </a:lnTo>
                      <a:lnTo>
                        <a:pt x="2304" y="214"/>
                      </a:lnTo>
                      <a:lnTo>
                        <a:pt x="2138" y="273"/>
                      </a:lnTo>
                      <a:lnTo>
                        <a:pt x="1983" y="345"/>
                      </a:lnTo>
                      <a:lnTo>
                        <a:pt x="1829" y="416"/>
                      </a:lnTo>
                      <a:lnTo>
                        <a:pt x="1686" y="511"/>
                      </a:lnTo>
                      <a:lnTo>
                        <a:pt x="1544" y="594"/>
                      </a:lnTo>
                      <a:lnTo>
                        <a:pt x="1402" y="689"/>
                      </a:lnTo>
                      <a:lnTo>
                        <a:pt x="1271" y="796"/>
                      </a:lnTo>
                      <a:lnTo>
                        <a:pt x="1152" y="915"/>
                      </a:lnTo>
                      <a:lnTo>
                        <a:pt x="1022" y="1021"/>
                      </a:lnTo>
                      <a:lnTo>
                        <a:pt x="903" y="1152"/>
                      </a:lnTo>
                      <a:lnTo>
                        <a:pt x="796" y="1271"/>
                      </a:lnTo>
                      <a:lnTo>
                        <a:pt x="689" y="1401"/>
                      </a:lnTo>
                      <a:lnTo>
                        <a:pt x="594" y="1544"/>
                      </a:lnTo>
                      <a:lnTo>
                        <a:pt x="499" y="1686"/>
                      </a:lnTo>
                      <a:lnTo>
                        <a:pt x="416" y="1829"/>
                      </a:lnTo>
                      <a:lnTo>
                        <a:pt x="345" y="1983"/>
                      </a:lnTo>
                      <a:lnTo>
                        <a:pt x="274" y="2137"/>
                      </a:lnTo>
                      <a:lnTo>
                        <a:pt x="214" y="2304"/>
                      </a:lnTo>
                      <a:lnTo>
                        <a:pt x="155" y="2458"/>
                      </a:lnTo>
                      <a:lnTo>
                        <a:pt x="107" y="2624"/>
                      </a:lnTo>
                      <a:lnTo>
                        <a:pt x="72" y="2802"/>
                      </a:lnTo>
                      <a:lnTo>
                        <a:pt x="36" y="2968"/>
                      </a:lnTo>
                      <a:lnTo>
                        <a:pt x="13" y="3146"/>
                      </a:lnTo>
                      <a:lnTo>
                        <a:pt x="1" y="3324"/>
                      </a:lnTo>
                      <a:lnTo>
                        <a:pt x="1" y="3503"/>
                      </a:lnTo>
                      <a:lnTo>
                        <a:pt x="1" y="3681"/>
                      </a:lnTo>
                      <a:lnTo>
                        <a:pt x="13" y="3859"/>
                      </a:lnTo>
                      <a:lnTo>
                        <a:pt x="36" y="4037"/>
                      </a:lnTo>
                      <a:lnTo>
                        <a:pt x="72" y="4215"/>
                      </a:lnTo>
                      <a:lnTo>
                        <a:pt x="107" y="4381"/>
                      </a:lnTo>
                      <a:lnTo>
                        <a:pt x="155" y="4547"/>
                      </a:lnTo>
                      <a:lnTo>
                        <a:pt x="214" y="4713"/>
                      </a:lnTo>
                      <a:lnTo>
                        <a:pt x="274" y="4868"/>
                      </a:lnTo>
                      <a:lnTo>
                        <a:pt x="345" y="5022"/>
                      </a:lnTo>
                      <a:lnTo>
                        <a:pt x="416" y="5177"/>
                      </a:lnTo>
                      <a:lnTo>
                        <a:pt x="499" y="5319"/>
                      </a:lnTo>
                      <a:lnTo>
                        <a:pt x="594" y="5461"/>
                      </a:lnTo>
                      <a:lnTo>
                        <a:pt x="689" y="5604"/>
                      </a:lnTo>
                      <a:lnTo>
                        <a:pt x="796" y="5734"/>
                      </a:lnTo>
                      <a:lnTo>
                        <a:pt x="903" y="5865"/>
                      </a:lnTo>
                      <a:lnTo>
                        <a:pt x="1022" y="5984"/>
                      </a:lnTo>
                      <a:lnTo>
                        <a:pt x="1152" y="6103"/>
                      </a:lnTo>
                      <a:lnTo>
                        <a:pt x="1271" y="6209"/>
                      </a:lnTo>
                      <a:lnTo>
                        <a:pt x="1402" y="6316"/>
                      </a:lnTo>
                      <a:lnTo>
                        <a:pt x="1544" y="6411"/>
                      </a:lnTo>
                      <a:lnTo>
                        <a:pt x="1686" y="6506"/>
                      </a:lnTo>
                      <a:lnTo>
                        <a:pt x="1829" y="6589"/>
                      </a:lnTo>
                      <a:lnTo>
                        <a:pt x="1983" y="6672"/>
                      </a:lnTo>
                      <a:lnTo>
                        <a:pt x="2138" y="6732"/>
                      </a:lnTo>
                      <a:lnTo>
                        <a:pt x="2304" y="6803"/>
                      </a:lnTo>
                      <a:lnTo>
                        <a:pt x="2458" y="6850"/>
                      </a:lnTo>
                      <a:lnTo>
                        <a:pt x="2624" y="6898"/>
                      </a:lnTo>
                      <a:lnTo>
                        <a:pt x="2802" y="6945"/>
                      </a:lnTo>
                      <a:lnTo>
                        <a:pt x="2969" y="6969"/>
                      </a:lnTo>
                      <a:lnTo>
                        <a:pt x="3147" y="6993"/>
                      </a:lnTo>
                      <a:lnTo>
                        <a:pt x="3325" y="7005"/>
                      </a:lnTo>
                      <a:lnTo>
                        <a:pt x="3503" y="7017"/>
                      </a:lnTo>
                      <a:lnTo>
                        <a:pt x="3681" y="7005"/>
                      </a:lnTo>
                      <a:lnTo>
                        <a:pt x="3859" y="6993"/>
                      </a:lnTo>
                      <a:lnTo>
                        <a:pt x="4037" y="6969"/>
                      </a:lnTo>
                      <a:lnTo>
                        <a:pt x="4215" y="6945"/>
                      </a:lnTo>
                      <a:lnTo>
                        <a:pt x="4381" y="6898"/>
                      </a:lnTo>
                      <a:lnTo>
                        <a:pt x="4548" y="6850"/>
                      </a:lnTo>
                      <a:lnTo>
                        <a:pt x="4714" y="6803"/>
                      </a:lnTo>
                      <a:lnTo>
                        <a:pt x="4868" y="6732"/>
                      </a:lnTo>
                      <a:lnTo>
                        <a:pt x="5022" y="6672"/>
                      </a:lnTo>
                      <a:lnTo>
                        <a:pt x="5177" y="6589"/>
                      </a:lnTo>
                      <a:lnTo>
                        <a:pt x="5319" y="6506"/>
                      </a:lnTo>
                      <a:lnTo>
                        <a:pt x="5462" y="6411"/>
                      </a:lnTo>
                      <a:lnTo>
                        <a:pt x="5604" y="6316"/>
                      </a:lnTo>
                      <a:lnTo>
                        <a:pt x="5735" y="6209"/>
                      </a:lnTo>
                      <a:lnTo>
                        <a:pt x="5865" y="6103"/>
                      </a:lnTo>
                      <a:lnTo>
                        <a:pt x="5984" y="5984"/>
                      </a:lnTo>
                      <a:lnTo>
                        <a:pt x="6103" y="5865"/>
                      </a:lnTo>
                      <a:lnTo>
                        <a:pt x="6210" y="5734"/>
                      </a:lnTo>
                      <a:lnTo>
                        <a:pt x="6316" y="5604"/>
                      </a:lnTo>
                      <a:lnTo>
                        <a:pt x="6411" y="5461"/>
                      </a:lnTo>
                      <a:lnTo>
                        <a:pt x="6506" y="5319"/>
                      </a:lnTo>
                      <a:lnTo>
                        <a:pt x="6590" y="5177"/>
                      </a:lnTo>
                      <a:lnTo>
                        <a:pt x="6661" y="5022"/>
                      </a:lnTo>
                      <a:lnTo>
                        <a:pt x="6732" y="4868"/>
                      </a:lnTo>
                      <a:lnTo>
                        <a:pt x="6803" y="4713"/>
                      </a:lnTo>
                      <a:lnTo>
                        <a:pt x="6851" y="4547"/>
                      </a:lnTo>
                      <a:lnTo>
                        <a:pt x="6898" y="4381"/>
                      </a:lnTo>
                      <a:lnTo>
                        <a:pt x="6946" y="4215"/>
                      </a:lnTo>
                      <a:lnTo>
                        <a:pt x="6969" y="4037"/>
                      </a:lnTo>
                      <a:lnTo>
                        <a:pt x="6993" y="3859"/>
                      </a:lnTo>
                      <a:lnTo>
                        <a:pt x="7005" y="3681"/>
                      </a:lnTo>
                      <a:lnTo>
                        <a:pt x="7017" y="3503"/>
                      </a:lnTo>
                      <a:lnTo>
                        <a:pt x="7005" y="3324"/>
                      </a:lnTo>
                      <a:lnTo>
                        <a:pt x="6993" y="3146"/>
                      </a:lnTo>
                      <a:lnTo>
                        <a:pt x="6969" y="2968"/>
                      </a:lnTo>
                      <a:lnTo>
                        <a:pt x="6946" y="2802"/>
                      </a:lnTo>
                      <a:lnTo>
                        <a:pt x="6898" y="2624"/>
                      </a:lnTo>
                      <a:lnTo>
                        <a:pt x="6851" y="2458"/>
                      </a:lnTo>
                      <a:lnTo>
                        <a:pt x="6803" y="2304"/>
                      </a:lnTo>
                      <a:lnTo>
                        <a:pt x="6732" y="2137"/>
                      </a:lnTo>
                      <a:lnTo>
                        <a:pt x="6661" y="1983"/>
                      </a:lnTo>
                      <a:lnTo>
                        <a:pt x="6590" y="1829"/>
                      </a:lnTo>
                      <a:lnTo>
                        <a:pt x="6506" y="1686"/>
                      </a:lnTo>
                      <a:lnTo>
                        <a:pt x="6411" y="1544"/>
                      </a:lnTo>
                      <a:lnTo>
                        <a:pt x="6316" y="1401"/>
                      </a:lnTo>
                      <a:lnTo>
                        <a:pt x="6210" y="1271"/>
                      </a:lnTo>
                      <a:lnTo>
                        <a:pt x="6103" y="1152"/>
                      </a:lnTo>
                      <a:lnTo>
                        <a:pt x="5984" y="1021"/>
                      </a:lnTo>
                      <a:lnTo>
                        <a:pt x="5865" y="915"/>
                      </a:lnTo>
                      <a:lnTo>
                        <a:pt x="5735" y="796"/>
                      </a:lnTo>
                      <a:lnTo>
                        <a:pt x="5604" y="689"/>
                      </a:lnTo>
                      <a:lnTo>
                        <a:pt x="5462" y="594"/>
                      </a:lnTo>
                      <a:lnTo>
                        <a:pt x="5319" y="511"/>
                      </a:lnTo>
                      <a:lnTo>
                        <a:pt x="5177" y="416"/>
                      </a:lnTo>
                      <a:lnTo>
                        <a:pt x="5022" y="345"/>
                      </a:lnTo>
                      <a:lnTo>
                        <a:pt x="4868" y="273"/>
                      </a:lnTo>
                      <a:lnTo>
                        <a:pt x="4714" y="214"/>
                      </a:lnTo>
                      <a:lnTo>
                        <a:pt x="4548" y="155"/>
                      </a:lnTo>
                      <a:lnTo>
                        <a:pt x="4381" y="107"/>
                      </a:lnTo>
                      <a:lnTo>
                        <a:pt x="4215" y="72"/>
                      </a:lnTo>
                      <a:lnTo>
                        <a:pt x="4037" y="36"/>
                      </a:lnTo>
                      <a:lnTo>
                        <a:pt x="3859" y="12"/>
                      </a:lnTo>
                      <a:lnTo>
                        <a:pt x="368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25"/>
                <p:cNvSpPr/>
                <p:nvPr/>
              </p:nvSpPr>
              <p:spPr>
                <a:xfrm>
                  <a:off x="6247250" y="2379500"/>
                  <a:ext cx="377850" cy="59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4" h="23756" extrusionOk="0">
                      <a:moveTo>
                        <a:pt x="6910" y="0"/>
                      </a:moveTo>
                      <a:lnTo>
                        <a:pt x="1" y="2054"/>
                      </a:lnTo>
                      <a:lnTo>
                        <a:pt x="9546" y="23756"/>
                      </a:lnTo>
                      <a:lnTo>
                        <a:pt x="15114" y="20551"/>
                      </a:lnTo>
                      <a:lnTo>
                        <a:pt x="691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25"/>
                <p:cNvSpPr/>
                <p:nvPr/>
              </p:nvSpPr>
              <p:spPr>
                <a:xfrm>
                  <a:off x="6284350" y="2449550"/>
                  <a:ext cx="305725" cy="49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9" h="19672" extrusionOk="0">
                      <a:moveTo>
                        <a:pt x="5106" y="0"/>
                      </a:moveTo>
                      <a:lnTo>
                        <a:pt x="1" y="1449"/>
                      </a:lnTo>
                      <a:lnTo>
                        <a:pt x="8192" y="19672"/>
                      </a:lnTo>
                      <a:lnTo>
                        <a:pt x="12229" y="17226"/>
                      </a:lnTo>
                      <a:lnTo>
                        <a:pt x="51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25"/>
                <p:cNvSpPr/>
                <p:nvPr/>
              </p:nvSpPr>
              <p:spPr>
                <a:xfrm>
                  <a:off x="6312850" y="2505925"/>
                  <a:ext cx="158825" cy="10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145" extrusionOk="0">
                      <a:moveTo>
                        <a:pt x="5675" y="1"/>
                      </a:moveTo>
                      <a:lnTo>
                        <a:pt x="1" y="2672"/>
                      </a:lnTo>
                      <a:lnTo>
                        <a:pt x="749" y="4144"/>
                      </a:lnTo>
                      <a:lnTo>
                        <a:pt x="6352" y="2245"/>
                      </a:lnTo>
                      <a:lnTo>
                        <a:pt x="56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25"/>
                <p:cNvSpPr/>
                <p:nvPr/>
              </p:nvSpPr>
              <p:spPr>
                <a:xfrm>
                  <a:off x="6421475" y="2750500"/>
                  <a:ext cx="15882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144" extrusionOk="0">
                      <a:moveTo>
                        <a:pt x="5664" y="0"/>
                      </a:moveTo>
                      <a:lnTo>
                        <a:pt x="1" y="2671"/>
                      </a:lnTo>
                      <a:lnTo>
                        <a:pt x="737" y="4143"/>
                      </a:lnTo>
                      <a:lnTo>
                        <a:pt x="6352" y="2244"/>
                      </a:lnTo>
                      <a:lnTo>
                        <a:pt x="56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25"/>
                <p:cNvSpPr/>
                <p:nvPr/>
              </p:nvSpPr>
              <p:spPr>
                <a:xfrm>
                  <a:off x="6369250" y="2714275"/>
                  <a:ext cx="236850" cy="1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4" h="5629" extrusionOk="0">
                      <a:moveTo>
                        <a:pt x="8785" y="1"/>
                      </a:moveTo>
                      <a:lnTo>
                        <a:pt x="0" y="4346"/>
                      </a:lnTo>
                      <a:lnTo>
                        <a:pt x="1116" y="5628"/>
                      </a:lnTo>
                      <a:lnTo>
                        <a:pt x="9474" y="2245"/>
                      </a:lnTo>
                      <a:lnTo>
                        <a:pt x="878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25"/>
                <p:cNvSpPr/>
                <p:nvPr/>
              </p:nvSpPr>
              <p:spPr>
                <a:xfrm>
                  <a:off x="4412175" y="3745350"/>
                  <a:ext cx="113400" cy="1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" h="4548" extrusionOk="0">
                      <a:moveTo>
                        <a:pt x="2268" y="1"/>
                      </a:moveTo>
                      <a:lnTo>
                        <a:pt x="2042" y="13"/>
                      </a:lnTo>
                      <a:lnTo>
                        <a:pt x="1817" y="48"/>
                      </a:lnTo>
                      <a:lnTo>
                        <a:pt x="1591" y="107"/>
                      </a:lnTo>
                      <a:lnTo>
                        <a:pt x="1389" y="179"/>
                      </a:lnTo>
                      <a:lnTo>
                        <a:pt x="1188" y="274"/>
                      </a:lnTo>
                      <a:lnTo>
                        <a:pt x="998" y="392"/>
                      </a:lnTo>
                      <a:lnTo>
                        <a:pt x="820" y="523"/>
                      </a:lnTo>
                      <a:lnTo>
                        <a:pt x="665" y="665"/>
                      </a:lnTo>
                      <a:lnTo>
                        <a:pt x="511" y="832"/>
                      </a:lnTo>
                      <a:lnTo>
                        <a:pt x="380" y="998"/>
                      </a:lnTo>
                      <a:lnTo>
                        <a:pt x="273" y="1188"/>
                      </a:lnTo>
                      <a:lnTo>
                        <a:pt x="179" y="1390"/>
                      </a:lnTo>
                      <a:lnTo>
                        <a:pt x="95" y="1591"/>
                      </a:lnTo>
                      <a:lnTo>
                        <a:pt x="48" y="1817"/>
                      </a:lnTo>
                      <a:lnTo>
                        <a:pt x="12" y="2043"/>
                      </a:lnTo>
                      <a:lnTo>
                        <a:pt x="0" y="2268"/>
                      </a:lnTo>
                      <a:lnTo>
                        <a:pt x="12" y="2506"/>
                      </a:lnTo>
                      <a:lnTo>
                        <a:pt x="48" y="2731"/>
                      </a:lnTo>
                      <a:lnTo>
                        <a:pt x="95" y="2945"/>
                      </a:lnTo>
                      <a:lnTo>
                        <a:pt x="179" y="3159"/>
                      </a:lnTo>
                      <a:lnTo>
                        <a:pt x="273" y="3360"/>
                      </a:lnTo>
                      <a:lnTo>
                        <a:pt x="380" y="3538"/>
                      </a:lnTo>
                      <a:lnTo>
                        <a:pt x="511" y="3717"/>
                      </a:lnTo>
                      <a:lnTo>
                        <a:pt x="665" y="3883"/>
                      </a:lnTo>
                      <a:lnTo>
                        <a:pt x="820" y="4025"/>
                      </a:lnTo>
                      <a:lnTo>
                        <a:pt x="998" y="4156"/>
                      </a:lnTo>
                      <a:lnTo>
                        <a:pt x="1188" y="4275"/>
                      </a:lnTo>
                      <a:lnTo>
                        <a:pt x="1389" y="4369"/>
                      </a:lnTo>
                      <a:lnTo>
                        <a:pt x="1591" y="4441"/>
                      </a:lnTo>
                      <a:lnTo>
                        <a:pt x="1817" y="4500"/>
                      </a:lnTo>
                      <a:lnTo>
                        <a:pt x="2042" y="4536"/>
                      </a:lnTo>
                      <a:lnTo>
                        <a:pt x="2268" y="4548"/>
                      </a:lnTo>
                      <a:lnTo>
                        <a:pt x="2505" y="4536"/>
                      </a:lnTo>
                      <a:lnTo>
                        <a:pt x="2731" y="4500"/>
                      </a:lnTo>
                      <a:lnTo>
                        <a:pt x="2945" y="4441"/>
                      </a:lnTo>
                      <a:lnTo>
                        <a:pt x="3158" y="4369"/>
                      </a:lnTo>
                      <a:lnTo>
                        <a:pt x="3348" y="4275"/>
                      </a:lnTo>
                      <a:lnTo>
                        <a:pt x="3538" y="4156"/>
                      </a:lnTo>
                      <a:lnTo>
                        <a:pt x="3716" y="4025"/>
                      </a:lnTo>
                      <a:lnTo>
                        <a:pt x="3871" y="3883"/>
                      </a:lnTo>
                      <a:lnTo>
                        <a:pt x="4025" y="3717"/>
                      </a:lnTo>
                      <a:lnTo>
                        <a:pt x="4156" y="3538"/>
                      </a:lnTo>
                      <a:lnTo>
                        <a:pt x="4262" y="3360"/>
                      </a:lnTo>
                      <a:lnTo>
                        <a:pt x="4357" y="3159"/>
                      </a:lnTo>
                      <a:lnTo>
                        <a:pt x="4441" y="2945"/>
                      </a:lnTo>
                      <a:lnTo>
                        <a:pt x="4500" y="2731"/>
                      </a:lnTo>
                      <a:lnTo>
                        <a:pt x="4535" y="2506"/>
                      </a:lnTo>
                      <a:lnTo>
                        <a:pt x="4535" y="2268"/>
                      </a:lnTo>
                      <a:lnTo>
                        <a:pt x="4535" y="2043"/>
                      </a:lnTo>
                      <a:lnTo>
                        <a:pt x="4500" y="1817"/>
                      </a:lnTo>
                      <a:lnTo>
                        <a:pt x="4441" y="1591"/>
                      </a:lnTo>
                      <a:lnTo>
                        <a:pt x="4357" y="1390"/>
                      </a:lnTo>
                      <a:lnTo>
                        <a:pt x="4262" y="1188"/>
                      </a:lnTo>
                      <a:lnTo>
                        <a:pt x="4156" y="998"/>
                      </a:lnTo>
                      <a:lnTo>
                        <a:pt x="4025" y="832"/>
                      </a:lnTo>
                      <a:lnTo>
                        <a:pt x="3871" y="665"/>
                      </a:lnTo>
                      <a:lnTo>
                        <a:pt x="3716" y="523"/>
                      </a:lnTo>
                      <a:lnTo>
                        <a:pt x="3538" y="392"/>
                      </a:lnTo>
                      <a:lnTo>
                        <a:pt x="3348" y="274"/>
                      </a:lnTo>
                      <a:lnTo>
                        <a:pt x="3158" y="179"/>
                      </a:lnTo>
                      <a:lnTo>
                        <a:pt x="2945" y="107"/>
                      </a:lnTo>
                      <a:lnTo>
                        <a:pt x="2731" y="48"/>
                      </a:lnTo>
                      <a:lnTo>
                        <a:pt x="2505" y="13"/>
                      </a:lnTo>
                      <a:lnTo>
                        <a:pt x="226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25"/>
                <p:cNvSpPr/>
                <p:nvPr/>
              </p:nvSpPr>
              <p:spPr>
                <a:xfrm>
                  <a:off x="3578475" y="355350"/>
                  <a:ext cx="155550" cy="15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2" h="6222" extrusionOk="0">
                      <a:moveTo>
                        <a:pt x="2957" y="0"/>
                      </a:moveTo>
                      <a:lnTo>
                        <a:pt x="2790" y="12"/>
                      </a:lnTo>
                      <a:lnTo>
                        <a:pt x="2636" y="36"/>
                      </a:lnTo>
                      <a:lnTo>
                        <a:pt x="2482" y="60"/>
                      </a:lnTo>
                      <a:lnTo>
                        <a:pt x="2339" y="95"/>
                      </a:lnTo>
                      <a:lnTo>
                        <a:pt x="2185" y="143"/>
                      </a:lnTo>
                      <a:lnTo>
                        <a:pt x="2042" y="190"/>
                      </a:lnTo>
                      <a:lnTo>
                        <a:pt x="1900" y="250"/>
                      </a:lnTo>
                      <a:lnTo>
                        <a:pt x="1769" y="309"/>
                      </a:lnTo>
                      <a:lnTo>
                        <a:pt x="1627" y="380"/>
                      </a:lnTo>
                      <a:lnTo>
                        <a:pt x="1496" y="452"/>
                      </a:lnTo>
                      <a:lnTo>
                        <a:pt x="1378" y="535"/>
                      </a:lnTo>
                      <a:lnTo>
                        <a:pt x="1247" y="618"/>
                      </a:lnTo>
                      <a:lnTo>
                        <a:pt x="1128" y="713"/>
                      </a:lnTo>
                      <a:lnTo>
                        <a:pt x="1021" y="808"/>
                      </a:lnTo>
                      <a:lnTo>
                        <a:pt x="915" y="915"/>
                      </a:lnTo>
                      <a:lnTo>
                        <a:pt x="808" y="1021"/>
                      </a:lnTo>
                      <a:lnTo>
                        <a:pt x="713" y="1128"/>
                      </a:lnTo>
                      <a:lnTo>
                        <a:pt x="618" y="1247"/>
                      </a:lnTo>
                      <a:lnTo>
                        <a:pt x="535" y="1378"/>
                      </a:lnTo>
                      <a:lnTo>
                        <a:pt x="452" y="1496"/>
                      </a:lnTo>
                      <a:lnTo>
                        <a:pt x="380" y="1627"/>
                      </a:lnTo>
                      <a:lnTo>
                        <a:pt x="309" y="1769"/>
                      </a:lnTo>
                      <a:lnTo>
                        <a:pt x="250" y="1900"/>
                      </a:lnTo>
                      <a:lnTo>
                        <a:pt x="190" y="2042"/>
                      </a:lnTo>
                      <a:lnTo>
                        <a:pt x="143" y="2185"/>
                      </a:lnTo>
                      <a:lnTo>
                        <a:pt x="95" y="2339"/>
                      </a:lnTo>
                      <a:lnTo>
                        <a:pt x="60" y="2482"/>
                      </a:lnTo>
                      <a:lnTo>
                        <a:pt x="36" y="2636"/>
                      </a:lnTo>
                      <a:lnTo>
                        <a:pt x="12" y="2790"/>
                      </a:lnTo>
                      <a:lnTo>
                        <a:pt x="0" y="2956"/>
                      </a:lnTo>
                      <a:lnTo>
                        <a:pt x="0" y="3111"/>
                      </a:lnTo>
                      <a:lnTo>
                        <a:pt x="0" y="3277"/>
                      </a:lnTo>
                      <a:lnTo>
                        <a:pt x="12" y="3431"/>
                      </a:lnTo>
                      <a:lnTo>
                        <a:pt x="36" y="3586"/>
                      </a:lnTo>
                      <a:lnTo>
                        <a:pt x="60" y="3740"/>
                      </a:lnTo>
                      <a:lnTo>
                        <a:pt x="95" y="3894"/>
                      </a:lnTo>
                      <a:lnTo>
                        <a:pt x="143" y="4037"/>
                      </a:lnTo>
                      <a:lnTo>
                        <a:pt x="190" y="4179"/>
                      </a:lnTo>
                      <a:lnTo>
                        <a:pt x="250" y="4322"/>
                      </a:lnTo>
                      <a:lnTo>
                        <a:pt x="309" y="4464"/>
                      </a:lnTo>
                      <a:lnTo>
                        <a:pt x="380" y="4595"/>
                      </a:lnTo>
                      <a:lnTo>
                        <a:pt x="452" y="4725"/>
                      </a:lnTo>
                      <a:lnTo>
                        <a:pt x="535" y="4856"/>
                      </a:lnTo>
                      <a:lnTo>
                        <a:pt x="618" y="4975"/>
                      </a:lnTo>
                      <a:lnTo>
                        <a:pt x="713" y="5093"/>
                      </a:lnTo>
                      <a:lnTo>
                        <a:pt x="808" y="5200"/>
                      </a:lnTo>
                      <a:lnTo>
                        <a:pt x="915" y="5319"/>
                      </a:lnTo>
                      <a:lnTo>
                        <a:pt x="1021" y="5414"/>
                      </a:lnTo>
                      <a:lnTo>
                        <a:pt x="1128" y="5509"/>
                      </a:lnTo>
                      <a:lnTo>
                        <a:pt x="1247" y="5604"/>
                      </a:lnTo>
                      <a:lnTo>
                        <a:pt x="1378" y="5699"/>
                      </a:lnTo>
                      <a:lnTo>
                        <a:pt x="1496" y="5770"/>
                      </a:lnTo>
                      <a:lnTo>
                        <a:pt x="1627" y="5853"/>
                      </a:lnTo>
                      <a:lnTo>
                        <a:pt x="1769" y="5913"/>
                      </a:lnTo>
                      <a:lnTo>
                        <a:pt x="1900" y="5984"/>
                      </a:lnTo>
                      <a:lnTo>
                        <a:pt x="2042" y="6031"/>
                      </a:lnTo>
                      <a:lnTo>
                        <a:pt x="2185" y="6091"/>
                      </a:lnTo>
                      <a:lnTo>
                        <a:pt x="2339" y="6126"/>
                      </a:lnTo>
                      <a:lnTo>
                        <a:pt x="2482" y="6162"/>
                      </a:lnTo>
                      <a:lnTo>
                        <a:pt x="2636" y="6186"/>
                      </a:lnTo>
                      <a:lnTo>
                        <a:pt x="2790" y="6209"/>
                      </a:lnTo>
                      <a:lnTo>
                        <a:pt x="2957" y="6221"/>
                      </a:lnTo>
                      <a:lnTo>
                        <a:pt x="3277" y="6221"/>
                      </a:lnTo>
                      <a:lnTo>
                        <a:pt x="3431" y="6209"/>
                      </a:lnTo>
                      <a:lnTo>
                        <a:pt x="3586" y="6186"/>
                      </a:lnTo>
                      <a:lnTo>
                        <a:pt x="3740" y="6162"/>
                      </a:lnTo>
                      <a:lnTo>
                        <a:pt x="3894" y="6126"/>
                      </a:lnTo>
                      <a:lnTo>
                        <a:pt x="4037" y="6091"/>
                      </a:lnTo>
                      <a:lnTo>
                        <a:pt x="4179" y="6031"/>
                      </a:lnTo>
                      <a:lnTo>
                        <a:pt x="4322" y="5984"/>
                      </a:lnTo>
                      <a:lnTo>
                        <a:pt x="4464" y="5913"/>
                      </a:lnTo>
                      <a:lnTo>
                        <a:pt x="4595" y="5853"/>
                      </a:lnTo>
                      <a:lnTo>
                        <a:pt x="4725" y="5770"/>
                      </a:lnTo>
                      <a:lnTo>
                        <a:pt x="4856" y="5699"/>
                      </a:lnTo>
                      <a:lnTo>
                        <a:pt x="4975" y="5604"/>
                      </a:lnTo>
                      <a:lnTo>
                        <a:pt x="5093" y="5509"/>
                      </a:lnTo>
                      <a:lnTo>
                        <a:pt x="5200" y="5414"/>
                      </a:lnTo>
                      <a:lnTo>
                        <a:pt x="5319" y="5319"/>
                      </a:lnTo>
                      <a:lnTo>
                        <a:pt x="5414" y="5200"/>
                      </a:lnTo>
                      <a:lnTo>
                        <a:pt x="5509" y="5093"/>
                      </a:lnTo>
                      <a:lnTo>
                        <a:pt x="5604" y="4975"/>
                      </a:lnTo>
                      <a:lnTo>
                        <a:pt x="5699" y="4856"/>
                      </a:lnTo>
                      <a:lnTo>
                        <a:pt x="5770" y="4725"/>
                      </a:lnTo>
                      <a:lnTo>
                        <a:pt x="5853" y="4595"/>
                      </a:lnTo>
                      <a:lnTo>
                        <a:pt x="5913" y="4464"/>
                      </a:lnTo>
                      <a:lnTo>
                        <a:pt x="5984" y="4322"/>
                      </a:lnTo>
                      <a:lnTo>
                        <a:pt x="6031" y="4179"/>
                      </a:lnTo>
                      <a:lnTo>
                        <a:pt x="6091" y="4037"/>
                      </a:lnTo>
                      <a:lnTo>
                        <a:pt x="6126" y="3894"/>
                      </a:lnTo>
                      <a:lnTo>
                        <a:pt x="6162" y="3740"/>
                      </a:lnTo>
                      <a:lnTo>
                        <a:pt x="6186" y="3586"/>
                      </a:lnTo>
                      <a:lnTo>
                        <a:pt x="6209" y="3431"/>
                      </a:lnTo>
                      <a:lnTo>
                        <a:pt x="6221" y="3277"/>
                      </a:lnTo>
                      <a:lnTo>
                        <a:pt x="6221" y="3111"/>
                      </a:lnTo>
                      <a:lnTo>
                        <a:pt x="6221" y="2956"/>
                      </a:lnTo>
                      <a:lnTo>
                        <a:pt x="6209" y="2790"/>
                      </a:lnTo>
                      <a:lnTo>
                        <a:pt x="6186" y="2636"/>
                      </a:lnTo>
                      <a:lnTo>
                        <a:pt x="6162" y="2482"/>
                      </a:lnTo>
                      <a:lnTo>
                        <a:pt x="6126" y="2339"/>
                      </a:lnTo>
                      <a:lnTo>
                        <a:pt x="6091" y="2185"/>
                      </a:lnTo>
                      <a:lnTo>
                        <a:pt x="6031" y="2042"/>
                      </a:lnTo>
                      <a:lnTo>
                        <a:pt x="5984" y="1900"/>
                      </a:lnTo>
                      <a:lnTo>
                        <a:pt x="5913" y="1769"/>
                      </a:lnTo>
                      <a:lnTo>
                        <a:pt x="5853" y="1627"/>
                      </a:lnTo>
                      <a:lnTo>
                        <a:pt x="5770" y="1496"/>
                      </a:lnTo>
                      <a:lnTo>
                        <a:pt x="5699" y="1378"/>
                      </a:lnTo>
                      <a:lnTo>
                        <a:pt x="5604" y="1247"/>
                      </a:lnTo>
                      <a:lnTo>
                        <a:pt x="5509" y="1128"/>
                      </a:lnTo>
                      <a:lnTo>
                        <a:pt x="5414" y="1021"/>
                      </a:lnTo>
                      <a:lnTo>
                        <a:pt x="5319" y="915"/>
                      </a:lnTo>
                      <a:lnTo>
                        <a:pt x="5200" y="808"/>
                      </a:lnTo>
                      <a:lnTo>
                        <a:pt x="5093" y="713"/>
                      </a:lnTo>
                      <a:lnTo>
                        <a:pt x="4975" y="618"/>
                      </a:lnTo>
                      <a:lnTo>
                        <a:pt x="4856" y="535"/>
                      </a:lnTo>
                      <a:lnTo>
                        <a:pt x="4725" y="452"/>
                      </a:lnTo>
                      <a:lnTo>
                        <a:pt x="4595" y="380"/>
                      </a:lnTo>
                      <a:lnTo>
                        <a:pt x="4464" y="309"/>
                      </a:lnTo>
                      <a:lnTo>
                        <a:pt x="4322" y="250"/>
                      </a:lnTo>
                      <a:lnTo>
                        <a:pt x="4179" y="190"/>
                      </a:lnTo>
                      <a:lnTo>
                        <a:pt x="4037" y="143"/>
                      </a:lnTo>
                      <a:lnTo>
                        <a:pt x="3894" y="95"/>
                      </a:lnTo>
                      <a:lnTo>
                        <a:pt x="3740" y="60"/>
                      </a:lnTo>
                      <a:lnTo>
                        <a:pt x="3586" y="36"/>
                      </a:lnTo>
                      <a:lnTo>
                        <a:pt x="3431" y="12"/>
                      </a:lnTo>
                      <a:lnTo>
                        <a:pt x="3277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25"/>
                <p:cNvSpPr/>
                <p:nvPr/>
              </p:nvSpPr>
              <p:spPr>
                <a:xfrm>
                  <a:off x="2680675" y="4188475"/>
                  <a:ext cx="61450" cy="3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" h="13986" extrusionOk="0">
                      <a:moveTo>
                        <a:pt x="0" y="0"/>
                      </a:moveTo>
                      <a:lnTo>
                        <a:pt x="0" y="13985"/>
                      </a:lnTo>
                      <a:lnTo>
                        <a:pt x="2458" y="13985"/>
                      </a:lnTo>
                      <a:lnTo>
                        <a:pt x="245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25"/>
                <p:cNvSpPr/>
                <p:nvPr/>
              </p:nvSpPr>
              <p:spPr>
                <a:xfrm>
                  <a:off x="2774450" y="4188475"/>
                  <a:ext cx="61175" cy="3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" h="13986" extrusionOk="0">
                      <a:moveTo>
                        <a:pt x="1" y="0"/>
                      </a:moveTo>
                      <a:lnTo>
                        <a:pt x="1" y="13985"/>
                      </a:lnTo>
                      <a:lnTo>
                        <a:pt x="2446" y="13985"/>
                      </a:lnTo>
                      <a:lnTo>
                        <a:pt x="24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25"/>
                <p:cNvSpPr/>
                <p:nvPr/>
              </p:nvSpPr>
              <p:spPr>
                <a:xfrm>
                  <a:off x="2868250" y="4188475"/>
                  <a:ext cx="61150" cy="3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6" h="13986" extrusionOk="0">
                      <a:moveTo>
                        <a:pt x="0" y="0"/>
                      </a:moveTo>
                      <a:lnTo>
                        <a:pt x="0" y="13985"/>
                      </a:lnTo>
                      <a:lnTo>
                        <a:pt x="2446" y="13985"/>
                      </a:lnTo>
                      <a:lnTo>
                        <a:pt x="24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25"/>
                <p:cNvSpPr/>
                <p:nvPr/>
              </p:nvSpPr>
              <p:spPr>
                <a:xfrm>
                  <a:off x="2961725" y="4188475"/>
                  <a:ext cx="61475" cy="3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9" h="13986" extrusionOk="0">
                      <a:moveTo>
                        <a:pt x="1" y="0"/>
                      </a:moveTo>
                      <a:lnTo>
                        <a:pt x="1" y="13985"/>
                      </a:lnTo>
                      <a:lnTo>
                        <a:pt x="2458" y="13985"/>
                      </a:lnTo>
                      <a:lnTo>
                        <a:pt x="245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25"/>
                <p:cNvSpPr/>
                <p:nvPr/>
              </p:nvSpPr>
              <p:spPr>
                <a:xfrm>
                  <a:off x="3055525" y="4188475"/>
                  <a:ext cx="61150" cy="3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6" h="13986" extrusionOk="0">
                      <a:moveTo>
                        <a:pt x="0" y="0"/>
                      </a:moveTo>
                      <a:lnTo>
                        <a:pt x="0" y="13985"/>
                      </a:lnTo>
                      <a:lnTo>
                        <a:pt x="2446" y="13985"/>
                      </a:lnTo>
                      <a:lnTo>
                        <a:pt x="24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25"/>
                <p:cNvSpPr/>
                <p:nvPr/>
              </p:nvSpPr>
              <p:spPr>
                <a:xfrm>
                  <a:off x="3149300" y="4188475"/>
                  <a:ext cx="61175" cy="3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" h="13986" extrusionOk="0">
                      <a:moveTo>
                        <a:pt x="1" y="0"/>
                      </a:moveTo>
                      <a:lnTo>
                        <a:pt x="1" y="13985"/>
                      </a:lnTo>
                      <a:lnTo>
                        <a:pt x="2446" y="13985"/>
                      </a:lnTo>
                      <a:lnTo>
                        <a:pt x="24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25"/>
                <p:cNvSpPr/>
                <p:nvPr/>
              </p:nvSpPr>
              <p:spPr>
                <a:xfrm>
                  <a:off x="6269225" y="2458750"/>
                  <a:ext cx="236875" cy="14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5" h="5628" extrusionOk="0">
                      <a:moveTo>
                        <a:pt x="8786" y="0"/>
                      </a:moveTo>
                      <a:lnTo>
                        <a:pt x="0" y="4345"/>
                      </a:lnTo>
                      <a:lnTo>
                        <a:pt x="1116" y="5627"/>
                      </a:lnTo>
                      <a:lnTo>
                        <a:pt x="9474" y="2244"/>
                      </a:lnTo>
                      <a:lnTo>
                        <a:pt x="878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25"/>
                <p:cNvSpPr/>
                <p:nvPr/>
              </p:nvSpPr>
              <p:spPr>
                <a:xfrm>
                  <a:off x="1321650" y="2481000"/>
                  <a:ext cx="600425" cy="3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7" h="12122" extrusionOk="0">
                      <a:moveTo>
                        <a:pt x="18188" y="1"/>
                      </a:moveTo>
                      <a:lnTo>
                        <a:pt x="16941" y="12"/>
                      </a:lnTo>
                      <a:lnTo>
                        <a:pt x="15600" y="36"/>
                      </a:lnTo>
                      <a:lnTo>
                        <a:pt x="14234" y="72"/>
                      </a:lnTo>
                      <a:lnTo>
                        <a:pt x="12834" y="119"/>
                      </a:lnTo>
                      <a:lnTo>
                        <a:pt x="11456" y="191"/>
                      </a:lnTo>
                      <a:lnTo>
                        <a:pt x="10127" y="274"/>
                      </a:lnTo>
                      <a:lnTo>
                        <a:pt x="9486" y="321"/>
                      </a:lnTo>
                      <a:lnTo>
                        <a:pt x="8868" y="380"/>
                      </a:lnTo>
                      <a:lnTo>
                        <a:pt x="8275" y="452"/>
                      </a:lnTo>
                      <a:lnTo>
                        <a:pt x="7717" y="523"/>
                      </a:lnTo>
                      <a:lnTo>
                        <a:pt x="7194" y="594"/>
                      </a:lnTo>
                      <a:lnTo>
                        <a:pt x="6708" y="689"/>
                      </a:lnTo>
                      <a:lnTo>
                        <a:pt x="6268" y="772"/>
                      </a:lnTo>
                      <a:lnTo>
                        <a:pt x="5865" y="879"/>
                      </a:lnTo>
                      <a:lnTo>
                        <a:pt x="5663" y="938"/>
                      </a:lnTo>
                      <a:lnTo>
                        <a:pt x="5449" y="1022"/>
                      </a:lnTo>
                      <a:lnTo>
                        <a:pt x="5224" y="1117"/>
                      </a:lnTo>
                      <a:lnTo>
                        <a:pt x="4998" y="1235"/>
                      </a:lnTo>
                      <a:lnTo>
                        <a:pt x="4773" y="1366"/>
                      </a:lnTo>
                      <a:lnTo>
                        <a:pt x="4535" y="1496"/>
                      </a:lnTo>
                      <a:lnTo>
                        <a:pt x="4286" y="1651"/>
                      </a:lnTo>
                      <a:lnTo>
                        <a:pt x="4048" y="1817"/>
                      </a:lnTo>
                      <a:lnTo>
                        <a:pt x="3799" y="1995"/>
                      </a:lnTo>
                      <a:lnTo>
                        <a:pt x="3550" y="2185"/>
                      </a:lnTo>
                      <a:lnTo>
                        <a:pt x="3300" y="2375"/>
                      </a:lnTo>
                      <a:lnTo>
                        <a:pt x="3051" y="2577"/>
                      </a:lnTo>
                      <a:lnTo>
                        <a:pt x="2814" y="2790"/>
                      </a:lnTo>
                      <a:lnTo>
                        <a:pt x="2576" y="3004"/>
                      </a:lnTo>
                      <a:lnTo>
                        <a:pt x="2339" y="3230"/>
                      </a:lnTo>
                      <a:lnTo>
                        <a:pt x="2101" y="3455"/>
                      </a:lnTo>
                      <a:lnTo>
                        <a:pt x="1888" y="3681"/>
                      </a:lnTo>
                      <a:lnTo>
                        <a:pt x="1662" y="3918"/>
                      </a:lnTo>
                      <a:lnTo>
                        <a:pt x="1460" y="4156"/>
                      </a:lnTo>
                      <a:lnTo>
                        <a:pt x="1259" y="4393"/>
                      </a:lnTo>
                      <a:lnTo>
                        <a:pt x="1069" y="4631"/>
                      </a:lnTo>
                      <a:lnTo>
                        <a:pt x="902" y="4868"/>
                      </a:lnTo>
                      <a:lnTo>
                        <a:pt x="736" y="5105"/>
                      </a:lnTo>
                      <a:lnTo>
                        <a:pt x="582" y="5343"/>
                      </a:lnTo>
                      <a:lnTo>
                        <a:pt x="451" y="5580"/>
                      </a:lnTo>
                      <a:lnTo>
                        <a:pt x="333" y="5806"/>
                      </a:lnTo>
                      <a:lnTo>
                        <a:pt x="226" y="6031"/>
                      </a:lnTo>
                      <a:lnTo>
                        <a:pt x="143" y="6257"/>
                      </a:lnTo>
                      <a:lnTo>
                        <a:pt x="83" y="6459"/>
                      </a:lnTo>
                      <a:lnTo>
                        <a:pt x="36" y="6673"/>
                      </a:lnTo>
                      <a:lnTo>
                        <a:pt x="12" y="6862"/>
                      </a:lnTo>
                      <a:lnTo>
                        <a:pt x="0" y="7052"/>
                      </a:lnTo>
                      <a:lnTo>
                        <a:pt x="24" y="7278"/>
                      </a:lnTo>
                      <a:lnTo>
                        <a:pt x="59" y="7492"/>
                      </a:lnTo>
                      <a:lnTo>
                        <a:pt x="119" y="7694"/>
                      </a:lnTo>
                      <a:lnTo>
                        <a:pt x="190" y="7907"/>
                      </a:lnTo>
                      <a:lnTo>
                        <a:pt x="273" y="8121"/>
                      </a:lnTo>
                      <a:lnTo>
                        <a:pt x="380" y="8323"/>
                      </a:lnTo>
                      <a:lnTo>
                        <a:pt x="499" y="8525"/>
                      </a:lnTo>
                      <a:lnTo>
                        <a:pt x="617" y="8715"/>
                      </a:lnTo>
                      <a:lnTo>
                        <a:pt x="760" y="8916"/>
                      </a:lnTo>
                      <a:lnTo>
                        <a:pt x="914" y="9106"/>
                      </a:lnTo>
                      <a:lnTo>
                        <a:pt x="1069" y="9284"/>
                      </a:lnTo>
                      <a:lnTo>
                        <a:pt x="1247" y="9474"/>
                      </a:lnTo>
                      <a:lnTo>
                        <a:pt x="1413" y="9641"/>
                      </a:lnTo>
                      <a:lnTo>
                        <a:pt x="1603" y="9819"/>
                      </a:lnTo>
                      <a:lnTo>
                        <a:pt x="1983" y="10151"/>
                      </a:lnTo>
                      <a:lnTo>
                        <a:pt x="2374" y="10460"/>
                      </a:lnTo>
                      <a:lnTo>
                        <a:pt x="2790" y="10745"/>
                      </a:lnTo>
                      <a:lnTo>
                        <a:pt x="3194" y="11018"/>
                      </a:lnTo>
                      <a:lnTo>
                        <a:pt x="3585" y="11255"/>
                      </a:lnTo>
                      <a:lnTo>
                        <a:pt x="3965" y="11469"/>
                      </a:lnTo>
                      <a:lnTo>
                        <a:pt x="4333" y="11647"/>
                      </a:lnTo>
                      <a:lnTo>
                        <a:pt x="4654" y="11801"/>
                      </a:lnTo>
                      <a:lnTo>
                        <a:pt x="4951" y="11920"/>
                      </a:lnTo>
                      <a:lnTo>
                        <a:pt x="5069" y="11967"/>
                      </a:lnTo>
                      <a:lnTo>
                        <a:pt x="5212" y="12015"/>
                      </a:lnTo>
                      <a:lnTo>
                        <a:pt x="5366" y="12039"/>
                      </a:lnTo>
                      <a:lnTo>
                        <a:pt x="5532" y="12074"/>
                      </a:lnTo>
                      <a:lnTo>
                        <a:pt x="5889" y="12110"/>
                      </a:lnTo>
                      <a:lnTo>
                        <a:pt x="6292" y="12122"/>
                      </a:lnTo>
                      <a:lnTo>
                        <a:pt x="6731" y="12110"/>
                      </a:lnTo>
                      <a:lnTo>
                        <a:pt x="7206" y="12074"/>
                      </a:lnTo>
                      <a:lnTo>
                        <a:pt x="7717" y="12015"/>
                      </a:lnTo>
                      <a:lnTo>
                        <a:pt x="8251" y="11932"/>
                      </a:lnTo>
                      <a:lnTo>
                        <a:pt x="8821" y="11837"/>
                      </a:lnTo>
                      <a:lnTo>
                        <a:pt x="9414" y="11718"/>
                      </a:lnTo>
                      <a:lnTo>
                        <a:pt x="10032" y="11576"/>
                      </a:lnTo>
                      <a:lnTo>
                        <a:pt x="10673" y="11421"/>
                      </a:lnTo>
                      <a:lnTo>
                        <a:pt x="11326" y="11231"/>
                      </a:lnTo>
                      <a:lnTo>
                        <a:pt x="11991" y="11041"/>
                      </a:lnTo>
                      <a:lnTo>
                        <a:pt x="12679" y="10816"/>
                      </a:lnTo>
                      <a:lnTo>
                        <a:pt x="13380" y="10590"/>
                      </a:lnTo>
                      <a:lnTo>
                        <a:pt x="14092" y="10329"/>
                      </a:lnTo>
                      <a:lnTo>
                        <a:pt x="14792" y="10068"/>
                      </a:lnTo>
                      <a:lnTo>
                        <a:pt x="15517" y="9783"/>
                      </a:lnTo>
                      <a:lnTo>
                        <a:pt x="16229" y="9474"/>
                      </a:lnTo>
                      <a:lnTo>
                        <a:pt x="16941" y="9166"/>
                      </a:lnTo>
                      <a:lnTo>
                        <a:pt x="17654" y="8833"/>
                      </a:lnTo>
                      <a:lnTo>
                        <a:pt x="18366" y="8489"/>
                      </a:lnTo>
                      <a:lnTo>
                        <a:pt x="19066" y="8133"/>
                      </a:lnTo>
                      <a:lnTo>
                        <a:pt x="19743" y="7753"/>
                      </a:lnTo>
                      <a:lnTo>
                        <a:pt x="20420" y="7373"/>
                      </a:lnTo>
                      <a:lnTo>
                        <a:pt x="21073" y="6969"/>
                      </a:lnTo>
                      <a:lnTo>
                        <a:pt x="21714" y="6566"/>
                      </a:lnTo>
                      <a:lnTo>
                        <a:pt x="22331" y="6138"/>
                      </a:lnTo>
                      <a:lnTo>
                        <a:pt x="22913" y="5711"/>
                      </a:lnTo>
                      <a:lnTo>
                        <a:pt x="23483" y="5272"/>
                      </a:lnTo>
                      <a:lnTo>
                        <a:pt x="24017" y="4821"/>
                      </a:lnTo>
                      <a:lnTo>
                        <a:pt x="22355" y="24"/>
                      </a:lnTo>
                      <a:lnTo>
                        <a:pt x="21809" y="24"/>
                      </a:lnTo>
                      <a:lnTo>
                        <a:pt x="20337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25"/>
                <p:cNvSpPr/>
                <p:nvPr/>
              </p:nvSpPr>
              <p:spPr>
                <a:xfrm>
                  <a:off x="1304125" y="2541850"/>
                  <a:ext cx="617950" cy="2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8" h="10187" extrusionOk="0">
                      <a:moveTo>
                        <a:pt x="3052" y="0"/>
                      </a:moveTo>
                      <a:lnTo>
                        <a:pt x="2731" y="285"/>
                      </a:lnTo>
                      <a:lnTo>
                        <a:pt x="2411" y="582"/>
                      </a:lnTo>
                      <a:lnTo>
                        <a:pt x="2114" y="891"/>
                      </a:lnTo>
                      <a:lnTo>
                        <a:pt x="1829" y="1211"/>
                      </a:lnTo>
                      <a:lnTo>
                        <a:pt x="1556" y="1544"/>
                      </a:lnTo>
                      <a:lnTo>
                        <a:pt x="1307" y="1888"/>
                      </a:lnTo>
                      <a:lnTo>
                        <a:pt x="1069" y="2220"/>
                      </a:lnTo>
                      <a:lnTo>
                        <a:pt x="855" y="2565"/>
                      </a:lnTo>
                      <a:lnTo>
                        <a:pt x="654" y="2897"/>
                      </a:lnTo>
                      <a:lnTo>
                        <a:pt x="487" y="3229"/>
                      </a:lnTo>
                      <a:lnTo>
                        <a:pt x="333" y="3550"/>
                      </a:lnTo>
                      <a:lnTo>
                        <a:pt x="214" y="3859"/>
                      </a:lnTo>
                      <a:lnTo>
                        <a:pt x="119" y="4155"/>
                      </a:lnTo>
                      <a:lnTo>
                        <a:pt x="48" y="4428"/>
                      </a:lnTo>
                      <a:lnTo>
                        <a:pt x="13" y="4690"/>
                      </a:lnTo>
                      <a:lnTo>
                        <a:pt x="1" y="4808"/>
                      </a:lnTo>
                      <a:lnTo>
                        <a:pt x="13" y="4927"/>
                      </a:lnTo>
                      <a:lnTo>
                        <a:pt x="24" y="5141"/>
                      </a:lnTo>
                      <a:lnTo>
                        <a:pt x="72" y="5354"/>
                      </a:lnTo>
                      <a:lnTo>
                        <a:pt x="131" y="5568"/>
                      </a:lnTo>
                      <a:lnTo>
                        <a:pt x="226" y="5782"/>
                      </a:lnTo>
                      <a:lnTo>
                        <a:pt x="321" y="5996"/>
                      </a:lnTo>
                      <a:lnTo>
                        <a:pt x="440" y="6209"/>
                      </a:lnTo>
                      <a:lnTo>
                        <a:pt x="582" y="6411"/>
                      </a:lnTo>
                      <a:lnTo>
                        <a:pt x="725" y="6625"/>
                      </a:lnTo>
                      <a:lnTo>
                        <a:pt x="891" y="6827"/>
                      </a:lnTo>
                      <a:lnTo>
                        <a:pt x="1069" y="7017"/>
                      </a:lnTo>
                      <a:lnTo>
                        <a:pt x="1259" y="7218"/>
                      </a:lnTo>
                      <a:lnTo>
                        <a:pt x="1461" y="7408"/>
                      </a:lnTo>
                      <a:lnTo>
                        <a:pt x="1663" y="7598"/>
                      </a:lnTo>
                      <a:lnTo>
                        <a:pt x="1876" y="7776"/>
                      </a:lnTo>
                      <a:lnTo>
                        <a:pt x="2102" y="7954"/>
                      </a:lnTo>
                      <a:lnTo>
                        <a:pt x="2328" y="8133"/>
                      </a:lnTo>
                      <a:lnTo>
                        <a:pt x="2779" y="8465"/>
                      </a:lnTo>
                      <a:lnTo>
                        <a:pt x="3254" y="8774"/>
                      </a:lnTo>
                      <a:lnTo>
                        <a:pt x="3717" y="9059"/>
                      </a:lnTo>
                      <a:lnTo>
                        <a:pt x="4168" y="9308"/>
                      </a:lnTo>
                      <a:lnTo>
                        <a:pt x="4583" y="9545"/>
                      </a:lnTo>
                      <a:lnTo>
                        <a:pt x="4975" y="9735"/>
                      </a:lnTo>
                      <a:lnTo>
                        <a:pt x="5331" y="9901"/>
                      </a:lnTo>
                      <a:lnTo>
                        <a:pt x="5628" y="10020"/>
                      </a:lnTo>
                      <a:lnTo>
                        <a:pt x="5759" y="10068"/>
                      </a:lnTo>
                      <a:lnTo>
                        <a:pt x="5901" y="10103"/>
                      </a:lnTo>
                      <a:lnTo>
                        <a:pt x="6043" y="10139"/>
                      </a:lnTo>
                      <a:lnTo>
                        <a:pt x="6210" y="10163"/>
                      </a:lnTo>
                      <a:lnTo>
                        <a:pt x="6388" y="10174"/>
                      </a:lnTo>
                      <a:lnTo>
                        <a:pt x="6566" y="10186"/>
                      </a:lnTo>
                      <a:lnTo>
                        <a:pt x="6969" y="10186"/>
                      </a:lnTo>
                      <a:lnTo>
                        <a:pt x="7409" y="10174"/>
                      </a:lnTo>
                      <a:lnTo>
                        <a:pt x="7884" y="10115"/>
                      </a:lnTo>
                      <a:lnTo>
                        <a:pt x="8394" y="10044"/>
                      </a:lnTo>
                      <a:lnTo>
                        <a:pt x="8940" y="9949"/>
                      </a:lnTo>
                      <a:lnTo>
                        <a:pt x="9498" y="9830"/>
                      </a:lnTo>
                      <a:lnTo>
                        <a:pt x="10092" y="9688"/>
                      </a:lnTo>
                      <a:lnTo>
                        <a:pt x="10721" y="9533"/>
                      </a:lnTo>
                      <a:lnTo>
                        <a:pt x="11350" y="9343"/>
                      </a:lnTo>
                      <a:lnTo>
                        <a:pt x="12015" y="9142"/>
                      </a:lnTo>
                      <a:lnTo>
                        <a:pt x="12680" y="8916"/>
                      </a:lnTo>
                      <a:lnTo>
                        <a:pt x="13368" y="8679"/>
                      </a:lnTo>
                      <a:lnTo>
                        <a:pt x="14069" y="8417"/>
                      </a:lnTo>
                      <a:lnTo>
                        <a:pt x="14781" y="8144"/>
                      </a:lnTo>
                      <a:lnTo>
                        <a:pt x="15493" y="7848"/>
                      </a:lnTo>
                      <a:lnTo>
                        <a:pt x="16206" y="7539"/>
                      </a:lnTo>
                      <a:lnTo>
                        <a:pt x="16930" y="7218"/>
                      </a:lnTo>
                      <a:lnTo>
                        <a:pt x="17642" y="6874"/>
                      </a:lnTo>
                      <a:lnTo>
                        <a:pt x="18355" y="6518"/>
                      </a:lnTo>
                      <a:lnTo>
                        <a:pt x="19055" y="6162"/>
                      </a:lnTo>
                      <a:lnTo>
                        <a:pt x="19755" y="5782"/>
                      </a:lnTo>
                      <a:lnTo>
                        <a:pt x="20444" y="5390"/>
                      </a:lnTo>
                      <a:lnTo>
                        <a:pt x="21121" y="4986"/>
                      </a:lnTo>
                      <a:lnTo>
                        <a:pt x="21774" y="4571"/>
                      </a:lnTo>
                      <a:lnTo>
                        <a:pt x="22415" y="4155"/>
                      </a:lnTo>
                      <a:lnTo>
                        <a:pt x="23020" y="3728"/>
                      </a:lnTo>
                      <a:lnTo>
                        <a:pt x="23614" y="3289"/>
                      </a:lnTo>
                      <a:lnTo>
                        <a:pt x="24184" y="2838"/>
                      </a:lnTo>
                      <a:lnTo>
                        <a:pt x="24718" y="2387"/>
                      </a:lnTo>
                      <a:lnTo>
                        <a:pt x="23816" y="2588"/>
                      </a:lnTo>
                      <a:lnTo>
                        <a:pt x="22842" y="2802"/>
                      </a:lnTo>
                      <a:lnTo>
                        <a:pt x="21631" y="3063"/>
                      </a:lnTo>
                      <a:lnTo>
                        <a:pt x="20290" y="3336"/>
                      </a:lnTo>
                      <a:lnTo>
                        <a:pt x="18912" y="3597"/>
                      </a:lnTo>
                      <a:lnTo>
                        <a:pt x="17595" y="3835"/>
                      </a:lnTo>
                      <a:lnTo>
                        <a:pt x="16989" y="3930"/>
                      </a:lnTo>
                      <a:lnTo>
                        <a:pt x="16431" y="4013"/>
                      </a:lnTo>
                      <a:lnTo>
                        <a:pt x="15802" y="4084"/>
                      </a:lnTo>
                      <a:lnTo>
                        <a:pt x="15185" y="4144"/>
                      </a:lnTo>
                      <a:lnTo>
                        <a:pt x="14567" y="4167"/>
                      </a:lnTo>
                      <a:lnTo>
                        <a:pt x="13962" y="4179"/>
                      </a:lnTo>
                      <a:lnTo>
                        <a:pt x="13368" y="4167"/>
                      </a:lnTo>
                      <a:lnTo>
                        <a:pt x="12775" y="4132"/>
                      </a:lnTo>
                      <a:lnTo>
                        <a:pt x="12205" y="4084"/>
                      </a:lnTo>
                      <a:lnTo>
                        <a:pt x="11635" y="4025"/>
                      </a:lnTo>
                      <a:lnTo>
                        <a:pt x="11077" y="3942"/>
                      </a:lnTo>
                      <a:lnTo>
                        <a:pt x="10531" y="3859"/>
                      </a:lnTo>
                      <a:lnTo>
                        <a:pt x="9997" y="3740"/>
                      </a:lnTo>
                      <a:lnTo>
                        <a:pt x="9474" y="3621"/>
                      </a:lnTo>
                      <a:lnTo>
                        <a:pt x="8976" y="3491"/>
                      </a:lnTo>
                      <a:lnTo>
                        <a:pt x="8477" y="3348"/>
                      </a:lnTo>
                      <a:lnTo>
                        <a:pt x="8014" y="3194"/>
                      </a:lnTo>
                      <a:lnTo>
                        <a:pt x="7551" y="3039"/>
                      </a:lnTo>
                      <a:lnTo>
                        <a:pt x="7112" y="2861"/>
                      </a:lnTo>
                      <a:lnTo>
                        <a:pt x="6685" y="2683"/>
                      </a:lnTo>
                      <a:lnTo>
                        <a:pt x="6281" y="2505"/>
                      </a:lnTo>
                      <a:lnTo>
                        <a:pt x="5901" y="2315"/>
                      </a:lnTo>
                      <a:lnTo>
                        <a:pt x="5533" y="2125"/>
                      </a:lnTo>
                      <a:lnTo>
                        <a:pt x="5189" y="1924"/>
                      </a:lnTo>
                      <a:lnTo>
                        <a:pt x="4868" y="1734"/>
                      </a:lnTo>
                      <a:lnTo>
                        <a:pt x="4559" y="1532"/>
                      </a:lnTo>
                      <a:lnTo>
                        <a:pt x="4286" y="1330"/>
                      </a:lnTo>
                      <a:lnTo>
                        <a:pt x="4037" y="1128"/>
                      </a:lnTo>
                      <a:lnTo>
                        <a:pt x="3800" y="938"/>
                      </a:lnTo>
                      <a:lnTo>
                        <a:pt x="3598" y="736"/>
                      </a:lnTo>
                      <a:lnTo>
                        <a:pt x="3420" y="546"/>
                      </a:lnTo>
                      <a:lnTo>
                        <a:pt x="3277" y="356"/>
                      </a:lnTo>
                      <a:lnTo>
                        <a:pt x="3147" y="178"/>
                      </a:lnTo>
                      <a:lnTo>
                        <a:pt x="3052" y="0"/>
                      </a:lnTo>
                      <a:close/>
                    </a:path>
                  </a:pathLst>
                </a:custGeom>
                <a:solidFill>
                  <a:srgbClr val="FF9D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25"/>
                <p:cNvSpPr/>
                <p:nvPr/>
              </p:nvSpPr>
              <p:spPr>
                <a:xfrm>
                  <a:off x="1955000" y="2491100"/>
                  <a:ext cx="85800" cy="8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3455" extrusionOk="0">
                      <a:moveTo>
                        <a:pt x="1449" y="0"/>
                      </a:moveTo>
                      <a:lnTo>
                        <a:pt x="1235" y="24"/>
                      </a:lnTo>
                      <a:lnTo>
                        <a:pt x="1022" y="48"/>
                      </a:lnTo>
                      <a:lnTo>
                        <a:pt x="796" y="95"/>
                      </a:lnTo>
                      <a:lnTo>
                        <a:pt x="570" y="143"/>
                      </a:lnTo>
                      <a:lnTo>
                        <a:pt x="345" y="214"/>
                      </a:lnTo>
                      <a:lnTo>
                        <a:pt x="119" y="285"/>
                      </a:lnTo>
                      <a:lnTo>
                        <a:pt x="96" y="404"/>
                      </a:lnTo>
                      <a:lnTo>
                        <a:pt x="48" y="713"/>
                      </a:lnTo>
                      <a:lnTo>
                        <a:pt x="24" y="926"/>
                      </a:lnTo>
                      <a:lnTo>
                        <a:pt x="12" y="1164"/>
                      </a:lnTo>
                      <a:lnTo>
                        <a:pt x="1" y="1413"/>
                      </a:lnTo>
                      <a:lnTo>
                        <a:pt x="12" y="1686"/>
                      </a:lnTo>
                      <a:lnTo>
                        <a:pt x="36" y="1959"/>
                      </a:lnTo>
                      <a:lnTo>
                        <a:pt x="96" y="2232"/>
                      </a:lnTo>
                      <a:lnTo>
                        <a:pt x="119" y="2363"/>
                      </a:lnTo>
                      <a:lnTo>
                        <a:pt x="167" y="2493"/>
                      </a:lnTo>
                      <a:lnTo>
                        <a:pt x="214" y="2612"/>
                      </a:lnTo>
                      <a:lnTo>
                        <a:pt x="274" y="2731"/>
                      </a:lnTo>
                      <a:lnTo>
                        <a:pt x="333" y="2849"/>
                      </a:lnTo>
                      <a:lnTo>
                        <a:pt x="416" y="2956"/>
                      </a:lnTo>
                      <a:lnTo>
                        <a:pt x="499" y="3051"/>
                      </a:lnTo>
                      <a:lnTo>
                        <a:pt x="594" y="3146"/>
                      </a:lnTo>
                      <a:lnTo>
                        <a:pt x="701" y="3229"/>
                      </a:lnTo>
                      <a:lnTo>
                        <a:pt x="820" y="3301"/>
                      </a:lnTo>
                      <a:lnTo>
                        <a:pt x="950" y="3348"/>
                      </a:lnTo>
                      <a:lnTo>
                        <a:pt x="1081" y="3396"/>
                      </a:lnTo>
                      <a:lnTo>
                        <a:pt x="1235" y="3431"/>
                      </a:lnTo>
                      <a:lnTo>
                        <a:pt x="1378" y="3455"/>
                      </a:lnTo>
                      <a:lnTo>
                        <a:pt x="1663" y="3455"/>
                      </a:lnTo>
                      <a:lnTo>
                        <a:pt x="1793" y="3443"/>
                      </a:lnTo>
                      <a:lnTo>
                        <a:pt x="1924" y="3419"/>
                      </a:lnTo>
                      <a:lnTo>
                        <a:pt x="2054" y="3384"/>
                      </a:lnTo>
                      <a:lnTo>
                        <a:pt x="2185" y="3336"/>
                      </a:lnTo>
                      <a:lnTo>
                        <a:pt x="2304" y="3277"/>
                      </a:lnTo>
                      <a:lnTo>
                        <a:pt x="2422" y="3217"/>
                      </a:lnTo>
                      <a:lnTo>
                        <a:pt x="2529" y="3146"/>
                      </a:lnTo>
                      <a:lnTo>
                        <a:pt x="2636" y="3075"/>
                      </a:lnTo>
                      <a:lnTo>
                        <a:pt x="2743" y="2992"/>
                      </a:lnTo>
                      <a:lnTo>
                        <a:pt x="2838" y="2897"/>
                      </a:lnTo>
                      <a:lnTo>
                        <a:pt x="2921" y="2802"/>
                      </a:lnTo>
                      <a:lnTo>
                        <a:pt x="3004" y="2707"/>
                      </a:lnTo>
                      <a:lnTo>
                        <a:pt x="3087" y="2600"/>
                      </a:lnTo>
                      <a:lnTo>
                        <a:pt x="3158" y="2493"/>
                      </a:lnTo>
                      <a:lnTo>
                        <a:pt x="3218" y="2375"/>
                      </a:lnTo>
                      <a:lnTo>
                        <a:pt x="3277" y="2268"/>
                      </a:lnTo>
                      <a:lnTo>
                        <a:pt x="3325" y="2149"/>
                      </a:lnTo>
                      <a:lnTo>
                        <a:pt x="3360" y="2030"/>
                      </a:lnTo>
                      <a:lnTo>
                        <a:pt x="3384" y="1912"/>
                      </a:lnTo>
                      <a:lnTo>
                        <a:pt x="3408" y="1793"/>
                      </a:lnTo>
                      <a:lnTo>
                        <a:pt x="3420" y="1674"/>
                      </a:lnTo>
                      <a:lnTo>
                        <a:pt x="3432" y="1544"/>
                      </a:lnTo>
                      <a:lnTo>
                        <a:pt x="3420" y="1425"/>
                      </a:lnTo>
                      <a:lnTo>
                        <a:pt x="3408" y="1318"/>
                      </a:lnTo>
                      <a:lnTo>
                        <a:pt x="3372" y="1199"/>
                      </a:lnTo>
                      <a:lnTo>
                        <a:pt x="3337" y="1092"/>
                      </a:lnTo>
                      <a:lnTo>
                        <a:pt x="3289" y="974"/>
                      </a:lnTo>
                      <a:lnTo>
                        <a:pt x="3230" y="879"/>
                      </a:lnTo>
                      <a:lnTo>
                        <a:pt x="3099" y="677"/>
                      </a:lnTo>
                      <a:lnTo>
                        <a:pt x="2945" y="523"/>
                      </a:lnTo>
                      <a:lnTo>
                        <a:pt x="2790" y="380"/>
                      </a:lnTo>
                      <a:lnTo>
                        <a:pt x="2624" y="261"/>
                      </a:lnTo>
                      <a:lnTo>
                        <a:pt x="2446" y="166"/>
                      </a:lnTo>
                      <a:lnTo>
                        <a:pt x="2256" y="95"/>
                      </a:lnTo>
                      <a:lnTo>
                        <a:pt x="2066" y="48"/>
                      </a:lnTo>
                      <a:lnTo>
                        <a:pt x="1864" y="12"/>
                      </a:lnTo>
                      <a:lnTo>
                        <a:pt x="1663" y="0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25"/>
                <p:cNvSpPr/>
                <p:nvPr/>
              </p:nvSpPr>
              <p:spPr>
                <a:xfrm>
                  <a:off x="1965975" y="2440925"/>
                  <a:ext cx="154675" cy="7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7" h="2886" extrusionOk="0">
                      <a:moveTo>
                        <a:pt x="5141" y="1"/>
                      </a:moveTo>
                      <a:lnTo>
                        <a:pt x="4987" y="13"/>
                      </a:lnTo>
                      <a:lnTo>
                        <a:pt x="4821" y="25"/>
                      </a:lnTo>
                      <a:lnTo>
                        <a:pt x="4465" y="84"/>
                      </a:lnTo>
                      <a:lnTo>
                        <a:pt x="4097" y="155"/>
                      </a:lnTo>
                      <a:lnTo>
                        <a:pt x="3717" y="262"/>
                      </a:lnTo>
                      <a:lnTo>
                        <a:pt x="3325" y="369"/>
                      </a:lnTo>
                      <a:lnTo>
                        <a:pt x="2553" y="583"/>
                      </a:lnTo>
                      <a:lnTo>
                        <a:pt x="2185" y="666"/>
                      </a:lnTo>
                      <a:lnTo>
                        <a:pt x="1829" y="749"/>
                      </a:lnTo>
                      <a:lnTo>
                        <a:pt x="1497" y="796"/>
                      </a:lnTo>
                      <a:lnTo>
                        <a:pt x="1342" y="808"/>
                      </a:lnTo>
                      <a:lnTo>
                        <a:pt x="1200" y="808"/>
                      </a:lnTo>
                      <a:lnTo>
                        <a:pt x="1117" y="844"/>
                      </a:lnTo>
                      <a:lnTo>
                        <a:pt x="903" y="939"/>
                      </a:lnTo>
                      <a:lnTo>
                        <a:pt x="761" y="1010"/>
                      </a:lnTo>
                      <a:lnTo>
                        <a:pt x="618" y="1105"/>
                      </a:lnTo>
                      <a:lnTo>
                        <a:pt x="476" y="1200"/>
                      </a:lnTo>
                      <a:lnTo>
                        <a:pt x="333" y="1319"/>
                      </a:lnTo>
                      <a:lnTo>
                        <a:pt x="203" y="1449"/>
                      </a:lnTo>
                      <a:lnTo>
                        <a:pt x="155" y="1509"/>
                      </a:lnTo>
                      <a:lnTo>
                        <a:pt x="108" y="1580"/>
                      </a:lnTo>
                      <a:lnTo>
                        <a:pt x="72" y="1663"/>
                      </a:lnTo>
                      <a:lnTo>
                        <a:pt x="36" y="1734"/>
                      </a:lnTo>
                      <a:lnTo>
                        <a:pt x="13" y="1817"/>
                      </a:lnTo>
                      <a:lnTo>
                        <a:pt x="1" y="1900"/>
                      </a:lnTo>
                      <a:lnTo>
                        <a:pt x="1" y="1983"/>
                      </a:lnTo>
                      <a:lnTo>
                        <a:pt x="13" y="2067"/>
                      </a:lnTo>
                      <a:lnTo>
                        <a:pt x="48" y="2162"/>
                      </a:lnTo>
                      <a:lnTo>
                        <a:pt x="84" y="2245"/>
                      </a:lnTo>
                      <a:lnTo>
                        <a:pt x="143" y="2340"/>
                      </a:lnTo>
                      <a:lnTo>
                        <a:pt x="215" y="2446"/>
                      </a:lnTo>
                      <a:lnTo>
                        <a:pt x="310" y="2541"/>
                      </a:lnTo>
                      <a:lnTo>
                        <a:pt x="416" y="2636"/>
                      </a:lnTo>
                      <a:lnTo>
                        <a:pt x="523" y="2720"/>
                      </a:lnTo>
                      <a:lnTo>
                        <a:pt x="654" y="2779"/>
                      </a:lnTo>
                      <a:lnTo>
                        <a:pt x="808" y="2826"/>
                      </a:lnTo>
                      <a:lnTo>
                        <a:pt x="974" y="2850"/>
                      </a:lnTo>
                      <a:lnTo>
                        <a:pt x="1152" y="2874"/>
                      </a:lnTo>
                      <a:lnTo>
                        <a:pt x="1354" y="2886"/>
                      </a:lnTo>
                      <a:lnTo>
                        <a:pt x="1568" y="2886"/>
                      </a:lnTo>
                      <a:lnTo>
                        <a:pt x="1793" y="2874"/>
                      </a:lnTo>
                      <a:lnTo>
                        <a:pt x="2031" y="2850"/>
                      </a:lnTo>
                      <a:lnTo>
                        <a:pt x="2268" y="2814"/>
                      </a:lnTo>
                      <a:lnTo>
                        <a:pt x="2518" y="2767"/>
                      </a:lnTo>
                      <a:lnTo>
                        <a:pt x="2779" y="2720"/>
                      </a:lnTo>
                      <a:lnTo>
                        <a:pt x="3028" y="2660"/>
                      </a:lnTo>
                      <a:lnTo>
                        <a:pt x="3289" y="2589"/>
                      </a:lnTo>
                      <a:lnTo>
                        <a:pt x="3551" y="2518"/>
                      </a:lnTo>
                      <a:lnTo>
                        <a:pt x="3800" y="2435"/>
                      </a:lnTo>
                      <a:lnTo>
                        <a:pt x="4049" y="2351"/>
                      </a:lnTo>
                      <a:lnTo>
                        <a:pt x="4298" y="2257"/>
                      </a:lnTo>
                      <a:lnTo>
                        <a:pt x="4536" y="2162"/>
                      </a:lnTo>
                      <a:lnTo>
                        <a:pt x="4761" y="2055"/>
                      </a:lnTo>
                      <a:lnTo>
                        <a:pt x="4987" y="1948"/>
                      </a:lnTo>
                      <a:lnTo>
                        <a:pt x="5189" y="1841"/>
                      </a:lnTo>
                      <a:lnTo>
                        <a:pt x="5379" y="1722"/>
                      </a:lnTo>
                      <a:lnTo>
                        <a:pt x="5557" y="1604"/>
                      </a:lnTo>
                      <a:lnTo>
                        <a:pt x="5711" y="1485"/>
                      </a:lnTo>
                      <a:lnTo>
                        <a:pt x="5854" y="1366"/>
                      </a:lnTo>
                      <a:lnTo>
                        <a:pt x="5972" y="1236"/>
                      </a:lnTo>
                      <a:lnTo>
                        <a:pt x="6055" y="1117"/>
                      </a:lnTo>
                      <a:lnTo>
                        <a:pt x="6127" y="998"/>
                      </a:lnTo>
                      <a:lnTo>
                        <a:pt x="6174" y="868"/>
                      </a:lnTo>
                      <a:lnTo>
                        <a:pt x="6186" y="808"/>
                      </a:lnTo>
                      <a:lnTo>
                        <a:pt x="6186" y="749"/>
                      </a:lnTo>
                      <a:lnTo>
                        <a:pt x="6186" y="689"/>
                      </a:lnTo>
                      <a:lnTo>
                        <a:pt x="6174" y="630"/>
                      </a:lnTo>
                      <a:lnTo>
                        <a:pt x="6127" y="499"/>
                      </a:lnTo>
                      <a:lnTo>
                        <a:pt x="6067" y="381"/>
                      </a:lnTo>
                      <a:lnTo>
                        <a:pt x="5996" y="286"/>
                      </a:lnTo>
                      <a:lnTo>
                        <a:pt x="5913" y="203"/>
                      </a:lnTo>
                      <a:lnTo>
                        <a:pt x="5806" y="131"/>
                      </a:lnTo>
                      <a:lnTo>
                        <a:pt x="5699" y="84"/>
                      </a:lnTo>
                      <a:lnTo>
                        <a:pt x="5569" y="48"/>
                      </a:lnTo>
                      <a:lnTo>
                        <a:pt x="5438" y="25"/>
                      </a:lnTo>
                      <a:lnTo>
                        <a:pt x="5296" y="13"/>
                      </a:lnTo>
                      <a:lnTo>
                        <a:pt x="5141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432;p25"/>
                <p:cNvSpPr/>
                <p:nvPr/>
              </p:nvSpPr>
              <p:spPr>
                <a:xfrm>
                  <a:off x="1836575" y="2426975"/>
                  <a:ext cx="206300" cy="1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2" h="7908" extrusionOk="0">
                      <a:moveTo>
                        <a:pt x="2731" y="1"/>
                      </a:moveTo>
                      <a:lnTo>
                        <a:pt x="2624" y="13"/>
                      </a:lnTo>
                      <a:lnTo>
                        <a:pt x="2529" y="48"/>
                      </a:lnTo>
                      <a:lnTo>
                        <a:pt x="2423" y="84"/>
                      </a:lnTo>
                      <a:lnTo>
                        <a:pt x="2328" y="120"/>
                      </a:lnTo>
                      <a:lnTo>
                        <a:pt x="2233" y="179"/>
                      </a:lnTo>
                      <a:lnTo>
                        <a:pt x="2138" y="238"/>
                      </a:lnTo>
                      <a:lnTo>
                        <a:pt x="1936" y="393"/>
                      </a:lnTo>
                      <a:lnTo>
                        <a:pt x="1734" y="571"/>
                      </a:lnTo>
                      <a:lnTo>
                        <a:pt x="1271" y="1022"/>
                      </a:lnTo>
                      <a:lnTo>
                        <a:pt x="998" y="1283"/>
                      </a:lnTo>
                      <a:lnTo>
                        <a:pt x="701" y="1556"/>
                      </a:lnTo>
                      <a:lnTo>
                        <a:pt x="369" y="1853"/>
                      </a:lnTo>
                      <a:lnTo>
                        <a:pt x="1" y="2162"/>
                      </a:lnTo>
                      <a:lnTo>
                        <a:pt x="48" y="7492"/>
                      </a:lnTo>
                      <a:lnTo>
                        <a:pt x="167" y="7528"/>
                      </a:lnTo>
                      <a:lnTo>
                        <a:pt x="511" y="7623"/>
                      </a:lnTo>
                      <a:lnTo>
                        <a:pt x="737" y="7682"/>
                      </a:lnTo>
                      <a:lnTo>
                        <a:pt x="1010" y="7729"/>
                      </a:lnTo>
                      <a:lnTo>
                        <a:pt x="1319" y="7789"/>
                      </a:lnTo>
                      <a:lnTo>
                        <a:pt x="1663" y="7836"/>
                      </a:lnTo>
                      <a:lnTo>
                        <a:pt x="2019" y="7872"/>
                      </a:lnTo>
                      <a:lnTo>
                        <a:pt x="2399" y="7896"/>
                      </a:lnTo>
                      <a:lnTo>
                        <a:pt x="2802" y="7908"/>
                      </a:lnTo>
                      <a:lnTo>
                        <a:pt x="3206" y="7884"/>
                      </a:lnTo>
                      <a:lnTo>
                        <a:pt x="3622" y="7848"/>
                      </a:lnTo>
                      <a:lnTo>
                        <a:pt x="3823" y="7813"/>
                      </a:lnTo>
                      <a:lnTo>
                        <a:pt x="4037" y="7777"/>
                      </a:lnTo>
                      <a:lnTo>
                        <a:pt x="4239" y="7718"/>
                      </a:lnTo>
                      <a:lnTo>
                        <a:pt x="4441" y="7670"/>
                      </a:lnTo>
                      <a:lnTo>
                        <a:pt x="4643" y="7599"/>
                      </a:lnTo>
                      <a:lnTo>
                        <a:pt x="4844" y="7528"/>
                      </a:lnTo>
                      <a:lnTo>
                        <a:pt x="5034" y="7433"/>
                      </a:lnTo>
                      <a:lnTo>
                        <a:pt x="5236" y="7314"/>
                      </a:lnTo>
                      <a:lnTo>
                        <a:pt x="5426" y="7183"/>
                      </a:lnTo>
                      <a:lnTo>
                        <a:pt x="5616" y="7029"/>
                      </a:lnTo>
                      <a:lnTo>
                        <a:pt x="5806" y="6863"/>
                      </a:lnTo>
                      <a:lnTo>
                        <a:pt x="5996" y="6673"/>
                      </a:lnTo>
                      <a:lnTo>
                        <a:pt x="6174" y="6483"/>
                      </a:lnTo>
                      <a:lnTo>
                        <a:pt x="6364" y="6269"/>
                      </a:lnTo>
                      <a:lnTo>
                        <a:pt x="6530" y="6044"/>
                      </a:lnTo>
                      <a:lnTo>
                        <a:pt x="6708" y="5818"/>
                      </a:lnTo>
                      <a:lnTo>
                        <a:pt x="6875" y="5581"/>
                      </a:lnTo>
                      <a:lnTo>
                        <a:pt x="7029" y="5331"/>
                      </a:lnTo>
                      <a:lnTo>
                        <a:pt x="7183" y="5082"/>
                      </a:lnTo>
                      <a:lnTo>
                        <a:pt x="7326" y="4833"/>
                      </a:lnTo>
                      <a:lnTo>
                        <a:pt x="7456" y="4572"/>
                      </a:lnTo>
                      <a:lnTo>
                        <a:pt x="7587" y="4322"/>
                      </a:lnTo>
                      <a:lnTo>
                        <a:pt x="7706" y="4061"/>
                      </a:lnTo>
                      <a:lnTo>
                        <a:pt x="7812" y="3812"/>
                      </a:lnTo>
                      <a:lnTo>
                        <a:pt x="7907" y="3562"/>
                      </a:lnTo>
                      <a:lnTo>
                        <a:pt x="7990" y="3325"/>
                      </a:lnTo>
                      <a:lnTo>
                        <a:pt x="8074" y="3088"/>
                      </a:lnTo>
                      <a:lnTo>
                        <a:pt x="8133" y="2862"/>
                      </a:lnTo>
                      <a:lnTo>
                        <a:pt x="8180" y="2648"/>
                      </a:lnTo>
                      <a:lnTo>
                        <a:pt x="8216" y="2446"/>
                      </a:lnTo>
                      <a:lnTo>
                        <a:pt x="8240" y="2257"/>
                      </a:lnTo>
                      <a:lnTo>
                        <a:pt x="8252" y="2078"/>
                      </a:lnTo>
                      <a:lnTo>
                        <a:pt x="8240" y="1912"/>
                      </a:lnTo>
                      <a:lnTo>
                        <a:pt x="8228" y="1770"/>
                      </a:lnTo>
                      <a:lnTo>
                        <a:pt x="8180" y="1651"/>
                      </a:lnTo>
                      <a:lnTo>
                        <a:pt x="8133" y="1544"/>
                      </a:lnTo>
                      <a:lnTo>
                        <a:pt x="8062" y="1461"/>
                      </a:lnTo>
                      <a:lnTo>
                        <a:pt x="8014" y="1426"/>
                      </a:lnTo>
                      <a:lnTo>
                        <a:pt x="7967" y="1402"/>
                      </a:lnTo>
                      <a:lnTo>
                        <a:pt x="7765" y="1331"/>
                      </a:lnTo>
                      <a:lnTo>
                        <a:pt x="7563" y="1271"/>
                      </a:lnTo>
                      <a:lnTo>
                        <a:pt x="7361" y="1236"/>
                      </a:lnTo>
                      <a:lnTo>
                        <a:pt x="7159" y="1224"/>
                      </a:lnTo>
                      <a:lnTo>
                        <a:pt x="6958" y="1212"/>
                      </a:lnTo>
                      <a:lnTo>
                        <a:pt x="6293" y="1212"/>
                      </a:lnTo>
                      <a:lnTo>
                        <a:pt x="6055" y="1200"/>
                      </a:lnTo>
                      <a:lnTo>
                        <a:pt x="5806" y="1164"/>
                      </a:lnTo>
                      <a:lnTo>
                        <a:pt x="5557" y="1129"/>
                      </a:lnTo>
                      <a:lnTo>
                        <a:pt x="5284" y="1057"/>
                      </a:lnTo>
                      <a:lnTo>
                        <a:pt x="4999" y="963"/>
                      </a:lnTo>
                      <a:lnTo>
                        <a:pt x="4702" y="844"/>
                      </a:lnTo>
                      <a:lnTo>
                        <a:pt x="4381" y="678"/>
                      </a:lnTo>
                      <a:lnTo>
                        <a:pt x="4049" y="476"/>
                      </a:lnTo>
                      <a:lnTo>
                        <a:pt x="3728" y="286"/>
                      </a:lnTo>
                      <a:lnTo>
                        <a:pt x="3574" y="203"/>
                      </a:lnTo>
                      <a:lnTo>
                        <a:pt x="3444" y="143"/>
                      </a:lnTo>
                      <a:lnTo>
                        <a:pt x="3313" y="84"/>
                      </a:lnTo>
                      <a:lnTo>
                        <a:pt x="3182" y="48"/>
                      </a:lnTo>
                      <a:lnTo>
                        <a:pt x="3064" y="13"/>
                      </a:lnTo>
                      <a:lnTo>
                        <a:pt x="2945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25"/>
                <p:cNvSpPr/>
                <p:nvPr/>
              </p:nvSpPr>
              <p:spPr>
                <a:xfrm>
                  <a:off x="1744275" y="1694200"/>
                  <a:ext cx="22875" cy="3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1556" extrusionOk="0">
                      <a:moveTo>
                        <a:pt x="475" y="0"/>
                      </a:moveTo>
                      <a:lnTo>
                        <a:pt x="428" y="12"/>
                      </a:lnTo>
                      <a:lnTo>
                        <a:pt x="345" y="48"/>
                      </a:lnTo>
                      <a:lnTo>
                        <a:pt x="262" y="119"/>
                      </a:lnTo>
                      <a:lnTo>
                        <a:pt x="179" y="202"/>
                      </a:lnTo>
                      <a:lnTo>
                        <a:pt x="119" y="321"/>
                      </a:lnTo>
                      <a:lnTo>
                        <a:pt x="72" y="451"/>
                      </a:lnTo>
                      <a:lnTo>
                        <a:pt x="24" y="594"/>
                      </a:lnTo>
                      <a:lnTo>
                        <a:pt x="12" y="748"/>
                      </a:lnTo>
                      <a:lnTo>
                        <a:pt x="1" y="903"/>
                      </a:lnTo>
                      <a:lnTo>
                        <a:pt x="12" y="1057"/>
                      </a:lnTo>
                      <a:lnTo>
                        <a:pt x="48" y="1187"/>
                      </a:lnTo>
                      <a:lnTo>
                        <a:pt x="96" y="1306"/>
                      </a:lnTo>
                      <a:lnTo>
                        <a:pt x="155" y="1413"/>
                      </a:lnTo>
                      <a:lnTo>
                        <a:pt x="226" y="1484"/>
                      </a:lnTo>
                      <a:lnTo>
                        <a:pt x="262" y="1520"/>
                      </a:lnTo>
                      <a:lnTo>
                        <a:pt x="309" y="1532"/>
                      </a:lnTo>
                      <a:lnTo>
                        <a:pt x="357" y="1556"/>
                      </a:lnTo>
                      <a:lnTo>
                        <a:pt x="487" y="1556"/>
                      </a:lnTo>
                      <a:lnTo>
                        <a:pt x="582" y="1508"/>
                      </a:lnTo>
                      <a:lnTo>
                        <a:pt x="665" y="1449"/>
                      </a:lnTo>
                      <a:lnTo>
                        <a:pt x="737" y="1354"/>
                      </a:lnTo>
                      <a:lnTo>
                        <a:pt x="796" y="1247"/>
                      </a:lnTo>
                      <a:lnTo>
                        <a:pt x="855" y="1116"/>
                      </a:lnTo>
                      <a:lnTo>
                        <a:pt x="891" y="974"/>
                      </a:lnTo>
                      <a:lnTo>
                        <a:pt x="915" y="819"/>
                      </a:lnTo>
                      <a:lnTo>
                        <a:pt x="915" y="653"/>
                      </a:lnTo>
                      <a:lnTo>
                        <a:pt x="903" y="511"/>
                      </a:lnTo>
                      <a:lnTo>
                        <a:pt x="867" y="380"/>
                      </a:lnTo>
                      <a:lnTo>
                        <a:pt x="832" y="250"/>
                      </a:lnTo>
                      <a:lnTo>
                        <a:pt x="772" y="155"/>
                      </a:lnTo>
                      <a:lnTo>
                        <a:pt x="701" y="72"/>
                      </a:lnTo>
                      <a:lnTo>
                        <a:pt x="654" y="48"/>
                      </a:lnTo>
                      <a:lnTo>
                        <a:pt x="618" y="24"/>
                      </a:lnTo>
                      <a:lnTo>
                        <a:pt x="570" y="12"/>
                      </a:lnTo>
                      <a:lnTo>
                        <a:pt x="5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25"/>
                <p:cNvSpPr/>
                <p:nvPr/>
              </p:nvSpPr>
              <p:spPr>
                <a:xfrm>
                  <a:off x="1723200" y="1652050"/>
                  <a:ext cx="53450" cy="3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8" h="1366" extrusionOk="0">
                      <a:moveTo>
                        <a:pt x="1900" y="0"/>
                      </a:moveTo>
                      <a:lnTo>
                        <a:pt x="262" y="202"/>
                      </a:lnTo>
                      <a:lnTo>
                        <a:pt x="214" y="214"/>
                      </a:lnTo>
                      <a:lnTo>
                        <a:pt x="167" y="238"/>
                      </a:lnTo>
                      <a:lnTo>
                        <a:pt x="119" y="262"/>
                      </a:lnTo>
                      <a:lnTo>
                        <a:pt x="84" y="309"/>
                      </a:lnTo>
                      <a:lnTo>
                        <a:pt x="60" y="357"/>
                      </a:lnTo>
                      <a:lnTo>
                        <a:pt x="36" y="404"/>
                      </a:lnTo>
                      <a:lnTo>
                        <a:pt x="13" y="463"/>
                      </a:lnTo>
                      <a:lnTo>
                        <a:pt x="13" y="511"/>
                      </a:lnTo>
                      <a:lnTo>
                        <a:pt x="1" y="1116"/>
                      </a:lnTo>
                      <a:lnTo>
                        <a:pt x="1" y="1164"/>
                      </a:lnTo>
                      <a:lnTo>
                        <a:pt x="13" y="1223"/>
                      </a:lnTo>
                      <a:lnTo>
                        <a:pt x="36" y="1271"/>
                      </a:lnTo>
                      <a:lnTo>
                        <a:pt x="72" y="1306"/>
                      </a:lnTo>
                      <a:lnTo>
                        <a:pt x="108" y="1330"/>
                      </a:lnTo>
                      <a:lnTo>
                        <a:pt x="143" y="1354"/>
                      </a:lnTo>
                      <a:lnTo>
                        <a:pt x="191" y="1366"/>
                      </a:lnTo>
                      <a:lnTo>
                        <a:pt x="238" y="1366"/>
                      </a:lnTo>
                      <a:lnTo>
                        <a:pt x="1876" y="1164"/>
                      </a:lnTo>
                      <a:lnTo>
                        <a:pt x="1924" y="1152"/>
                      </a:lnTo>
                      <a:lnTo>
                        <a:pt x="1971" y="1128"/>
                      </a:lnTo>
                      <a:lnTo>
                        <a:pt x="2007" y="1093"/>
                      </a:lnTo>
                      <a:lnTo>
                        <a:pt x="2055" y="1057"/>
                      </a:lnTo>
                      <a:lnTo>
                        <a:pt x="2078" y="1010"/>
                      </a:lnTo>
                      <a:lnTo>
                        <a:pt x="2102" y="962"/>
                      </a:lnTo>
                      <a:lnTo>
                        <a:pt x="2126" y="903"/>
                      </a:lnTo>
                      <a:lnTo>
                        <a:pt x="2126" y="843"/>
                      </a:lnTo>
                      <a:lnTo>
                        <a:pt x="2138" y="250"/>
                      </a:lnTo>
                      <a:lnTo>
                        <a:pt x="2138" y="190"/>
                      </a:lnTo>
                      <a:lnTo>
                        <a:pt x="2126" y="143"/>
                      </a:lnTo>
                      <a:lnTo>
                        <a:pt x="2102" y="95"/>
                      </a:lnTo>
                      <a:lnTo>
                        <a:pt x="2066" y="60"/>
                      </a:lnTo>
                      <a:lnTo>
                        <a:pt x="2031" y="24"/>
                      </a:lnTo>
                      <a:lnTo>
                        <a:pt x="1995" y="12"/>
                      </a:lnTo>
                      <a:lnTo>
                        <a:pt x="19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25"/>
                <p:cNvSpPr/>
                <p:nvPr/>
              </p:nvSpPr>
              <p:spPr>
                <a:xfrm>
                  <a:off x="1823525" y="1694200"/>
                  <a:ext cx="22875" cy="3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1556" extrusionOk="0">
                      <a:moveTo>
                        <a:pt x="451" y="0"/>
                      </a:moveTo>
                      <a:lnTo>
                        <a:pt x="404" y="12"/>
                      </a:lnTo>
                      <a:lnTo>
                        <a:pt x="309" y="60"/>
                      </a:lnTo>
                      <a:lnTo>
                        <a:pt x="238" y="119"/>
                      </a:lnTo>
                      <a:lnTo>
                        <a:pt x="167" y="214"/>
                      </a:lnTo>
                      <a:lnTo>
                        <a:pt x="95" y="333"/>
                      </a:lnTo>
                      <a:lnTo>
                        <a:pt x="48" y="463"/>
                      </a:lnTo>
                      <a:lnTo>
                        <a:pt x="12" y="606"/>
                      </a:lnTo>
                      <a:lnTo>
                        <a:pt x="0" y="760"/>
                      </a:lnTo>
                      <a:lnTo>
                        <a:pt x="0" y="914"/>
                      </a:lnTo>
                      <a:lnTo>
                        <a:pt x="24" y="1069"/>
                      </a:lnTo>
                      <a:lnTo>
                        <a:pt x="60" y="1199"/>
                      </a:lnTo>
                      <a:lnTo>
                        <a:pt x="107" y="1318"/>
                      </a:lnTo>
                      <a:lnTo>
                        <a:pt x="167" y="1413"/>
                      </a:lnTo>
                      <a:lnTo>
                        <a:pt x="238" y="1496"/>
                      </a:lnTo>
                      <a:lnTo>
                        <a:pt x="285" y="1520"/>
                      </a:lnTo>
                      <a:lnTo>
                        <a:pt x="321" y="1544"/>
                      </a:lnTo>
                      <a:lnTo>
                        <a:pt x="368" y="1556"/>
                      </a:lnTo>
                      <a:lnTo>
                        <a:pt x="463" y="1556"/>
                      </a:lnTo>
                      <a:lnTo>
                        <a:pt x="511" y="1544"/>
                      </a:lnTo>
                      <a:lnTo>
                        <a:pt x="594" y="1508"/>
                      </a:lnTo>
                      <a:lnTo>
                        <a:pt x="677" y="1437"/>
                      </a:lnTo>
                      <a:lnTo>
                        <a:pt x="748" y="1342"/>
                      </a:lnTo>
                      <a:lnTo>
                        <a:pt x="808" y="1235"/>
                      </a:lnTo>
                      <a:lnTo>
                        <a:pt x="855" y="1104"/>
                      </a:lnTo>
                      <a:lnTo>
                        <a:pt x="891" y="962"/>
                      </a:lnTo>
                      <a:lnTo>
                        <a:pt x="914" y="796"/>
                      </a:lnTo>
                      <a:lnTo>
                        <a:pt x="914" y="641"/>
                      </a:lnTo>
                      <a:lnTo>
                        <a:pt x="891" y="499"/>
                      </a:lnTo>
                      <a:lnTo>
                        <a:pt x="855" y="356"/>
                      </a:lnTo>
                      <a:lnTo>
                        <a:pt x="808" y="238"/>
                      </a:lnTo>
                      <a:lnTo>
                        <a:pt x="736" y="143"/>
                      </a:lnTo>
                      <a:lnTo>
                        <a:pt x="665" y="72"/>
                      </a:lnTo>
                      <a:lnTo>
                        <a:pt x="630" y="36"/>
                      </a:lnTo>
                      <a:lnTo>
                        <a:pt x="582" y="24"/>
                      </a:lnTo>
                      <a:lnTo>
                        <a:pt x="535" y="12"/>
                      </a:lnTo>
                      <a:lnTo>
                        <a:pt x="4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" name="Google Shape;1436;p25"/>
                <p:cNvSpPr/>
                <p:nvPr/>
              </p:nvSpPr>
              <p:spPr>
                <a:xfrm>
                  <a:off x="1813725" y="1654125"/>
                  <a:ext cx="46625" cy="3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" h="1307" extrusionOk="0">
                      <a:moveTo>
                        <a:pt x="202" y="1"/>
                      </a:moveTo>
                      <a:lnTo>
                        <a:pt x="167" y="24"/>
                      </a:lnTo>
                      <a:lnTo>
                        <a:pt x="131" y="48"/>
                      </a:lnTo>
                      <a:lnTo>
                        <a:pt x="107" y="84"/>
                      </a:lnTo>
                      <a:lnTo>
                        <a:pt x="84" y="119"/>
                      </a:lnTo>
                      <a:lnTo>
                        <a:pt x="60" y="167"/>
                      </a:lnTo>
                      <a:lnTo>
                        <a:pt x="48" y="214"/>
                      </a:lnTo>
                      <a:lnTo>
                        <a:pt x="1" y="749"/>
                      </a:lnTo>
                      <a:lnTo>
                        <a:pt x="1" y="796"/>
                      </a:lnTo>
                      <a:lnTo>
                        <a:pt x="1" y="843"/>
                      </a:lnTo>
                      <a:lnTo>
                        <a:pt x="12" y="891"/>
                      </a:lnTo>
                      <a:lnTo>
                        <a:pt x="36" y="938"/>
                      </a:lnTo>
                      <a:lnTo>
                        <a:pt x="72" y="974"/>
                      </a:lnTo>
                      <a:lnTo>
                        <a:pt x="107" y="1010"/>
                      </a:lnTo>
                      <a:lnTo>
                        <a:pt x="143" y="1033"/>
                      </a:lnTo>
                      <a:lnTo>
                        <a:pt x="179" y="1045"/>
                      </a:lnTo>
                      <a:lnTo>
                        <a:pt x="1568" y="1306"/>
                      </a:lnTo>
                      <a:lnTo>
                        <a:pt x="1615" y="1306"/>
                      </a:lnTo>
                      <a:lnTo>
                        <a:pt x="1663" y="1295"/>
                      </a:lnTo>
                      <a:lnTo>
                        <a:pt x="1698" y="1283"/>
                      </a:lnTo>
                      <a:lnTo>
                        <a:pt x="1734" y="1259"/>
                      </a:lnTo>
                      <a:lnTo>
                        <a:pt x="1758" y="1223"/>
                      </a:lnTo>
                      <a:lnTo>
                        <a:pt x="1781" y="1188"/>
                      </a:lnTo>
                      <a:lnTo>
                        <a:pt x="1805" y="1140"/>
                      </a:lnTo>
                      <a:lnTo>
                        <a:pt x="1817" y="1093"/>
                      </a:lnTo>
                      <a:lnTo>
                        <a:pt x="1864" y="559"/>
                      </a:lnTo>
                      <a:lnTo>
                        <a:pt x="1864" y="511"/>
                      </a:lnTo>
                      <a:lnTo>
                        <a:pt x="1864" y="452"/>
                      </a:lnTo>
                      <a:lnTo>
                        <a:pt x="1841" y="404"/>
                      </a:lnTo>
                      <a:lnTo>
                        <a:pt x="1829" y="369"/>
                      </a:lnTo>
                      <a:lnTo>
                        <a:pt x="1793" y="333"/>
                      </a:lnTo>
                      <a:lnTo>
                        <a:pt x="1758" y="297"/>
                      </a:lnTo>
                      <a:lnTo>
                        <a:pt x="1722" y="274"/>
                      </a:lnTo>
                      <a:lnTo>
                        <a:pt x="1686" y="262"/>
                      </a:lnTo>
                      <a:lnTo>
                        <a:pt x="28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" name="Google Shape;1437;p25"/>
                <p:cNvSpPr/>
                <p:nvPr/>
              </p:nvSpPr>
              <p:spPr>
                <a:xfrm>
                  <a:off x="1779600" y="1713200"/>
                  <a:ext cx="39500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2838" extrusionOk="0">
                      <a:moveTo>
                        <a:pt x="891" y="0"/>
                      </a:moveTo>
                      <a:lnTo>
                        <a:pt x="1021" y="463"/>
                      </a:lnTo>
                      <a:lnTo>
                        <a:pt x="1128" y="879"/>
                      </a:lnTo>
                      <a:lnTo>
                        <a:pt x="1188" y="1247"/>
                      </a:lnTo>
                      <a:lnTo>
                        <a:pt x="1211" y="1425"/>
                      </a:lnTo>
                      <a:lnTo>
                        <a:pt x="1223" y="1579"/>
                      </a:lnTo>
                      <a:lnTo>
                        <a:pt x="1223" y="1733"/>
                      </a:lnTo>
                      <a:lnTo>
                        <a:pt x="1211" y="1864"/>
                      </a:lnTo>
                      <a:lnTo>
                        <a:pt x="1199" y="1995"/>
                      </a:lnTo>
                      <a:lnTo>
                        <a:pt x="1164" y="2113"/>
                      </a:lnTo>
                      <a:lnTo>
                        <a:pt x="1128" y="2220"/>
                      </a:lnTo>
                      <a:lnTo>
                        <a:pt x="1081" y="2315"/>
                      </a:lnTo>
                      <a:lnTo>
                        <a:pt x="1021" y="2398"/>
                      </a:lnTo>
                      <a:lnTo>
                        <a:pt x="938" y="2469"/>
                      </a:lnTo>
                      <a:lnTo>
                        <a:pt x="831" y="2541"/>
                      </a:lnTo>
                      <a:lnTo>
                        <a:pt x="725" y="2588"/>
                      </a:lnTo>
                      <a:lnTo>
                        <a:pt x="606" y="2624"/>
                      </a:lnTo>
                      <a:lnTo>
                        <a:pt x="487" y="2648"/>
                      </a:lnTo>
                      <a:lnTo>
                        <a:pt x="238" y="2648"/>
                      </a:lnTo>
                      <a:lnTo>
                        <a:pt x="119" y="2636"/>
                      </a:lnTo>
                      <a:lnTo>
                        <a:pt x="12" y="2612"/>
                      </a:lnTo>
                      <a:lnTo>
                        <a:pt x="0" y="2636"/>
                      </a:lnTo>
                      <a:lnTo>
                        <a:pt x="143" y="2695"/>
                      </a:lnTo>
                      <a:lnTo>
                        <a:pt x="309" y="2742"/>
                      </a:lnTo>
                      <a:lnTo>
                        <a:pt x="499" y="2802"/>
                      </a:lnTo>
                      <a:lnTo>
                        <a:pt x="713" y="2826"/>
                      </a:lnTo>
                      <a:lnTo>
                        <a:pt x="831" y="2837"/>
                      </a:lnTo>
                      <a:lnTo>
                        <a:pt x="938" y="2837"/>
                      </a:lnTo>
                      <a:lnTo>
                        <a:pt x="1057" y="2814"/>
                      </a:lnTo>
                      <a:lnTo>
                        <a:pt x="1152" y="2790"/>
                      </a:lnTo>
                      <a:lnTo>
                        <a:pt x="1259" y="2754"/>
                      </a:lnTo>
                      <a:lnTo>
                        <a:pt x="1354" y="2695"/>
                      </a:lnTo>
                      <a:lnTo>
                        <a:pt x="1425" y="2624"/>
                      </a:lnTo>
                      <a:lnTo>
                        <a:pt x="1484" y="2541"/>
                      </a:lnTo>
                      <a:lnTo>
                        <a:pt x="1532" y="2446"/>
                      </a:lnTo>
                      <a:lnTo>
                        <a:pt x="1567" y="2339"/>
                      </a:lnTo>
                      <a:lnTo>
                        <a:pt x="1579" y="2220"/>
                      </a:lnTo>
                      <a:lnTo>
                        <a:pt x="1579" y="2078"/>
                      </a:lnTo>
                      <a:lnTo>
                        <a:pt x="1567" y="1935"/>
                      </a:lnTo>
                      <a:lnTo>
                        <a:pt x="1532" y="1769"/>
                      </a:lnTo>
                      <a:lnTo>
                        <a:pt x="1496" y="1591"/>
                      </a:lnTo>
                      <a:lnTo>
                        <a:pt x="1437" y="1401"/>
                      </a:lnTo>
                      <a:lnTo>
                        <a:pt x="1306" y="985"/>
                      </a:lnTo>
                      <a:lnTo>
                        <a:pt x="1116" y="522"/>
                      </a:lnTo>
                      <a:lnTo>
                        <a:pt x="891" y="0"/>
                      </a:lnTo>
                      <a:close/>
                    </a:path>
                  </a:pathLst>
                </a:custGeom>
                <a:solidFill>
                  <a:srgbClr val="ED76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" name="Google Shape;1438;p25"/>
                <p:cNvSpPr/>
                <p:nvPr/>
              </p:nvSpPr>
              <p:spPr>
                <a:xfrm>
                  <a:off x="1746650" y="1804000"/>
                  <a:ext cx="82250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0" h="1830" extrusionOk="0">
                      <a:moveTo>
                        <a:pt x="3289" y="1"/>
                      </a:moveTo>
                      <a:lnTo>
                        <a:pt x="1" y="13"/>
                      </a:lnTo>
                      <a:lnTo>
                        <a:pt x="1" y="84"/>
                      </a:lnTo>
                      <a:lnTo>
                        <a:pt x="12" y="238"/>
                      </a:lnTo>
                      <a:lnTo>
                        <a:pt x="36" y="357"/>
                      </a:lnTo>
                      <a:lnTo>
                        <a:pt x="60" y="476"/>
                      </a:lnTo>
                      <a:lnTo>
                        <a:pt x="96" y="618"/>
                      </a:lnTo>
                      <a:lnTo>
                        <a:pt x="155" y="761"/>
                      </a:lnTo>
                      <a:lnTo>
                        <a:pt x="226" y="915"/>
                      </a:lnTo>
                      <a:lnTo>
                        <a:pt x="321" y="1057"/>
                      </a:lnTo>
                      <a:lnTo>
                        <a:pt x="428" y="1212"/>
                      </a:lnTo>
                      <a:lnTo>
                        <a:pt x="570" y="1354"/>
                      </a:lnTo>
                      <a:lnTo>
                        <a:pt x="737" y="1485"/>
                      </a:lnTo>
                      <a:lnTo>
                        <a:pt x="832" y="1544"/>
                      </a:lnTo>
                      <a:lnTo>
                        <a:pt x="927" y="1604"/>
                      </a:lnTo>
                      <a:lnTo>
                        <a:pt x="1033" y="1663"/>
                      </a:lnTo>
                      <a:lnTo>
                        <a:pt x="1152" y="1710"/>
                      </a:lnTo>
                      <a:lnTo>
                        <a:pt x="1283" y="1746"/>
                      </a:lnTo>
                      <a:lnTo>
                        <a:pt x="1413" y="1794"/>
                      </a:lnTo>
                      <a:lnTo>
                        <a:pt x="1556" y="1817"/>
                      </a:lnTo>
                      <a:lnTo>
                        <a:pt x="1674" y="1829"/>
                      </a:lnTo>
                      <a:lnTo>
                        <a:pt x="1805" y="1829"/>
                      </a:lnTo>
                      <a:lnTo>
                        <a:pt x="1924" y="1817"/>
                      </a:lnTo>
                      <a:lnTo>
                        <a:pt x="2031" y="1794"/>
                      </a:lnTo>
                      <a:lnTo>
                        <a:pt x="2137" y="1770"/>
                      </a:lnTo>
                      <a:lnTo>
                        <a:pt x="2232" y="1722"/>
                      </a:lnTo>
                      <a:lnTo>
                        <a:pt x="2327" y="1675"/>
                      </a:lnTo>
                      <a:lnTo>
                        <a:pt x="2422" y="1615"/>
                      </a:lnTo>
                      <a:lnTo>
                        <a:pt x="2506" y="1544"/>
                      </a:lnTo>
                      <a:lnTo>
                        <a:pt x="2589" y="1473"/>
                      </a:lnTo>
                      <a:lnTo>
                        <a:pt x="2660" y="1390"/>
                      </a:lnTo>
                      <a:lnTo>
                        <a:pt x="2790" y="1224"/>
                      </a:lnTo>
                      <a:lnTo>
                        <a:pt x="2909" y="1046"/>
                      </a:lnTo>
                      <a:lnTo>
                        <a:pt x="3004" y="856"/>
                      </a:lnTo>
                      <a:lnTo>
                        <a:pt x="3087" y="666"/>
                      </a:lnTo>
                      <a:lnTo>
                        <a:pt x="3147" y="499"/>
                      </a:lnTo>
                      <a:lnTo>
                        <a:pt x="3206" y="333"/>
                      </a:lnTo>
                      <a:lnTo>
                        <a:pt x="3265" y="96"/>
                      </a:lnTo>
                      <a:lnTo>
                        <a:pt x="32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25"/>
                <p:cNvSpPr/>
                <p:nvPr/>
              </p:nvSpPr>
              <p:spPr>
                <a:xfrm>
                  <a:off x="1754675" y="1808175"/>
                  <a:ext cx="66500" cy="2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0" h="832" extrusionOk="0">
                      <a:moveTo>
                        <a:pt x="0" y="0"/>
                      </a:moveTo>
                      <a:lnTo>
                        <a:pt x="12" y="71"/>
                      </a:lnTo>
                      <a:lnTo>
                        <a:pt x="24" y="249"/>
                      </a:lnTo>
                      <a:lnTo>
                        <a:pt x="48" y="368"/>
                      </a:lnTo>
                      <a:lnTo>
                        <a:pt x="95" y="499"/>
                      </a:lnTo>
                      <a:lnTo>
                        <a:pt x="143" y="641"/>
                      </a:lnTo>
                      <a:lnTo>
                        <a:pt x="226" y="784"/>
                      </a:lnTo>
                      <a:lnTo>
                        <a:pt x="2351" y="831"/>
                      </a:lnTo>
                      <a:lnTo>
                        <a:pt x="2422" y="677"/>
                      </a:lnTo>
                      <a:lnTo>
                        <a:pt x="2493" y="534"/>
                      </a:lnTo>
                      <a:lnTo>
                        <a:pt x="2541" y="392"/>
                      </a:lnTo>
                      <a:lnTo>
                        <a:pt x="2588" y="261"/>
                      </a:lnTo>
                      <a:lnTo>
                        <a:pt x="2636" y="71"/>
                      </a:lnTo>
                      <a:lnTo>
                        <a:pt x="2659" y="0"/>
                      </a:lnTo>
                      <a:close/>
                    </a:path>
                  </a:pathLst>
                </a:custGeom>
                <a:solidFill>
                  <a:srgbClr val="FFEF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12" name="Google Shape;1312;p25"/>
            <p:cNvSpPr/>
            <p:nvPr/>
          </p:nvSpPr>
          <p:spPr>
            <a:xfrm>
              <a:off x="3105150" y="2145150"/>
              <a:ext cx="190500" cy="190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3448050" y="2742425"/>
              <a:ext cx="190500" cy="190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5"/>
            <p:cNvSpPr/>
            <p:nvPr/>
          </p:nvSpPr>
          <p:spPr>
            <a:xfrm>
              <a:off x="5829300" y="2619375"/>
              <a:ext cx="190500" cy="190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6246925" y="2666900"/>
              <a:ext cx="190500" cy="190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42" name="Google Shape;1442;p25"/>
          <p:cNvCxnSpPr>
            <a:stCxn id="1298" idx="2"/>
            <a:endCxn id="1440" idx="0"/>
          </p:cNvCxnSpPr>
          <p:nvPr/>
        </p:nvCxnSpPr>
        <p:spPr>
          <a:xfrm flipH="1">
            <a:off x="5924425" y="1451413"/>
            <a:ext cx="1933200" cy="1015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43" name="Google Shape;1443;p25"/>
          <p:cNvCxnSpPr>
            <a:stCxn id="1310" idx="2"/>
            <a:endCxn id="1441" idx="6"/>
          </p:cNvCxnSpPr>
          <p:nvPr/>
        </p:nvCxnSpPr>
        <p:spPr>
          <a:xfrm rot="10800000">
            <a:off x="6437425" y="2609788"/>
            <a:ext cx="1420200" cy="839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" name="Google Shape;407;p18">
            <a:extLst>
              <a:ext uri="{FF2B5EF4-FFF2-40B4-BE49-F238E27FC236}">
                <a16:creationId xmlns:a16="http://schemas.microsoft.com/office/drawing/2014/main" id="{3C28E08E-BFB8-75D3-2B24-D691D4722A74}"/>
              </a:ext>
            </a:extLst>
          </p:cNvPr>
          <p:cNvSpPr/>
          <p:nvPr/>
        </p:nvSpPr>
        <p:spPr>
          <a:xfrm>
            <a:off x="532239" y="1132122"/>
            <a:ext cx="747300" cy="747300"/>
          </a:xfrm>
          <a:prstGeom prst="ellipse">
            <a:avLst/>
          </a:prstGeom>
          <a:solidFill>
            <a:srgbClr val="F35844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Google Shape;245;p16">
            <a:extLst>
              <a:ext uri="{FF2B5EF4-FFF2-40B4-BE49-F238E27FC236}">
                <a16:creationId xmlns:a16="http://schemas.microsoft.com/office/drawing/2014/main" id="{6F7B0B3D-011E-B464-6997-557699CB514E}"/>
              </a:ext>
            </a:extLst>
          </p:cNvPr>
          <p:cNvSpPr/>
          <p:nvPr/>
        </p:nvSpPr>
        <p:spPr>
          <a:xfrm>
            <a:off x="532239" y="1132122"/>
            <a:ext cx="747300" cy="747300"/>
          </a:xfrm>
          <a:prstGeom prst="pie">
            <a:avLst>
              <a:gd name="adj1" fmla="val 16251078"/>
              <a:gd name="adj2" fmla="val 21599611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  </a:t>
            </a:r>
            <a:r>
              <a:rPr lang="de-DE" sz="2400" dirty="0">
                <a:solidFill>
                  <a:schemeClr val="bg1"/>
                </a:solidFill>
                <a:latin typeface="Fira Sans ExtraBold" panose="020B0604020202020204" pitchFamily="34" charset="0"/>
              </a:rPr>
              <a:t>1</a:t>
            </a:r>
            <a:endParaRPr sz="2400" dirty="0">
              <a:solidFill>
                <a:schemeClr val="bg1"/>
              </a:solidFill>
              <a:latin typeface="Fira Sans Extra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2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15"/>
          <p:cNvGrpSpPr/>
          <p:nvPr/>
        </p:nvGrpSpPr>
        <p:grpSpPr>
          <a:xfrm>
            <a:off x="778541" y="1218306"/>
            <a:ext cx="3638319" cy="2869952"/>
            <a:chOff x="431175" y="238125"/>
            <a:chExt cx="6757650" cy="5330521"/>
          </a:xfrm>
        </p:grpSpPr>
        <p:sp>
          <p:nvSpPr>
            <p:cNvPr id="49" name="Google Shape;49;p15"/>
            <p:cNvSpPr/>
            <p:nvPr/>
          </p:nvSpPr>
          <p:spPr>
            <a:xfrm>
              <a:off x="508625" y="352525"/>
              <a:ext cx="6680200" cy="4499425"/>
            </a:xfrm>
            <a:custGeom>
              <a:avLst/>
              <a:gdLst/>
              <a:ahLst/>
              <a:cxnLst/>
              <a:rect l="l" t="t" r="r" b="b"/>
              <a:pathLst>
                <a:path w="267208" h="179977" extrusionOk="0">
                  <a:moveTo>
                    <a:pt x="206477" y="24415"/>
                  </a:moveTo>
                  <a:lnTo>
                    <a:pt x="206374" y="24454"/>
                  </a:lnTo>
                  <a:lnTo>
                    <a:pt x="206270" y="24506"/>
                  </a:lnTo>
                  <a:lnTo>
                    <a:pt x="206166" y="24571"/>
                  </a:lnTo>
                  <a:lnTo>
                    <a:pt x="204649" y="25932"/>
                  </a:lnTo>
                  <a:lnTo>
                    <a:pt x="204558" y="26036"/>
                  </a:lnTo>
                  <a:lnTo>
                    <a:pt x="204494" y="26140"/>
                  </a:lnTo>
                  <a:lnTo>
                    <a:pt x="204455" y="26256"/>
                  </a:lnTo>
                  <a:lnTo>
                    <a:pt x="204442" y="26373"/>
                  </a:lnTo>
                  <a:lnTo>
                    <a:pt x="204442" y="26503"/>
                  </a:lnTo>
                  <a:lnTo>
                    <a:pt x="204468" y="26619"/>
                  </a:lnTo>
                  <a:lnTo>
                    <a:pt x="204520" y="26736"/>
                  </a:lnTo>
                  <a:lnTo>
                    <a:pt x="204597" y="26840"/>
                  </a:lnTo>
                  <a:lnTo>
                    <a:pt x="206451" y="28901"/>
                  </a:lnTo>
                  <a:lnTo>
                    <a:pt x="206555" y="28992"/>
                  </a:lnTo>
                  <a:lnTo>
                    <a:pt x="206672" y="29057"/>
                  </a:lnTo>
                  <a:lnTo>
                    <a:pt x="206788" y="29096"/>
                  </a:lnTo>
                  <a:lnTo>
                    <a:pt x="206918" y="29109"/>
                  </a:lnTo>
                  <a:lnTo>
                    <a:pt x="207035" y="29109"/>
                  </a:lnTo>
                  <a:lnTo>
                    <a:pt x="207152" y="29070"/>
                  </a:lnTo>
                  <a:lnTo>
                    <a:pt x="207255" y="29018"/>
                  </a:lnTo>
                  <a:lnTo>
                    <a:pt x="207359" y="28953"/>
                  </a:lnTo>
                  <a:lnTo>
                    <a:pt x="208876" y="27592"/>
                  </a:lnTo>
                  <a:lnTo>
                    <a:pt x="208954" y="27488"/>
                  </a:lnTo>
                  <a:lnTo>
                    <a:pt x="209019" y="27384"/>
                  </a:lnTo>
                  <a:lnTo>
                    <a:pt x="209070" y="27268"/>
                  </a:lnTo>
                  <a:lnTo>
                    <a:pt x="209083" y="27138"/>
                  </a:lnTo>
                  <a:lnTo>
                    <a:pt x="209083" y="27021"/>
                  </a:lnTo>
                  <a:lnTo>
                    <a:pt x="209045" y="26904"/>
                  </a:lnTo>
                  <a:lnTo>
                    <a:pt x="208993" y="26788"/>
                  </a:lnTo>
                  <a:lnTo>
                    <a:pt x="208915" y="26684"/>
                  </a:lnTo>
                  <a:lnTo>
                    <a:pt x="207074" y="24623"/>
                  </a:lnTo>
                  <a:lnTo>
                    <a:pt x="206970" y="24532"/>
                  </a:lnTo>
                  <a:lnTo>
                    <a:pt x="206853" y="24467"/>
                  </a:lnTo>
                  <a:lnTo>
                    <a:pt x="206724" y="24428"/>
                  </a:lnTo>
                  <a:lnTo>
                    <a:pt x="206594" y="24415"/>
                  </a:lnTo>
                  <a:close/>
                  <a:moveTo>
                    <a:pt x="201641" y="28849"/>
                  </a:moveTo>
                  <a:lnTo>
                    <a:pt x="201524" y="28862"/>
                  </a:lnTo>
                  <a:lnTo>
                    <a:pt x="201408" y="28901"/>
                  </a:lnTo>
                  <a:lnTo>
                    <a:pt x="201304" y="28940"/>
                  </a:lnTo>
                  <a:lnTo>
                    <a:pt x="201213" y="29018"/>
                  </a:lnTo>
                  <a:lnTo>
                    <a:pt x="199696" y="30379"/>
                  </a:lnTo>
                  <a:lnTo>
                    <a:pt x="199606" y="30470"/>
                  </a:lnTo>
                  <a:lnTo>
                    <a:pt x="199541" y="30587"/>
                  </a:lnTo>
                  <a:lnTo>
                    <a:pt x="199502" y="30703"/>
                  </a:lnTo>
                  <a:lnTo>
                    <a:pt x="199476" y="30820"/>
                  </a:lnTo>
                  <a:lnTo>
                    <a:pt x="199489" y="30950"/>
                  </a:lnTo>
                  <a:lnTo>
                    <a:pt x="199515" y="31066"/>
                  </a:lnTo>
                  <a:lnTo>
                    <a:pt x="199567" y="31183"/>
                  </a:lnTo>
                  <a:lnTo>
                    <a:pt x="199644" y="31287"/>
                  </a:lnTo>
                  <a:lnTo>
                    <a:pt x="201486" y="33348"/>
                  </a:lnTo>
                  <a:lnTo>
                    <a:pt x="201589" y="33439"/>
                  </a:lnTo>
                  <a:lnTo>
                    <a:pt x="201706" y="33504"/>
                  </a:lnTo>
                  <a:lnTo>
                    <a:pt x="201836" y="33543"/>
                  </a:lnTo>
                  <a:lnTo>
                    <a:pt x="201965" y="33556"/>
                  </a:lnTo>
                  <a:lnTo>
                    <a:pt x="202082" y="33543"/>
                  </a:lnTo>
                  <a:lnTo>
                    <a:pt x="202186" y="33517"/>
                  </a:lnTo>
                  <a:lnTo>
                    <a:pt x="202302" y="33465"/>
                  </a:lnTo>
                  <a:lnTo>
                    <a:pt x="202393" y="33387"/>
                  </a:lnTo>
                  <a:lnTo>
                    <a:pt x="203910" y="32039"/>
                  </a:lnTo>
                  <a:lnTo>
                    <a:pt x="204001" y="31935"/>
                  </a:lnTo>
                  <a:lnTo>
                    <a:pt x="204066" y="31831"/>
                  </a:lnTo>
                  <a:lnTo>
                    <a:pt x="204105" y="31715"/>
                  </a:lnTo>
                  <a:lnTo>
                    <a:pt x="204131" y="31585"/>
                  </a:lnTo>
                  <a:lnTo>
                    <a:pt x="204118" y="31468"/>
                  </a:lnTo>
                  <a:lnTo>
                    <a:pt x="204092" y="31352"/>
                  </a:lnTo>
                  <a:lnTo>
                    <a:pt x="204040" y="31235"/>
                  </a:lnTo>
                  <a:lnTo>
                    <a:pt x="203962" y="31131"/>
                  </a:lnTo>
                  <a:lnTo>
                    <a:pt x="202121" y="29070"/>
                  </a:lnTo>
                  <a:lnTo>
                    <a:pt x="202017" y="28979"/>
                  </a:lnTo>
                  <a:lnTo>
                    <a:pt x="201900" y="28914"/>
                  </a:lnTo>
                  <a:lnTo>
                    <a:pt x="201771" y="28862"/>
                  </a:lnTo>
                  <a:lnTo>
                    <a:pt x="201641" y="28849"/>
                  </a:lnTo>
                  <a:close/>
                  <a:moveTo>
                    <a:pt x="196675" y="33297"/>
                  </a:moveTo>
                  <a:lnTo>
                    <a:pt x="196572" y="33309"/>
                  </a:lnTo>
                  <a:lnTo>
                    <a:pt x="196455" y="33335"/>
                  </a:lnTo>
                  <a:lnTo>
                    <a:pt x="196351" y="33387"/>
                  </a:lnTo>
                  <a:lnTo>
                    <a:pt x="196247" y="33465"/>
                  </a:lnTo>
                  <a:lnTo>
                    <a:pt x="194731" y="34826"/>
                  </a:lnTo>
                  <a:lnTo>
                    <a:pt x="194640" y="34917"/>
                  </a:lnTo>
                  <a:lnTo>
                    <a:pt x="194575" y="35034"/>
                  </a:lnTo>
                  <a:lnTo>
                    <a:pt x="194536" y="35151"/>
                  </a:lnTo>
                  <a:lnTo>
                    <a:pt x="194523" y="35267"/>
                  </a:lnTo>
                  <a:lnTo>
                    <a:pt x="194523" y="35397"/>
                  </a:lnTo>
                  <a:lnTo>
                    <a:pt x="194549" y="35514"/>
                  </a:lnTo>
                  <a:lnTo>
                    <a:pt x="194614" y="35630"/>
                  </a:lnTo>
                  <a:lnTo>
                    <a:pt x="194679" y="35734"/>
                  </a:lnTo>
                  <a:lnTo>
                    <a:pt x="196533" y="37796"/>
                  </a:lnTo>
                  <a:lnTo>
                    <a:pt x="196636" y="37886"/>
                  </a:lnTo>
                  <a:lnTo>
                    <a:pt x="196753" y="37951"/>
                  </a:lnTo>
                  <a:lnTo>
                    <a:pt x="196870" y="37990"/>
                  </a:lnTo>
                  <a:lnTo>
                    <a:pt x="197012" y="38003"/>
                  </a:lnTo>
                  <a:lnTo>
                    <a:pt x="197116" y="37990"/>
                  </a:lnTo>
                  <a:lnTo>
                    <a:pt x="197233" y="37964"/>
                  </a:lnTo>
                  <a:lnTo>
                    <a:pt x="197337" y="37912"/>
                  </a:lnTo>
                  <a:lnTo>
                    <a:pt x="197440" y="37834"/>
                  </a:lnTo>
                  <a:lnTo>
                    <a:pt x="198957" y="36473"/>
                  </a:lnTo>
                  <a:lnTo>
                    <a:pt x="199048" y="36382"/>
                  </a:lnTo>
                  <a:lnTo>
                    <a:pt x="199113" y="36279"/>
                  </a:lnTo>
                  <a:lnTo>
                    <a:pt x="199152" y="36162"/>
                  </a:lnTo>
                  <a:lnTo>
                    <a:pt x="199165" y="36032"/>
                  </a:lnTo>
                  <a:lnTo>
                    <a:pt x="199165" y="35916"/>
                  </a:lnTo>
                  <a:lnTo>
                    <a:pt x="199139" y="35786"/>
                  </a:lnTo>
                  <a:lnTo>
                    <a:pt x="199074" y="35682"/>
                  </a:lnTo>
                  <a:lnTo>
                    <a:pt x="199009" y="35565"/>
                  </a:lnTo>
                  <a:lnTo>
                    <a:pt x="197155" y="33517"/>
                  </a:lnTo>
                  <a:lnTo>
                    <a:pt x="197051" y="33426"/>
                  </a:lnTo>
                  <a:lnTo>
                    <a:pt x="196935" y="33348"/>
                  </a:lnTo>
                  <a:lnTo>
                    <a:pt x="196818" y="33309"/>
                  </a:lnTo>
                  <a:lnTo>
                    <a:pt x="196675" y="33297"/>
                  </a:lnTo>
                  <a:close/>
                  <a:moveTo>
                    <a:pt x="191723" y="37744"/>
                  </a:moveTo>
                  <a:lnTo>
                    <a:pt x="191606" y="37757"/>
                  </a:lnTo>
                  <a:lnTo>
                    <a:pt x="191502" y="37783"/>
                  </a:lnTo>
                  <a:lnTo>
                    <a:pt x="191385" y="37834"/>
                  </a:lnTo>
                  <a:lnTo>
                    <a:pt x="191295" y="37912"/>
                  </a:lnTo>
                  <a:lnTo>
                    <a:pt x="189778" y="39274"/>
                  </a:lnTo>
                  <a:lnTo>
                    <a:pt x="189687" y="39364"/>
                  </a:lnTo>
                  <a:lnTo>
                    <a:pt x="189622" y="39468"/>
                  </a:lnTo>
                  <a:lnTo>
                    <a:pt x="189583" y="39598"/>
                  </a:lnTo>
                  <a:lnTo>
                    <a:pt x="189557" y="39714"/>
                  </a:lnTo>
                  <a:lnTo>
                    <a:pt x="189570" y="39831"/>
                  </a:lnTo>
                  <a:lnTo>
                    <a:pt x="189596" y="39961"/>
                  </a:lnTo>
                  <a:lnTo>
                    <a:pt x="189648" y="40078"/>
                  </a:lnTo>
                  <a:lnTo>
                    <a:pt x="189726" y="40181"/>
                  </a:lnTo>
                  <a:lnTo>
                    <a:pt x="191567" y="42230"/>
                  </a:lnTo>
                  <a:lnTo>
                    <a:pt x="191671" y="42334"/>
                  </a:lnTo>
                  <a:lnTo>
                    <a:pt x="191787" y="42398"/>
                  </a:lnTo>
                  <a:lnTo>
                    <a:pt x="191917" y="42437"/>
                  </a:lnTo>
                  <a:lnTo>
                    <a:pt x="192047" y="42450"/>
                  </a:lnTo>
                  <a:lnTo>
                    <a:pt x="192163" y="42437"/>
                  </a:lnTo>
                  <a:lnTo>
                    <a:pt x="192280" y="42411"/>
                  </a:lnTo>
                  <a:lnTo>
                    <a:pt x="192384" y="42359"/>
                  </a:lnTo>
                  <a:lnTo>
                    <a:pt x="192475" y="42282"/>
                  </a:lnTo>
                  <a:lnTo>
                    <a:pt x="193991" y="40920"/>
                  </a:lnTo>
                  <a:lnTo>
                    <a:pt x="194082" y="40830"/>
                  </a:lnTo>
                  <a:lnTo>
                    <a:pt x="194147" y="40713"/>
                  </a:lnTo>
                  <a:lnTo>
                    <a:pt x="194186" y="40596"/>
                  </a:lnTo>
                  <a:lnTo>
                    <a:pt x="194212" y="40479"/>
                  </a:lnTo>
                  <a:lnTo>
                    <a:pt x="194199" y="40363"/>
                  </a:lnTo>
                  <a:lnTo>
                    <a:pt x="194173" y="40233"/>
                  </a:lnTo>
                  <a:lnTo>
                    <a:pt x="194121" y="40116"/>
                  </a:lnTo>
                  <a:lnTo>
                    <a:pt x="194043" y="40013"/>
                  </a:lnTo>
                  <a:lnTo>
                    <a:pt x="192202" y="37964"/>
                  </a:lnTo>
                  <a:lnTo>
                    <a:pt x="192099" y="37860"/>
                  </a:lnTo>
                  <a:lnTo>
                    <a:pt x="191982" y="37796"/>
                  </a:lnTo>
                  <a:lnTo>
                    <a:pt x="191852" y="37757"/>
                  </a:lnTo>
                  <a:lnTo>
                    <a:pt x="191723" y="37744"/>
                  </a:lnTo>
                  <a:close/>
                  <a:moveTo>
                    <a:pt x="186770" y="42191"/>
                  </a:moveTo>
                  <a:lnTo>
                    <a:pt x="186653" y="42204"/>
                  </a:lnTo>
                  <a:lnTo>
                    <a:pt x="186536" y="42230"/>
                  </a:lnTo>
                  <a:lnTo>
                    <a:pt x="186433" y="42282"/>
                  </a:lnTo>
                  <a:lnTo>
                    <a:pt x="186342" y="42359"/>
                  </a:lnTo>
                  <a:lnTo>
                    <a:pt x="184812" y="43721"/>
                  </a:lnTo>
                  <a:lnTo>
                    <a:pt x="184734" y="43812"/>
                  </a:lnTo>
                  <a:lnTo>
                    <a:pt x="184669" y="43915"/>
                  </a:lnTo>
                  <a:lnTo>
                    <a:pt x="184617" y="44032"/>
                  </a:lnTo>
                  <a:lnTo>
                    <a:pt x="184604" y="44162"/>
                  </a:lnTo>
                  <a:lnTo>
                    <a:pt x="184604" y="44278"/>
                  </a:lnTo>
                  <a:lnTo>
                    <a:pt x="184643" y="44408"/>
                  </a:lnTo>
                  <a:lnTo>
                    <a:pt x="184695" y="44512"/>
                  </a:lnTo>
                  <a:lnTo>
                    <a:pt x="184773" y="44628"/>
                  </a:lnTo>
                  <a:lnTo>
                    <a:pt x="186614" y="46677"/>
                  </a:lnTo>
                  <a:lnTo>
                    <a:pt x="186718" y="46768"/>
                  </a:lnTo>
                  <a:lnTo>
                    <a:pt x="186834" y="46846"/>
                  </a:lnTo>
                  <a:lnTo>
                    <a:pt x="186964" y="46884"/>
                  </a:lnTo>
                  <a:lnTo>
                    <a:pt x="187094" y="46897"/>
                  </a:lnTo>
                  <a:lnTo>
                    <a:pt x="187211" y="46884"/>
                  </a:lnTo>
                  <a:lnTo>
                    <a:pt x="187314" y="46859"/>
                  </a:lnTo>
                  <a:lnTo>
                    <a:pt x="187418" y="46807"/>
                  </a:lnTo>
                  <a:lnTo>
                    <a:pt x="187522" y="46729"/>
                  </a:lnTo>
                  <a:lnTo>
                    <a:pt x="189039" y="45367"/>
                  </a:lnTo>
                  <a:lnTo>
                    <a:pt x="189129" y="45277"/>
                  </a:lnTo>
                  <a:lnTo>
                    <a:pt x="189194" y="45160"/>
                  </a:lnTo>
                  <a:lnTo>
                    <a:pt x="189233" y="45043"/>
                  </a:lnTo>
                  <a:lnTo>
                    <a:pt x="189246" y="44927"/>
                  </a:lnTo>
                  <a:lnTo>
                    <a:pt x="189246" y="44797"/>
                  </a:lnTo>
                  <a:lnTo>
                    <a:pt x="189220" y="44680"/>
                  </a:lnTo>
                  <a:lnTo>
                    <a:pt x="189168" y="44564"/>
                  </a:lnTo>
                  <a:lnTo>
                    <a:pt x="189091" y="44460"/>
                  </a:lnTo>
                  <a:lnTo>
                    <a:pt x="187236" y="42398"/>
                  </a:lnTo>
                  <a:lnTo>
                    <a:pt x="187146" y="42308"/>
                  </a:lnTo>
                  <a:lnTo>
                    <a:pt x="187016" y="42243"/>
                  </a:lnTo>
                  <a:lnTo>
                    <a:pt x="186899" y="42204"/>
                  </a:lnTo>
                  <a:lnTo>
                    <a:pt x="186770" y="42191"/>
                  </a:lnTo>
                  <a:close/>
                  <a:moveTo>
                    <a:pt x="181804" y="46638"/>
                  </a:moveTo>
                  <a:lnTo>
                    <a:pt x="181687" y="46651"/>
                  </a:lnTo>
                  <a:lnTo>
                    <a:pt x="181583" y="46677"/>
                  </a:lnTo>
                  <a:lnTo>
                    <a:pt x="181480" y="46729"/>
                  </a:lnTo>
                  <a:lnTo>
                    <a:pt x="181376" y="46794"/>
                  </a:lnTo>
                  <a:lnTo>
                    <a:pt x="181143" y="47001"/>
                  </a:lnTo>
                  <a:lnTo>
                    <a:pt x="182387" y="47157"/>
                  </a:lnTo>
                  <a:lnTo>
                    <a:pt x="180002" y="49283"/>
                  </a:lnTo>
                  <a:lnTo>
                    <a:pt x="181648" y="51124"/>
                  </a:lnTo>
                  <a:lnTo>
                    <a:pt x="181752" y="51215"/>
                  </a:lnTo>
                  <a:lnTo>
                    <a:pt x="181882" y="51280"/>
                  </a:lnTo>
                  <a:lnTo>
                    <a:pt x="181998" y="51332"/>
                  </a:lnTo>
                  <a:lnTo>
                    <a:pt x="182128" y="51345"/>
                  </a:lnTo>
                  <a:lnTo>
                    <a:pt x="182245" y="51332"/>
                  </a:lnTo>
                  <a:lnTo>
                    <a:pt x="182361" y="51293"/>
                  </a:lnTo>
                  <a:lnTo>
                    <a:pt x="182465" y="51241"/>
                  </a:lnTo>
                  <a:lnTo>
                    <a:pt x="182556" y="51176"/>
                  </a:lnTo>
                  <a:lnTo>
                    <a:pt x="184086" y="49815"/>
                  </a:lnTo>
                  <a:lnTo>
                    <a:pt x="184164" y="49724"/>
                  </a:lnTo>
                  <a:lnTo>
                    <a:pt x="184228" y="49607"/>
                  </a:lnTo>
                  <a:lnTo>
                    <a:pt x="184280" y="49491"/>
                  </a:lnTo>
                  <a:lnTo>
                    <a:pt x="184293" y="49374"/>
                  </a:lnTo>
                  <a:lnTo>
                    <a:pt x="184293" y="49244"/>
                  </a:lnTo>
                  <a:lnTo>
                    <a:pt x="184254" y="49128"/>
                  </a:lnTo>
                  <a:lnTo>
                    <a:pt x="184202" y="49011"/>
                  </a:lnTo>
                  <a:lnTo>
                    <a:pt x="184125" y="48907"/>
                  </a:lnTo>
                  <a:lnTo>
                    <a:pt x="182284" y="46846"/>
                  </a:lnTo>
                  <a:lnTo>
                    <a:pt x="182180" y="46755"/>
                  </a:lnTo>
                  <a:lnTo>
                    <a:pt x="182063" y="46690"/>
                  </a:lnTo>
                  <a:lnTo>
                    <a:pt x="181934" y="46651"/>
                  </a:lnTo>
                  <a:lnTo>
                    <a:pt x="181804" y="46638"/>
                  </a:lnTo>
                  <a:close/>
                  <a:moveTo>
                    <a:pt x="227948" y="48220"/>
                  </a:moveTo>
                  <a:lnTo>
                    <a:pt x="227832" y="48233"/>
                  </a:lnTo>
                  <a:lnTo>
                    <a:pt x="227728" y="48272"/>
                  </a:lnTo>
                  <a:lnTo>
                    <a:pt x="227611" y="48311"/>
                  </a:lnTo>
                  <a:lnTo>
                    <a:pt x="227520" y="48388"/>
                  </a:lnTo>
                  <a:lnTo>
                    <a:pt x="226003" y="49750"/>
                  </a:lnTo>
                  <a:lnTo>
                    <a:pt x="225913" y="49841"/>
                  </a:lnTo>
                  <a:lnTo>
                    <a:pt x="225848" y="49957"/>
                  </a:lnTo>
                  <a:lnTo>
                    <a:pt x="225809" y="50074"/>
                  </a:lnTo>
                  <a:lnTo>
                    <a:pt x="225783" y="50191"/>
                  </a:lnTo>
                  <a:lnTo>
                    <a:pt x="225796" y="50320"/>
                  </a:lnTo>
                  <a:lnTo>
                    <a:pt x="225822" y="50437"/>
                  </a:lnTo>
                  <a:lnTo>
                    <a:pt x="225874" y="50554"/>
                  </a:lnTo>
                  <a:lnTo>
                    <a:pt x="225952" y="50657"/>
                  </a:lnTo>
                  <a:lnTo>
                    <a:pt x="227793" y="52719"/>
                  </a:lnTo>
                  <a:lnTo>
                    <a:pt x="227896" y="52810"/>
                  </a:lnTo>
                  <a:lnTo>
                    <a:pt x="228013" y="52875"/>
                  </a:lnTo>
                  <a:lnTo>
                    <a:pt x="228143" y="52913"/>
                  </a:lnTo>
                  <a:lnTo>
                    <a:pt x="228272" y="52926"/>
                  </a:lnTo>
                  <a:lnTo>
                    <a:pt x="228389" y="52913"/>
                  </a:lnTo>
                  <a:lnTo>
                    <a:pt x="228506" y="52888"/>
                  </a:lnTo>
                  <a:lnTo>
                    <a:pt x="228610" y="52836"/>
                  </a:lnTo>
                  <a:lnTo>
                    <a:pt x="228700" y="52758"/>
                  </a:lnTo>
                  <a:lnTo>
                    <a:pt x="230217" y="51396"/>
                  </a:lnTo>
                  <a:lnTo>
                    <a:pt x="230308" y="51306"/>
                  </a:lnTo>
                  <a:lnTo>
                    <a:pt x="230373" y="51202"/>
                  </a:lnTo>
                  <a:lnTo>
                    <a:pt x="230412" y="51085"/>
                  </a:lnTo>
                  <a:lnTo>
                    <a:pt x="230438" y="50956"/>
                  </a:lnTo>
                  <a:lnTo>
                    <a:pt x="230425" y="50839"/>
                  </a:lnTo>
                  <a:lnTo>
                    <a:pt x="230399" y="50709"/>
                  </a:lnTo>
                  <a:lnTo>
                    <a:pt x="230347" y="50606"/>
                  </a:lnTo>
                  <a:lnTo>
                    <a:pt x="230269" y="50502"/>
                  </a:lnTo>
                  <a:lnTo>
                    <a:pt x="228428" y="48440"/>
                  </a:lnTo>
                  <a:lnTo>
                    <a:pt x="228324" y="48350"/>
                  </a:lnTo>
                  <a:lnTo>
                    <a:pt x="228208" y="48285"/>
                  </a:lnTo>
                  <a:lnTo>
                    <a:pt x="228078" y="48233"/>
                  </a:lnTo>
                  <a:lnTo>
                    <a:pt x="227948" y="48220"/>
                  </a:lnTo>
                  <a:close/>
                  <a:moveTo>
                    <a:pt x="177525" y="51513"/>
                  </a:moveTo>
                  <a:lnTo>
                    <a:pt x="175049" y="53730"/>
                  </a:lnTo>
                  <a:lnTo>
                    <a:pt x="176695" y="55571"/>
                  </a:lnTo>
                  <a:lnTo>
                    <a:pt x="176799" y="55662"/>
                  </a:lnTo>
                  <a:lnTo>
                    <a:pt x="176916" y="55727"/>
                  </a:lnTo>
                  <a:lnTo>
                    <a:pt x="177046" y="55766"/>
                  </a:lnTo>
                  <a:lnTo>
                    <a:pt x="177175" y="55779"/>
                  </a:lnTo>
                  <a:lnTo>
                    <a:pt x="177292" y="55779"/>
                  </a:lnTo>
                  <a:lnTo>
                    <a:pt x="177396" y="55740"/>
                  </a:lnTo>
                  <a:lnTo>
                    <a:pt x="177512" y="55688"/>
                  </a:lnTo>
                  <a:lnTo>
                    <a:pt x="177603" y="55623"/>
                  </a:lnTo>
                  <a:lnTo>
                    <a:pt x="179120" y="54262"/>
                  </a:lnTo>
                  <a:lnTo>
                    <a:pt x="179211" y="54158"/>
                  </a:lnTo>
                  <a:lnTo>
                    <a:pt x="179276" y="54054"/>
                  </a:lnTo>
                  <a:lnTo>
                    <a:pt x="179314" y="53938"/>
                  </a:lnTo>
                  <a:lnTo>
                    <a:pt x="179340" y="53821"/>
                  </a:lnTo>
                  <a:lnTo>
                    <a:pt x="179327" y="53691"/>
                  </a:lnTo>
                  <a:lnTo>
                    <a:pt x="179302" y="53575"/>
                  </a:lnTo>
                  <a:lnTo>
                    <a:pt x="179250" y="53458"/>
                  </a:lnTo>
                  <a:lnTo>
                    <a:pt x="179172" y="53354"/>
                  </a:lnTo>
                  <a:lnTo>
                    <a:pt x="177525" y="51513"/>
                  </a:lnTo>
                  <a:close/>
                  <a:moveTo>
                    <a:pt x="222995" y="52667"/>
                  </a:moveTo>
                  <a:lnTo>
                    <a:pt x="222879" y="52680"/>
                  </a:lnTo>
                  <a:lnTo>
                    <a:pt x="222762" y="52706"/>
                  </a:lnTo>
                  <a:lnTo>
                    <a:pt x="222658" y="52758"/>
                  </a:lnTo>
                  <a:lnTo>
                    <a:pt x="222568" y="52836"/>
                  </a:lnTo>
                  <a:lnTo>
                    <a:pt x="221038" y="54197"/>
                  </a:lnTo>
                  <a:lnTo>
                    <a:pt x="220960" y="54288"/>
                  </a:lnTo>
                  <a:lnTo>
                    <a:pt x="220895" y="54405"/>
                  </a:lnTo>
                  <a:lnTo>
                    <a:pt x="220843" y="54521"/>
                  </a:lnTo>
                  <a:lnTo>
                    <a:pt x="220830" y="54638"/>
                  </a:lnTo>
                  <a:lnTo>
                    <a:pt x="220830" y="54768"/>
                  </a:lnTo>
                  <a:lnTo>
                    <a:pt x="220869" y="54884"/>
                  </a:lnTo>
                  <a:lnTo>
                    <a:pt x="220921" y="55001"/>
                  </a:lnTo>
                  <a:lnTo>
                    <a:pt x="220999" y="55105"/>
                  </a:lnTo>
                  <a:lnTo>
                    <a:pt x="222840" y="57153"/>
                  </a:lnTo>
                  <a:lnTo>
                    <a:pt x="222944" y="57257"/>
                  </a:lnTo>
                  <a:lnTo>
                    <a:pt x="223060" y="57322"/>
                  </a:lnTo>
                  <a:lnTo>
                    <a:pt x="223190" y="57361"/>
                  </a:lnTo>
                  <a:lnTo>
                    <a:pt x="223320" y="57374"/>
                  </a:lnTo>
                  <a:lnTo>
                    <a:pt x="223436" y="57361"/>
                  </a:lnTo>
                  <a:lnTo>
                    <a:pt x="223540" y="57335"/>
                  </a:lnTo>
                  <a:lnTo>
                    <a:pt x="223644" y="57283"/>
                  </a:lnTo>
                  <a:lnTo>
                    <a:pt x="223747" y="57205"/>
                  </a:lnTo>
                  <a:lnTo>
                    <a:pt x="225264" y="55844"/>
                  </a:lnTo>
                  <a:lnTo>
                    <a:pt x="225355" y="55753"/>
                  </a:lnTo>
                  <a:lnTo>
                    <a:pt x="225420" y="55649"/>
                  </a:lnTo>
                  <a:lnTo>
                    <a:pt x="225459" y="55533"/>
                  </a:lnTo>
                  <a:lnTo>
                    <a:pt x="225472" y="55403"/>
                  </a:lnTo>
                  <a:lnTo>
                    <a:pt x="225472" y="55286"/>
                  </a:lnTo>
                  <a:lnTo>
                    <a:pt x="225446" y="55157"/>
                  </a:lnTo>
                  <a:lnTo>
                    <a:pt x="225394" y="55040"/>
                  </a:lnTo>
                  <a:lnTo>
                    <a:pt x="225316" y="54936"/>
                  </a:lnTo>
                  <a:lnTo>
                    <a:pt x="223475" y="52888"/>
                  </a:lnTo>
                  <a:lnTo>
                    <a:pt x="223371" y="52797"/>
                  </a:lnTo>
                  <a:lnTo>
                    <a:pt x="223242" y="52719"/>
                  </a:lnTo>
                  <a:lnTo>
                    <a:pt x="223125" y="52680"/>
                  </a:lnTo>
                  <a:lnTo>
                    <a:pt x="222995" y="52667"/>
                  </a:lnTo>
                  <a:close/>
                  <a:moveTo>
                    <a:pt x="149040" y="17712"/>
                  </a:moveTo>
                  <a:lnTo>
                    <a:pt x="148768" y="17725"/>
                  </a:lnTo>
                  <a:lnTo>
                    <a:pt x="148495" y="17764"/>
                  </a:lnTo>
                  <a:lnTo>
                    <a:pt x="148223" y="17842"/>
                  </a:lnTo>
                  <a:lnTo>
                    <a:pt x="147951" y="17945"/>
                  </a:lnTo>
                  <a:lnTo>
                    <a:pt x="147717" y="18075"/>
                  </a:lnTo>
                  <a:lnTo>
                    <a:pt x="147497" y="18218"/>
                  </a:lnTo>
                  <a:lnTo>
                    <a:pt x="147290" y="18373"/>
                  </a:lnTo>
                  <a:lnTo>
                    <a:pt x="147108" y="18555"/>
                  </a:lnTo>
                  <a:lnTo>
                    <a:pt x="146952" y="18762"/>
                  </a:lnTo>
                  <a:lnTo>
                    <a:pt x="146810" y="18970"/>
                  </a:lnTo>
                  <a:lnTo>
                    <a:pt x="146680" y="19190"/>
                  </a:lnTo>
                  <a:lnTo>
                    <a:pt x="146589" y="19423"/>
                  </a:lnTo>
                  <a:lnTo>
                    <a:pt x="146512" y="19657"/>
                  </a:lnTo>
                  <a:lnTo>
                    <a:pt x="146460" y="19903"/>
                  </a:lnTo>
                  <a:lnTo>
                    <a:pt x="146434" y="20162"/>
                  </a:lnTo>
                  <a:lnTo>
                    <a:pt x="146421" y="20409"/>
                  </a:lnTo>
                  <a:lnTo>
                    <a:pt x="146447" y="20668"/>
                  </a:lnTo>
                  <a:lnTo>
                    <a:pt x="146499" y="20927"/>
                  </a:lnTo>
                  <a:lnTo>
                    <a:pt x="146563" y="21174"/>
                  </a:lnTo>
                  <a:lnTo>
                    <a:pt x="146667" y="21420"/>
                  </a:lnTo>
                  <a:lnTo>
                    <a:pt x="147510" y="23248"/>
                  </a:lnTo>
                  <a:lnTo>
                    <a:pt x="148392" y="25180"/>
                  </a:lnTo>
                  <a:lnTo>
                    <a:pt x="149170" y="26879"/>
                  </a:lnTo>
                  <a:lnTo>
                    <a:pt x="149273" y="27099"/>
                  </a:lnTo>
                  <a:lnTo>
                    <a:pt x="149390" y="27345"/>
                  </a:lnTo>
                  <a:lnTo>
                    <a:pt x="150155" y="29018"/>
                  </a:lnTo>
                  <a:lnTo>
                    <a:pt x="164041" y="59202"/>
                  </a:lnTo>
                  <a:lnTo>
                    <a:pt x="168125" y="55545"/>
                  </a:lnTo>
                  <a:lnTo>
                    <a:pt x="154926" y="26827"/>
                  </a:lnTo>
                  <a:lnTo>
                    <a:pt x="154589" y="26114"/>
                  </a:lnTo>
                  <a:lnTo>
                    <a:pt x="154045" y="24908"/>
                  </a:lnTo>
                  <a:lnTo>
                    <a:pt x="153526" y="23793"/>
                  </a:lnTo>
                  <a:lnTo>
                    <a:pt x="153150" y="22989"/>
                  </a:lnTo>
                  <a:lnTo>
                    <a:pt x="152268" y="21057"/>
                  </a:lnTo>
                  <a:lnTo>
                    <a:pt x="151426" y="19229"/>
                  </a:lnTo>
                  <a:lnTo>
                    <a:pt x="151309" y="18995"/>
                  </a:lnTo>
                  <a:lnTo>
                    <a:pt x="151153" y="18775"/>
                  </a:lnTo>
                  <a:lnTo>
                    <a:pt x="150998" y="18568"/>
                  </a:lnTo>
                  <a:lnTo>
                    <a:pt x="150816" y="18386"/>
                  </a:lnTo>
                  <a:lnTo>
                    <a:pt x="150622" y="18230"/>
                  </a:lnTo>
                  <a:lnTo>
                    <a:pt x="150414" y="18088"/>
                  </a:lnTo>
                  <a:lnTo>
                    <a:pt x="150194" y="17971"/>
                  </a:lnTo>
                  <a:lnTo>
                    <a:pt x="149960" y="17880"/>
                  </a:lnTo>
                  <a:lnTo>
                    <a:pt x="149727" y="17803"/>
                  </a:lnTo>
                  <a:lnTo>
                    <a:pt x="149507" y="17751"/>
                  </a:lnTo>
                  <a:lnTo>
                    <a:pt x="149273" y="17712"/>
                  </a:lnTo>
                  <a:close/>
                  <a:moveTo>
                    <a:pt x="172559" y="55960"/>
                  </a:moveTo>
                  <a:lnTo>
                    <a:pt x="170083" y="58177"/>
                  </a:lnTo>
                  <a:lnTo>
                    <a:pt x="171743" y="60019"/>
                  </a:lnTo>
                  <a:lnTo>
                    <a:pt x="171846" y="60109"/>
                  </a:lnTo>
                  <a:lnTo>
                    <a:pt x="171963" y="60174"/>
                  </a:lnTo>
                  <a:lnTo>
                    <a:pt x="172080" y="60213"/>
                  </a:lnTo>
                  <a:lnTo>
                    <a:pt x="172222" y="60226"/>
                  </a:lnTo>
                  <a:lnTo>
                    <a:pt x="172326" y="60213"/>
                  </a:lnTo>
                  <a:lnTo>
                    <a:pt x="172443" y="60187"/>
                  </a:lnTo>
                  <a:lnTo>
                    <a:pt x="172546" y="60135"/>
                  </a:lnTo>
                  <a:lnTo>
                    <a:pt x="172650" y="60070"/>
                  </a:lnTo>
                  <a:lnTo>
                    <a:pt x="174167" y="58709"/>
                  </a:lnTo>
                  <a:lnTo>
                    <a:pt x="174245" y="58605"/>
                  </a:lnTo>
                  <a:lnTo>
                    <a:pt x="174310" y="58502"/>
                  </a:lnTo>
                  <a:lnTo>
                    <a:pt x="174362" y="58385"/>
                  </a:lnTo>
                  <a:lnTo>
                    <a:pt x="174375" y="58255"/>
                  </a:lnTo>
                  <a:lnTo>
                    <a:pt x="174375" y="58139"/>
                  </a:lnTo>
                  <a:lnTo>
                    <a:pt x="174336" y="58022"/>
                  </a:lnTo>
                  <a:lnTo>
                    <a:pt x="174284" y="57905"/>
                  </a:lnTo>
                  <a:lnTo>
                    <a:pt x="174219" y="57801"/>
                  </a:lnTo>
                  <a:lnTo>
                    <a:pt x="172559" y="55960"/>
                  </a:lnTo>
                  <a:close/>
                  <a:moveTo>
                    <a:pt x="218030" y="57114"/>
                  </a:moveTo>
                  <a:lnTo>
                    <a:pt x="217913" y="57127"/>
                  </a:lnTo>
                  <a:lnTo>
                    <a:pt x="217809" y="57153"/>
                  </a:lnTo>
                  <a:lnTo>
                    <a:pt x="217705" y="57205"/>
                  </a:lnTo>
                  <a:lnTo>
                    <a:pt x="217602" y="57283"/>
                  </a:lnTo>
                  <a:lnTo>
                    <a:pt x="216085" y="58644"/>
                  </a:lnTo>
                  <a:lnTo>
                    <a:pt x="215994" y="58735"/>
                  </a:lnTo>
                  <a:lnTo>
                    <a:pt x="215929" y="58839"/>
                  </a:lnTo>
                  <a:lnTo>
                    <a:pt x="215890" y="58955"/>
                  </a:lnTo>
                  <a:lnTo>
                    <a:pt x="215877" y="59085"/>
                  </a:lnTo>
                  <a:lnTo>
                    <a:pt x="215877" y="59202"/>
                  </a:lnTo>
                  <a:lnTo>
                    <a:pt x="215903" y="59331"/>
                  </a:lnTo>
                  <a:lnTo>
                    <a:pt x="215955" y="59448"/>
                  </a:lnTo>
                  <a:lnTo>
                    <a:pt x="216033" y="59552"/>
                  </a:lnTo>
                  <a:lnTo>
                    <a:pt x="217887" y="61600"/>
                  </a:lnTo>
                  <a:lnTo>
                    <a:pt x="217978" y="61704"/>
                  </a:lnTo>
                  <a:lnTo>
                    <a:pt x="218107" y="61769"/>
                  </a:lnTo>
                  <a:lnTo>
                    <a:pt x="218224" y="61808"/>
                  </a:lnTo>
                  <a:lnTo>
                    <a:pt x="218354" y="61821"/>
                  </a:lnTo>
                  <a:lnTo>
                    <a:pt x="218470" y="61808"/>
                  </a:lnTo>
                  <a:lnTo>
                    <a:pt x="218587" y="61782"/>
                  </a:lnTo>
                  <a:lnTo>
                    <a:pt x="218691" y="61730"/>
                  </a:lnTo>
                  <a:lnTo>
                    <a:pt x="218782" y="61652"/>
                  </a:lnTo>
                  <a:lnTo>
                    <a:pt x="220312" y="60291"/>
                  </a:lnTo>
                  <a:lnTo>
                    <a:pt x="220389" y="60200"/>
                  </a:lnTo>
                  <a:lnTo>
                    <a:pt x="220454" y="60083"/>
                  </a:lnTo>
                  <a:lnTo>
                    <a:pt x="220506" y="59967"/>
                  </a:lnTo>
                  <a:lnTo>
                    <a:pt x="220519" y="59850"/>
                  </a:lnTo>
                  <a:lnTo>
                    <a:pt x="220519" y="59720"/>
                  </a:lnTo>
                  <a:lnTo>
                    <a:pt x="220480" y="59604"/>
                  </a:lnTo>
                  <a:lnTo>
                    <a:pt x="220428" y="59487"/>
                  </a:lnTo>
                  <a:lnTo>
                    <a:pt x="220350" y="59383"/>
                  </a:lnTo>
                  <a:lnTo>
                    <a:pt x="218509" y="57335"/>
                  </a:lnTo>
                  <a:lnTo>
                    <a:pt x="218406" y="57231"/>
                  </a:lnTo>
                  <a:lnTo>
                    <a:pt x="218289" y="57166"/>
                  </a:lnTo>
                  <a:lnTo>
                    <a:pt x="218159" y="57127"/>
                  </a:lnTo>
                  <a:lnTo>
                    <a:pt x="218030" y="57114"/>
                  </a:lnTo>
                  <a:close/>
                  <a:moveTo>
                    <a:pt x="166932" y="59967"/>
                  </a:moveTo>
                  <a:lnTo>
                    <a:pt x="166816" y="59980"/>
                  </a:lnTo>
                  <a:lnTo>
                    <a:pt x="166712" y="60019"/>
                  </a:lnTo>
                  <a:lnTo>
                    <a:pt x="166595" y="60058"/>
                  </a:lnTo>
                  <a:lnTo>
                    <a:pt x="166505" y="60135"/>
                  </a:lnTo>
                  <a:lnTo>
                    <a:pt x="165065" y="61432"/>
                  </a:lnTo>
                  <a:lnTo>
                    <a:pt x="165467" y="62314"/>
                  </a:lnTo>
                  <a:lnTo>
                    <a:pt x="165130" y="62625"/>
                  </a:lnTo>
                  <a:lnTo>
                    <a:pt x="166777" y="64466"/>
                  </a:lnTo>
                  <a:lnTo>
                    <a:pt x="166881" y="64557"/>
                  </a:lnTo>
                  <a:lnTo>
                    <a:pt x="166997" y="64621"/>
                  </a:lnTo>
                  <a:lnTo>
                    <a:pt x="167127" y="64660"/>
                  </a:lnTo>
                  <a:lnTo>
                    <a:pt x="167257" y="64673"/>
                  </a:lnTo>
                  <a:lnTo>
                    <a:pt x="167373" y="64660"/>
                  </a:lnTo>
                  <a:lnTo>
                    <a:pt x="167490" y="64634"/>
                  </a:lnTo>
                  <a:lnTo>
                    <a:pt x="167594" y="64583"/>
                  </a:lnTo>
                  <a:lnTo>
                    <a:pt x="167684" y="64505"/>
                  </a:lnTo>
                  <a:lnTo>
                    <a:pt x="169201" y="63143"/>
                  </a:lnTo>
                  <a:lnTo>
                    <a:pt x="169292" y="63053"/>
                  </a:lnTo>
                  <a:lnTo>
                    <a:pt x="169357" y="62949"/>
                  </a:lnTo>
                  <a:lnTo>
                    <a:pt x="169396" y="62832"/>
                  </a:lnTo>
                  <a:lnTo>
                    <a:pt x="169422" y="62702"/>
                  </a:lnTo>
                  <a:lnTo>
                    <a:pt x="169409" y="62586"/>
                  </a:lnTo>
                  <a:lnTo>
                    <a:pt x="169383" y="62456"/>
                  </a:lnTo>
                  <a:lnTo>
                    <a:pt x="169331" y="62352"/>
                  </a:lnTo>
                  <a:lnTo>
                    <a:pt x="169253" y="62249"/>
                  </a:lnTo>
                  <a:lnTo>
                    <a:pt x="167412" y="60187"/>
                  </a:lnTo>
                  <a:lnTo>
                    <a:pt x="167308" y="60096"/>
                  </a:lnTo>
                  <a:lnTo>
                    <a:pt x="167192" y="60019"/>
                  </a:lnTo>
                  <a:lnTo>
                    <a:pt x="167062" y="59980"/>
                  </a:lnTo>
                  <a:lnTo>
                    <a:pt x="166932" y="59967"/>
                  </a:lnTo>
                  <a:close/>
                  <a:moveTo>
                    <a:pt x="213077" y="61562"/>
                  </a:moveTo>
                  <a:lnTo>
                    <a:pt x="212960" y="61574"/>
                  </a:lnTo>
                  <a:lnTo>
                    <a:pt x="212843" y="61600"/>
                  </a:lnTo>
                  <a:lnTo>
                    <a:pt x="212740" y="61652"/>
                  </a:lnTo>
                  <a:lnTo>
                    <a:pt x="212649" y="61730"/>
                  </a:lnTo>
                  <a:lnTo>
                    <a:pt x="211132" y="63091"/>
                  </a:lnTo>
                  <a:lnTo>
                    <a:pt x="211041" y="63182"/>
                  </a:lnTo>
                  <a:lnTo>
                    <a:pt x="210976" y="63286"/>
                  </a:lnTo>
                  <a:lnTo>
                    <a:pt x="210937" y="63403"/>
                  </a:lnTo>
                  <a:lnTo>
                    <a:pt x="210912" y="63532"/>
                  </a:lnTo>
                  <a:lnTo>
                    <a:pt x="210925" y="63649"/>
                  </a:lnTo>
                  <a:lnTo>
                    <a:pt x="210950" y="63779"/>
                  </a:lnTo>
                  <a:lnTo>
                    <a:pt x="211002" y="63882"/>
                  </a:lnTo>
                  <a:lnTo>
                    <a:pt x="211080" y="63999"/>
                  </a:lnTo>
                  <a:lnTo>
                    <a:pt x="212921" y="66048"/>
                  </a:lnTo>
                  <a:lnTo>
                    <a:pt x="213025" y="66138"/>
                  </a:lnTo>
                  <a:lnTo>
                    <a:pt x="213142" y="66216"/>
                  </a:lnTo>
                  <a:lnTo>
                    <a:pt x="213271" y="66255"/>
                  </a:lnTo>
                  <a:lnTo>
                    <a:pt x="213401" y="66268"/>
                  </a:lnTo>
                  <a:lnTo>
                    <a:pt x="213518" y="66255"/>
                  </a:lnTo>
                  <a:lnTo>
                    <a:pt x="213621" y="66229"/>
                  </a:lnTo>
                  <a:lnTo>
                    <a:pt x="213738" y="66177"/>
                  </a:lnTo>
                  <a:lnTo>
                    <a:pt x="213829" y="66099"/>
                  </a:lnTo>
                  <a:lnTo>
                    <a:pt x="215346" y="64738"/>
                  </a:lnTo>
                  <a:lnTo>
                    <a:pt x="215437" y="64647"/>
                  </a:lnTo>
                  <a:lnTo>
                    <a:pt x="215501" y="64531"/>
                  </a:lnTo>
                  <a:lnTo>
                    <a:pt x="215540" y="64414"/>
                  </a:lnTo>
                  <a:lnTo>
                    <a:pt x="215566" y="64297"/>
                  </a:lnTo>
                  <a:lnTo>
                    <a:pt x="215553" y="64168"/>
                  </a:lnTo>
                  <a:lnTo>
                    <a:pt x="215527" y="64051"/>
                  </a:lnTo>
                  <a:lnTo>
                    <a:pt x="215475" y="63934"/>
                  </a:lnTo>
                  <a:lnTo>
                    <a:pt x="215398" y="63831"/>
                  </a:lnTo>
                  <a:lnTo>
                    <a:pt x="213557" y="61769"/>
                  </a:lnTo>
                  <a:lnTo>
                    <a:pt x="213453" y="61678"/>
                  </a:lnTo>
                  <a:lnTo>
                    <a:pt x="213336" y="61613"/>
                  </a:lnTo>
                  <a:lnTo>
                    <a:pt x="213206" y="61574"/>
                  </a:lnTo>
                  <a:lnTo>
                    <a:pt x="213077" y="61562"/>
                  </a:lnTo>
                  <a:close/>
                  <a:moveTo>
                    <a:pt x="162641" y="64842"/>
                  </a:moveTo>
                  <a:lnTo>
                    <a:pt x="160177" y="67072"/>
                  </a:lnTo>
                  <a:lnTo>
                    <a:pt x="161824" y="68900"/>
                  </a:lnTo>
                  <a:lnTo>
                    <a:pt x="161928" y="69004"/>
                  </a:lnTo>
                  <a:lnTo>
                    <a:pt x="162044" y="69069"/>
                  </a:lnTo>
                  <a:lnTo>
                    <a:pt x="162174" y="69107"/>
                  </a:lnTo>
                  <a:lnTo>
                    <a:pt x="162304" y="69120"/>
                  </a:lnTo>
                  <a:lnTo>
                    <a:pt x="162420" y="69107"/>
                  </a:lnTo>
                  <a:lnTo>
                    <a:pt x="162524" y="69082"/>
                  </a:lnTo>
                  <a:lnTo>
                    <a:pt x="162628" y="69030"/>
                  </a:lnTo>
                  <a:lnTo>
                    <a:pt x="162732" y="68952"/>
                  </a:lnTo>
                  <a:lnTo>
                    <a:pt x="164248" y="67591"/>
                  </a:lnTo>
                  <a:lnTo>
                    <a:pt x="164339" y="67500"/>
                  </a:lnTo>
                  <a:lnTo>
                    <a:pt x="164404" y="67396"/>
                  </a:lnTo>
                  <a:lnTo>
                    <a:pt x="164443" y="67279"/>
                  </a:lnTo>
                  <a:lnTo>
                    <a:pt x="164456" y="67150"/>
                  </a:lnTo>
                  <a:lnTo>
                    <a:pt x="164456" y="67033"/>
                  </a:lnTo>
                  <a:lnTo>
                    <a:pt x="164430" y="66903"/>
                  </a:lnTo>
                  <a:lnTo>
                    <a:pt x="164378" y="66787"/>
                  </a:lnTo>
                  <a:lnTo>
                    <a:pt x="164300" y="66683"/>
                  </a:lnTo>
                  <a:lnTo>
                    <a:pt x="162641" y="64842"/>
                  </a:lnTo>
                  <a:close/>
                  <a:moveTo>
                    <a:pt x="208111" y="66009"/>
                  </a:moveTo>
                  <a:lnTo>
                    <a:pt x="208007" y="66022"/>
                  </a:lnTo>
                  <a:lnTo>
                    <a:pt x="207891" y="66048"/>
                  </a:lnTo>
                  <a:lnTo>
                    <a:pt x="207787" y="66099"/>
                  </a:lnTo>
                  <a:lnTo>
                    <a:pt x="207683" y="66164"/>
                  </a:lnTo>
                  <a:lnTo>
                    <a:pt x="206166" y="67526"/>
                  </a:lnTo>
                  <a:lnTo>
                    <a:pt x="206075" y="67629"/>
                  </a:lnTo>
                  <a:lnTo>
                    <a:pt x="206011" y="67733"/>
                  </a:lnTo>
                  <a:lnTo>
                    <a:pt x="205972" y="67850"/>
                  </a:lnTo>
                  <a:lnTo>
                    <a:pt x="205959" y="67979"/>
                  </a:lnTo>
                  <a:lnTo>
                    <a:pt x="205959" y="68096"/>
                  </a:lnTo>
                  <a:lnTo>
                    <a:pt x="205985" y="68213"/>
                  </a:lnTo>
                  <a:lnTo>
                    <a:pt x="206036" y="68330"/>
                  </a:lnTo>
                  <a:lnTo>
                    <a:pt x="206114" y="68433"/>
                  </a:lnTo>
                  <a:lnTo>
                    <a:pt x="207968" y="70495"/>
                  </a:lnTo>
                  <a:lnTo>
                    <a:pt x="208072" y="70586"/>
                  </a:lnTo>
                  <a:lnTo>
                    <a:pt x="208189" y="70650"/>
                  </a:lnTo>
                  <a:lnTo>
                    <a:pt x="208305" y="70689"/>
                  </a:lnTo>
                  <a:lnTo>
                    <a:pt x="208448" y="70715"/>
                  </a:lnTo>
                  <a:lnTo>
                    <a:pt x="208552" y="70702"/>
                  </a:lnTo>
                  <a:lnTo>
                    <a:pt x="208669" y="70663"/>
                  </a:lnTo>
                  <a:lnTo>
                    <a:pt x="208772" y="70612"/>
                  </a:lnTo>
                  <a:lnTo>
                    <a:pt x="208876" y="70547"/>
                  </a:lnTo>
                  <a:lnTo>
                    <a:pt x="210393" y="69185"/>
                  </a:lnTo>
                  <a:lnTo>
                    <a:pt x="210471" y="69082"/>
                  </a:lnTo>
                  <a:lnTo>
                    <a:pt x="210536" y="68978"/>
                  </a:lnTo>
                  <a:lnTo>
                    <a:pt x="210587" y="68861"/>
                  </a:lnTo>
                  <a:lnTo>
                    <a:pt x="210600" y="68744"/>
                  </a:lnTo>
                  <a:lnTo>
                    <a:pt x="210600" y="68615"/>
                  </a:lnTo>
                  <a:lnTo>
                    <a:pt x="210574" y="68498"/>
                  </a:lnTo>
                  <a:lnTo>
                    <a:pt x="210510" y="68381"/>
                  </a:lnTo>
                  <a:lnTo>
                    <a:pt x="210445" y="68278"/>
                  </a:lnTo>
                  <a:lnTo>
                    <a:pt x="208591" y="66216"/>
                  </a:lnTo>
                  <a:lnTo>
                    <a:pt x="208487" y="66125"/>
                  </a:lnTo>
                  <a:lnTo>
                    <a:pt x="208370" y="66061"/>
                  </a:lnTo>
                  <a:lnTo>
                    <a:pt x="208241" y="66022"/>
                  </a:lnTo>
                  <a:lnTo>
                    <a:pt x="208111" y="66009"/>
                  </a:lnTo>
                  <a:close/>
                  <a:moveTo>
                    <a:pt x="157688" y="69289"/>
                  </a:moveTo>
                  <a:lnTo>
                    <a:pt x="155211" y="71506"/>
                  </a:lnTo>
                  <a:lnTo>
                    <a:pt x="156858" y="73347"/>
                  </a:lnTo>
                  <a:lnTo>
                    <a:pt x="156962" y="73451"/>
                  </a:lnTo>
                  <a:lnTo>
                    <a:pt x="157079" y="73516"/>
                  </a:lnTo>
                  <a:lnTo>
                    <a:pt x="157208" y="73555"/>
                  </a:lnTo>
                  <a:lnTo>
                    <a:pt x="157338" y="73568"/>
                  </a:lnTo>
                  <a:lnTo>
                    <a:pt x="157455" y="73555"/>
                  </a:lnTo>
                  <a:lnTo>
                    <a:pt x="157571" y="73529"/>
                  </a:lnTo>
                  <a:lnTo>
                    <a:pt x="157675" y="73477"/>
                  </a:lnTo>
                  <a:lnTo>
                    <a:pt x="157766" y="73399"/>
                  </a:lnTo>
                  <a:lnTo>
                    <a:pt x="159283" y="72038"/>
                  </a:lnTo>
                  <a:lnTo>
                    <a:pt x="159373" y="71947"/>
                  </a:lnTo>
                  <a:lnTo>
                    <a:pt x="159438" y="71830"/>
                  </a:lnTo>
                  <a:lnTo>
                    <a:pt x="159477" y="71714"/>
                  </a:lnTo>
                  <a:lnTo>
                    <a:pt x="159503" y="71597"/>
                  </a:lnTo>
                  <a:lnTo>
                    <a:pt x="159490" y="71467"/>
                  </a:lnTo>
                  <a:lnTo>
                    <a:pt x="159464" y="71351"/>
                  </a:lnTo>
                  <a:lnTo>
                    <a:pt x="159412" y="71234"/>
                  </a:lnTo>
                  <a:lnTo>
                    <a:pt x="159335" y="71130"/>
                  </a:lnTo>
                  <a:lnTo>
                    <a:pt x="157688" y="69289"/>
                  </a:lnTo>
                  <a:close/>
                  <a:moveTo>
                    <a:pt x="203041" y="70456"/>
                  </a:moveTo>
                  <a:lnTo>
                    <a:pt x="202938" y="70495"/>
                  </a:lnTo>
                  <a:lnTo>
                    <a:pt x="202821" y="70547"/>
                  </a:lnTo>
                  <a:lnTo>
                    <a:pt x="202730" y="70612"/>
                  </a:lnTo>
                  <a:lnTo>
                    <a:pt x="201213" y="71973"/>
                  </a:lnTo>
                  <a:lnTo>
                    <a:pt x="201123" y="72077"/>
                  </a:lnTo>
                  <a:lnTo>
                    <a:pt x="201058" y="72180"/>
                  </a:lnTo>
                  <a:lnTo>
                    <a:pt x="201019" y="72297"/>
                  </a:lnTo>
                  <a:lnTo>
                    <a:pt x="200993" y="72414"/>
                  </a:lnTo>
                  <a:lnTo>
                    <a:pt x="201006" y="72543"/>
                  </a:lnTo>
                  <a:lnTo>
                    <a:pt x="201032" y="72660"/>
                  </a:lnTo>
                  <a:lnTo>
                    <a:pt x="201084" y="72777"/>
                  </a:lnTo>
                  <a:lnTo>
                    <a:pt x="201161" y="72880"/>
                  </a:lnTo>
                  <a:lnTo>
                    <a:pt x="203003" y="74942"/>
                  </a:lnTo>
                  <a:lnTo>
                    <a:pt x="203106" y="75033"/>
                  </a:lnTo>
                  <a:lnTo>
                    <a:pt x="203223" y="75098"/>
                  </a:lnTo>
                  <a:lnTo>
                    <a:pt x="203353" y="75137"/>
                  </a:lnTo>
                  <a:lnTo>
                    <a:pt x="203482" y="75149"/>
                  </a:lnTo>
                  <a:lnTo>
                    <a:pt x="203599" y="75149"/>
                  </a:lnTo>
                  <a:lnTo>
                    <a:pt x="203716" y="75111"/>
                  </a:lnTo>
                  <a:lnTo>
                    <a:pt x="203819" y="75059"/>
                  </a:lnTo>
                  <a:lnTo>
                    <a:pt x="203910" y="74994"/>
                  </a:lnTo>
                  <a:lnTo>
                    <a:pt x="205427" y="73632"/>
                  </a:lnTo>
                  <a:lnTo>
                    <a:pt x="205518" y="73529"/>
                  </a:lnTo>
                  <a:lnTo>
                    <a:pt x="205583" y="73425"/>
                  </a:lnTo>
                  <a:lnTo>
                    <a:pt x="205622" y="73308"/>
                  </a:lnTo>
                  <a:lnTo>
                    <a:pt x="205648" y="73192"/>
                  </a:lnTo>
                  <a:lnTo>
                    <a:pt x="205635" y="73062"/>
                  </a:lnTo>
                  <a:lnTo>
                    <a:pt x="205609" y="72945"/>
                  </a:lnTo>
                  <a:lnTo>
                    <a:pt x="205557" y="72829"/>
                  </a:lnTo>
                  <a:lnTo>
                    <a:pt x="205479" y="72725"/>
                  </a:lnTo>
                  <a:lnTo>
                    <a:pt x="203638" y="70663"/>
                  </a:lnTo>
                  <a:lnTo>
                    <a:pt x="203534" y="70573"/>
                  </a:lnTo>
                  <a:lnTo>
                    <a:pt x="203417" y="70508"/>
                  </a:lnTo>
                  <a:lnTo>
                    <a:pt x="203288" y="70469"/>
                  </a:lnTo>
                  <a:lnTo>
                    <a:pt x="203158" y="70456"/>
                  </a:lnTo>
                  <a:close/>
                  <a:moveTo>
                    <a:pt x="152022" y="73308"/>
                  </a:moveTo>
                  <a:lnTo>
                    <a:pt x="151918" y="73321"/>
                  </a:lnTo>
                  <a:lnTo>
                    <a:pt x="151815" y="73360"/>
                  </a:lnTo>
                  <a:lnTo>
                    <a:pt x="151724" y="73399"/>
                  </a:lnTo>
                  <a:lnTo>
                    <a:pt x="151633" y="73477"/>
                  </a:lnTo>
                  <a:lnTo>
                    <a:pt x="150116" y="74838"/>
                  </a:lnTo>
                  <a:lnTo>
                    <a:pt x="150025" y="74929"/>
                  </a:lnTo>
                  <a:lnTo>
                    <a:pt x="149960" y="75033"/>
                  </a:lnTo>
                  <a:lnTo>
                    <a:pt x="149922" y="75149"/>
                  </a:lnTo>
                  <a:lnTo>
                    <a:pt x="149896" y="75279"/>
                  </a:lnTo>
                  <a:lnTo>
                    <a:pt x="149909" y="75396"/>
                  </a:lnTo>
                  <a:lnTo>
                    <a:pt x="149935" y="75525"/>
                  </a:lnTo>
                  <a:lnTo>
                    <a:pt x="149986" y="75629"/>
                  </a:lnTo>
                  <a:lnTo>
                    <a:pt x="150064" y="75746"/>
                  </a:lnTo>
                  <a:lnTo>
                    <a:pt x="151905" y="77794"/>
                  </a:lnTo>
                  <a:lnTo>
                    <a:pt x="152009" y="77885"/>
                  </a:lnTo>
                  <a:lnTo>
                    <a:pt x="152126" y="77963"/>
                  </a:lnTo>
                  <a:lnTo>
                    <a:pt x="152255" y="78002"/>
                  </a:lnTo>
                  <a:lnTo>
                    <a:pt x="152385" y="78015"/>
                  </a:lnTo>
                  <a:lnTo>
                    <a:pt x="152502" y="78002"/>
                  </a:lnTo>
                  <a:lnTo>
                    <a:pt x="152605" y="77976"/>
                  </a:lnTo>
                  <a:lnTo>
                    <a:pt x="152709" y="77924"/>
                  </a:lnTo>
                  <a:lnTo>
                    <a:pt x="152813" y="77846"/>
                  </a:lnTo>
                  <a:lnTo>
                    <a:pt x="154330" y="76485"/>
                  </a:lnTo>
                  <a:lnTo>
                    <a:pt x="154421" y="76394"/>
                  </a:lnTo>
                  <a:lnTo>
                    <a:pt x="154485" y="76277"/>
                  </a:lnTo>
                  <a:lnTo>
                    <a:pt x="154524" y="76161"/>
                  </a:lnTo>
                  <a:lnTo>
                    <a:pt x="154537" y="76044"/>
                  </a:lnTo>
                  <a:lnTo>
                    <a:pt x="154537" y="75914"/>
                  </a:lnTo>
                  <a:lnTo>
                    <a:pt x="154511" y="75798"/>
                  </a:lnTo>
                  <a:lnTo>
                    <a:pt x="154459" y="75681"/>
                  </a:lnTo>
                  <a:lnTo>
                    <a:pt x="154382" y="75577"/>
                  </a:lnTo>
                  <a:lnTo>
                    <a:pt x="152735" y="73736"/>
                  </a:lnTo>
                  <a:lnTo>
                    <a:pt x="152255" y="74164"/>
                  </a:lnTo>
                  <a:lnTo>
                    <a:pt x="152022" y="73308"/>
                  </a:lnTo>
                  <a:close/>
                  <a:moveTo>
                    <a:pt x="198205" y="74890"/>
                  </a:moveTo>
                  <a:lnTo>
                    <a:pt x="198089" y="74903"/>
                  </a:lnTo>
                  <a:lnTo>
                    <a:pt x="197972" y="74942"/>
                  </a:lnTo>
                  <a:lnTo>
                    <a:pt x="197868" y="74994"/>
                  </a:lnTo>
                  <a:lnTo>
                    <a:pt x="197764" y="75059"/>
                  </a:lnTo>
                  <a:lnTo>
                    <a:pt x="196247" y="76420"/>
                  </a:lnTo>
                  <a:lnTo>
                    <a:pt x="196170" y="76511"/>
                  </a:lnTo>
                  <a:lnTo>
                    <a:pt x="196105" y="76628"/>
                  </a:lnTo>
                  <a:lnTo>
                    <a:pt x="196053" y="76744"/>
                  </a:lnTo>
                  <a:lnTo>
                    <a:pt x="196040" y="76861"/>
                  </a:lnTo>
                  <a:lnTo>
                    <a:pt x="196040" y="76991"/>
                  </a:lnTo>
                  <a:lnTo>
                    <a:pt x="196079" y="77107"/>
                  </a:lnTo>
                  <a:lnTo>
                    <a:pt x="196131" y="77224"/>
                  </a:lnTo>
                  <a:lnTo>
                    <a:pt x="196209" y="77328"/>
                  </a:lnTo>
                  <a:lnTo>
                    <a:pt x="198050" y="79389"/>
                  </a:lnTo>
                  <a:lnTo>
                    <a:pt x="198153" y="79480"/>
                  </a:lnTo>
                  <a:lnTo>
                    <a:pt x="198270" y="79545"/>
                  </a:lnTo>
                  <a:lnTo>
                    <a:pt x="198400" y="79584"/>
                  </a:lnTo>
                  <a:lnTo>
                    <a:pt x="198529" y="79597"/>
                  </a:lnTo>
                  <a:lnTo>
                    <a:pt x="198646" y="79584"/>
                  </a:lnTo>
                  <a:lnTo>
                    <a:pt x="198750" y="79558"/>
                  </a:lnTo>
                  <a:lnTo>
                    <a:pt x="198854" y="79506"/>
                  </a:lnTo>
                  <a:lnTo>
                    <a:pt x="198957" y="79441"/>
                  </a:lnTo>
                  <a:lnTo>
                    <a:pt x="200474" y="78080"/>
                  </a:lnTo>
                  <a:lnTo>
                    <a:pt x="200565" y="77976"/>
                  </a:lnTo>
                  <a:lnTo>
                    <a:pt x="200630" y="77872"/>
                  </a:lnTo>
                  <a:lnTo>
                    <a:pt x="200669" y="77756"/>
                  </a:lnTo>
                  <a:lnTo>
                    <a:pt x="200682" y="77626"/>
                  </a:lnTo>
                  <a:lnTo>
                    <a:pt x="200682" y="77509"/>
                  </a:lnTo>
                  <a:lnTo>
                    <a:pt x="200656" y="77393"/>
                  </a:lnTo>
                  <a:lnTo>
                    <a:pt x="200604" y="77276"/>
                  </a:lnTo>
                  <a:lnTo>
                    <a:pt x="200526" y="77172"/>
                  </a:lnTo>
                  <a:lnTo>
                    <a:pt x="198672" y="75111"/>
                  </a:lnTo>
                  <a:lnTo>
                    <a:pt x="198568" y="75020"/>
                  </a:lnTo>
                  <a:lnTo>
                    <a:pt x="198452" y="74955"/>
                  </a:lnTo>
                  <a:lnTo>
                    <a:pt x="198335" y="74916"/>
                  </a:lnTo>
                  <a:lnTo>
                    <a:pt x="198205" y="74890"/>
                  </a:lnTo>
                  <a:close/>
                  <a:moveTo>
                    <a:pt x="147095" y="77756"/>
                  </a:moveTo>
                  <a:lnTo>
                    <a:pt x="146978" y="77769"/>
                  </a:lnTo>
                  <a:lnTo>
                    <a:pt x="146875" y="77794"/>
                  </a:lnTo>
                  <a:lnTo>
                    <a:pt x="146771" y="77846"/>
                  </a:lnTo>
                  <a:lnTo>
                    <a:pt x="146667" y="77911"/>
                  </a:lnTo>
                  <a:lnTo>
                    <a:pt x="145150" y="79273"/>
                  </a:lnTo>
                  <a:lnTo>
                    <a:pt x="145059" y="79376"/>
                  </a:lnTo>
                  <a:lnTo>
                    <a:pt x="144995" y="79480"/>
                  </a:lnTo>
                  <a:lnTo>
                    <a:pt x="144956" y="79597"/>
                  </a:lnTo>
                  <a:lnTo>
                    <a:pt x="144943" y="79726"/>
                  </a:lnTo>
                  <a:lnTo>
                    <a:pt x="144943" y="79843"/>
                  </a:lnTo>
                  <a:lnTo>
                    <a:pt x="144969" y="79960"/>
                  </a:lnTo>
                  <a:lnTo>
                    <a:pt x="145021" y="80076"/>
                  </a:lnTo>
                  <a:lnTo>
                    <a:pt x="145098" y="80180"/>
                  </a:lnTo>
                  <a:lnTo>
                    <a:pt x="146952" y="82242"/>
                  </a:lnTo>
                  <a:lnTo>
                    <a:pt x="147056" y="82332"/>
                  </a:lnTo>
                  <a:lnTo>
                    <a:pt x="147173" y="82397"/>
                  </a:lnTo>
                  <a:lnTo>
                    <a:pt x="147290" y="82436"/>
                  </a:lnTo>
                  <a:lnTo>
                    <a:pt x="147419" y="82462"/>
                  </a:lnTo>
                  <a:lnTo>
                    <a:pt x="147536" y="82449"/>
                  </a:lnTo>
                  <a:lnTo>
                    <a:pt x="147653" y="82410"/>
                  </a:lnTo>
                  <a:lnTo>
                    <a:pt x="147756" y="82358"/>
                  </a:lnTo>
                  <a:lnTo>
                    <a:pt x="147860" y="82294"/>
                  </a:lnTo>
                  <a:lnTo>
                    <a:pt x="149377" y="80932"/>
                  </a:lnTo>
                  <a:lnTo>
                    <a:pt x="149455" y="80828"/>
                  </a:lnTo>
                  <a:lnTo>
                    <a:pt x="149520" y="80725"/>
                  </a:lnTo>
                  <a:lnTo>
                    <a:pt x="149571" y="80608"/>
                  </a:lnTo>
                  <a:lnTo>
                    <a:pt x="149584" y="80491"/>
                  </a:lnTo>
                  <a:lnTo>
                    <a:pt x="149584" y="80362"/>
                  </a:lnTo>
                  <a:lnTo>
                    <a:pt x="149546" y="80245"/>
                  </a:lnTo>
                  <a:lnTo>
                    <a:pt x="149494" y="80128"/>
                  </a:lnTo>
                  <a:lnTo>
                    <a:pt x="149416" y="80025"/>
                  </a:lnTo>
                  <a:lnTo>
                    <a:pt x="147575" y="77963"/>
                  </a:lnTo>
                  <a:lnTo>
                    <a:pt x="147471" y="77872"/>
                  </a:lnTo>
                  <a:lnTo>
                    <a:pt x="147354" y="77807"/>
                  </a:lnTo>
                  <a:lnTo>
                    <a:pt x="147225" y="77769"/>
                  </a:lnTo>
                  <a:lnTo>
                    <a:pt x="147095" y="77756"/>
                  </a:lnTo>
                  <a:close/>
                  <a:moveTo>
                    <a:pt x="193239" y="79337"/>
                  </a:moveTo>
                  <a:lnTo>
                    <a:pt x="193123" y="79350"/>
                  </a:lnTo>
                  <a:lnTo>
                    <a:pt x="193019" y="79376"/>
                  </a:lnTo>
                  <a:lnTo>
                    <a:pt x="192915" y="79428"/>
                  </a:lnTo>
                  <a:lnTo>
                    <a:pt x="192812" y="79506"/>
                  </a:lnTo>
                  <a:lnTo>
                    <a:pt x="191295" y="80867"/>
                  </a:lnTo>
                  <a:lnTo>
                    <a:pt x="191204" y="80958"/>
                  </a:lnTo>
                  <a:lnTo>
                    <a:pt x="191139" y="81075"/>
                  </a:lnTo>
                  <a:lnTo>
                    <a:pt x="191100" y="81191"/>
                  </a:lnTo>
                  <a:lnTo>
                    <a:pt x="191087" y="81308"/>
                  </a:lnTo>
                  <a:lnTo>
                    <a:pt x="191087" y="81438"/>
                  </a:lnTo>
                  <a:lnTo>
                    <a:pt x="191113" y="81554"/>
                  </a:lnTo>
                  <a:lnTo>
                    <a:pt x="191165" y="81671"/>
                  </a:lnTo>
                  <a:lnTo>
                    <a:pt x="191243" y="81775"/>
                  </a:lnTo>
                  <a:lnTo>
                    <a:pt x="193084" y="83836"/>
                  </a:lnTo>
                  <a:lnTo>
                    <a:pt x="193188" y="83927"/>
                  </a:lnTo>
                  <a:lnTo>
                    <a:pt x="193304" y="83992"/>
                  </a:lnTo>
                  <a:lnTo>
                    <a:pt x="193434" y="84031"/>
                  </a:lnTo>
                  <a:lnTo>
                    <a:pt x="193564" y="84044"/>
                  </a:lnTo>
                  <a:lnTo>
                    <a:pt x="193680" y="84031"/>
                  </a:lnTo>
                  <a:lnTo>
                    <a:pt x="193797" y="84005"/>
                  </a:lnTo>
                  <a:lnTo>
                    <a:pt x="193901" y="83953"/>
                  </a:lnTo>
                  <a:lnTo>
                    <a:pt x="193991" y="83875"/>
                  </a:lnTo>
                  <a:lnTo>
                    <a:pt x="195508" y="82514"/>
                  </a:lnTo>
                  <a:lnTo>
                    <a:pt x="195599" y="82423"/>
                  </a:lnTo>
                  <a:lnTo>
                    <a:pt x="195664" y="82319"/>
                  </a:lnTo>
                  <a:lnTo>
                    <a:pt x="195703" y="82203"/>
                  </a:lnTo>
                  <a:lnTo>
                    <a:pt x="195729" y="82073"/>
                  </a:lnTo>
                  <a:lnTo>
                    <a:pt x="195729" y="81956"/>
                  </a:lnTo>
                  <a:lnTo>
                    <a:pt x="195690" y="81827"/>
                  </a:lnTo>
                  <a:lnTo>
                    <a:pt x="195638" y="81723"/>
                  </a:lnTo>
                  <a:lnTo>
                    <a:pt x="195560" y="81606"/>
                  </a:lnTo>
                  <a:lnTo>
                    <a:pt x="193719" y="79558"/>
                  </a:lnTo>
                  <a:lnTo>
                    <a:pt x="193615" y="79467"/>
                  </a:lnTo>
                  <a:lnTo>
                    <a:pt x="193499" y="79389"/>
                  </a:lnTo>
                  <a:lnTo>
                    <a:pt x="193369" y="79350"/>
                  </a:lnTo>
                  <a:lnTo>
                    <a:pt x="193239" y="79337"/>
                  </a:lnTo>
                  <a:close/>
                  <a:moveTo>
                    <a:pt x="188287" y="83785"/>
                  </a:moveTo>
                  <a:lnTo>
                    <a:pt x="188170" y="83798"/>
                  </a:lnTo>
                  <a:lnTo>
                    <a:pt x="188053" y="83823"/>
                  </a:lnTo>
                  <a:lnTo>
                    <a:pt x="187950" y="83875"/>
                  </a:lnTo>
                  <a:lnTo>
                    <a:pt x="187859" y="83953"/>
                  </a:lnTo>
                  <a:lnTo>
                    <a:pt x="186342" y="85314"/>
                  </a:lnTo>
                  <a:lnTo>
                    <a:pt x="186251" y="85405"/>
                  </a:lnTo>
                  <a:lnTo>
                    <a:pt x="186186" y="85522"/>
                  </a:lnTo>
                  <a:lnTo>
                    <a:pt x="186147" y="85639"/>
                  </a:lnTo>
                  <a:lnTo>
                    <a:pt x="186121" y="85755"/>
                  </a:lnTo>
                  <a:lnTo>
                    <a:pt x="186134" y="85872"/>
                  </a:lnTo>
                  <a:lnTo>
                    <a:pt x="186160" y="86002"/>
                  </a:lnTo>
                  <a:lnTo>
                    <a:pt x="186212" y="86118"/>
                  </a:lnTo>
                  <a:lnTo>
                    <a:pt x="186290" y="86222"/>
                  </a:lnTo>
                  <a:lnTo>
                    <a:pt x="188131" y="88271"/>
                  </a:lnTo>
                  <a:lnTo>
                    <a:pt x="188235" y="88374"/>
                  </a:lnTo>
                  <a:lnTo>
                    <a:pt x="188351" y="88439"/>
                  </a:lnTo>
                  <a:lnTo>
                    <a:pt x="188481" y="88478"/>
                  </a:lnTo>
                  <a:lnTo>
                    <a:pt x="188611" y="88491"/>
                  </a:lnTo>
                  <a:lnTo>
                    <a:pt x="188727" y="88478"/>
                  </a:lnTo>
                  <a:lnTo>
                    <a:pt x="188831" y="88452"/>
                  </a:lnTo>
                  <a:lnTo>
                    <a:pt x="188948" y="88400"/>
                  </a:lnTo>
                  <a:lnTo>
                    <a:pt x="189039" y="88323"/>
                  </a:lnTo>
                  <a:lnTo>
                    <a:pt x="190556" y="86961"/>
                  </a:lnTo>
                  <a:lnTo>
                    <a:pt x="190646" y="86870"/>
                  </a:lnTo>
                  <a:lnTo>
                    <a:pt x="190711" y="86767"/>
                  </a:lnTo>
                  <a:lnTo>
                    <a:pt x="190750" y="86650"/>
                  </a:lnTo>
                  <a:lnTo>
                    <a:pt x="190763" y="86520"/>
                  </a:lnTo>
                  <a:lnTo>
                    <a:pt x="190763" y="86404"/>
                  </a:lnTo>
                  <a:lnTo>
                    <a:pt x="190737" y="86274"/>
                  </a:lnTo>
                  <a:lnTo>
                    <a:pt x="190685" y="86157"/>
                  </a:lnTo>
                  <a:lnTo>
                    <a:pt x="190607" y="86054"/>
                  </a:lnTo>
                  <a:lnTo>
                    <a:pt x="188766" y="84005"/>
                  </a:lnTo>
                  <a:lnTo>
                    <a:pt x="188663" y="83901"/>
                  </a:lnTo>
                  <a:lnTo>
                    <a:pt x="188546" y="83836"/>
                  </a:lnTo>
                  <a:lnTo>
                    <a:pt x="188416" y="83798"/>
                  </a:lnTo>
                  <a:lnTo>
                    <a:pt x="188287" y="83785"/>
                  </a:lnTo>
                  <a:close/>
                  <a:moveTo>
                    <a:pt x="183321" y="88232"/>
                  </a:moveTo>
                  <a:lnTo>
                    <a:pt x="183217" y="88245"/>
                  </a:lnTo>
                  <a:lnTo>
                    <a:pt x="183100" y="88271"/>
                  </a:lnTo>
                  <a:lnTo>
                    <a:pt x="182997" y="88323"/>
                  </a:lnTo>
                  <a:lnTo>
                    <a:pt x="182893" y="88400"/>
                  </a:lnTo>
                  <a:lnTo>
                    <a:pt x="181376" y="89762"/>
                  </a:lnTo>
                  <a:lnTo>
                    <a:pt x="181285" y="89852"/>
                  </a:lnTo>
                  <a:lnTo>
                    <a:pt x="181220" y="89956"/>
                  </a:lnTo>
                  <a:lnTo>
                    <a:pt x="181182" y="90073"/>
                  </a:lnTo>
                  <a:lnTo>
                    <a:pt x="181169" y="90203"/>
                  </a:lnTo>
                  <a:lnTo>
                    <a:pt x="181169" y="90319"/>
                  </a:lnTo>
                  <a:lnTo>
                    <a:pt x="181194" y="90449"/>
                  </a:lnTo>
                  <a:lnTo>
                    <a:pt x="181246" y="90566"/>
                  </a:lnTo>
                  <a:lnTo>
                    <a:pt x="181324" y="90669"/>
                  </a:lnTo>
                  <a:lnTo>
                    <a:pt x="182608" y="92096"/>
                  </a:lnTo>
                  <a:lnTo>
                    <a:pt x="183788" y="92031"/>
                  </a:lnTo>
                  <a:lnTo>
                    <a:pt x="184954" y="91979"/>
                  </a:lnTo>
                  <a:lnTo>
                    <a:pt x="185603" y="91408"/>
                  </a:lnTo>
                  <a:lnTo>
                    <a:pt x="185681" y="91318"/>
                  </a:lnTo>
                  <a:lnTo>
                    <a:pt x="185745" y="91201"/>
                  </a:lnTo>
                  <a:lnTo>
                    <a:pt x="185797" y="91084"/>
                  </a:lnTo>
                  <a:lnTo>
                    <a:pt x="185810" y="90967"/>
                  </a:lnTo>
                  <a:lnTo>
                    <a:pt x="185810" y="90838"/>
                  </a:lnTo>
                  <a:lnTo>
                    <a:pt x="185771" y="90721"/>
                  </a:lnTo>
                  <a:lnTo>
                    <a:pt x="185719" y="90604"/>
                  </a:lnTo>
                  <a:lnTo>
                    <a:pt x="185642" y="90501"/>
                  </a:lnTo>
                  <a:lnTo>
                    <a:pt x="183801" y="88439"/>
                  </a:lnTo>
                  <a:lnTo>
                    <a:pt x="183697" y="88348"/>
                  </a:lnTo>
                  <a:lnTo>
                    <a:pt x="183580" y="88284"/>
                  </a:lnTo>
                  <a:lnTo>
                    <a:pt x="183450" y="88245"/>
                  </a:lnTo>
                  <a:lnTo>
                    <a:pt x="183321" y="88232"/>
                  </a:lnTo>
                  <a:close/>
                  <a:moveTo>
                    <a:pt x="175879" y="1"/>
                  </a:moveTo>
                  <a:lnTo>
                    <a:pt x="170472" y="45419"/>
                  </a:lnTo>
                  <a:lnTo>
                    <a:pt x="170446" y="45731"/>
                  </a:lnTo>
                  <a:lnTo>
                    <a:pt x="178057" y="46638"/>
                  </a:lnTo>
                  <a:lnTo>
                    <a:pt x="206166" y="21433"/>
                  </a:lnTo>
                  <a:lnTo>
                    <a:pt x="206257" y="21355"/>
                  </a:lnTo>
                  <a:lnTo>
                    <a:pt x="206374" y="21316"/>
                  </a:lnTo>
                  <a:lnTo>
                    <a:pt x="206477" y="21277"/>
                  </a:lnTo>
                  <a:lnTo>
                    <a:pt x="206594" y="21264"/>
                  </a:lnTo>
                  <a:lnTo>
                    <a:pt x="206724" y="21277"/>
                  </a:lnTo>
                  <a:lnTo>
                    <a:pt x="206853" y="21329"/>
                  </a:lnTo>
                  <a:lnTo>
                    <a:pt x="206970" y="21394"/>
                  </a:lnTo>
                  <a:lnTo>
                    <a:pt x="207074" y="21485"/>
                  </a:lnTo>
                  <a:lnTo>
                    <a:pt x="233394" y="50839"/>
                  </a:lnTo>
                  <a:lnTo>
                    <a:pt x="233472" y="50943"/>
                  </a:lnTo>
                  <a:lnTo>
                    <a:pt x="233523" y="51059"/>
                  </a:lnTo>
                  <a:lnTo>
                    <a:pt x="233549" y="51176"/>
                  </a:lnTo>
                  <a:lnTo>
                    <a:pt x="233549" y="51306"/>
                  </a:lnTo>
                  <a:lnTo>
                    <a:pt x="233536" y="51422"/>
                  </a:lnTo>
                  <a:lnTo>
                    <a:pt x="233498" y="51539"/>
                  </a:lnTo>
                  <a:lnTo>
                    <a:pt x="233433" y="51656"/>
                  </a:lnTo>
                  <a:lnTo>
                    <a:pt x="233342" y="51747"/>
                  </a:lnTo>
                  <a:lnTo>
                    <a:pt x="188468" y="91979"/>
                  </a:lnTo>
                  <a:lnTo>
                    <a:pt x="189635" y="92018"/>
                  </a:lnTo>
                  <a:lnTo>
                    <a:pt x="190789" y="92070"/>
                  </a:lnTo>
                  <a:lnTo>
                    <a:pt x="191930" y="92147"/>
                  </a:lnTo>
                  <a:lnTo>
                    <a:pt x="193071" y="92251"/>
                  </a:lnTo>
                  <a:lnTo>
                    <a:pt x="236233" y="53549"/>
                  </a:lnTo>
                  <a:lnTo>
                    <a:pt x="261775" y="56583"/>
                  </a:lnTo>
                  <a:lnTo>
                    <a:pt x="267169" y="11164"/>
                  </a:lnTo>
                  <a:lnTo>
                    <a:pt x="267208" y="10853"/>
                  </a:lnTo>
                  <a:lnTo>
                    <a:pt x="175879" y="1"/>
                  </a:lnTo>
                  <a:close/>
                  <a:moveTo>
                    <a:pt x="124976" y="128321"/>
                  </a:moveTo>
                  <a:lnTo>
                    <a:pt x="124665" y="128334"/>
                  </a:lnTo>
                  <a:lnTo>
                    <a:pt x="124366" y="128360"/>
                  </a:lnTo>
                  <a:lnTo>
                    <a:pt x="124055" y="128386"/>
                  </a:lnTo>
                  <a:lnTo>
                    <a:pt x="123757" y="128425"/>
                  </a:lnTo>
                  <a:lnTo>
                    <a:pt x="123446" y="128477"/>
                  </a:lnTo>
                  <a:lnTo>
                    <a:pt x="123148" y="128529"/>
                  </a:lnTo>
                  <a:lnTo>
                    <a:pt x="122849" y="128594"/>
                  </a:lnTo>
                  <a:lnTo>
                    <a:pt x="122253" y="128736"/>
                  </a:lnTo>
                  <a:lnTo>
                    <a:pt x="121657" y="128918"/>
                  </a:lnTo>
                  <a:lnTo>
                    <a:pt x="121073" y="129125"/>
                  </a:lnTo>
                  <a:lnTo>
                    <a:pt x="120503" y="129359"/>
                  </a:lnTo>
                  <a:lnTo>
                    <a:pt x="129540" y="129359"/>
                  </a:lnTo>
                  <a:lnTo>
                    <a:pt x="129164" y="129151"/>
                  </a:lnTo>
                  <a:lnTo>
                    <a:pt x="128775" y="128970"/>
                  </a:lnTo>
                  <a:lnTo>
                    <a:pt x="128373" y="128814"/>
                  </a:lnTo>
                  <a:lnTo>
                    <a:pt x="127945" y="128684"/>
                  </a:lnTo>
                  <a:lnTo>
                    <a:pt x="127621" y="128594"/>
                  </a:lnTo>
                  <a:lnTo>
                    <a:pt x="127284" y="128516"/>
                  </a:lnTo>
                  <a:lnTo>
                    <a:pt x="126960" y="128464"/>
                  </a:lnTo>
                  <a:lnTo>
                    <a:pt x="126622" y="128412"/>
                  </a:lnTo>
                  <a:lnTo>
                    <a:pt x="126285" y="128373"/>
                  </a:lnTo>
                  <a:lnTo>
                    <a:pt x="125948" y="128347"/>
                  </a:lnTo>
                  <a:lnTo>
                    <a:pt x="125611" y="128321"/>
                  </a:lnTo>
                  <a:close/>
                  <a:moveTo>
                    <a:pt x="55091" y="8882"/>
                  </a:moveTo>
                  <a:lnTo>
                    <a:pt x="54949" y="8908"/>
                  </a:lnTo>
                  <a:lnTo>
                    <a:pt x="54806" y="8934"/>
                  </a:lnTo>
                  <a:lnTo>
                    <a:pt x="54677" y="8986"/>
                  </a:lnTo>
                  <a:lnTo>
                    <a:pt x="54547" y="9038"/>
                  </a:lnTo>
                  <a:lnTo>
                    <a:pt x="54417" y="9103"/>
                  </a:lnTo>
                  <a:lnTo>
                    <a:pt x="54301" y="9181"/>
                  </a:lnTo>
                  <a:lnTo>
                    <a:pt x="54197" y="9271"/>
                  </a:lnTo>
                  <a:lnTo>
                    <a:pt x="54093" y="9375"/>
                  </a:lnTo>
                  <a:lnTo>
                    <a:pt x="54002" y="9479"/>
                  </a:lnTo>
                  <a:lnTo>
                    <a:pt x="53925" y="9595"/>
                  </a:lnTo>
                  <a:lnTo>
                    <a:pt x="53847" y="9712"/>
                  </a:lnTo>
                  <a:lnTo>
                    <a:pt x="53782" y="9842"/>
                  </a:lnTo>
                  <a:lnTo>
                    <a:pt x="53730" y="9984"/>
                  </a:lnTo>
                  <a:lnTo>
                    <a:pt x="53691" y="10127"/>
                  </a:lnTo>
                  <a:lnTo>
                    <a:pt x="53665" y="10270"/>
                  </a:lnTo>
                  <a:lnTo>
                    <a:pt x="53004" y="15910"/>
                  </a:lnTo>
                  <a:lnTo>
                    <a:pt x="52848" y="15897"/>
                  </a:lnTo>
                  <a:lnTo>
                    <a:pt x="52693" y="15897"/>
                  </a:lnTo>
                  <a:lnTo>
                    <a:pt x="52459" y="15910"/>
                  </a:lnTo>
                  <a:lnTo>
                    <a:pt x="52226" y="15936"/>
                  </a:lnTo>
                  <a:lnTo>
                    <a:pt x="51993" y="16000"/>
                  </a:lnTo>
                  <a:lnTo>
                    <a:pt x="51772" y="16065"/>
                  </a:lnTo>
                  <a:lnTo>
                    <a:pt x="51565" y="16156"/>
                  </a:lnTo>
                  <a:lnTo>
                    <a:pt x="51370" y="16273"/>
                  </a:lnTo>
                  <a:lnTo>
                    <a:pt x="51176" y="16402"/>
                  </a:lnTo>
                  <a:lnTo>
                    <a:pt x="50994" y="16545"/>
                  </a:lnTo>
                  <a:lnTo>
                    <a:pt x="50839" y="16701"/>
                  </a:lnTo>
                  <a:lnTo>
                    <a:pt x="50683" y="16869"/>
                  </a:lnTo>
                  <a:lnTo>
                    <a:pt x="50553" y="17064"/>
                  </a:lnTo>
                  <a:lnTo>
                    <a:pt x="50424" y="17258"/>
                  </a:lnTo>
                  <a:lnTo>
                    <a:pt x="50333" y="17466"/>
                  </a:lnTo>
                  <a:lnTo>
                    <a:pt x="50242" y="17686"/>
                  </a:lnTo>
                  <a:lnTo>
                    <a:pt x="50190" y="17919"/>
                  </a:lnTo>
                  <a:lnTo>
                    <a:pt x="50152" y="18166"/>
                  </a:lnTo>
                  <a:lnTo>
                    <a:pt x="50126" y="18386"/>
                  </a:lnTo>
                  <a:lnTo>
                    <a:pt x="50139" y="18619"/>
                  </a:lnTo>
                  <a:lnTo>
                    <a:pt x="50152" y="18827"/>
                  </a:lnTo>
                  <a:lnTo>
                    <a:pt x="50190" y="19047"/>
                  </a:lnTo>
                  <a:lnTo>
                    <a:pt x="50255" y="19255"/>
                  </a:lnTo>
                  <a:lnTo>
                    <a:pt x="50333" y="19449"/>
                  </a:lnTo>
                  <a:lnTo>
                    <a:pt x="50424" y="19644"/>
                  </a:lnTo>
                  <a:lnTo>
                    <a:pt x="50528" y="19838"/>
                  </a:lnTo>
                  <a:lnTo>
                    <a:pt x="50644" y="20007"/>
                  </a:lnTo>
                  <a:lnTo>
                    <a:pt x="50774" y="20175"/>
                  </a:lnTo>
                  <a:lnTo>
                    <a:pt x="50929" y="20318"/>
                  </a:lnTo>
                  <a:lnTo>
                    <a:pt x="51085" y="20461"/>
                  </a:lnTo>
                  <a:lnTo>
                    <a:pt x="51254" y="20590"/>
                  </a:lnTo>
                  <a:lnTo>
                    <a:pt x="51448" y="20707"/>
                  </a:lnTo>
                  <a:lnTo>
                    <a:pt x="51630" y="20798"/>
                  </a:lnTo>
                  <a:lnTo>
                    <a:pt x="51837" y="20888"/>
                  </a:lnTo>
                  <a:lnTo>
                    <a:pt x="49529" y="27773"/>
                  </a:lnTo>
                  <a:lnTo>
                    <a:pt x="38353" y="61237"/>
                  </a:lnTo>
                  <a:lnTo>
                    <a:pt x="38314" y="61393"/>
                  </a:lnTo>
                  <a:lnTo>
                    <a:pt x="38288" y="61549"/>
                  </a:lnTo>
                  <a:lnTo>
                    <a:pt x="38275" y="61704"/>
                  </a:lnTo>
                  <a:lnTo>
                    <a:pt x="38275" y="61860"/>
                  </a:lnTo>
                  <a:lnTo>
                    <a:pt x="38301" y="62015"/>
                  </a:lnTo>
                  <a:lnTo>
                    <a:pt x="38327" y="62158"/>
                  </a:lnTo>
                  <a:lnTo>
                    <a:pt x="38379" y="62314"/>
                  </a:lnTo>
                  <a:lnTo>
                    <a:pt x="38444" y="62443"/>
                  </a:lnTo>
                  <a:lnTo>
                    <a:pt x="38521" y="62586"/>
                  </a:lnTo>
                  <a:lnTo>
                    <a:pt x="38599" y="62702"/>
                  </a:lnTo>
                  <a:lnTo>
                    <a:pt x="38703" y="62819"/>
                  </a:lnTo>
                  <a:lnTo>
                    <a:pt x="38807" y="62923"/>
                  </a:lnTo>
                  <a:lnTo>
                    <a:pt x="38936" y="63027"/>
                  </a:lnTo>
                  <a:lnTo>
                    <a:pt x="39066" y="63104"/>
                  </a:lnTo>
                  <a:lnTo>
                    <a:pt x="39209" y="63182"/>
                  </a:lnTo>
                  <a:lnTo>
                    <a:pt x="39351" y="63247"/>
                  </a:lnTo>
                  <a:lnTo>
                    <a:pt x="83525" y="78002"/>
                  </a:lnTo>
                  <a:lnTo>
                    <a:pt x="82306" y="78313"/>
                  </a:lnTo>
                  <a:lnTo>
                    <a:pt x="64491" y="82955"/>
                  </a:lnTo>
                  <a:lnTo>
                    <a:pt x="64362" y="83007"/>
                  </a:lnTo>
                  <a:lnTo>
                    <a:pt x="64258" y="83071"/>
                  </a:lnTo>
                  <a:lnTo>
                    <a:pt x="64167" y="83162"/>
                  </a:lnTo>
                  <a:lnTo>
                    <a:pt x="64103" y="83253"/>
                  </a:lnTo>
                  <a:lnTo>
                    <a:pt x="64051" y="83370"/>
                  </a:lnTo>
                  <a:lnTo>
                    <a:pt x="64025" y="83486"/>
                  </a:lnTo>
                  <a:lnTo>
                    <a:pt x="64012" y="83616"/>
                  </a:lnTo>
                  <a:lnTo>
                    <a:pt x="64038" y="83746"/>
                  </a:lnTo>
                  <a:lnTo>
                    <a:pt x="70663" y="109158"/>
                  </a:lnTo>
                  <a:lnTo>
                    <a:pt x="68861" y="110040"/>
                  </a:lnTo>
                  <a:lnTo>
                    <a:pt x="364" y="143284"/>
                  </a:lnTo>
                  <a:lnTo>
                    <a:pt x="247" y="143361"/>
                  </a:lnTo>
                  <a:lnTo>
                    <a:pt x="156" y="143439"/>
                  </a:lnTo>
                  <a:lnTo>
                    <a:pt x="92" y="143543"/>
                  </a:lnTo>
                  <a:lnTo>
                    <a:pt x="40" y="143660"/>
                  </a:lnTo>
                  <a:lnTo>
                    <a:pt x="1" y="143776"/>
                  </a:lnTo>
                  <a:lnTo>
                    <a:pt x="1" y="143906"/>
                  </a:lnTo>
                  <a:lnTo>
                    <a:pt x="14" y="144023"/>
                  </a:lnTo>
                  <a:lnTo>
                    <a:pt x="66" y="144152"/>
                  </a:lnTo>
                  <a:lnTo>
                    <a:pt x="17284" y="179613"/>
                  </a:lnTo>
                  <a:lnTo>
                    <a:pt x="17323" y="179704"/>
                  </a:lnTo>
                  <a:lnTo>
                    <a:pt x="17388" y="179769"/>
                  </a:lnTo>
                  <a:lnTo>
                    <a:pt x="17452" y="179834"/>
                  </a:lnTo>
                  <a:lnTo>
                    <a:pt x="17530" y="179886"/>
                  </a:lnTo>
                  <a:lnTo>
                    <a:pt x="17608" y="179924"/>
                  </a:lnTo>
                  <a:lnTo>
                    <a:pt x="17686" y="179950"/>
                  </a:lnTo>
                  <a:lnTo>
                    <a:pt x="17777" y="179976"/>
                  </a:lnTo>
                  <a:lnTo>
                    <a:pt x="17932" y="179976"/>
                  </a:lnTo>
                  <a:lnTo>
                    <a:pt x="17997" y="179963"/>
                  </a:lnTo>
                  <a:lnTo>
                    <a:pt x="18075" y="179937"/>
                  </a:lnTo>
                  <a:lnTo>
                    <a:pt x="18140" y="179912"/>
                  </a:lnTo>
                  <a:lnTo>
                    <a:pt x="93781" y="143193"/>
                  </a:lnTo>
                  <a:lnTo>
                    <a:pt x="93923" y="133028"/>
                  </a:lnTo>
                  <a:lnTo>
                    <a:pt x="92134" y="132820"/>
                  </a:lnTo>
                  <a:lnTo>
                    <a:pt x="87246" y="122759"/>
                  </a:lnTo>
                  <a:lnTo>
                    <a:pt x="85677" y="119505"/>
                  </a:lnTo>
                  <a:lnTo>
                    <a:pt x="91343" y="118027"/>
                  </a:lnTo>
                  <a:lnTo>
                    <a:pt x="98383" y="129359"/>
                  </a:lnTo>
                  <a:lnTo>
                    <a:pt x="104270" y="129359"/>
                  </a:lnTo>
                  <a:lnTo>
                    <a:pt x="103064" y="127855"/>
                  </a:lnTo>
                  <a:lnTo>
                    <a:pt x="101793" y="126299"/>
                  </a:lnTo>
                  <a:lnTo>
                    <a:pt x="100484" y="124730"/>
                  </a:lnTo>
                  <a:lnTo>
                    <a:pt x="99135" y="123148"/>
                  </a:lnTo>
                  <a:lnTo>
                    <a:pt x="97800" y="121592"/>
                  </a:lnTo>
                  <a:lnTo>
                    <a:pt x="96490" y="120088"/>
                  </a:lnTo>
                  <a:lnTo>
                    <a:pt x="95220" y="118662"/>
                  </a:lnTo>
                  <a:lnTo>
                    <a:pt x="94040" y="117327"/>
                  </a:lnTo>
                  <a:lnTo>
                    <a:pt x="154083" y="101677"/>
                  </a:lnTo>
                  <a:lnTo>
                    <a:pt x="154615" y="101301"/>
                  </a:lnTo>
                  <a:lnTo>
                    <a:pt x="155160" y="100938"/>
                  </a:lnTo>
                  <a:lnTo>
                    <a:pt x="155704" y="100575"/>
                  </a:lnTo>
                  <a:lnTo>
                    <a:pt x="156262" y="100225"/>
                  </a:lnTo>
                  <a:lnTo>
                    <a:pt x="156819" y="99875"/>
                  </a:lnTo>
                  <a:lnTo>
                    <a:pt x="157403" y="99525"/>
                  </a:lnTo>
                  <a:lnTo>
                    <a:pt x="157973" y="99188"/>
                  </a:lnTo>
                  <a:lnTo>
                    <a:pt x="158570" y="98864"/>
                  </a:lnTo>
                  <a:lnTo>
                    <a:pt x="141714" y="80076"/>
                  </a:lnTo>
                  <a:lnTo>
                    <a:pt x="141650" y="79973"/>
                  </a:lnTo>
                  <a:lnTo>
                    <a:pt x="141585" y="79856"/>
                  </a:lnTo>
                  <a:lnTo>
                    <a:pt x="141559" y="79739"/>
                  </a:lnTo>
                  <a:lnTo>
                    <a:pt x="141559" y="79610"/>
                  </a:lnTo>
                  <a:lnTo>
                    <a:pt x="141572" y="79493"/>
                  </a:lnTo>
                  <a:lnTo>
                    <a:pt x="141611" y="79376"/>
                  </a:lnTo>
                  <a:lnTo>
                    <a:pt x="141675" y="79260"/>
                  </a:lnTo>
                  <a:lnTo>
                    <a:pt x="141766" y="79169"/>
                  </a:lnTo>
                  <a:lnTo>
                    <a:pt x="151322" y="70612"/>
                  </a:lnTo>
                  <a:lnTo>
                    <a:pt x="148975" y="61600"/>
                  </a:lnTo>
                  <a:lnTo>
                    <a:pt x="148936" y="61497"/>
                  </a:lnTo>
                  <a:lnTo>
                    <a:pt x="148884" y="61406"/>
                  </a:lnTo>
                  <a:lnTo>
                    <a:pt x="148819" y="61328"/>
                  </a:lnTo>
                  <a:lnTo>
                    <a:pt x="148742" y="61250"/>
                  </a:lnTo>
                  <a:lnTo>
                    <a:pt x="148651" y="61198"/>
                  </a:lnTo>
                  <a:lnTo>
                    <a:pt x="148560" y="61160"/>
                  </a:lnTo>
                  <a:lnTo>
                    <a:pt x="148456" y="61134"/>
                  </a:lnTo>
                  <a:lnTo>
                    <a:pt x="148353" y="61121"/>
                  </a:lnTo>
                  <a:lnTo>
                    <a:pt x="148275" y="61121"/>
                  </a:lnTo>
                  <a:lnTo>
                    <a:pt x="148184" y="61147"/>
                  </a:lnTo>
                  <a:lnTo>
                    <a:pt x="116017" y="69522"/>
                  </a:lnTo>
                  <a:lnTo>
                    <a:pt x="113774" y="70119"/>
                  </a:lnTo>
                  <a:lnTo>
                    <a:pt x="113774" y="70119"/>
                  </a:lnTo>
                  <a:lnTo>
                    <a:pt x="123161" y="42009"/>
                  </a:lnTo>
                  <a:lnTo>
                    <a:pt x="112347" y="38392"/>
                  </a:lnTo>
                  <a:lnTo>
                    <a:pt x="110234" y="37692"/>
                  </a:lnTo>
                  <a:lnTo>
                    <a:pt x="55130" y="19281"/>
                  </a:lnTo>
                  <a:lnTo>
                    <a:pt x="55208" y="19034"/>
                  </a:lnTo>
                  <a:lnTo>
                    <a:pt x="55247" y="18775"/>
                  </a:lnTo>
                  <a:lnTo>
                    <a:pt x="88024" y="22665"/>
                  </a:lnTo>
                  <a:lnTo>
                    <a:pt x="92419" y="23183"/>
                  </a:lnTo>
                  <a:lnTo>
                    <a:pt x="99408" y="24013"/>
                  </a:lnTo>
                  <a:lnTo>
                    <a:pt x="103803" y="24545"/>
                  </a:lnTo>
                  <a:lnTo>
                    <a:pt x="110804" y="25375"/>
                  </a:lnTo>
                  <a:lnTo>
                    <a:pt x="115200" y="25893"/>
                  </a:lnTo>
                  <a:lnTo>
                    <a:pt x="126519" y="27242"/>
                  </a:lnTo>
                  <a:lnTo>
                    <a:pt x="127673" y="17478"/>
                  </a:lnTo>
                  <a:lnTo>
                    <a:pt x="123290" y="16947"/>
                  </a:lnTo>
                  <a:lnTo>
                    <a:pt x="112244" y="15637"/>
                  </a:lnTo>
                  <a:lnTo>
                    <a:pt x="111894" y="15598"/>
                  </a:lnTo>
                  <a:lnTo>
                    <a:pt x="55429" y="8882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521175" y="3560550"/>
              <a:ext cx="225950" cy="25950"/>
            </a:xfrm>
            <a:custGeom>
              <a:avLst/>
              <a:gdLst/>
              <a:ahLst/>
              <a:cxnLst/>
              <a:rect l="l" t="t" r="r" b="b"/>
              <a:pathLst>
                <a:path w="9038" h="1038" fill="none" extrusionOk="0">
                  <a:moveTo>
                    <a:pt x="4772" y="0"/>
                  </a:moveTo>
                  <a:lnTo>
                    <a:pt x="4772" y="0"/>
                  </a:lnTo>
                  <a:lnTo>
                    <a:pt x="4474" y="0"/>
                  </a:lnTo>
                  <a:lnTo>
                    <a:pt x="4163" y="13"/>
                  </a:lnTo>
                  <a:lnTo>
                    <a:pt x="3864" y="39"/>
                  </a:lnTo>
                  <a:lnTo>
                    <a:pt x="3553" y="65"/>
                  </a:lnTo>
                  <a:lnTo>
                    <a:pt x="3255" y="104"/>
                  </a:lnTo>
                  <a:lnTo>
                    <a:pt x="2944" y="156"/>
                  </a:lnTo>
                  <a:lnTo>
                    <a:pt x="2646" y="208"/>
                  </a:lnTo>
                  <a:lnTo>
                    <a:pt x="2347" y="273"/>
                  </a:lnTo>
                  <a:lnTo>
                    <a:pt x="1751" y="415"/>
                  </a:lnTo>
                  <a:lnTo>
                    <a:pt x="1155" y="597"/>
                  </a:lnTo>
                  <a:lnTo>
                    <a:pt x="571" y="804"/>
                  </a:lnTo>
                  <a:lnTo>
                    <a:pt x="1" y="1038"/>
                  </a:lnTo>
                  <a:lnTo>
                    <a:pt x="9038" y="1038"/>
                  </a:lnTo>
                  <a:lnTo>
                    <a:pt x="9038" y="1038"/>
                  </a:lnTo>
                  <a:lnTo>
                    <a:pt x="8662" y="830"/>
                  </a:lnTo>
                  <a:lnTo>
                    <a:pt x="8273" y="649"/>
                  </a:lnTo>
                  <a:lnTo>
                    <a:pt x="7871" y="493"/>
                  </a:lnTo>
                  <a:lnTo>
                    <a:pt x="7443" y="363"/>
                  </a:lnTo>
                  <a:lnTo>
                    <a:pt x="7443" y="363"/>
                  </a:lnTo>
                  <a:lnTo>
                    <a:pt x="7119" y="273"/>
                  </a:lnTo>
                  <a:lnTo>
                    <a:pt x="6782" y="195"/>
                  </a:lnTo>
                  <a:lnTo>
                    <a:pt x="6458" y="143"/>
                  </a:lnTo>
                  <a:lnTo>
                    <a:pt x="6120" y="91"/>
                  </a:lnTo>
                  <a:lnTo>
                    <a:pt x="5783" y="52"/>
                  </a:lnTo>
                  <a:lnTo>
                    <a:pt x="5446" y="26"/>
                  </a:lnTo>
                  <a:lnTo>
                    <a:pt x="5109" y="0"/>
                  </a:lnTo>
                  <a:lnTo>
                    <a:pt x="47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5037825" y="2558300"/>
              <a:ext cx="116075" cy="96625"/>
            </a:xfrm>
            <a:custGeom>
              <a:avLst/>
              <a:gdLst/>
              <a:ahLst/>
              <a:cxnLst/>
              <a:rect l="l" t="t" r="r" b="b"/>
              <a:pathLst>
                <a:path w="4643" h="3865" fill="none" extrusionOk="0">
                  <a:moveTo>
                    <a:pt x="2153" y="1"/>
                  </a:moveTo>
                  <a:lnTo>
                    <a:pt x="2153" y="1"/>
                  </a:lnTo>
                  <a:lnTo>
                    <a:pt x="2049" y="14"/>
                  </a:lnTo>
                  <a:lnTo>
                    <a:pt x="1932" y="40"/>
                  </a:lnTo>
                  <a:lnTo>
                    <a:pt x="1829" y="92"/>
                  </a:lnTo>
                  <a:lnTo>
                    <a:pt x="1725" y="169"/>
                  </a:lnTo>
                  <a:lnTo>
                    <a:pt x="208" y="1531"/>
                  </a:lnTo>
                  <a:lnTo>
                    <a:pt x="208" y="1531"/>
                  </a:lnTo>
                  <a:lnTo>
                    <a:pt x="117" y="1621"/>
                  </a:lnTo>
                  <a:lnTo>
                    <a:pt x="52" y="1725"/>
                  </a:lnTo>
                  <a:lnTo>
                    <a:pt x="14" y="1842"/>
                  </a:lnTo>
                  <a:lnTo>
                    <a:pt x="1" y="1972"/>
                  </a:lnTo>
                  <a:lnTo>
                    <a:pt x="1" y="2088"/>
                  </a:lnTo>
                  <a:lnTo>
                    <a:pt x="26" y="2218"/>
                  </a:lnTo>
                  <a:lnTo>
                    <a:pt x="78" y="2335"/>
                  </a:lnTo>
                  <a:lnTo>
                    <a:pt x="156" y="2438"/>
                  </a:lnTo>
                  <a:lnTo>
                    <a:pt x="1440" y="3865"/>
                  </a:lnTo>
                  <a:lnTo>
                    <a:pt x="1440" y="3865"/>
                  </a:lnTo>
                  <a:lnTo>
                    <a:pt x="2620" y="3800"/>
                  </a:lnTo>
                  <a:lnTo>
                    <a:pt x="3786" y="3748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13" y="3087"/>
                  </a:lnTo>
                  <a:lnTo>
                    <a:pt x="4577" y="2970"/>
                  </a:lnTo>
                  <a:lnTo>
                    <a:pt x="4629" y="2853"/>
                  </a:lnTo>
                  <a:lnTo>
                    <a:pt x="4642" y="2736"/>
                  </a:lnTo>
                  <a:lnTo>
                    <a:pt x="4642" y="2607"/>
                  </a:lnTo>
                  <a:lnTo>
                    <a:pt x="4603" y="2490"/>
                  </a:lnTo>
                  <a:lnTo>
                    <a:pt x="4551" y="2373"/>
                  </a:lnTo>
                  <a:lnTo>
                    <a:pt x="4474" y="2270"/>
                  </a:lnTo>
                  <a:lnTo>
                    <a:pt x="2633" y="208"/>
                  </a:lnTo>
                  <a:lnTo>
                    <a:pt x="2633" y="208"/>
                  </a:lnTo>
                  <a:lnTo>
                    <a:pt x="2529" y="117"/>
                  </a:lnTo>
                  <a:lnTo>
                    <a:pt x="2412" y="53"/>
                  </a:lnTo>
                  <a:lnTo>
                    <a:pt x="2282" y="14"/>
                  </a:lnTo>
                  <a:lnTo>
                    <a:pt x="21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5161650" y="2447125"/>
              <a:ext cx="116075" cy="117700"/>
            </a:xfrm>
            <a:custGeom>
              <a:avLst/>
              <a:gdLst/>
              <a:ahLst/>
              <a:cxnLst/>
              <a:rect l="l" t="t" r="r" b="b"/>
              <a:pathLst>
                <a:path w="4643" h="4708" fill="none" extrusionOk="0">
                  <a:moveTo>
                    <a:pt x="2166" y="1"/>
                  </a:moveTo>
                  <a:lnTo>
                    <a:pt x="2166" y="1"/>
                  </a:lnTo>
                  <a:lnTo>
                    <a:pt x="2049" y="14"/>
                  </a:lnTo>
                  <a:lnTo>
                    <a:pt x="1932" y="39"/>
                  </a:lnTo>
                  <a:lnTo>
                    <a:pt x="1829" y="91"/>
                  </a:lnTo>
                  <a:lnTo>
                    <a:pt x="1738" y="169"/>
                  </a:lnTo>
                  <a:lnTo>
                    <a:pt x="221" y="1530"/>
                  </a:lnTo>
                  <a:lnTo>
                    <a:pt x="221" y="1530"/>
                  </a:lnTo>
                  <a:lnTo>
                    <a:pt x="130" y="1621"/>
                  </a:lnTo>
                  <a:lnTo>
                    <a:pt x="65" y="1738"/>
                  </a:lnTo>
                  <a:lnTo>
                    <a:pt x="26" y="1855"/>
                  </a:lnTo>
                  <a:lnTo>
                    <a:pt x="0" y="1971"/>
                  </a:lnTo>
                  <a:lnTo>
                    <a:pt x="13" y="2088"/>
                  </a:lnTo>
                  <a:lnTo>
                    <a:pt x="39" y="2218"/>
                  </a:lnTo>
                  <a:lnTo>
                    <a:pt x="91" y="2334"/>
                  </a:lnTo>
                  <a:lnTo>
                    <a:pt x="169" y="2438"/>
                  </a:lnTo>
                  <a:lnTo>
                    <a:pt x="2010" y="4487"/>
                  </a:lnTo>
                  <a:lnTo>
                    <a:pt x="2010" y="4487"/>
                  </a:lnTo>
                  <a:lnTo>
                    <a:pt x="2114" y="4590"/>
                  </a:lnTo>
                  <a:lnTo>
                    <a:pt x="2230" y="4655"/>
                  </a:lnTo>
                  <a:lnTo>
                    <a:pt x="2360" y="4694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606" y="4694"/>
                  </a:lnTo>
                  <a:lnTo>
                    <a:pt x="2710" y="4668"/>
                  </a:lnTo>
                  <a:lnTo>
                    <a:pt x="2827" y="4616"/>
                  </a:lnTo>
                  <a:lnTo>
                    <a:pt x="2918" y="4539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25" y="3086"/>
                  </a:lnTo>
                  <a:lnTo>
                    <a:pt x="4590" y="2983"/>
                  </a:lnTo>
                  <a:lnTo>
                    <a:pt x="4629" y="2866"/>
                  </a:lnTo>
                  <a:lnTo>
                    <a:pt x="4642" y="2736"/>
                  </a:lnTo>
                  <a:lnTo>
                    <a:pt x="4642" y="2620"/>
                  </a:lnTo>
                  <a:lnTo>
                    <a:pt x="4616" y="2490"/>
                  </a:lnTo>
                  <a:lnTo>
                    <a:pt x="4564" y="2373"/>
                  </a:lnTo>
                  <a:lnTo>
                    <a:pt x="4486" y="2270"/>
                  </a:lnTo>
                  <a:lnTo>
                    <a:pt x="2645" y="221"/>
                  </a:lnTo>
                  <a:lnTo>
                    <a:pt x="2645" y="221"/>
                  </a:lnTo>
                  <a:lnTo>
                    <a:pt x="2542" y="117"/>
                  </a:lnTo>
                  <a:lnTo>
                    <a:pt x="2425" y="52"/>
                  </a:lnTo>
                  <a:lnTo>
                    <a:pt x="2295" y="14"/>
                  </a:lnTo>
                  <a:lnTo>
                    <a:pt x="216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5285800" y="2335950"/>
              <a:ext cx="116050" cy="117675"/>
            </a:xfrm>
            <a:custGeom>
              <a:avLst/>
              <a:gdLst/>
              <a:ahLst/>
              <a:cxnLst/>
              <a:rect l="l" t="t" r="r" b="b"/>
              <a:pathLst>
                <a:path w="4642" h="4707" fill="none" extrusionOk="0">
                  <a:moveTo>
                    <a:pt x="2152" y="0"/>
                  </a:moveTo>
                  <a:lnTo>
                    <a:pt x="2152" y="0"/>
                  </a:lnTo>
                  <a:lnTo>
                    <a:pt x="2036" y="13"/>
                  </a:lnTo>
                  <a:lnTo>
                    <a:pt x="1932" y="39"/>
                  </a:lnTo>
                  <a:lnTo>
                    <a:pt x="1828" y="91"/>
                  </a:lnTo>
                  <a:lnTo>
                    <a:pt x="1725" y="169"/>
                  </a:lnTo>
                  <a:lnTo>
                    <a:pt x="208" y="1530"/>
                  </a:lnTo>
                  <a:lnTo>
                    <a:pt x="208" y="1530"/>
                  </a:lnTo>
                  <a:lnTo>
                    <a:pt x="117" y="1621"/>
                  </a:lnTo>
                  <a:lnTo>
                    <a:pt x="52" y="1738"/>
                  </a:lnTo>
                  <a:lnTo>
                    <a:pt x="13" y="1854"/>
                  </a:lnTo>
                  <a:lnTo>
                    <a:pt x="0" y="1971"/>
                  </a:lnTo>
                  <a:lnTo>
                    <a:pt x="0" y="2101"/>
                  </a:lnTo>
                  <a:lnTo>
                    <a:pt x="26" y="2217"/>
                  </a:lnTo>
                  <a:lnTo>
                    <a:pt x="78" y="2334"/>
                  </a:lnTo>
                  <a:lnTo>
                    <a:pt x="156" y="2438"/>
                  </a:lnTo>
                  <a:lnTo>
                    <a:pt x="1997" y="4499"/>
                  </a:lnTo>
                  <a:lnTo>
                    <a:pt x="1997" y="4499"/>
                  </a:lnTo>
                  <a:lnTo>
                    <a:pt x="2101" y="4590"/>
                  </a:lnTo>
                  <a:lnTo>
                    <a:pt x="2217" y="4655"/>
                  </a:lnTo>
                  <a:lnTo>
                    <a:pt x="2347" y="4694"/>
                  </a:lnTo>
                  <a:lnTo>
                    <a:pt x="2477" y="4707"/>
                  </a:lnTo>
                  <a:lnTo>
                    <a:pt x="2477" y="4707"/>
                  </a:lnTo>
                  <a:lnTo>
                    <a:pt x="2593" y="4694"/>
                  </a:lnTo>
                  <a:lnTo>
                    <a:pt x="2710" y="4668"/>
                  </a:lnTo>
                  <a:lnTo>
                    <a:pt x="2814" y="4616"/>
                  </a:lnTo>
                  <a:lnTo>
                    <a:pt x="2904" y="4538"/>
                  </a:lnTo>
                  <a:lnTo>
                    <a:pt x="4421" y="3177"/>
                  </a:lnTo>
                  <a:lnTo>
                    <a:pt x="4421" y="3177"/>
                  </a:lnTo>
                  <a:lnTo>
                    <a:pt x="4512" y="3086"/>
                  </a:lnTo>
                  <a:lnTo>
                    <a:pt x="4577" y="2982"/>
                  </a:lnTo>
                  <a:lnTo>
                    <a:pt x="4616" y="2866"/>
                  </a:lnTo>
                  <a:lnTo>
                    <a:pt x="4642" y="2736"/>
                  </a:lnTo>
                  <a:lnTo>
                    <a:pt x="4642" y="2619"/>
                  </a:lnTo>
                  <a:lnTo>
                    <a:pt x="4603" y="2490"/>
                  </a:lnTo>
                  <a:lnTo>
                    <a:pt x="4551" y="2386"/>
                  </a:lnTo>
                  <a:lnTo>
                    <a:pt x="4473" y="2269"/>
                  </a:lnTo>
                  <a:lnTo>
                    <a:pt x="2632" y="221"/>
                  </a:lnTo>
                  <a:lnTo>
                    <a:pt x="2632" y="221"/>
                  </a:lnTo>
                  <a:lnTo>
                    <a:pt x="2528" y="130"/>
                  </a:lnTo>
                  <a:lnTo>
                    <a:pt x="2412" y="52"/>
                  </a:lnTo>
                  <a:lnTo>
                    <a:pt x="2282" y="13"/>
                  </a:lnTo>
                  <a:lnTo>
                    <a:pt x="21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4132175" y="2296400"/>
              <a:ext cx="116075" cy="117700"/>
            </a:xfrm>
            <a:custGeom>
              <a:avLst/>
              <a:gdLst/>
              <a:ahLst/>
              <a:cxnLst/>
              <a:rect l="l" t="t" r="r" b="b"/>
              <a:pathLst>
                <a:path w="4643" h="4708" fill="none" extrusionOk="0">
                  <a:moveTo>
                    <a:pt x="2153" y="1"/>
                  </a:moveTo>
                  <a:lnTo>
                    <a:pt x="2153" y="1"/>
                  </a:lnTo>
                  <a:lnTo>
                    <a:pt x="2036" y="14"/>
                  </a:lnTo>
                  <a:lnTo>
                    <a:pt x="1933" y="39"/>
                  </a:lnTo>
                  <a:lnTo>
                    <a:pt x="1829" y="91"/>
                  </a:lnTo>
                  <a:lnTo>
                    <a:pt x="1725" y="156"/>
                  </a:lnTo>
                  <a:lnTo>
                    <a:pt x="208" y="1518"/>
                  </a:lnTo>
                  <a:lnTo>
                    <a:pt x="208" y="1518"/>
                  </a:lnTo>
                  <a:lnTo>
                    <a:pt x="117" y="1621"/>
                  </a:lnTo>
                  <a:lnTo>
                    <a:pt x="53" y="1725"/>
                  </a:lnTo>
                  <a:lnTo>
                    <a:pt x="14" y="1842"/>
                  </a:lnTo>
                  <a:lnTo>
                    <a:pt x="1" y="1971"/>
                  </a:lnTo>
                  <a:lnTo>
                    <a:pt x="1" y="2088"/>
                  </a:lnTo>
                  <a:lnTo>
                    <a:pt x="27" y="2205"/>
                  </a:lnTo>
                  <a:lnTo>
                    <a:pt x="79" y="2321"/>
                  </a:lnTo>
                  <a:lnTo>
                    <a:pt x="156" y="2425"/>
                  </a:lnTo>
                  <a:lnTo>
                    <a:pt x="2010" y="4487"/>
                  </a:lnTo>
                  <a:lnTo>
                    <a:pt x="2010" y="4487"/>
                  </a:lnTo>
                  <a:lnTo>
                    <a:pt x="2114" y="4577"/>
                  </a:lnTo>
                  <a:lnTo>
                    <a:pt x="2231" y="4642"/>
                  </a:lnTo>
                  <a:lnTo>
                    <a:pt x="2348" y="4681"/>
                  </a:lnTo>
                  <a:lnTo>
                    <a:pt x="2477" y="4707"/>
                  </a:lnTo>
                  <a:lnTo>
                    <a:pt x="2477" y="4707"/>
                  </a:lnTo>
                  <a:lnTo>
                    <a:pt x="2594" y="4694"/>
                  </a:lnTo>
                  <a:lnTo>
                    <a:pt x="2711" y="4655"/>
                  </a:lnTo>
                  <a:lnTo>
                    <a:pt x="2814" y="4603"/>
                  </a:lnTo>
                  <a:lnTo>
                    <a:pt x="2918" y="4539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13" y="3073"/>
                  </a:lnTo>
                  <a:lnTo>
                    <a:pt x="4578" y="2970"/>
                  </a:lnTo>
                  <a:lnTo>
                    <a:pt x="4629" y="2853"/>
                  </a:lnTo>
                  <a:lnTo>
                    <a:pt x="4642" y="2736"/>
                  </a:lnTo>
                  <a:lnTo>
                    <a:pt x="4642" y="2607"/>
                  </a:lnTo>
                  <a:lnTo>
                    <a:pt x="4604" y="2490"/>
                  </a:lnTo>
                  <a:lnTo>
                    <a:pt x="4552" y="2373"/>
                  </a:lnTo>
                  <a:lnTo>
                    <a:pt x="4474" y="2270"/>
                  </a:lnTo>
                  <a:lnTo>
                    <a:pt x="2633" y="208"/>
                  </a:lnTo>
                  <a:lnTo>
                    <a:pt x="2633" y="208"/>
                  </a:lnTo>
                  <a:lnTo>
                    <a:pt x="2529" y="117"/>
                  </a:lnTo>
                  <a:lnTo>
                    <a:pt x="2412" y="52"/>
                  </a:lnTo>
                  <a:lnTo>
                    <a:pt x="2283" y="14"/>
                  </a:lnTo>
                  <a:lnTo>
                    <a:pt x="21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409625" y="2224775"/>
              <a:ext cx="116050" cy="117675"/>
            </a:xfrm>
            <a:custGeom>
              <a:avLst/>
              <a:gdLst/>
              <a:ahLst/>
              <a:cxnLst/>
              <a:rect l="l" t="t" r="r" b="b"/>
              <a:pathLst>
                <a:path w="4642" h="4707" fill="none" extrusionOk="0">
                  <a:moveTo>
                    <a:pt x="2165" y="0"/>
                  </a:moveTo>
                  <a:lnTo>
                    <a:pt x="2165" y="0"/>
                  </a:lnTo>
                  <a:lnTo>
                    <a:pt x="2049" y="13"/>
                  </a:lnTo>
                  <a:lnTo>
                    <a:pt x="1932" y="52"/>
                  </a:lnTo>
                  <a:lnTo>
                    <a:pt x="1828" y="104"/>
                  </a:lnTo>
                  <a:lnTo>
                    <a:pt x="1724" y="169"/>
                  </a:lnTo>
                  <a:lnTo>
                    <a:pt x="207" y="1530"/>
                  </a:lnTo>
                  <a:lnTo>
                    <a:pt x="207" y="1530"/>
                  </a:lnTo>
                  <a:lnTo>
                    <a:pt x="130" y="1621"/>
                  </a:lnTo>
                  <a:lnTo>
                    <a:pt x="65" y="1738"/>
                  </a:lnTo>
                  <a:lnTo>
                    <a:pt x="13" y="1854"/>
                  </a:lnTo>
                  <a:lnTo>
                    <a:pt x="0" y="1971"/>
                  </a:lnTo>
                  <a:lnTo>
                    <a:pt x="0" y="2101"/>
                  </a:lnTo>
                  <a:lnTo>
                    <a:pt x="39" y="2217"/>
                  </a:lnTo>
                  <a:lnTo>
                    <a:pt x="91" y="2334"/>
                  </a:lnTo>
                  <a:lnTo>
                    <a:pt x="169" y="2438"/>
                  </a:lnTo>
                  <a:lnTo>
                    <a:pt x="2010" y="4499"/>
                  </a:lnTo>
                  <a:lnTo>
                    <a:pt x="2010" y="4499"/>
                  </a:lnTo>
                  <a:lnTo>
                    <a:pt x="2113" y="4590"/>
                  </a:lnTo>
                  <a:lnTo>
                    <a:pt x="2230" y="4655"/>
                  </a:lnTo>
                  <a:lnTo>
                    <a:pt x="2360" y="4694"/>
                  </a:lnTo>
                  <a:lnTo>
                    <a:pt x="2489" y="4707"/>
                  </a:lnTo>
                  <a:lnTo>
                    <a:pt x="2489" y="4707"/>
                  </a:lnTo>
                  <a:lnTo>
                    <a:pt x="2606" y="4694"/>
                  </a:lnTo>
                  <a:lnTo>
                    <a:pt x="2710" y="4668"/>
                  </a:lnTo>
                  <a:lnTo>
                    <a:pt x="2814" y="4616"/>
                  </a:lnTo>
                  <a:lnTo>
                    <a:pt x="2917" y="4551"/>
                  </a:lnTo>
                  <a:lnTo>
                    <a:pt x="4434" y="3190"/>
                  </a:lnTo>
                  <a:lnTo>
                    <a:pt x="4434" y="3190"/>
                  </a:lnTo>
                  <a:lnTo>
                    <a:pt x="4525" y="3086"/>
                  </a:lnTo>
                  <a:lnTo>
                    <a:pt x="4590" y="2982"/>
                  </a:lnTo>
                  <a:lnTo>
                    <a:pt x="4629" y="2866"/>
                  </a:lnTo>
                  <a:lnTo>
                    <a:pt x="4642" y="2736"/>
                  </a:lnTo>
                  <a:lnTo>
                    <a:pt x="4642" y="2619"/>
                  </a:lnTo>
                  <a:lnTo>
                    <a:pt x="4616" y="2503"/>
                  </a:lnTo>
                  <a:lnTo>
                    <a:pt x="4564" y="2386"/>
                  </a:lnTo>
                  <a:lnTo>
                    <a:pt x="4486" y="2282"/>
                  </a:lnTo>
                  <a:lnTo>
                    <a:pt x="2632" y="221"/>
                  </a:lnTo>
                  <a:lnTo>
                    <a:pt x="2632" y="221"/>
                  </a:lnTo>
                  <a:lnTo>
                    <a:pt x="2528" y="130"/>
                  </a:lnTo>
                  <a:lnTo>
                    <a:pt x="2412" y="65"/>
                  </a:lnTo>
                  <a:lnTo>
                    <a:pt x="2295" y="26"/>
                  </a:lnTo>
                  <a:lnTo>
                    <a:pt x="21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4256000" y="2185225"/>
              <a:ext cx="116075" cy="117675"/>
            </a:xfrm>
            <a:custGeom>
              <a:avLst/>
              <a:gdLst/>
              <a:ahLst/>
              <a:cxnLst/>
              <a:rect l="l" t="t" r="r" b="b"/>
              <a:pathLst>
                <a:path w="4643" h="4707" fill="none" extrusionOk="0">
                  <a:moveTo>
                    <a:pt x="2127" y="0"/>
                  </a:moveTo>
                  <a:lnTo>
                    <a:pt x="2127" y="0"/>
                  </a:lnTo>
                  <a:lnTo>
                    <a:pt x="2023" y="13"/>
                  </a:lnTo>
                  <a:lnTo>
                    <a:pt x="1920" y="52"/>
                  </a:lnTo>
                  <a:lnTo>
                    <a:pt x="1829" y="91"/>
                  </a:lnTo>
                  <a:lnTo>
                    <a:pt x="1738" y="169"/>
                  </a:lnTo>
                  <a:lnTo>
                    <a:pt x="221" y="1530"/>
                  </a:lnTo>
                  <a:lnTo>
                    <a:pt x="221" y="1530"/>
                  </a:lnTo>
                  <a:lnTo>
                    <a:pt x="130" y="1621"/>
                  </a:lnTo>
                  <a:lnTo>
                    <a:pt x="65" y="1725"/>
                  </a:lnTo>
                  <a:lnTo>
                    <a:pt x="27" y="1841"/>
                  </a:lnTo>
                  <a:lnTo>
                    <a:pt x="1" y="1971"/>
                  </a:lnTo>
                  <a:lnTo>
                    <a:pt x="14" y="2088"/>
                  </a:lnTo>
                  <a:lnTo>
                    <a:pt x="40" y="2217"/>
                  </a:lnTo>
                  <a:lnTo>
                    <a:pt x="91" y="2321"/>
                  </a:lnTo>
                  <a:lnTo>
                    <a:pt x="169" y="2438"/>
                  </a:lnTo>
                  <a:lnTo>
                    <a:pt x="2010" y="4486"/>
                  </a:lnTo>
                  <a:lnTo>
                    <a:pt x="2010" y="4486"/>
                  </a:lnTo>
                  <a:lnTo>
                    <a:pt x="2114" y="4577"/>
                  </a:lnTo>
                  <a:lnTo>
                    <a:pt x="2231" y="4655"/>
                  </a:lnTo>
                  <a:lnTo>
                    <a:pt x="2360" y="4694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607" y="4694"/>
                  </a:lnTo>
                  <a:lnTo>
                    <a:pt x="2710" y="4668"/>
                  </a:lnTo>
                  <a:lnTo>
                    <a:pt x="2814" y="4616"/>
                  </a:lnTo>
                  <a:lnTo>
                    <a:pt x="2918" y="4538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26" y="3086"/>
                  </a:lnTo>
                  <a:lnTo>
                    <a:pt x="4590" y="2969"/>
                  </a:lnTo>
                  <a:lnTo>
                    <a:pt x="4629" y="2853"/>
                  </a:lnTo>
                  <a:lnTo>
                    <a:pt x="4642" y="2736"/>
                  </a:lnTo>
                  <a:lnTo>
                    <a:pt x="4642" y="2606"/>
                  </a:lnTo>
                  <a:lnTo>
                    <a:pt x="4616" y="2490"/>
                  </a:lnTo>
                  <a:lnTo>
                    <a:pt x="4564" y="2373"/>
                  </a:lnTo>
                  <a:lnTo>
                    <a:pt x="4487" y="2269"/>
                  </a:lnTo>
                  <a:lnTo>
                    <a:pt x="2840" y="428"/>
                  </a:lnTo>
                  <a:lnTo>
                    <a:pt x="2360" y="856"/>
                  </a:lnTo>
                  <a:lnTo>
                    <a:pt x="21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5533425" y="2113900"/>
              <a:ext cx="116400" cy="117375"/>
            </a:xfrm>
            <a:custGeom>
              <a:avLst/>
              <a:gdLst/>
              <a:ahLst/>
              <a:cxnLst/>
              <a:rect l="l" t="t" r="r" b="b"/>
              <a:pathLst>
                <a:path w="4656" h="4695" fill="none" extrusionOk="0">
                  <a:moveTo>
                    <a:pt x="2166" y="1"/>
                  </a:moveTo>
                  <a:lnTo>
                    <a:pt x="2166" y="1"/>
                  </a:lnTo>
                  <a:lnTo>
                    <a:pt x="2049" y="1"/>
                  </a:lnTo>
                  <a:lnTo>
                    <a:pt x="1946" y="40"/>
                  </a:lnTo>
                  <a:lnTo>
                    <a:pt x="1829" y="92"/>
                  </a:lnTo>
                  <a:lnTo>
                    <a:pt x="1738" y="157"/>
                  </a:lnTo>
                  <a:lnTo>
                    <a:pt x="221" y="1518"/>
                  </a:lnTo>
                  <a:lnTo>
                    <a:pt x="221" y="1518"/>
                  </a:lnTo>
                  <a:lnTo>
                    <a:pt x="131" y="1622"/>
                  </a:lnTo>
                  <a:lnTo>
                    <a:pt x="66" y="1725"/>
                  </a:lnTo>
                  <a:lnTo>
                    <a:pt x="27" y="1842"/>
                  </a:lnTo>
                  <a:lnTo>
                    <a:pt x="1" y="1959"/>
                  </a:lnTo>
                  <a:lnTo>
                    <a:pt x="14" y="2088"/>
                  </a:lnTo>
                  <a:lnTo>
                    <a:pt x="40" y="2205"/>
                  </a:lnTo>
                  <a:lnTo>
                    <a:pt x="92" y="2322"/>
                  </a:lnTo>
                  <a:lnTo>
                    <a:pt x="169" y="2425"/>
                  </a:lnTo>
                  <a:lnTo>
                    <a:pt x="2011" y="4487"/>
                  </a:lnTo>
                  <a:lnTo>
                    <a:pt x="2011" y="4487"/>
                  </a:lnTo>
                  <a:lnTo>
                    <a:pt x="2114" y="4578"/>
                  </a:lnTo>
                  <a:lnTo>
                    <a:pt x="2231" y="4643"/>
                  </a:lnTo>
                  <a:lnTo>
                    <a:pt x="2361" y="4682"/>
                  </a:lnTo>
                  <a:lnTo>
                    <a:pt x="2490" y="4694"/>
                  </a:lnTo>
                  <a:lnTo>
                    <a:pt x="2490" y="4694"/>
                  </a:lnTo>
                  <a:lnTo>
                    <a:pt x="2607" y="4694"/>
                  </a:lnTo>
                  <a:lnTo>
                    <a:pt x="2724" y="4656"/>
                  </a:lnTo>
                  <a:lnTo>
                    <a:pt x="2827" y="4604"/>
                  </a:lnTo>
                  <a:lnTo>
                    <a:pt x="2918" y="4539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26" y="3074"/>
                  </a:lnTo>
                  <a:lnTo>
                    <a:pt x="4591" y="2970"/>
                  </a:lnTo>
                  <a:lnTo>
                    <a:pt x="4630" y="2853"/>
                  </a:lnTo>
                  <a:lnTo>
                    <a:pt x="4656" y="2737"/>
                  </a:lnTo>
                  <a:lnTo>
                    <a:pt x="4643" y="2607"/>
                  </a:lnTo>
                  <a:lnTo>
                    <a:pt x="4617" y="2490"/>
                  </a:lnTo>
                  <a:lnTo>
                    <a:pt x="4565" y="2374"/>
                  </a:lnTo>
                  <a:lnTo>
                    <a:pt x="4487" y="2270"/>
                  </a:lnTo>
                  <a:lnTo>
                    <a:pt x="2646" y="208"/>
                  </a:lnTo>
                  <a:lnTo>
                    <a:pt x="2646" y="208"/>
                  </a:lnTo>
                  <a:lnTo>
                    <a:pt x="2542" y="118"/>
                  </a:lnTo>
                  <a:lnTo>
                    <a:pt x="2425" y="53"/>
                  </a:lnTo>
                  <a:lnTo>
                    <a:pt x="2296" y="14"/>
                  </a:lnTo>
                  <a:lnTo>
                    <a:pt x="216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4388900" y="2084750"/>
              <a:ext cx="107325" cy="106975"/>
            </a:xfrm>
            <a:custGeom>
              <a:avLst/>
              <a:gdLst/>
              <a:ahLst/>
              <a:cxnLst/>
              <a:rect l="l" t="t" r="r" b="b"/>
              <a:pathLst>
                <a:path w="4293" h="4279" fill="none" extrusionOk="0">
                  <a:moveTo>
                    <a:pt x="2477" y="0"/>
                  </a:moveTo>
                  <a:lnTo>
                    <a:pt x="0" y="2217"/>
                  </a:lnTo>
                  <a:lnTo>
                    <a:pt x="1647" y="4058"/>
                  </a:lnTo>
                  <a:lnTo>
                    <a:pt x="1647" y="4058"/>
                  </a:lnTo>
                  <a:lnTo>
                    <a:pt x="1751" y="4162"/>
                  </a:lnTo>
                  <a:lnTo>
                    <a:pt x="1868" y="4227"/>
                  </a:lnTo>
                  <a:lnTo>
                    <a:pt x="1997" y="4266"/>
                  </a:lnTo>
                  <a:lnTo>
                    <a:pt x="2127" y="4279"/>
                  </a:lnTo>
                  <a:lnTo>
                    <a:pt x="2127" y="4279"/>
                  </a:lnTo>
                  <a:lnTo>
                    <a:pt x="2244" y="4266"/>
                  </a:lnTo>
                  <a:lnTo>
                    <a:pt x="2360" y="4240"/>
                  </a:lnTo>
                  <a:lnTo>
                    <a:pt x="2464" y="4188"/>
                  </a:lnTo>
                  <a:lnTo>
                    <a:pt x="2555" y="4110"/>
                  </a:lnTo>
                  <a:lnTo>
                    <a:pt x="4072" y="2749"/>
                  </a:lnTo>
                  <a:lnTo>
                    <a:pt x="4072" y="2749"/>
                  </a:lnTo>
                  <a:lnTo>
                    <a:pt x="4162" y="2658"/>
                  </a:lnTo>
                  <a:lnTo>
                    <a:pt x="4227" y="2541"/>
                  </a:lnTo>
                  <a:lnTo>
                    <a:pt x="4266" y="2425"/>
                  </a:lnTo>
                  <a:lnTo>
                    <a:pt x="4292" y="2308"/>
                  </a:lnTo>
                  <a:lnTo>
                    <a:pt x="4279" y="2178"/>
                  </a:lnTo>
                  <a:lnTo>
                    <a:pt x="4253" y="2062"/>
                  </a:lnTo>
                  <a:lnTo>
                    <a:pt x="4201" y="1945"/>
                  </a:lnTo>
                  <a:lnTo>
                    <a:pt x="4124" y="1841"/>
                  </a:lnTo>
                  <a:lnTo>
                    <a:pt x="24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657575" y="2002725"/>
              <a:ext cx="116075" cy="117700"/>
            </a:xfrm>
            <a:custGeom>
              <a:avLst/>
              <a:gdLst/>
              <a:ahLst/>
              <a:cxnLst/>
              <a:rect l="l" t="t" r="r" b="b"/>
              <a:pathLst>
                <a:path w="4643" h="4708" fill="none" extrusionOk="0">
                  <a:moveTo>
                    <a:pt x="2153" y="1"/>
                  </a:moveTo>
                  <a:lnTo>
                    <a:pt x="2153" y="1"/>
                  </a:lnTo>
                  <a:lnTo>
                    <a:pt x="2049" y="14"/>
                  </a:lnTo>
                  <a:lnTo>
                    <a:pt x="1933" y="40"/>
                  </a:lnTo>
                  <a:lnTo>
                    <a:pt x="1829" y="91"/>
                  </a:lnTo>
                  <a:lnTo>
                    <a:pt x="1725" y="156"/>
                  </a:lnTo>
                  <a:lnTo>
                    <a:pt x="208" y="1518"/>
                  </a:lnTo>
                  <a:lnTo>
                    <a:pt x="208" y="1518"/>
                  </a:lnTo>
                  <a:lnTo>
                    <a:pt x="117" y="1621"/>
                  </a:lnTo>
                  <a:lnTo>
                    <a:pt x="53" y="1725"/>
                  </a:lnTo>
                  <a:lnTo>
                    <a:pt x="14" y="1842"/>
                  </a:lnTo>
                  <a:lnTo>
                    <a:pt x="1" y="1971"/>
                  </a:lnTo>
                  <a:lnTo>
                    <a:pt x="1" y="2088"/>
                  </a:lnTo>
                  <a:lnTo>
                    <a:pt x="27" y="2205"/>
                  </a:lnTo>
                  <a:lnTo>
                    <a:pt x="78" y="2322"/>
                  </a:lnTo>
                  <a:lnTo>
                    <a:pt x="156" y="2425"/>
                  </a:lnTo>
                  <a:lnTo>
                    <a:pt x="2010" y="4487"/>
                  </a:lnTo>
                  <a:lnTo>
                    <a:pt x="2010" y="4487"/>
                  </a:lnTo>
                  <a:lnTo>
                    <a:pt x="2114" y="4578"/>
                  </a:lnTo>
                  <a:lnTo>
                    <a:pt x="2231" y="4642"/>
                  </a:lnTo>
                  <a:lnTo>
                    <a:pt x="2347" y="4681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594" y="4694"/>
                  </a:lnTo>
                  <a:lnTo>
                    <a:pt x="2711" y="4655"/>
                  </a:lnTo>
                  <a:lnTo>
                    <a:pt x="2814" y="4604"/>
                  </a:lnTo>
                  <a:lnTo>
                    <a:pt x="2918" y="4539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13" y="3074"/>
                  </a:lnTo>
                  <a:lnTo>
                    <a:pt x="4578" y="2970"/>
                  </a:lnTo>
                  <a:lnTo>
                    <a:pt x="4629" y="2853"/>
                  </a:lnTo>
                  <a:lnTo>
                    <a:pt x="4642" y="2736"/>
                  </a:lnTo>
                  <a:lnTo>
                    <a:pt x="4642" y="2607"/>
                  </a:lnTo>
                  <a:lnTo>
                    <a:pt x="4616" y="2490"/>
                  </a:lnTo>
                  <a:lnTo>
                    <a:pt x="4552" y="2373"/>
                  </a:lnTo>
                  <a:lnTo>
                    <a:pt x="4487" y="2270"/>
                  </a:lnTo>
                  <a:lnTo>
                    <a:pt x="2633" y="208"/>
                  </a:lnTo>
                  <a:lnTo>
                    <a:pt x="2633" y="208"/>
                  </a:lnTo>
                  <a:lnTo>
                    <a:pt x="2529" y="117"/>
                  </a:lnTo>
                  <a:lnTo>
                    <a:pt x="2412" y="53"/>
                  </a:lnTo>
                  <a:lnTo>
                    <a:pt x="2283" y="14"/>
                  </a:lnTo>
                  <a:lnTo>
                    <a:pt x="21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513050" y="1973550"/>
              <a:ext cx="106975" cy="107000"/>
            </a:xfrm>
            <a:custGeom>
              <a:avLst/>
              <a:gdLst/>
              <a:ahLst/>
              <a:cxnLst/>
              <a:rect l="l" t="t" r="r" b="b"/>
              <a:pathLst>
                <a:path w="4279" h="4280" fill="none" extrusionOk="0">
                  <a:moveTo>
                    <a:pt x="2464" y="1"/>
                  </a:moveTo>
                  <a:lnTo>
                    <a:pt x="0" y="2231"/>
                  </a:lnTo>
                  <a:lnTo>
                    <a:pt x="1647" y="4059"/>
                  </a:lnTo>
                  <a:lnTo>
                    <a:pt x="1647" y="4059"/>
                  </a:lnTo>
                  <a:lnTo>
                    <a:pt x="1751" y="4163"/>
                  </a:lnTo>
                  <a:lnTo>
                    <a:pt x="1867" y="4228"/>
                  </a:lnTo>
                  <a:lnTo>
                    <a:pt x="1997" y="4266"/>
                  </a:lnTo>
                  <a:lnTo>
                    <a:pt x="2127" y="4279"/>
                  </a:lnTo>
                  <a:lnTo>
                    <a:pt x="2127" y="4279"/>
                  </a:lnTo>
                  <a:lnTo>
                    <a:pt x="2243" y="4266"/>
                  </a:lnTo>
                  <a:lnTo>
                    <a:pt x="2347" y="4241"/>
                  </a:lnTo>
                  <a:lnTo>
                    <a:pt x="2451" y="4189"/>
                  </a:lnTo>
                  <a:lnTo>
                    <a:pt x="2555" y="4111"/>
                  </a:lnTo>
                  <a:lnTo>
                    <a:pt x="4071" y="2750"/>
                  </a:lnTo>
                  <a:lnTo>
                    <a:pt x="4071" y="2750"/>
                  </a:lnTo>
                  <a:lnTo>
                    <a:pt x="4162" y="2659"/>
                  </a:lnTo>
                  <a:lnTo>
                    <a:pt x="4227" y="2555"/>
                  </a:lnTo>
                  <a:lnTo>
                    <a:pt x="4266" y="2438"/>
                  </a:lnTo>
                  <a:lnTo>
                    <a:pt x="4279" y="2309"/>
                  </a:lnTo>
                  <a:lnTo>
                    <a:pt x="4279" y="2192"/>
                  </a:lnTo>
                  <a:lnTo>
                    <a:pt x="4253" y="2062"/>
                  </a:lnTo>
                  <a:lnTo>
                    <a:pt x="4201" y="1946"/>
                  </a:lnTo>
                  <a:lnTo>
                    <a:pt x="4123" y="1842"/>
                  </a:lnTo>
                  <a:lnTo>
                    <a:pt x="24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781400" y="1891550"/>
              <a:ext cx="116400" cy="117700"/>
            </a:xfrm>
            <a:custGeom>
              <a:avLst/>
              <a:gdLst/>
              <a:ahLst/>
              <a:cxnLst/>
              <a:rect l="l" t="t" r="r" b="b"/>
              <a:pathLst>
                <a:path w="4656" h="4708" fill="none" extrusionOk="0">
                  <a:moveTo>
                    <a:pt x="2166" y="1"/>
                  </a:moveTo>
                  <a:lnTo>
                    <a:pt x="2166" y="1"/>
                  </a:lnTo>
                  <a:lnTo>
                    <a:pt x="2049" y="13"/>
                  </a:lnTo>
                  <a:lnTo>
                    <a:pt x="1932" y="39"/>
                  </a:lnTo>
                  <a:lnTo>
                    <a:pt x="1829" y="91"/>
                  </a:lnTo>
                  <a:lnTo>
                    <a:pt x="1738" y="169"/>
                  </a:lnTo>
                  <a:lnTo>
                    <a:pt x="221" y="1530"/>
                  </a:lnTo>
                  <a:lnTo>
                    <a:pt x="221" y="1530"/>
                  </a:lnTo>
                  <a:lnTo>
                    <a:pt x="130" y="1621"/>
                  </a:lnTo>
                  <a:lnTo>
                    <a:pt x="65" y="1725"/>
                  </a:lnTo>
                  <a:lnTo>
                    <a:pt x="26" y="1842"/>
                  </a:lnTo>
                  <a:lnTo>
                    <a:pt x="1" y="1971"/>
                  </a:lnTo>
                  <a:lnTo>
                    <a:pt x="14" y="2088"/>
                  </a:lnTo>
                  <a:lnTo>
                    <a:pt x="39" y="2218"/>
                  </a:lnTo>
                  <a:lnTo>
                    <a:pt x="91" y="2321"/>
                  </a:lnTo>
                  <a:lnTo>
                    <a:pt x="169" y="2438"/>
                  </a:lnTo>
                  <a:lnTo>
                    <a:pt x="2010" y="4487"/>
                  </a:lnTo>
                  <a:lnTo>
                    <a:pt x="2010" y="4487"/>
                  </a:lnTo>
                  <a:lnTo>
                    <a:pt x="2114" y="4577"/>
                  </a:lnTo>
                  <a:lnTo>
                    <a:pt x="2231" y="4655"/>
                  </a:lnTo>
                  <a:lnTo>
                    <a:pt x="2360" y="4694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607" y="4694"/>
                  </a:lnTo>
                  <a:lnTo>
                    <a:pt x="2710" y="4668"/>
                  </a:lnTo>
                  <a:lnTo>
                    <a:pt x="2827" y="4616"/>
                  </a:lnTo>
                  <a:lnTo>
                    <a:pt x="2918" y="4538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26" y="3086"/>
                  </a:lnTo>
                  <a:lnTo>
                    <a:pt x="4590" y="2970"/>
                  </a:lnTo>
                  <a:lnTo>
                    <a:pt x="4629" y="2853"/>
                  </a:lnTo>
                  <a:lnTo>
                    <a:pt x="4655" y="2736"/>
                  </a:lnTo>
                  <a:lnTo>
                    <a:pt x="4642" y="2607"/>
                  </a:lnTo>
                  <a:lnTo>
                    <a:pt x="4616" y="2490"/>
                  </a:lnTo>
                  <a:lnTo>
                    <a:pt x="4564" y="2373"/>
                  </a:lnTo>
                  <a:lnTo>
                    <a:pt x="4487" y="2270"/>
                  </a:lnTo>
                  <a:lnTo>
                    <a:pt x="2646" y="208"/>
                  </a:lnTo>
                  <a:lnTo>
                    <a:pt x="2646" y="208"/>
                  </a:lnTo>
                  <a:lnTo>
                    <a:pt x="2542" y="117"/>
                  </a:lnTo>
                  <a:lnTo>
                    <a:pt x="2425" y="52"/>
                  </a:lnTo>
                  <a:lnTo>
                    <a:pt x="2295" y="13"/>
                  </a:lnTo>
                  <a:lnTo>
                    <a:pt x="216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635250" y="1851675"/>
              <a:ext cx="108925" cy="117700"/>
            </a:xfrm>
            <a:custGeom>
              <a:avLst/>
              <a:gdLst/>
              <a:ahLst/>
              <a:cxnLst/>
              <a:rect l="l" t="t" r="r" b="b"/>
              <a:pathLst>
                <a:path w="4357" h="4708" fill="none" extrusionOk="0">
                  <a:moveTo>
                    <a:pt x="1867" y="1"/>
                  </a:moveTo>
                  <a:lnTo>
                    <a:pt x="1867" y="1"/>
                  </a:lnTo>
                  <a:lnTo>
                    <a:pt x="1751" y="14"/>
                  </a:lnTo>
                  <a:lnTo>
                    <a:pt x="1647" y="53"/>
                  </a:lnTo>
                  <a:lnTo>
                    <a:pt x="1530" y="92"/>
                  </a:lnTo>
                  <a:lnTo>
                    <a:pt x="1440" y="169"/>
                  </a:lnTo>
                  <a:lnTo>
                    <a:pt x="0" y="1466"/>
                  </a:lnTo>
                  <a:lnTo>
                    <a:pt x="402" y="2348"/>
                  </a:lnTo>
                  <a:lnTo>
                    <a:pt x="65" y="2659"/>
                  </a:lnTo>
                  <a:lnTo>
                    <a:pt x="1712" y="4500"/>
                  </a:lnTo>
                  <a:lnTo>
                    <a:pt x="1712" y="4500"/>
                  </a:lnTo>
                  <a:lnTo>
                    <a:pt x="1816" y="4591"/>
                  </a:lnTo>
                  <a:lnTo>
                    <a:pt x="1932" y="4655"/>
                  </a:lnTo>
                  <a:lnTo>
                    <a:pt x="2062" y="4694"/>
                  </a:lnTo>
                  <a:lnTo>
                    <a:pt x="2192" y="4707"/>
                  </a:lnTo>
                  <a:lnTo>
                    <a:pt x="2192" y="4707"/>
                  </a:lnTo>
                  <a:lnTo>
                    <a:pt x="2308" y="4694"/>
                  </a:lnTo>
                  <a:lnTo>
                    <a:pt x="2425" y="4668"/>
                  </a:lnTo>
                  <a:lnTo>
                    <a:pt x="2529" y="4617"/>
                  </a:lnTo>
                  <a:lnTo>
                    <a:pt x="2619" y="4539"/>
                  </a:lnTo>
                  <a:lnTo>
                    <a:pt x="4136" y="3177"/>
                  </a:lnTo>
                  <a:lnTo>
                    <a:pt x="4136" y="3177"/>
                  </a:lnTo>
                  <a:lnTo>
                    <a:pt x="4227" y="3087"/>
                  </a:lnTo>
                  <a:lnTo>
                    <a:pt x="4292" y="2983"/>
                  </a:lnTo>
                  <a:lnTo>
                    <a:pt x="4331" y="2866"/>
                  </a:lnTo>
                  <a:lnTo>
                    <a:pt x="4357" y="2736"/>
                  </a:lnTo>
                  <a:lnTo>
                    <a:pt x="4344" y="2620"/>
                  </a:lnTo>
                  <a:lnTo>
                    <a:pt x="4318" y="2490"/>
                  </a:lnTo>
                  <a:lnTo>
                    <a:pt x="4266" y="2386"/>
                  </a:lnTo>
                  <a:lnTo>
                    <a:pt x="4188" y="2283"/>
                  </a:lnTo>
                  <a:lnTo>
                    <a:pt x="2347" y="221"/>
                  </a:lnTo>
                  <a:lnTo>
                    <a:pt x="2347" y="221"/>
                  </a:lnTo>
                  <a:lnTo>
                    <a:pt x="2243" y="130"/>
                  </a:lnTo>
                  <a:lnTo>
                    <a:pt x="2127" y="53"/>
                  </a:lnTo>
                  <a:lnTo>
                    <a:pt x="1997" y="14"/>
                  </a:lnTo>
                  <a:lnTo>
                    <a:pt x="186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5905550" y="1780375"/>
              <a:ext cx="116075" cy="117675"/>
            </a:xfrm>
            <a:custGeom>
              <a:avLst/>
              <a:gdLst/>
              <a:ahLst/>
              <a:cxnLst/>
              <a:rect l="l" t="t" r="r" b="b"/>
              <a:pathLst>
                <a:path w="4643" h="4707" fill="none" extrusionOk="0">
                  <a:moveTo>
                    <a:pt x="2153" y="0"/>
                  </a:moveTo>
                  <a:lnTo>
                    <a:pt x="2153" y="0"/>
                  </a:lnTo>
                  <a:lnTo>
                    <a:pt x="2036" y="13"/>
                  </a:lnTo>
                  <a:lnTo>
                    <a:pt x="1932" y="39"/>
                  </a:lnTo>
                  <a:lnTo>
                    <a:pt x="1828" y="91"/>
                  </a:lnTo>
                  <a:lnTo>
                    <a:pt x="1725" y="169"/>
                  </a:lnTo>
                  <a:lnTo>
                    <a:pt x="208" y="1530"/>
                  </a:lnTo>
                  <a:lnTo>
                    <a:pt x="208" y="1530"/>
                  </a:lnTo>
                  <a:lnTo>
                    <a:pt x="117" y="1621"/>
                  </a:lnTo>
                  <a:lnTo>
                    <a:pt x="52" y="1725"/>
                  </a:lnTo>
                  <a:lnTo>
                    <a:pt x="13" y="1841"/>
                  </a:lnTo>
                  <a:lnTo>
                    <a:pt x="0" y="1971"/>
                  </a:lnTo>
                  <a:lnTo>
                    <a:pt x="0" y="2088"/>
                  </a:lnTo>
                  <a:lnTo>
                    <a:pt x="26" y="2217"/>
                  </a:lnTo>
                  <a:lnTo>
                    <a:pt x="78" y="2334"/>
                  </a:lnTo>
                  <a:lnTo>
                    <a:pt x="156" y="2438"/>
                  </a:lnTo>
                  <a:lnTo>
                    <a:pt x="2010" y="4486"/>
                  </a:lnTo>
                  <a:lnTo>
                    <a:pt x="2010" y="4486"/>
                  </a:lnTo>
                  <a:lnTo>
                    <a:pt x="2101" y="4590"/>
                  </a:lnTo>
                  <a:lnTo>
                    <a:pt x="2230" y="4655"/>
                  </a:lnTo>
                  <a:lnTo>
                    <a:pt x="2347" y="4694"/>
                  </a:lnTo>
                  <a:lnTo>
                    <a:pt x="2477" y="4707"/>
                  </a:lnTo>
                  <a:lnTo>
                    <a:pt x="2477" y="4707"/>
                  </a:lnTo>
                  <a:lnTo>
                    <a:pt x="2593" y="4694"/>
                  </a:lnTo>
                  <a:lnTo>
                    <a:pt x="2710" y="4668"/>
                  </a:lnTo>
                  <a:lnTo>
                    <a:pt x="2814" y="4616"/>
                  </a:lnTo>
                  <a:lnTo>
                    <a:pt x="2905" y="4538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12" y="3086"/>
                  </a:lnTo>
                  <a:lnTo>
                    <a:pt x="4577" y="2969"/>
                  </a:lnTo>
                  <a:lnTo>
                    <a:pt x="4629" y="2853"/>
                  </a:lnTo>
                  <a:lnTo>
                    <a:pt x="4642" y="2736"/>
                  </a:lnTo>
                  <a:lnTo>
                    <a:pt x="4642" y="2606"/>
                  </a:lnTo>
                  <a:lnTo>
                    <a:pt x="4603" y="2490"/>
                  </a:lnTo>
                  <a:lnTo>
                    <a:pt x="4551" y="2373"/>
                  </a:lnTo>
                  <a:lnTo>
                    <a:pt x="4473" y="2269"/>
                  </a:lnTo>
                  <a:lnTo>
                    <a:pt x="2632" y="221"/>
                  </a:lnTo>
                  <a:lnTo>
                    <a:pt x="2632" y="221"/>
                  </a:lnTo>
                  <a:lnTo>
                    <a:pt x="2529" y="117"/>
                  </a:lnTo>
                  <a:lnTo>
                    <a:pt x="2412" y="52"/>
                  </a:lnTo>
                  <a:lnTo>
                    <a:pt x="2282" y="13"/>
                  </a:lnTo>
                  <a:lnTo>
                    <a:pt x="21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760675" y="1751525"/>
              <a:ext cx="107325" cy="106675"/>
            </a:xfrm>
            <a:custGeom>
              <a:avLst/>
              <a:gdLst/>
              <a:ahLst/>
              <a:cxnLst/>
              <a:rect l="l" t="t" r="r" b="b"/>
              <a:pathLst>
                <a:path w="4293" h="4267" fill="none" extrusionOk="0">
                  <a:moveTo>
                    <a:pt x="2477" y="0"/>
                  </a:moveTo>
                  <a:lnTo>
                    <a:pt x="1" y="2217"/>
                  </a:lnTo>
                  <a:lnTo>
                    <a:pt x="1661" y="4059"/>
                  </a:lnTo>
                  <a:lnTo>
                    <a:pt x="1661" y="4059"/>
                  </a:lnTo>
                  <a:lnTo>
                    <a:pt x="1764" y="4149"/>
                  </a:lnTo>
                  <a:lnTo>
                    <a:pt x="1881" y="4214"/>
                  </a:lnTo>
                  <a:lnTo>
                    <a:pt x="1998" y="4253"/>
                  </a:lnTo>
                  <a:lnTo>
                    <a:pt x="2140" y="4266"/>
                  </a:lnTo>
                  <a:lnTo>
                    <a:pt x="2140" y="4266"/>
                  </a:lnTo>
                  <a:lnTo>
                    <a:pt x="2244" y="4253"/>
                  </a:lnTo>
                  <a:lnTo>
                    <a:pt x="2361" y="4227"/>
                  </a:lnTo>
                  <a:lnTo>
                    <a:pt x="2464" y="4175"/>
                  </a:lnTo>
                  <a:lnTo>
                    <a:pt x="2568" y="4110"/>
                  </a:lnTo>
                  <a:lnTo>
                    <a:pt x="4085" y="2749"/>
                  </a:lnTo>
                  <a:lnTo>
                    <a:pt x="4085" y="2749"/>
                  </a:lnTo>
                  <a:lnTo>
                    <a:pt x="4163" y="2645"/>
                  </a:lnTo>
                  <a:lnTo>
                    <a:pt x="4228" y="2542"/>
                  </a:lnTo>
                  <a:lnTo>
                    <a:pt x="4280" y="2425"/>
                  </a:lnTo>
                  <a:lnTo>
                    <a:pt x="4293" y="2295"/>
                  </a:lnTo>
                  <a:lnTo>
                    <a:pt x="4293" y="2179"/>
                  </a:lnTo>
                  <a:lnTo>
                    <a:pt x="4254" y="2062"/>
                  </a:lnTo>
                  <a:lnTo>
                    <a:pt x="4202" y="1945"/>
                  </a:lnTo>
                  <a:lnTo>
                    <a:pt x="4137" y="1841"/>
                  </a:lnTo>
                  <a:lnTo>
                    <a:pt x="24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6029375" y="1669200"/>
              <a:ext cx="116050" cy="117675"/>
            </a:xfrm>
            <a:custGeom>
              <a:avLst/>
              <a:gdLst/>
              <a:ahLst/>
              <a:cxnLst/>
              <a:rect l="l" t="t" r="r" b="b"/>
              <a:pathLst>
                <a:path w="4642" h="4707" fill="none" extrusionOk="0">
                  <a:moveTo>
                    <a:pt x="2165" y="0"/>
                  </a:moveTo>
                  <a:lnTo>
                    <a:pt x="2165" y="0"/>
                  </a:lnTo>
                  <a:lnTo>
                    <a:pt x="2049" y="13"/>
                  </a:lnTo>
                  <a:lnTo>
                    <a:pt x="1932" y="39"/>
                  </a:lnTo>
                  <a:lnTo>
                    <a:pt x="1828" y="91"/>
                  </a:lnTo>
                  <a:lnTo>
                    <a:pt x="1738" y="169"/>
                  </a:lnTo>
                  <a:lnTo>
                    <a:pt x="208" y="1530"/>
                  </a:lnTo>
                  <a:lnTo>
                    <a:pt x="208" y="1530"/>
                  </a:lnTo>
                  <a:lnTo>
                    <a:pt x="130" y="1621"/>
                  </a:lnTo>
                  <a:lnTo>
                    <a:pt x="65" y="1738"/>
                  </a:lnTo>
                  <a:lnTo>
                    <a:pt x="13" y="1854"/>
                  </a:lnTo>
                  <a:lnTo>
                    <a:pt x="0" y="1971"/>
                  </a:lnTo>
                  <a:lnTo>
                    <a:pt x="0" y="2101"/>
                  </a:lnTo>
                  <a:lnTo>
                    <a:pt x="39" y="2217"/>
                  </a:lnTo>
                  <a:lnTo>
                    <a:pt x="91" y="2334"/>
                  </a:lnTo>
                  <a:lnTo>
                    <a:pt x="169" y="2438"/>
                  </a:lnTo>
                  <a:lnTo>
                    <a:pt x="2010" y="4486"/>
                  </a:lnTo>
                  <a:lnTo>
                    <a:pt x="2010" y="4486"/>
                  </a:lnTo>
                  <a:lnTo>
                    <a:pt x="2114" y="4590"/>
                  </a:lnTo>
                  <a:lnTo>
                    <a:pt x="2230" y="4655"/>
                  </a:lnTo>
                  <a:lnTo>
                    <a:pt x="2360" y="4694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606" y="4694"/>
                  </a:lnTo>
                  <a:lnTo>
                    <a:pt x="2710" y="4668"/>
                  </a:lnTo>
                  <a:lnTo>
                    <a:pt x="2814" y="4616"/>
                  </a:lnTo>
                  <a:lnTo>
                    <a:pt x="2917" y="4538"/>
                  </a:lnTo>
                  <a:lnTo>
                    <a:pt x="4434" y="3177"/>
                  </a:lnTo>
                  <a:lnTo>
                    <a:pt x="4434" y="3177"/>
                  </a:lnTo>
                  <a:lnTo>
                    <a:pt x="4525" y="3086"/>
                  </a:lnTo>
                  <a:lnTo>
                    <a:pt x="4590" y="2982"/>
                  </a:lnTo>
                  <a:lnTo>
                    <a:pt x="4629" y="2866"/>
                  </a:lnTo>
                  <a:lnTo>
                    <a:pt x="4642" y="2736"/>
                  </a:lnTo>
                  <a:lnTo>
                    <a:pt x="4642" y="2619"/>
                  </a:lnTo>
                  <a:lnTo>
                    <a:pt x="4616" y="2490"/>
                  </a:lnTo>
                  <a:lnTo>
                    <a:pt x="4564" y="2373"/>
                  </a:lnTo>
                  <a:lnTo>
                    <a:pt x="4486" y="2269"/>
                  </a:lnTo>
                  <a:lnTo>
                    <a:pt x="2645" y="221"/>
                  </a:lnTo>
                  <a:lnTo>
                    <a:pt x="2645" y="221"/>
                  </a:lnTo>
                  <a:lnTo>
                    <a:pt x="2541" y="130"/>
                  </a:lnTo>
                  <a:lnTo>
                    <a:pt x="2412" y="52"/>
                  </a:lnTo>
                  <a:lnTo>
                    <a:pt x="2295" y="13"/>
                  </a:lnTo>
                  <a:lnTo>
                    <a:pt x="21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884825" y="1640350"/>
              <a:ext cx="107325" cy="106650"/>
            </a:xfrm>
            <a:custGeom>
              <a:avLst/>
              <a:gdLst/>
              <a:ahLst/>
              <a:cxnLst/>
              <a:rect l="l" t="t" r="r" b="b"/>
              <a:pathLst>
                <a:path w="4293" h="4266" fill="none" extrusionOk="0">
                  <a:moveTo>
                    <a:pt x="2477" y="0"/>
                  </a:moveTo>
                  <a:lnTo>
                    <a:pt x="1" y="2217"/>
                  </a:lnTo>
                  <a:lnTo>
                    <a:pt x="1647" y="4058"/>
                  </a:lnTo>
                  <a:lnTo>
                    <a:pt x="1647" y="4058"/>
                  </a:lnTo>
                  <a:lnTo>
                    <a:pt x="1751" y="4149"/>
                  </a:lnTo>
                  <a:lnTo>
                    <a:pt x="1868" y="4214"/>
                  </a:lnTo>
                  <a:lnTo>
                    <a:pt x="1998" y="4253"/>
                  </a:lnTo>
                  <a:lnTo>
                    <a:pt x="2127" y="4266"/>
                  </a:lnTo>
                  <a:lnTo>
                    <a:pt x="2127" y="4266"/>
                  </a:lnTo>
                  <a:lnTo>
                    <a:pt x="2244" y="4266"/>
                  </a:lnTo>
                  <a:lnTo>
                    <a:pt x="2348" y="4227"/>
                  </a:lnTo>
                  <a:lnTo>
                    <a:pt x="2464" y="4175"/>
                  </a:lnTo>
                  <a:lnTo>
                    <a:pt x="2555" y="4110"/>
                  </a:lnTo>
                  <a:lnTo>
                    <a:pt x="4072" y="2749"/>
                  </a:lnTo>
                  <a:lnTo>
                    <a:pt x="4072" y="2749"/>
                  </a:lnTo>
                  <a:lnTo>
                    <a:pt x="4163" y="2645"/>
                  </a:lnTo>
                  <a:lnTo>
                    <a:pt x="4228" y="2541"/>
                  </a:lnTo>
                  <a:lnTo>
                    <a:pt x="4266" y="2425"/>
                  </a:lnTo>
                  <a:lnTo>
                    <a:pt x="4292" y="2308"/>
                  </a:lnTo>
                  <a:lnTo>
                    <a:pt x="4279" y="2178"/>
                  </a:lnTo>
                  <a:lnTo>
                    <a:pt x="4254" y="2062"/>
                  </a:lnTo>
                  <a:lnTo>
                    <a:pt x="4202" y="1945"/>
                  </a:lnTo>
                  <a:lnTo>
                    <a:pt x="4124" y="1841"/>
                  </a:lnTo>
                  <a:lnTo>
                    <a:pt x="24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53200" y="1558000"/>
              <a:ext cx="116375" cy="117700"/>
            </a:xfrm>
            <a:custGeom>
              <a:avLst/>
              <a:gdLst/>
              <a:ahLst/>
              <a:cxnLst/>
              <a:rect l="l" t="t" r="r" b="b"/>
              <a:pathLst>
                <a:path w="4655" h="4708" fill="none" extrusionOk="0">
                  <a:moveTo>
                    <a:pt x="2165" y="1"/>
                  </a:moveTo>
                  <a:lnTo>
                    <a:pt x="2165" y="1"/>
                  </a:lnTo>
                  <a:lnTo>
                    <a:pt x="2049" y="14"/>
                  </a:lnTo>
                  <a:lnTo>
                    <a:pt x="1945" y="53"/>
                  </a:lnTo>
                  <a:lnTo>
                    <a:pt x="1828" y="92"/>
                  </a:lnTo>
                  <a:lnTo>
                    <a:pt x="1737" y="169"/>
                  </a:lnTo>
                  <a:lnTo>
                    <a:pt x="220" y="1531"/>
                  </a:lnTo>
                  <a:lnTo>
                    <a:pt x="220" y="1531"/>
                  </a:lnTo>
                  <a:lnTo>
                    <a:pt x="130" y="1622"/>
                  </a:lnTo>
                  <a:lnTo>
                    <a:pt x="65" y="1738"/>
                  </a:lnTo>
                  <a:lnTo>
                    <a:pt x="26" y="1855"/>
                  </a:lnTo>
                  <a:lnTo>
                    <a:pt x="0" y="1972"/>
                  </a:lnTo>
                  <a:lnTo>
                    <a:pt x="13" y="2101"/>
                  </a:lnTo>
                  <a:lnTo>
                    <a:pt x="39" y="2218"/>
                  </a:lnTo>
                  <a:lnTo>
                    <a:pt x="91" y="2335"/>
                  </a:lnTo>
                  <a:lnTo>
                    <a:pt x="169" y="2438"/>
                  </a:lnTo>
                  <a:lnTo>
                    <a:pt x="2010" y="4500"/>
                  </a:lnTo>
                  <a:lnTo>
                    <a:pt x="2010" y="4500"/>
                  </a:lnTo>
                  <a:lnTo>
                    <a:pt x="2113" y="4591"/>
                  </a:lnTo>
                  <a:lnTo>
                    <a:pt x="2230" y="4656"/>
                  </a:lnTo>
                  <a:lnTo>
                    <a:pt x="2360" y="4694"/>
                  </a:lnTo>
                  <a:lnTo>
                    <a:pt x="2489" y="4707"/>
                  </a:lnTo>
                  <a:lnTo>
                    <a:pt x="2489" y="4707"/>
                  </a:lnTo>
                  <a:lnTo>
                    <a:pt x="2606" y="4694"/>
                  </a:lnTo>
                  <a:lnTo>
                    <a:pt x="2723" y="4669"/>
                  </a:lnTo>
                  <a:lnTo>
                    <a:pt x="2827" y="4617"/>
                  </a:lnTo>
                  <a:lnTo>
                    <a:pt x="2917" y="4539"/>
                  </a:lnTo>
                  <a:lnTo>
                    <a:pt x="4434" y="3177"/>
                  </a:lnTo>
                  <a:lnTo>
                    <a:pt x="4434" y="3177"/>
                  </a:lnTo>
                  <a:lnTo>
                    <a:pt x="4525" y="3087"/>
                  </a:lnTo>
                  <a:lnTo>
                    <a:pt x="4590" y="2983"/>
                  </a:lnTo>
                  <a:lnTo>
                    <a:pt x="4629" y="2866"/>
                  </a:lnTo>
                  <a:lnTo>
                    <a:pt x="4655" y="2737"/>
                  </a:lnTo>
                  <a:lnTo>
                    <a:pt x="4642" y="2620"/>
                  </a:lnTo>
                  <a:lnTo>
                    <a:pt x="4616" y="2490"/>
                  </a:lnTo>
                  <a:lnTo>
                    <a:pt x="4564" y="2387"/>
                  </a:lnTo>
                  <a:lnTo>
                    <a:pt x="4486" y="2283"/>
                  </a:lnTo>
                  <a:lnTo>
                    <a:pt x="2645" y="221"/>
                  </a:lnTo>
                  <a:lnTo>
                    <a:pt x="2645" y="221"/>
                  </a:lnTo>
                  <a:lnTo>
                    <a:pt x="2541" y="131"/>
                  </a:lnTo>
                  <a:lnTo>
                    <a:pt x="2425" y="66"/>
                  </a:lnTo>
                  <a:lnTo>
                    <a:pt x="2295" y="14"/>
                  </a:lnTo>
                  <a:lnTo>
                    <a:pt x="21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008650" y="1518475"/>
              <a:ext cx="107325" cy="117675"/>
            </a:xfrm>
            <a:custGeom>
              <a:avLst/>
              <a:gdLst/>
              <a:ahLst/>
              <a:cxnLst/>
              <a:rect l="l" t="t" r="r" b="b"/>
              <a:pathLst>
                <a:path w="4293" h="4707" fill="none" extrusionOk="0">
                  <a:moveTo>
                    <a:pt x="1803" y="0"/>
                  </a:moveTo>
                  <a:lnTo>
                    <a:pt x="1803" y="0"/>
                  </a:lnTo>
                  <a:lnTo>
                    <a:pt x="1686" y="13"/>
                  </a:lnTo>
                  <a:lnTo>
                    <a:pt x="1582" y="39"/>
                  </a:lnTo>
                  <a:lnTo>
                    <a:pt x="1479" y="91"/>
                  </a:lnTo>
                  <a:lnTo>
                    <a:pt x="1375" y="156"/>
                  </a:lnTo>
                  <a:lnTo>
                    <a:pt x="1142" y="363"/>
                  </a:lnTo>
                  <a:lnTo>
                    <a:pt x="2386" y="519"/>
                  </a:lnTo>
                  <a:lnTo>
                    <a:pt x="1" y="2645"/>
                  </a:lnTo>
                  <a:lnTo>
                    <a:pt x="1647" y="4486"/>
                  </a:lnTo>
                  <a:lnTo>
                    <a:pt x="1647" y="4486"/>
                  </a:lnTo>
                  <a:lnTo>
                    <a:pt x="1751" y="4577"/>
                  </a:lnTo>
                  <a:lnTo>
                    <a:pt x="1881" y="4642"/>
                  </a:lnTo>
                  <a:lnTo>
                    <a:pt x="1997" y="4694"/>
                  </a:lnTo>
                  <a:lnTo>
                    <a:pt x="2127" y="4707"/>
                  </a:lnTo>
                  <a:lnTo>
                    <a:pt x="2127" y="4707"/>
                  </a:lnTo>
                  <a:lnTo>
                    <a:pt x="2244" y="4694"/>
                  </a:lnTo>
                  <a:lnTo>
                    <a:pt x="2360" y="4655"/>
                  </a:lnTo>
                  <a:lnTo>
                    <a:pt x="2464" y="4603"/>
                  </a:lnTo>
                  <a:lnTo>
                    <a:pt x="2555" y="4538"/>
                  </a:lnTo>
                  <a:lnTo>
                    <a:pt x="4085" y="3177"/>
                  </a:lnTo>
                  <a:lnTo>
                    <a:pt x="4085" y="3177"/>
                  </a:lnTo>
                  <a:lnTo>
                    <a:pt x="4163" y="3086"/>
                  </a:lnTo>
                  <a:lnTo>
                    <a:pt x="4227" y="2969"/>
                  </a:lnTo>
                  <a:lnTo>
                    <a:pt x="4279" y="2853"/>
                  </a:lnTo>
                  <a:lnTo>
                    <a:pt x="4292" y="2736"/>
                  </a:lnTo>
                  <a:lnTo>
                    <a:pt x="4292" y="2606"/>
                  </a:lnTo>
                  <a:lnTo>
                    <a:pt x="4253" y="2490"/>
                  </a:lnTo>
                  <a:lnTo>
                    <a:pt x="4201" y="2373"/>
                  </a:lnTo>
                  <a:lnTo>
                    <a:pt x="4124" y="2269"/>
                  </a:lnTo>
                  <a:lnTo>
                    <a:pt x="2283" y="208"/>
                  </a:lnTo>
                  <a:lnTo>
                    <a:pt x="2283" y="208"/>
                  </a:lnTo>
                  <a:lnTo>
                    <a:pt x="2179" y="117"/>
                  </a:lnTo>
                  <a:lnTo>
                    <a:pt x="2062" y="52"/>
                  </a:lnTo>
                  <a:lnTo>
                    <a:pt x="1933" y="13"/>
                  </a:lnTo>
                  <a:lnTo>
                    <a:pt x="18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123725" y="1407275"/>
              <a:ext cx="116075" cy="117700"/>
            </a:xfrm>
            <a:custGeom>
              <a:avLst/>
              <a:gdLst/>
              <a:ahLst/>
              <a:cxnLst/>
              <a:rect l="l" t="t" r="r" b="b"/>
              <a:pathLst>
                <a:path w="4643" h="4708" fill="none" extrusionOk="0">
                  <a:moveTo>
                    <a:pt x="2166" y="1"/>
                  </a:moveTo>
                  <a:lnTo>
                    <a:pt x="2166" y="1"/>
                  </a:lnTo>
                  <a:lnTo>
                    <a:pt x="2049" y="14"/>
                  </a:lnTo>
                  <a:lnTo>
                    <a:pt x="1932" y="40"/>
                  </a:lnTo>
                  <a:lnTo>
                    <a:pt x="1829" y="92"/>
                  </a:lnTo>
                  <a:lnTo>
                    <a:pt x="1738" y="169"/>
                  </a:lnTo>
                  <a:lnTo>
                    <a:pt x="208" y="1531"/>
                  </a:lnTo>
                  <a:lnTo>
                    <a:pt x="208" y="1531"/>
                  </a:lnTo>
                  <a:lnTo>
                    <a:pt x="130" y="1622"/>
                  </a:lnTo>
                  <a:lnTo>
                    <a:pt x="65" y="1725"/>
                  </a:lnTo>
                  <a:lnTo>
                    <a:pt x="13" y="1842"/>
                  </a:lnTo>
                  <a:lnTo>
                    <a:pt x="0" y="1972"/>
                  </a:lnTo>
                  <a:lnTo>
                    <a:pt x="0" y="2088"/>
                  </a:lnTo>
                  <a:lnTo>
                    <a:pt x="39" y="2218"/>
                  </a:lnTo>
                  <a:lnTo>
                    <a:pt x="91" y="2322"/>
                  </a:lnTo>
                  <a:lnTo>
                    <a:pt x="169" y="2438"/>
                  </a:lnTo>
                  <a:lnTo>
                    <a:pt x="2010" y="4487"/>
                  </a:lnTo>
                  <a:lnTo>
                    <a:pt x="2010" y="4487"/>
                  </a:lnTo>
                  <a:lnTo>
                    <a:pt x="2114" y="4578"/>
                  </a:lnTo>
                  <a:lnTo>
                    <a:pt x="2230" y="4656"/>
                  </a:lnTo>
                  <a:lnTo>
                    <a:pt x="2360" y="4694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607" y="4694"/>
                  </a:lnTo>
                  <a:lnTo>
                    <a:pt x="2710" y="4669"/>
                  </a:lnTo>
                  <a:lnTo>
                    <a:pt x="2814" y="4617"/>
                  </a:lnTo>
                  <a:lnTo>
                    <a:pt x="2918" y="4539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25" y="3087"/>
                  </a:lnTo>
                  <a:lnTo>
                    <a:pt x="4590" y="2970"/>
                  </a:lnTo>
                  <a:lnTo>
                    <a:pt x="4629" y="2853"/>
                  </a:lnTo>
                  <a:lnTo>
                    <a:pt x="4642" y="2737"/>
                  </a:lnTo>
                  <a:lnTo>
                    <a:pt x="4642" y="2607"/>
                  </a:lnTo>
                  <a:lnTo>
                    <a:pt x="4616" y="2490"/>
                  </a:lnTo>
                  <a:lnTo>
                    <a:pt x="4564" y="2374"/>
                  </a:lnTo>
                  <a:lnTo>
                    <a:pt x="4487" y="2270"/>
                  </a:lnTo>
                  <a:lnTo>
                    <a:pt x="2632" y="208"/>
                  </a:lnTo>
                  <a:lnTo>
                    <a:pt x="2632" y="208"/>
                  </a:lnTo>
                  <a:lnTo>
                    <a:pt x="2542" y="118"/>
                  </a:lnTo>
                  <a:lnTo>
                    <a:pt x="2412" y="53"/>
                  </a:lnTo>
                  <a:lnTo>
                    <a:pt x="2295" y="14"/>
                  </a:lnTo>
                  <a:lnTo>
                    <a:pt x="216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247550" y="1296100"/>
              <a:ext cx="116375" cy="117700"/>
            </a:xfrm>
            <a:custGeom>
              <a:avLst/>
              <a:gdLst/>
              <a:ahLst/>
              <a:cxnLst/>
              <a:rect l="l" t="t" r="r" b="b"/>
              <a:pathLst>
                <a:path w="4655" h="4708" fill="none" extrusionOk="0">
                  <a:moveTo>
                    <a:pt x="2166" y="1"/>
                  </a:moveTo>
                  <a:lnTo>
                    <a:pt x="2166" y="1"/>
                  </a:lnTo>
                  <a:lnTo>
                    <a:pt x="2049" y="14"/>
                  </a:lnTo>
                  <a:lnTo>
                    <a:pt x="1945" y="40"/>
                  </a:lnTo>
                  <a:lnTo>
                    <a:pt x="1828" y="91"/>
                  </a:lnTo>
                  <a:lnTo>
                    <a:pt x="1738" y="169"/>
                  </a:lnTo>
                  <a:lnTo>
                    <a:pt x="221" y="1531"/>
                  </a:lnTo>
                  <a:lnTo>
                    <a:pt x="221" y="1531"/>
                  </a:lnTo>
                  <a:lnTo>
                    <a:pt x="130" y="1621"/>
                  </a:lnTo>
                  <a:lnTo>
                    <a:pt x="65" y="1725"/>
                  </a:lnTo>
                  <a:lnTo>
                    <a:pt x="26" y="1855"/>
                  </a:lnTo>
                  <a:lnTo>
                    <a:pt x="0" y="1971"/>
                  </a:lnTo>
                  <a:lnTo>
                    <a:pt x="13" y="2088"/>
                  </a:lnTo>
                  <a:lnTo>
                    <a:pt x="39" y="2218"/>
                  </a:lnTo>
                  <a:lnTo>
                    <a:pt x="91" y="2335"/>
                  </a:lnTo>
                  <a:lnTo>
                    <a:pt x="169" y="2438"/>
                  </a:lnTo>
                  <a:lnTo>
                    <a:pt x="2010" y="4487"/>
                  </a:lnTo>
                  <a:lnTo>
                    <a:pt x="2010" y="4487"/>
                  </a:lnTo>
                  <a:lnTo>
                    <a:pt x="2114" y="4591"/>
                  </a:lnTo>
                  <a:lnTo>
                    <a:pt x="2230" y="4655"/>
                  </a:lnTo>
                  <a:lnTo>
                    <a:pt x="2360" y="4694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606" y="4694"/>
                  </a:lnTo>
                  <a:lnTo>
                    <a:pt x="2723" y="4668"/>
                  </a:lnTo>
                  <a:lnTo>
                    <a:pt x="2827" y="4616"/>
                  </a:lnTo>
                  <a:lnTo>
                    <a:pt x="2918" y="4539"/>
                  </a:lnTo>
                  <a:lnTo>
                    <a:pt x="4434" y="3177"/>
                  </a:lnTo>
                  <a:lnTo>
                    <a:pt x="4434" y="3177"/>
                  </a:lnTo>
                  <a:lnTo>
                    <a:pt x="4525" y="3087"/>
                  </a:lnTo>
                  <a:lnTo>
                    <a:pt x="4590" y="2970"/>
                  </a:lnTo>
                  <a:lnTo>
                    <a:pt x="4629" y="2853"/>
                  </a:lnTo>
                  <a:lnTo>
                    <a:pt x="4655" y="2736"/>
                  </a:lnTo>
                  <a:lnTo>
                    <a:pt x="4642" y="2620"/>
                  </a:lnTo>
                  <a:lnTo>
                    <a:pt x="4616" y="2490"/>
                  </a:lnTo>
                  <a:lnTo>
                    <a:pt x="4564" y="2373"/>
                  </a:lnTo>
                  <a:lnTo>
                    <a:pt x="4486" y="2270"/>
                  </a:lnTo>
                  <a:lnTo>
                    <a:pt x="2645" y="221"/>
                  </a:lnTo>
                  <a:lnTo>
                    <a:pt x="2645" y="221"/>
                  </a:lnTo>
                  <a:lnTo>
                    <a:pt x="2542" y="117"/>
                  </a:lnTo>
                  <a:lnTo>
                    <a:pt x="2425" y="53"/>
                  </a:lnTo>
                  <a:lnTo>
                    <a:pt x="2295" y="14"/>
                  </a:lnTo>
                  <a:lnTo>
                    <a:pt x="216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371700" y="1184925"/>
              <a:ext cx="116050" cy="117700"/>
            </a:xfrm>
            <a:custGeom>
              <a:avLst/>
              <a:gdLst/>
              <a:ahLst/>
              <a:cxnLst/>
              <a:rect l="l" t="t" r="r" b="b"/>
              <a:pathLst>
                <a:path w="4642" h="4708" fill="none" extrusionOk="0">
                  <a:moveTo>
                    <a:pt x="2152" y="1"/>
                  </a:moveTo>
                  <a:lnTo>
                    <a:pt x="2152" y="1"/>
                  </a:lnTo>
                  <a:lnTo>
                    <a:pt x="2049" y="13"/>
                  </a:lnTo>
                  <a:lnTo>
                    <a:pt x="1932" y="39"/>
                  </a:lnTo>
                  <a:lnTo>
                    <a:pt x="1828" y="91"/>
                  </a:lnTo>
                  <a:lnTo>
                    <a:pt x="1724" y="169"/>
                  </a:lnTo>
                  <a:lnTo>
                    <a:pt x="208" y="1530"/>
                  </a:lnTo>
                  <a:lnTo>
                    <a:pt x="208" y="1530"/>
                  </a:lnTo>
                  <a:lnTo>
                    <a:pt x="117" y="1621"/>
                  </a:lnTo>
                  <a:lnTo>
                    <a:pt x="52" y="1738"/>
                  </a:lnTo>
                  <a:lnTo>
                    <a:pt x="13" y="1855"/>
                  </a:lnTo>
                  <a:lnTo>
                    <a:pt x="0" y="1971"/>
                  </a:lnTo>
                  <a:lnTo>
                    <a:pt x="0" y="2101"/>
                  </a:lnTo>
                  <a:lnTo>
                    <a:pt x="26" y="2218"/>
                  </a:lnTo>
                  <a:lnTo>
                    <a:pt x="91" y="2334"/>
                  </a:lnTo>
                  <a:lnTo>
                    <a:pt x="156" y="2438"/>
                  </a:lnTo>
                  <a:lnTo>
                    <a:pt x="2010" y="4500"/>
                  </a:lnTo>
                  <a:lnTo>
                    <a:pt x="2010" y="4500"/>
                  </a:lnTo>
                  <a:lnTo>
                    <a:pt x="2113" y="4590"/>
                  </a:lnTo>
                  <a:lnTo>
                    <a:pt x="2230" y="4655"/>
                  </a:lnTo>
                  <a:lnTo>
                    <a:pt x="2347" y="4694"/>
                  </a:lnTo>
                  <a:lnTo>
                    <a:pt x="2489" y="4707"/>
                  </a:lnTo>
                  <a:lnTo>
                    <a:pt x="2489" y="4707"/>
                  </a:lnTo>
                  <a:lnTo>
                    <a:pt x="2593" y="4694"/>
                  </a:lnTo>
                  <a:lnTo>
                    <a:pt x="2710" y="4668"/>
                  </a:lnTo>
                  <a:lnTo>
                    <a:pt x="2814" y="4616"/>
                  </a:lnTo>
                  <a:lnTo>
                    <a:pt x="2917" y="4538"/>
                  </a:lnTo>
                  <a:lnTo>
                    <a:pt x="4434" y="3177"/>
                  </a:lnTo>
                  <a:lnTo>
                    <a:pt x="4434" y="3177"/>
                  </a:lnTo>
                  <a:lnTo>
                    <a:pt x="4525" y="3086"/>
                  </a:lnTo>
                  <a:lnTo>
                    <a:pt x="4590" y="2983"/>
                  </a:lnTo>
                  <a:lnTo>
                    <a:pt x="4629" y="2866"/>
                  </a:lnTo>
                  <a:lnTo>
                    <a:pt x="4642" y="2736"/>
                  </a:lnTo>
                  <a:lnTo>
                    <a:pt x="4642" y="2620"/>
                  </a:lnTo>
                  <a:lnTo>
                    <a:pt x="4616" y="2490"/>
                  </a:lnTo>
                  <a:lnTo>
                    <a:pt x="4551" y="2386"/>
                  </a:lnTo>
                  <a:lnTo>
                    <a:pt x="4486" y="2269"/>
                  </a:lnTo>
                  <a:lnTo>
                    <a:pt x="2632" y="221"/>
                  </a:lnTo>
                  <a:lnTo>
                    <a:pt x="2632" y="221"/>
                  </a:lnTo>
                  <a:lnTo>
                    <a:pt x="2528" y="130"/>
                  </a:lnTo>
                  <a:lnTo>
                    <a:pt x="2412" y="52"/>
                  </a:lnTo>
                  <a:lnTo>
                    <a:pt x="2295" y="13"/>
                  </a:lnTo>
                  <a:lnTo>
                    <a:pt x="215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495500" y="1073750"/>
              <a:ext cx="116400" cy="117675"/>
            </a:xfrm>
            <a:custGeom>
              <a:avLst/>
              <a:gdLst/>
              <a:ahLst/>
              <a:cxnLst/>
              <a:rect l="l" t="t" r="r" b="b"/>
              <a:pathLst>
                <a:path w="4656" h="4707" fill="none" extrusionOk="0">
                  <a:moveTo>
                    <a:pt x="2166" y="0"/>
                  </a:moveTo>
                  <a:lnTo>
                    <a:pt x="2166" y="0"/>
                  </a:lnTo>
                  <a:lnTo>
                    <a:pt x="2049" y="13"/>
                  </a:lnTo>
                  <a:lnTo>
                    <a:pt x="1933" y="52"/>
                  </a:lnTo>
                  <a:lnTo>
                    <a:pt x="1829" y="91"/>
                  </a:lnTo>
                  <a:lnTo>
                    <a:pt x="1738" y="169"/>
                  </a:lnTo>
                  <a:lnTo>
                    <a:pt x="221" y="1530"/>
                  </a:lnTo>
                  <a:lnTo>
                    <a:pt x="221" y="1530"/>
                  </a:lnTo>
                  <a:lnTo>
                    <a:pt x="131" y="1621"/>
                  </a:lnTo>
                  <a:lnTo>
                    <a:pt x="66" y="1738"/>
                  </a:lnTo>
                  <a:lnTo>
                    <a:pt x="27" y="1854"/>
                  </a:lnTo>
                  <a:lnTo>
                    <a:pt x="1" y="1971"/>
                  </a:lnTo>
                  <a:lnTo>
                    <a:pt x="14" y="2101"/>
                  </a:lnTo>
                  <a:lnTo>
                    <a:pt x="40" y="2217"/>
                  </a:lnTo>
                  <a:lnTo>
                    <a:pt x="92" y="2334"/>
                  </a:lnTo>
                  <a:lnTo>
                    <a:pt x="169" y="2438"/>
                  </a:lnTo>
                  <a:lnTo>
                    <a:pt x="2011" y="4499"/>
                  </a:lnTo>
                  <a:lnTo>
                    <a:pt x="2011" y="4499"/>
                  </a:lnTo>
                  <a:lnTo>
                    <a:pt x="2114" y="4590"/>
                  </a:lnTo>
                  <a:lnTo>
                    <a:pt x="2231" y="4655"/>
                  </a:lnTo>
                  <a:lnTo>
                    <a:pt x="2361" y="4694"/>
                  </a:lnTo>
                  <a:lnTo>
                    <a:pt x="2490" y="4707"/>
                  </a:lnTo>
                  <a:lnTo>
                    <a:pt x="2490" y="4707"/>
                  </a:lnTo>
                  <a:lnTo>
                    <a:pt x="2607" y="4694"/>
                  </a:lnTo>
                  <a:lnTo>
                    <a:pt x="2711" y="4668"/>
                  </a:lnTo>
                  <a:lnTo>
                    <a:pt x="2827" y="4616"/>
                  </a:lnTo>
                  <a:lnTo>
                    <a:pt x="2918" y="4538"/>
                  </a:lnTo>
                  <a:lnTo>
                    <a:pt x="4435" y="3190"/>
                  </a:lnTo>
                  <a:lnTo>
                    <a:pt x="4435" y="3190"/>
                  </a:lnTo>
                  <a:lnTo>
                    <a:pt x="4526" y="3086"/>
                  </a:lnTo>
                  <a:lnTo>
                    <a:pt x="4591" y="2982"/>
                  </a:lnTo>
                  <a:lnTo>
                    <a:pt x="4630" y="2866"/>
                  </a:lnTo>
                  <a:lnTo>
                    <a:pt x="4656" y="2736"/>
                  </a:lnTo>
                  <a:lnTo>
                    <a:pt x="4643" y="2619"/>
                  </a:lnTo>
                  <a:lnTo>
                    <a:pt x="4617" y="2503"/>
                  </a:lnTo>
                  <a:lnTo>
                    <a:pt x="4565" y="2386"/>
                  </a:lnTo>
                  <a:lnTo>
                    <a:pt x="4487" y="2282"/>
                  </a:lnTo>
                  <a:lnTo>
                    <a:pt x="2646" y="221"/>
                  </a:lnTo>
                  <a:lnTo>
                    <a:pt x="2646" y="221"/>
                  </a:lnTo>
                  <a:lnTo>
                    <a:pt x="2542" y="130"/>
                  </a:lnTo>
                  <a:lnTo>
                    <a:pt x="2425" y="65"/>
                  </a:lnTo>
                  <a:lnTo>
                    <a:pt x="2296" y="13"/>
                  </a:lnTo>
                  <a:lnTo>
                    <a:pt x="21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619650" y="962900"/>
              <a:ext cx="116075" cy="117350"/>
            </a:xfrm>
            <a:custGeom>
              <a:avLst/>
              <a:gdLst/>
              <a:ahLst/>
              <a:cxnLst/>
              <a:rect l="l" t="t" r="r" b="b"/>
              <a:pathLst>
                <a:path w="4643" h="4694" fill="none" extrusionOk="0">
                  <a:moveTo>
                    <a:pt x="2153" y="0"/>
                  </a:moveTo>
                  <a:lnTo>
                    <a:pt x="2153" y="0"/>
                  </a:lnTo>
                  <a:lnTo>
                    <a:pt x="2036" y="0"/>
                  </a:lnTo>
                  <a:lnTo>
                    <a:pt x="1933" y="39"/>
                  </a:lnTo>
                  <a:lnTo>
                    <a:pt x="1829" y="91"/>
                  </a:lnTo>
                  <a:lnTo>
                    <a:pt x="1725" y="156"/>
                  </a:lnTo>
                  <a:lnTo>
                    <a:pt x="208" y="1517"/>
                  </a:lnTo>
                  <a:lnTo>
                    <a:pt x="208" y="1517"/>
                  </a:lnTo>
                  <a:lnTo>
                    <a:pt x="117" y="1621"/>
                  </a:lnTo>
                  <a:lnTo>
                    <a:pt x="53" y="1725"/>
                  </a:lnTo>
                  <a:lnTo>
                    <a:pt x="14" y="1841"/>
                  </a:lnTo>
                  <a:lnTo>
                    <a:pt x="1" y="1958"/>
                  </a:lnTo>
                  <a:lnTo>
                    <a:pt x="1" y="2088"/>
                  </a:lnTo>
                  <a:lnTo>
                    <a:pt x="27" y="2204"/>
                  </a:lnTo>
                  <a:lnTo>
                    <a:pt x="79" y="2321"/>
                  </a:lnTo>
                  <a:lnTo>
                    <a:pt x="156" y="2425"/>
                  </a:lnTo>
                  <a:lnTo>
                    <a:pt x="2010" y="4486"/>
                  </a:lnTo>
                  <a:lnTo>
                    <a:pt x="2010" y="4486"/>
                  </a:lnTo>
                  <a:lnTo>
                    <a:pt x="2114" y="4577"/>
                  </a:lnTo>
                  <a:lnTo>
                    <a:pt x="2231" y="4642"/>
                  </a:lnTo>
                  <a:lnTo>
                    <a:pt x="2347" y="4681"/>
                  </a:lnTo>
                  <a:lnTo>
                    <a:pt x="2477" y="4694"/>
                  </a:lnTo>
                  <a:lnTo>
                    <a:pt x="2477" y="4694"/>
                  </a:lnTo>
                  <a:lnTo>
                    <a:pt x="2594" y="4694"/>
                  </a:lnTo>
                  <a:lnTo>
                    <a:pt x="2711" y="4655"/>
                  </a:lnTo>
                  <a:lnTo>
                    <a:pt x="2814" y="4603"/>
                  </a:lnTo>
                  <a:lnTo>
                    <a:pt x="2918" y="4538"/>
                  </a:lnTo>
                  <a:lnTo>
                    <a:pt x="4435" y="3177"/>
                  </a:lnTo>
                  <a:lnTo>
                    <a:pt x="4435" y="3177"/>
                  </a:lnTo>
                  <a:lnTo>
                    <a:pt x="4513" y="3073"/>
                  </a:lnTo>
                  <a:lnTo>
                    <a:pt x="4578" y="2969"/>
                  </a:lnTo>
                  <a:lnTo>
                    <a:pt x="4629" y="2853"/>
                  </a:lnTo>
                  <a:lnTo>
                    <a:pt x="4642" y="2723"/>
                  </a:lnTo>
                  <a:lnTo>
                    <a:pt x="4642" y="2606"/>
                  </a:lnTo>
                  <a:lnTo>
                    <a:pt x="4604" y="2489"/>
                  </a:lnTo>
                  <a:lnTo>
                    <a:pt x="4552" y="2373"/>
                  </a:lnTo>
                  <a:lnTo>
                    <a:pt x="4474" y="2269"/>
                  </a:lnTo>
                  <a:lnTo>
                    <a:pt x="2633" y="208"/>
                  </a:lnTo>
                  <a:lnTo>
                    <a:pt x="2633" y="208"/>
                  </a:lnTo>
                  <a:lnTo>
                    <a:pt x="2529" y="117"/>
                  </a:lnTo>
                  <a:lnTo>
                    <a:pt x="2412" y="52"/>
                  </a:lnTo>
                  <a:lnTo>
                    <a:pt x="2283" y="13"/>
                  </a:lnTo>
                  <a:lnTo>
                    <a:pt x="21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169125" y="795300"/>
              <a:ext cx="542650" cy="1037275"/>
            </a:xfrm>
            <a:custGeom>
              <a:avLst/>
              <a:gdLst/>
              <a:ahLst/>
              <a:cxnLst/>
              <a:rect l="l" t="t" r="r" b="b"/>
              <a:pathLst>
                <a:path w="21706" h="41491" fill="none" extrusionOk="0">
                  <a:moveTo>
                    <a:pt x="2620" y="1"/>
                  </a:moveTo>
                  <a:lnTo>
                    <a:pt x="2620" y="1"/>
                  </a:lnTo>
                  <a:lnTo>
                    <a:pt x="2348" y="14"/>
                  </a:lnTo>
                  <a:lnTo>
                    <a:pt x="2075" y="53"/>
                  </a:lnTo>
                  <a:lnTo>
                    <a:pt x="1803" y="131"/>
                  </a:lnTo>
                  <a:lnTo>
                    <a:pt x="1531" y="234"/>
                  </a:lnTo>
                  <a:lnTo>
                    <a:pt x="1531" y="234"/>
                  </a:lnTo>
                  <a:lnTo>
                    <a:pt x="1297" y="364"/>
                  </a:lnTo>
                  <a:lnTo>
                    <a:pt x="1077" y="507"/>
                  </a:lnTo>
                  <a:lnTo>
                    <a:pt x="870" y="662"/>
                  </a:lnTo>
                  <a:lnTo>
                    <a:pt x="688" y="844"/>
                  </a:lnTo>
                  <a:lnTo>
                    <a:pt x="532" y="1051"/>
                  </a:lnTo>
                  <a:lnTo>
                    <a:pt x="390" y="1259"/>
                  </a:lnTo>
                  <a:lnTo>
                    <a:pt x="260" y="1479"/>
                  </a:lnTo>
                  <a:lnTo>
                    <a:pt x="169" y="1712"/>
                  </a:lnTo>
                  <a:lnTo>
                    <a:pt x="92" y="1946"/>
                  </a:lnTo>
                  <a:lnTo>
                    <a:pt x="40" y="2192"/>
                  </a:lnTo>
                  <a:lnTo>
                    <a:pt x="14" y="2451"/>
                  </a:lnTo>
                  <a:lnTo>
                    <a:pt x="1" y="2698"/>
                  </a:lnTo>
                  <a:lnTo>
                    <a:pt x="27" y="2957"/>
                  </a:lnTo>
                  <a:lnTo>
                    <a:pt x="79" y="3216"/>
                  </a:lnTo>
                  <a:lnTo>
                    <a:pt x="143" y="3463"/>
                  </a:lnTo>
                  <a:lnTo>
                    <a:pt x="247" y="3709"/>
                  </a:lnTo>
                  <a:lnTo>
                    <a:pt x="1090" y="5537"/>
                  </a:lnTo>
                  <a:lnTo>
                    <a:pt x="1972" y="7469"/>
                  </a:lnTo>
                  <a:lnTo>
                    <a:pt x="2750" y="9168"/>
                  </a:lnTo>
                  <a:lnTo>
                    <a:pt x="2853" y="9388"/>
                  </a:lnTo>
                  <a:lnTo>
                    <a:pt x="2970" y="9634"/>
                  </a:lnTo>
                  <a:lnTo>
                    <a:pt x="3735" y="11307"/>
                  </a:lnTo>
                  <a:lnTo>
                    <a:pt x="17621" y="41491"/>
                  </a:lnTo>
                  <a:lnTo>
                    <a:pt x="21705" y="37834"/>
                  </a:lnTo>
                  <a:lnTo>
                    <a:pt x="8506" y="9116"/>
                  </a:lnTo>
                  <a:lnTo>
                    <a:pt x="8506" y="9116"/>
                  </a:lnTo>
                  <a:lnTo>
                    <a:pt x="8169" y="8403"/>
                  </a:lnTo>
                  <a:lnTo>
                    <a:pt x="7625" y="7197"/>
                  </a:lnTo>
                  <a:lnTo>
                    <a:pt x="7106" y="6082"/>
                  </a:lnTo>
                  <a:lnTo>
                    <a:pt x="6730" y="5278"/>
                  </a:lnTo>
                  <a:lnTo>
                    <a:pt x="6730" y="5278"/>
                  </a:lnTo>
                  <a:lnTo>
                    <a:pt x="6730" y="5278"/>
                  </a:lnTo>
                  <a:lnTo>
                    <a:pt x="5848" y="3346"/>
                  </a:lnTo>
                  <a:lnTo>
                    <a:pt x="5006" y="1518"/>
                  </a:lnTo>
                  <a:lnTo>
                    <a:pt x="5006" y="1518"/>
                  </a:lnTo>
                  <a:lnTo>
                    <a:pt x="4889" y="1284"/>
                  </a:lnTo>
                  <a:lnTo>
                    <a:pt x="4733" y="1064"/>
                  </a:lnTo>
                  <a:lnTo>
                    <a:pt x="4578" y="857"/>
                  </a:lnTo>
                  <a:lnTo>
                    <a:pt x="4396" y="675"/>
                  </a:lnTo>
                  <a:lnTo>
                    <a:pt x="4202" y="519"/>
                  </a:lnTo>
                  <a:lnTo>
                    <a:pt x="3994" y="377"/>
                  </a:lnTo>
                  <a:lnTo>
                    <a:pt x="3774" y="260"/>
                  </a:lnTo>
                  <a:lnTo>
                    <a:pt x="3540" y="169"/>
                  </a:lnTo>
                  <a:lnTo>
                    <a:pt x="3540" y="169"/>
                  </a:lnTo>
                  <a:lnTo>
                    <a:pt x="3307" y="92"/>
                  </a:lnTo>
                  <a:lnTo>
                    <a:pt x="3087" y="40"/>
                  </a:lnTo>
                  <a:lnTo>
                    <a:pt x="2853" y="1"/>
                  </a:lnTo>
                  <a:lnTo>
                    <a:pt x="26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839197" y="5288232"/>
              <a:ext cx="2376516" cy="280414"/>
            </a:xfrm>
            <a:custGeom>
              <a:avLst/>
              <a:gdLst/>
              <a:ahLst/>
              <a:cxnLst/>
              <a:rect l="l" t="t" r="r" b="b"/>
              <a:pathLst>
                <a:path w="65996" h="3877" extrusionOk="0">
                  <a:moveTo>
                    <a:pt x="29614" y="0"/>
                  </a:moveTo>
                  <a:lnTo>
                    <a:pt x="26334" y="39"/>
                  </a:lnTo>
                  <a:lnTo>
                    <a:pt x="23157" y="78"/>
                  </a:lnTo>
                  <a:lnTo>
                    <a:pt x="20123" y="143"/>
                  </a:lnTo>
                  <a:lnTo>
                    <a:pt x="17232" y="234"/>
                  </a:lnTo>
                  <a:lnTo>
                    <a:pt x="14509" y="324"/>
                  </a:lnTo>
                  <a:lnTo>
                    <a:pt x="11968" y="441"/>
                  </a:lnTo>
                  <a:lnTo>
                    <a:pt x="9621" y="571"/>
                  </a:lnTo>
                  <a:lnTo>
                    <a:pt x="7495" y="700"/>
                  </a:lnTo>
                  <a:lnTo>
                    <a:pt x="5589" y="856"/>
                  </a:lnTo>
                  <a:lnTo>
                    <a:pt x="4733" y="934"/>
                  </a:lnTo>
                  <a:lnTo>
                    <a:pt x="3942" y="1012"/>
                  </a:lnTo>
                  <a:lnTo>
                    <a:pt x="3216" y="1102"/>
                  </a:lnTo>
                  <a:lnTo>
                    <a:pt x="2555" y="1180"/>
                  </a:lnTo>
                  <a:lnTo>
                    <a:pt x="1971" y="1271"/>
                  </a:lnTo>
                  <a:lnTo>
                    <a:pt x="1453" y="1362"/>
                  </a:lnTo>
                  <a:lnTo>
                    <a:pt x="1012" y="1452"/>
                  </a:lnTo>
                  <a:lnTo>
                    <a:pt x="649" y="1556"/>
                  </a:lnTo>
                  <a:lnTo>
                    <a:pt x="364" y="1647"/>
                  </a:lnTo>
                  <a:lnTo>
                    <a:pt x="260" y="1699"/>
                  </a:lnTo>
                  <a:lnTo>
                    <a:pt x="169" y="1751"/>
                  </a:lnTo>
                  <a:lnTo>
                    <a:pt x="91" y="1790"/>
                  </a:lnTo>
                  <a:lnTo>
                    <a:pt x="40" y="1841"/>
                  </a:lnTo>
                  <a:lnTo>
                    <a:pt x="14" y="1893"/>
                  </a:lnTo>
                  <a:lnTo>
                    <a:pt x="1" y="1945"/>
                  </a:lnTo>
                  <a:lnTo>
                    <a:pt x="14" y="1997"/>
                  </a:lnTo>
                  <a:lnTo>
                    <a:pt x="53" y="2049"/>
                  </a:lnTo>
                  <a:lnTo>
                    <a:pt x="117" y="2088"/>
                  </a:lnTo>
                  <a:lnTo>
                    <a:pt x="195" y="2140"/>
                  </a:lnTo>
                  <a:lnTo>
                    <a:pt x="286" y="2191"/>
                  </a:lnTo>
                  <a:lnTo>
                    <a:pt x="403" y="2243"/>
                  </a:lnTo>
                  <a:lnTo>
                    <a:pt x="701" y="2334"/>
                  </a:lnTo>
                  <a:lnTo>
                    <a:pt x="1077" y="2425"/>
                  </a:lnTo>
                  <a:lnTo>
                    <a:pt x="1518" y="2516"/>
                  </a:lnTo>
                  <a:lnTo>
                    <a:pt x="2049" y="2606"/>
                  </a:lnTo>
                  <a:lnTo>
                    <a:pt x="2633" y="2697"/>
                  </a:lnTo>
                  <a:lnTo>
                    <a:pt x="3307" y="2788"/>
                  </a:lnTo>
                  <a:lnTo>
                    <a:pt x="4033" y="2866"/>
                  </a:lnTo>
                  <a:lnTo>
                    <a:pt x="4824" y="2943"/>
                  </a:lnTo>
                  <a:lnTo>
                    <a:pt x="5693" y="3021"/>
                  </a:lnTo>
                  <a:lnTo>
                    <a:pt x="7586" y="3177"/>
                  </a:lnTo>
                  <a:lnTo>
                    <a:pt x="9725" y="3319"/>
                  </a:lnTo>
                  <a:lnTo>
                    <a:pt x="12059" y="3436"/>
                  </a:lnTo>
                  <a:lnTo>
                    <a:pt x="14600" y="3553"/>
                  </a:lnTo>
                  <a:lnTo>
                    <a:pt x="17323" y="3644"/>
                  </a:lnTo>
                  <a:lnTo>
                    <a:pt x="20201" y="3721"/>
                  </a:lnTo>
                  <a:lnTo>
                    <a:pt x="23222" y="3786"/>
                  </a:lnTo>
                  <a:lnTo>
                    <a:pt x="26373" y="3838"/>
                  </a:lnTo>
                  <a:lnTo>
                    <a:pt x="29640" y="3864"/>
                  </a:lnTo>
                  <a:lnTo>
                    <a:pt x="32998" y="3877"/>
                  </a:lnTo>
                  <a:lnTo>
                    <a:pt x="36356" y="3864"/>
                  </a:lnTo>
                  <a:lnTo>
                    <a:pt x="39623" y="3838"/>
                  </a:lnTo>
                  <a:lnTo>
                    <a:pt x="42774" y="3786"/>
                  </a:lnTo>
                  <a:lnTo>
                    <a:pt x="45795" y="3721"/>
                  </a:lnTo>
                  <a:lnTo>
                    <a:pt x="48673" y="3644"/>
                  </a:lnTo>
                  <a:lnTo>
                    <a:pt x="51396" y="3553"/>
                  </a:lnTo>
                  <a:lnTo>
                    <a:pt x="53937" y="3436"/>
                  </a:lnTo>
                  <a:lnTo>
                    <a:pt x="56271" y="3319"/>
                  </a:lnTo>
                  <a:lnTo>
                    <a:pt x="58411" y="3177"/>
                  </a:lnTo>
                  <a:lnTo>
                    <a:pt x="60304" y="3021"/>
                  </a:lnTo>
                  <a:lnTo>
                    <a:pt x="61172" y="2943"/>
                  </a:lnTo>
                  <a:lnTo>
                    <a:pt x="61963" y="2866"/>
                  </a:lnTo>
                  <a:lnTo>
                    <a:pt x="62702" y="2788"/>
                  </a:lnTo>
                  <a:lnTo>
                    <a:pt x="63363" y="2697"/>
                  </a:lnTo>
                  <a:lnTo>
                    <a:pt x="63960" y="2606"/>
                  </a:lnTo>
                  <a:lnTo>
                    <a:pt x="64478" y="2516"/>
                  </a:lnTo>
                  <a:lnTo>
                    <a:pt x="64932" y="2425"/>
                  </a:lnTo>
                  <a:lnTo>
                    <a:pt x="65295" y="2334"/>
                  </a:lnTo>
                  <a:lnTo>
                    <a:pt x="65593" y="2243"/>
                  </a:lnTo>
                  <a:lnTo>
                    <a:pt x="65710" y="2191"/>
                  </a:lnTo>
                  <a:lnTo>
                    <a:pt x="65814" y="2140"/>
                  </a:lnTo>
                  <a:lnTo>
                    <a:pt x="65892" y="2088"/>
                  </a:lnTo>
                  <a:lnTo>
                    <a:pt x="65944" y="2049"/>
                  </a:lnTo>
                  <a:lnTo>
                    <a:pt x="65982" y="1997"/>
                  </a:lnTo>
                  <a:lnTo>
                    <a:pt x="65995" y="1945"/>
                  </a:lnTo>
                  <a:lnTo>
                    <a:pt x="65982" y="1893"/>
                  </a:lnTo>
                  <a:lnTo>
                    <a:pt x="65956" y="1841"/>
                  </a:lnTo>
                  <a:lnTo>
                    <a:pt x="65905" y="1790"/>
                  </a:lnTo>
                  <a:lnTo>
                    <a:pt x="65840" y="1751"/>
                  </a:lnTo>
                  <a:lnTo>
                    <a:pt x="65749" y="1699"/>
                  </a:lnTo>
                  <a:lnTo>
                    <a:pt x="65632" y="1647"/>
                  </a:lnTo>
                  <a:lnTo>
                    <a:pt x="65347" y="1556"/>
                  </a:lnTo>
                  <a:lnTo>
                    <a:pt x="64984" y="1452"/>
                  </a:lnTo>
                  <a:lnTo>
                    <a:pt x="64543" y="1362"/>
                  </a:lnTo>
                  <a:lnTo>
                    <a:pt x="64025" y="1271"/>
                  </a:lnTo>
                  <a:lnTo>
                    <a:pt x="63441" y="1180"/>
                  </a:lnTo>
                  <a:lnTo>
                    <a:pt x="62780" y="1102"/>
                  </a:lnTo>
                  <a:lnTo>
                    <a:pt x="62054" y="1012"/>
                  </a:lnTo>
                  <a:lnTo>
                    <a:pt x="61263" y="934"/>
                  </a:lnTo>
                  <a:lnTo>
                    <a:pt x="60407" y="856"/>
                  </a:lnTo>
                  <a:lnTo>
                    <a:pt x="58514" y="700"/>
                  </a:lnTo>
                  <a:lnTo>
                    <a:pt x="56388" y="571"/>
                  </a:lnTo>
                  <a:lnTo>
                    <a:pt x="54041" y="441"/>
                  </a:lnTo>
                  <a:lnTo>
                    <a:pt x="51500" y="324"/>
                  </a:lnTo>
                  <a:lnTo>
                    <a:pt x="48777" y="234"/>
                  </a:lnTo>
                  <a:lnTo>
                    <a:pt x="45886" y="143"/>
                  </a:lnTo>
                  <a:lnTo>
                    <a:pt x="42852" y="78"/>
                  </a:lnTo>
                  <a:lnTo>
                    <a:pt x="39675" y="39"/>
                  </a:lnTo>
                  <a:lnTo>
                    <a:pt x="36395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762675" y="4949175"/>
              <a:ext cx="516700" cy="444400"/>
            </a:xfrm>
            <a:custGeom>
              <a:avLst/>
              <a:gdLst/>
              <a:ahLst/>
              <a:cxnLst/>
              <a:rect l="l" t="t" r="r" b="b"/>
              <a:pathLst>
                <a:path w="20668" h="17776" extrusionOk="0">
                  <a:moveTo>
                    <a:pt x="10321" y="0"/>
                  </a:moveTo>
                  <a:lnTo>
                    <a:pt x="9815" y="13"/>
                  </a:lnTo>
                  <a:lnTo>
                    <a:pt x="9309" y="39"/>
                  </a:lnTo>
                  <a:lnTo>
                    <a:pt x="8804" y="104"/>
                  </a:lnTo>
                  <a:lnTo>
                    <a:pt x="8311" y="169"/>
                  </a:lnTo>
                  <a:lnTo>
                    <a:pt x="7844" y="272"/>
                  </a:lnTo>
                  <a:lnTo>
                    <a:pt x="7390" y="389"/>
                  </a:lnTo>
                  <a:lnTo>
                    <a:pt x="6950" y="532"/>
                  </a:lnTo>
                  <a:lnTo>
                    <a:pt x="6548" y="687"/>
                  </a:lnTo>
                  <a:lnTo>
                    <a:pt x="6353" y="778"/>
                  </a:lnTo>
                  <a:lnTo>
                    <a:pt x="6159" y="882"/>
                  </a:lnTo>
                  <a:lnTo>
                    <a:pt x="5990" y="972"/>
                  </a:lnTo>
                  <a:lnTo>
                    <a:pt x="5822" y="1076"/>
                  </a:lnTo>
                  <a:lnTo>
                    <a:pt x="5653" y="1193"/>
                  </a:lnTo>
                  <a:lnTo>
                    <a:pt x="5510" y="1310"/>
                  </a:lnTo>
                  <a:lnTo>
                    <a:pt x="5368" y="1426"/>
                  </a:lnTo>
                  <a:lnTo>
                    <a:pt x="5238" y="1556"/>
                  </a:lnTo>
                  <a:lnTo>
                    <a:pt x="5121" y="1686"/>
                  </a:lnTo>
                  <a:lnTo>
                    <a:pt x="5005" y="1828"/>
                  </a:lnTo>
                  <a:lnTo>
                    <a:pt x="4914" y="1971"/>
                  </a:lnTo>
                  <a:lnTo>
                    <a:pt x="4823" y="2113"/>
                  </a:lnTo>
                  <a:lnTo>
                    <a:pt x="4758" y="2269"/>
                  </a:lnTo>
                  <a:lnTo>
                    <a:pt x="4707" y="2438"/>
                  </a:lnTo>
                  <a:lnTo>
                    <a:pt x="4655" y="2593"/>
                  </a:lnTo>
                  <a:lnTo>
                    <a:pt x="4629" y="2762"/>
                  </a:lnTo>
                  <a:lnTo>
                    <a:pt x="4486" y="3812"/>
                  </a:lnTo>
                  <a:lnTo>
                    <a:pt x="4318" y="4836"/>
                  </a:lnTo>
                  <a:lnTo>
                    <a:pt x="4123" y="5822"/>
                  </a:lnTo>
                  <a:lnTo>
                    <a:pt x="3916" y="6794"/>
                  </a:lnTo>
                  <a:lnTo>
                    <a:pt x="3786" y="7403"/>
                  </a:lnTo>
                  <a:lnTo>
                    <a:pt x="3630" y="8000"/>
                  </a:lnTo>
                  <a:lnTo>
                    <a:pt x="3332" y="9154"/>
                  </a:lnTo>
                  <a:lnTo>
                    <a:pt x="3021" y="10243"/>
                  </a:lnTo>
                  <a:lnTo>
                    <a:pt x="2697" y="11280"/>
                  </a:lnTo>
                  <a:lnTo>
                    <a:pt x="2360" y="12253"/>
                  </a:lnTo>
                  <a:lnTo>
                    <a:pt x="2036" y="13160"/>
                  </a:lnTo>
                  <a:lnTo>
                    <a:pt x="1724" y="13990"/>
                  </a:lnTo>
                  <a:lnTo>
                    <a:pt x="1413" y="14742"/>
                  </a:lnTo>
                  <a:lnTo>
                    <a:pt x="1128" y="15429"/>
                  </a:lnTo>
                  <a:lnTo>
                    <a:pt x="856" y="16038"/>
                  </a:lnTo>
                  <a:lnTo>
                    <a:pt x="609" y="16557"/>
                  </a:lnTo>
                  <a:lnTo>
                    <a:pt x="402" y="16985"/>
                  </a:lnTo>
                  <a:lnTo>
                    <a:pt x="104" y="17581"/>
                  </a:lnTo>
                  <a:lnTo>
                    <a:pt x="0" y="17776"/>
                  </a:lnTo>
                  <a:lnTo>
                    <a:pt x="20667" y="17776"/>
                  </a:lnTo>
                  <a:lnTo>
                    <a:pt x="20563" y="17581"/>
                  </a:lnTo>
                  <a:lnTo>
                    <a:pt x="20265" y="17024"/>
                  </a:lnTo>
                  <a:lnTo>
                    <a:pt x="20058" y="16609"/>
                  </a:lnTo>
                  <a:lnTo>
                    <a:pt x="19811" y="16103"/>
                  </a:lnTo>
                  <a:lnTo>
                    <a:pt x="19539" y="15520"/>
                  </a:lnTo>
                  <a:lnTo>
                    <a:pt x="19254" y="14859"/>
                  </a:lnTo>
                  <a:lnTo>
                    <a:pt x="18943" y="14107"/>
                  </a:lnTo>
                  <a:lnTo>
                    <a:pt x="18619" y="13277"/>
                  </a:lnTo>
                  <a:lnTo>
                    <a:pt x="18294" y="12369"/>
                  </a:lnTo>
                  <a:lnTo>
                    <a:pt x="17970" y="11397"/>
                  </a:lnTo>
                  <a:lnTo>
                    <a:pt x="17633" y="10347"/>
                  </a:lnTo>
                  <a:lnTo>
                    <a:pt x="17322" y="9232"/>
                  </a:lnTo>
                  <a:lnTo>
                    <a:pt x="17166" y="8648"/>
                  </a:lnTo>
                  <a:lnTo>
                    <a:pt x="17011" y="8039"/>
                  </a:lnTo>
                  <a:lnTo>
                    <a:pt x="16868" y="7429"/>
                  </a:lnTo>
                  <a:lnTo>
                    <a:pt x="16726" y="6794"/>
                  </a:lnTo>
                  <a:lnTo>
                    <a:pt x="16531" y="5835"/>
                  </a:lnTo>
                  <a:lnTo>
                    <a:pt x="16337" y="4849"/>
                  </a:lnTo>
                  <a:lnTo>
                    <a:pt x="16168" y="3825"/>
                  </a:lnTo>
                  <a:lnTo>
                    <a:pt x="16025" y="2762"/>
                  </a:lnTo>
                  <a:lnTo>
                    <a:pt x="16000" y="2593"/>
                  </a:lnTo>
                  <a:lnTo>
                    <a:pt x="15948" y="2438"/>
                  </a:lnTo>
                  <a:lnTo>
                    <a:pt x="15896" y="2269"/>
                  </a:lnTo>
                  <a:lnTo>
                    <a:pt x="15818" y="2113"/>
                  </a:lnTo>
                  <a:lnTo>
                    <a:pt x="15740" y="1971"/>
                  </a:lnTo>
                  <a:lnTo>
                    <a:pt x="15637" y="1828"/>
                  </a:lnTo>
                  <a:lnTo>
                    <a:pt x="15533" y="1686"/>
                  </a:lnTo>
                  <a:lnTo>
                    <a:pt x="15416" y="1556"/>
                  </a:lnTo>
                  <a:lnTo>
                    <a:pt x="15286" y="1426"/>
                  </a:lnTo>
                  <a:lnTo>
                    <a:pt x="15144" y="1310"/>
                  </a:lnTo>
                  <a:lnTo>
                    <a:pt x="15001" y="1193"/>
                  </a:lnTo>
                  <a:lnTo>
                    <a:pt x="14833" y="1076"/>
                  </a:lnTo>
                  <a:lnTo>
                    <a:pt x="14664" y="972"/>
                  </a:lnTo>
                  <a:lnTo>
                    <a:pt x="14483" y="882"/>
                  </a:lnTo>
                  <a:lnTo>
                    <a:pt x="14301" y="778"/>
                  </a:lnTo>
                  <a:lnTo>
                    <a:pt x="14107" y="687"/>
                  </a:lnTo>
                  <a:lnTo>
                    <a:pt x="13705" y="532"/>
                  </a:lnTo>
                  <a:lnTo>
                    <a:pt x="13264" y="389"/>
                  </a:lnTo>
                  <a:lnTo>
                    <a:pt x="12810" y="272"/>
                  </a:lnTo>
                  <a:lnTo>
                    <a:pt x="12330" y="169"/>
                  </a:lnTo>
                  <a:lnTo>
                    <a:pt x="11838" y="104"/>
                  </a:lnTo>
                  <a:lnTo>
                    <a:pt x="11345" y="39"/>
                  </a:lnTo>
                  <a:lnTo>
                    <a:pt x="10839" y="13"/>
                  </a:lnTo>
                  <a:lnTo>
                    <a:pt x="103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599300" y="5371525"/>
              <a:ext cx="853475" cy="44100"/>
            </a:xfrm>
            <a:custGeom>
              <a:avLst/>
              <a:gdLst/>
              <a:ahLst/>
              <a:cxnLst/>
              <a:rect l="l" t="t" r="r" b="b"/>
              <a:pathLst>
                <a:path w="34139" h="1764" extrusionOk="0">
                  <a:moveTo>
                    <a:pt x="843" y="0"/>
                  </a:moveTo>
                  <a:lnTo>
                    <a:pt x="739" y="13"/>
                  </a:lnTo>
                  <a:lnTo>
                    <a:pt x="649" y="39"/>
                  </a:lnTo>
                  <a:lnTo>
                    <a:pt x="558" y="65"/>
                  </a:lnTo>
                  <a:lnTo>
                    <a:pt x="480" y="104"/>
                  </a:lnTo>
                  <a:lnTo>
                    <a:pt x="402" y="156"/>
                  </a:lnTo>
                  <a:lnTo>
                    <a:pt x="325" y="208"/>
                  </a:lnTo>
                  <a:lnTo>
                    <a:pt x="260" y="260"/>
                  </a:lnTo>
                  <a:lnTo>
                    <a:pt x="208" y="324"/>
                  </a:lnTo>
                  <a:lnTo>
                    <a:pt x="143" y="389"/>
                  </a:lnTo>
                  <a:lnTo>
                    <a:pt x="104" y="467"/>
                  </a:lnTo>
                  <a:lnTo>
                    <a:pt x="65" y="545"/>
                  </a:lnTo>
                  <a:lnTo>
                    <a:pt x="39" y="623"/>
                  </a:lnTo>
                  <a:lnTo>
                    <a:pt x="13" y="700"/>
                  </a:lnTo>
                  <a:lnTo>
                    <a:pt x="0" y="791"/>
                  </a:lnTo>
                  <a:lnTo>
                    <a:pt x="0" y="882"/>
                  </a:lnTo>
                  <a:lnTo>
                    <a:pt x="13" y="973"/>
                  </a:lnTo>
                  <a:lnTo>
                    <a:pt x="39" y="1063"/>
                  </a:lnTo>
                  <a:lnTo>
                    <a:pt x="65" y="1141"/>
                  </a:lnTo>
                  <a:lnTo>
                    <a:pt x="104" y="1219"/>
                  </a:lnTo>
                  <a:lnTo>
                    <a:pt x="143" y="1297"/>
                  </a:lnTo>
                  <a:lnTo>
                    <a:pt x="195" y="1375"/>
                  </a:lnTo>
                  <a:lnTo>
                    <a:pt x="260" y="1439"/>
                  </a:lnTo>
                  <a:lnTo>
                    <a:pt x="325" y="1504"/>
                  </a:lnTo>
                  <a:lnTo>
                    <a:pt x="389" y="1556"/>
                  </a:lnTo>
                  <a:lnTo>
                    <a:pt x="467" y="1608"/>
                  </a:lnTo>
                  <a:lnTo>
                    <a:pt x="558" y="1660"/>
                  </a:lnTo>
                  <a:lnTo>
                    <a:pt x="636" y="1686"/>
                  </a:lnTo>
                  <a:lnTo>
                    <a:pt x="726" y="1725"/>
                  </a:lnTo>
                  <a:lnTo>
                    <a:pt x="830" y="1738"/>
                  </a:lnTo>
                  <a:lnTo>
                    <a:pt x="921" y="1751"/>
                  </a:lnTo>
                  <a:lnTo>
                    <a:pt x="1025" y="1764"/>
                  </a:lnTo>
                  <a:lnTo>
                    <a:pt x="33114" y="1764"/>
                  </a:lnTo>
                  <a:lnTo>
                    <a:pt x="33218" y="1751"/>
                  </a:lnTo>
                  <a:lnTo>
                    <a:pt x="33322" y="1738"/>
                  </a:lnTo>
                  <a:lnTo>
                    <a:pt x="33413" y="1725"/>
                  </a:lnTo>
                  <a:lnTo>
                    <a:pt x="33503" y="1686"/>
                  </a:lnTo>
                  <a:lnTo>
                    <a:pt x="33594" y="1660"/>
                  </a:lnTo>
                  <a:lnTo>
                    <a:pt x="33672" y="1608"/>
                  </a:lnTo>
                  <a:lnTo>
                    <a:pt x="33750" y="1556"/>
                  </a:lnTo>
                  <a:lnTo>
                    <a:pt x="33815" y="1504"/>
                  </a:lnTo>
                  <a:lnTo>
                    <a:pt x="33892" y="1439"/>
                  </a:lnTo>
                  <a:lnTo>
                    <a:pt x="33944" y="1375"/>
                  </a:lnTo>
                  <a:lnTo>
                    <a:pt x="33996" y="1297"/>
                  </a:lnTo>
                  <a:lnTo>
                    <a:pt x="34048" y="1219"/>
                  </a:lnTo>
                  <a:lnTo>
                    <a:pt x="34074" y="1141"/>
                  </a:lnTo>
                  <a:lnTo>
                    <a:pt x="34113" y="1063"/>
                  </a:lnTo>
                  <a:lnTo>
                    <a:pt x="34126" y="973"/>
                  </a:lnTo>
                  <a:lnTo>
                    <a:pt x="34139" y="882"/>
                  </a:lnTo>
                  <a:lnTo>
                    <a:pt x="34139" y="791"/>
                  </a:lnTo>
                  <a:lnTo>
                    <a:pt x="34126" y="700"/>
                  </a:lnTo>
                  <a:lnTo>
                    <a:pt x="34100" y="623"/>
                  </a:lnTo>
                  <a:lnTo>
                    <a:pt x="34074" y="545"/>
                  </a:lnTo>
                  <a:lnTo>
                    <a:pt x="34035" y="467"/>
                  </a:lnTo>
                  <a:lnTo>
                    <a:pt x="33996" y="389"/>
                  </a:lnTo>
                  <a:lnTo>
                    <a:pt x="33944" y="324"/>
                  </a:lnTo>
                  <a:lnTo>
                    <a:pt x="33879" y="260"/>
                  </a:lnTo>
                  <a:lnTo>
                    <a:pt x="33815" y="208"/>
                  </a:lnTo>
                  <a:lnTo>
                    <a:pt x="33737" y="156"/>
                  </a:lnTo>
                  <a:lnTo>
                    <a:pt x="33659" y="104"/>
                  </a:lnTo>
                  <a:lnTo>
                    <a:pt x="33581" y="65"/>
                  </a:lnTo>
                  <a:lnTo>
                    <a:pt x="33490" y="39"/>
                  </a:lnTo>
                  <a:lnTo>
                    <a:pt x="33400" y="13"/>
                  </a:lnTo>
                  <a:lnTo>
                    <a:pt x="332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2839525" y="3586475"/>
              <a:ext cx="2376600" cy="1482000"/>
            </a:xfrm>
            <a:custGeom>
              <a:avLst/>
              <a:gdLst/>
              <a:ahLst/>
              <a:cxnLst/>
              <a:rect l="l" t="t" r="r" b="b"/>
              <a:pathLst>
                <a:path w="95064" h="59280" extrusionOk="0">
                  <a:moveTo>
                    <a:pt x="3916" y="1"/>
                  </a:moveTo>
                  <a:lnTo>
                    <a:pt x="3747" y="14"/>
                  </a:lnTo>
                  <a:lnTo>
                    <a:pt x="3579" y="27"/>
                  </a:lnTo>
                  <a:lnTo>
                    <a:pt x="3410" y="65"/>
                  </a:lnTo>
                  <a:lnTo>
                    <a:pt x="3242" y="91"/>
                  </a:lnTo>
                  <a:lnTo>
                    <a:pt x="3086" y="130"/>
                  </a:lnTo>
                  <a:lnTo>
                    <a:pt x="2775" y="247"/>
                  </a:lnTo>
                  <a:lnTo>
                    <a:pt x="2477" y="377"/>
                  </a:lnTo>
                  <a:lnTo>
                    <a:pt x="2204" y="532"/>
                  </a:lnTo>
                  <a:lnTo>
                    <a:pt x="1945" y="714"/>
                  </a:lnTo>
                  <a:lnTo>
                    <a:pt x="1699" y="921"/>
                  </a:lnTo>
                  <a:lnTo>
                    <a:pt x="1478" y="1142"/>
                  </a:lnTo>
                  <a:lnTo>
                    <a:pt x="1284" y="1375"/>
                  </a:lnTo>
                  <a:lnTo>
                    <a:pt x="1115" y="1634"/>
                  </a:lnTo>
                  <a:lnTo>
                    <a:pt x="1037" y="1777"/>
                  </a:lnTo>
                  <a:lnTo>
                    <a:pt x="973" y="1920"/>
                  </a:lnTo>
                  <a:lnTo>
                    <a:pt x="908" y="2049"/>
                  </a:lnTo>
                  <a:lnTo>
                    <a:pt x="856" y="2205"/>
                  </a:lnTo>
                  <a:lnTo>
                    <a:pt x="804" y="2347"/>
                  </a:lnTo>
                  <a:lnTo>
                    <a:pt x="765" y="2503"/>
                  </a:lnTo>
                  <a:lnTo>
                    <a:pt x="739" y="2659"/>
                  </a:lnTo>
                  <a:lnTo>
                    <a:pt x="713" y="2814"/>
                  </a:lnTo>
                  <a:lnTo>
                    <a:pt x="700" y="2970"/>
                  </a:lnTo>
                  <a:lnTo>
                    <a:pt x="687" y="3138"/>
                  </a:lnTo>
                  <a:lnTo>
                    <a:pt x="0" y="56038"/>
                  </a:lnTo>
                  <a:lnTo>
                    <a:pt x="0" y="56207"/>
                  </a:lnTo>
                  <a:lnTo>
                    <a:pt x="13" y="56375"/>
                  </a:lnTo>
                  <a:lnTo>
                    <a:pt x="26" y="56531"/>
                  </a:lnTo>
                  <a:lnTo>
                    <a:pt x="52" y="56699"/>
                  </a:lnTo>
                  <a:lnTo>
                    <a:pt x="91" y="56855"/>
                  </a:lnTo>
                  <a:lnTo>
                    <a:pt x="130" y="57010"/>
                  </a:lnTo>
                  <a:lnTo>
                    <a:pt x="182" y="57153"/>
                  </a:lnTo>
                  <a:lnTo>
                    <a:pt x="246" y="57309"/>
                  </a:lnTo>
                  <a:lnTo>
                    <a:pt x="311" y="57451"/>
                  </a:lnTo>
                  <a:lnTo>
                    <a:pt x="389" y="57594"/>
                  </a:lnTo>
                  <a:lnTo>
                    <a:pt x="467" y="57723"/>
                  </a:lnTo>
                  <a:lnTo>
                    <a:pt x="558" y="57853"/>
                  </a:lnTo>
                  <a:lnTo>
                    <a:pt x="739" y="58099"/>
                  </a:lnTo>
                  <a:lnTo>
                    <a:pt x="960" y="58333"/>
                  </a:lnTo>
                  <a:lnTo>
                    <a:pt x="1206" y="58540"/>
                  </a:lnTo>
                  <a:lnTo>
                    <a:pt x="1465" y="58735"/>
                  </a:lnTo>
                  <a:lnTo>
                    <a:pt x="1738" y="58890"/>
                  </a:lnTo>
                  <a:lnTo>
                    <a:pt x="1893" y="58968"/>
                  </a:lnTo>
                  <a:lnTo>
                    <a:pt x="2036" y="59033"/>
                  </a:lnTo>
                  <a:lnTo>
                    <a:pt x="2191" y="59085"/>
                  </a:lnTo>
                  <a:lnTo>
                    <a:pt x="2347" y="59137"/>
                  </a:lnTo>
                  <a:lnTo>
                    <a:pt x="2515" y="59176"/>
                  </a:lnTo>
                  <a:lnTo>
                    <a:pt x="2671" y="59215"/>
                  </a:lnTo>
                  <a:lnTo>
                    <a:pt x="2840" y="59240"/>
                  </a:lnTo>
                  <a:lnTo>
                    <a:pt x="3008" y="59266"/>
                  </a:lnTo>
                  <a:lnTo>
                    <a:pt x="3190" y="59279"/>
                  </a:lnTo>
                  <a:lnTo>
                    <a:pt x="91861" y="59279"/>
                  </a:lnTo>
                  <a:lnTo>
                    <a:pt x="92043" y="59266"/>
                  </a:lnTo>
                  <a:lnTo>
                    <a:pt x="92211" y="59240"/>
                  </a:lnTo>
                  <a:lnTo>
                    <a:pt x="92380" y="59215"/>
                  </a:lnTo>
                  <a:lnTo>
                    <a:pt x="92548" y="59176"/>
                  </a:lnTo>
                  <a:lnTo>
                    <a:pt x="92704" y="59137"/>
                  </a:lnTo>
                  <a:lnTo>
                    <a:pt x="92859" y="59085"/>
                  </a:lnTo>
                  <a:lnTo>
                    <a:pt x="93015" y="59033"/>
                  </a:lnTo>
                  <a:lnTo>
                    <a:pt x="93171" y="58968"/>
                  </a:lnTo>
                  <a:lnTo>
                    <a:pt x="93313" y="58890"/>
                  </a:lnTo>
                  <a:lnTo>
                    <a:pt x="93586" y="58735"/>
                  </a:lnTo>
                  <a:lnTo>
                    <a:pt x="93845" y="58540"/>
                  </a:lnTo>
                  <a:lnTo>
                    <a:pt x="94091" y="58333"/>
                  </a:lnTo>
                  <a:lnTo>
                    <a:pt x="94312" y="58099"/>
                  </a:lnTo>
                  <a:lnTo>
                    <a:pt x="94506" y="57853"/>
                  </a:lnTo>
                  <a:lnTo>
                    <a:pt x="94584" y="57723"/>
                  </a:lnTo>
                  <a:lnTo>
                    <a:pt x="94662" y="57594"/>
                  </a:lnTo>
                  <a:lnTo>
                    <a:pt x="94739" y="57451"/>
                  </a:lnTo>
                  <a:lnTo>
                    <a:pt x="94804" y="57309"/>
                  </a:lnTo>
                  <a:lnTo>
                    <a:pt x="94869" y="57153"/>
                  </a:lnTo>
                  <a:lnTo>
                    <a:pt x="94921" y="57010"/>
                  </a:lnTo>
                  <a:lnTo>
                    <a:pt x="94960" y="56855"/>
                  </a:lnTo>
                  <a:lnTo>
                    <a:pt x="94999" y="56699"/>
                  </a:lnTo>
                  <a:lnTo>
                    <a:pt x="95025" y="56531"/>
                  </a:lnTo>
                  <a:lnTo>
                    <a:pt x="95051" y="56375"/>
                  </a:lnTo>
                  <a:lnTo>
                    <a:pt x="95051" y="56207"/>
                  </a:lnTo>
                  <a:lnTo>
                    <a:pt x="95064" y="56038"/>
                  </a:lnTo>
                  <a:lnTo>
                    <a:pt x="94363" y="3138"/>
                  </a:lnTo>
                  <a:lnTo>
                    <a:pt x="94351" y="2970"/>
                  </a:lnTo>
                  <a:lnTo>
                    <a:pt x="94338" y="2814"/>
                  </a:lnTo>
                  <a:lnTo>
                    <a:pt x="94312" y="2659"/>
                  </a:lnTo>
                  <a:lnTo>
                    <a:pt x="94286" y="2503"/>
                  </a:lnTo>
                  <a:lnTo>
                    <a:pt x="94247" y="2347"/>
                  </a:lnTo>
                  <a:lnTo>
                    <a:pt x="94195" y="2205"/>
                  </a:lnTo>
                  <a:lnTo>
                    <a:pt x="94143" y="2049"/>
                  </a:lnTo>
                  <a:lnTo>
                    <a:pt x="94078" y="1920"/>
                  </a:lnTo>
                  <a:lnTo>
                    <a:pt x="94013" y="1777"/>
                  </a:lnTo>
                  <a:lnTo>
                    <a:pt x="93936" y="1634"/>
                  </a:lnTo>
                  <a:lnTo>
                    <a:pt x="93767" y="1375"/>
                  </a:lnTo>
                  <a:lnTo>
                    <a:pt x="93573" y="1142"/>
                  </a:lnTo>
                  <a:lnTo>
                    <a:pt x="93352" y="921"/>
                  </a:lnTo>
                  <a:lnTo>
                    <a:pt x="93106" y="714"/>
                  </a:lnTo>
                  <a:lnTo>
                    <a:pt x="92846" y="532"/>
                  </a:lnTo>
                  <a:lnTo>
                    <a:pt x="92574" y="377"/>
                  </a:lnTo>
                  <a:lnTo>
                    <a:pt x="92276" y="247"/>
                  </a:lnTo>
                  <a:lnTo>
                    <a:pt x="91965" y="130"/>
                  </a:lnTo>
                  <a:lnTo>
                    <a:pt x="91809" y="91"/>
                  </a:lnTo>
                  <a:lnTo>
                    <a:pt x="91641" y="65"/>
                  </a:lnTo>
                  <a:lnTo>
                    <a:pt x="91472" y="27"/>
                  </a:lnTo>
                  <a:lnTo>
                    <a:pt x="91304" y="14"/>
                  </a:lnTo>
                  <a:lnTo>
                    <a:pt x="91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839525" y="3586475"/>
              <a:ext cx="2376600" cy="1482000"/>
            </a:xfrm>
            <a:custGeom>
              <a:avLst/>
              <a:gdLst/>
              <a:ahLst/>
              <a:cxnLst/>
              <a:rect l="l" t="t" r="r" b="b"/>
              <a:pathLst>
                <a:path w="95064" h="59280" fill="none" extrusionOk="0">
                  <a:moveTo>
                    <a:pt x="91693" y="59279"/>
                  </a:moveTo>
                  <a:lnTo>
                    <a:pt x="3358" y="59279"/>
                  </a:lnTo>
                  <a:lnTo>
                    <a:pt x="3358" y="59279"/>
                  </a:lnTo>
                  <a:lnTo>
                    <a:pt x="3190" y="59279"/>
                  </a:lnTo>
                  <a:lnTo>
                    <a:pt x="3008" y="59266"/>
                  </a:lnTo>
                  <a:lnTo>
                    <a:pt x="2840" y="59240"/>
                  </a:lnTo>
                  <a:lnTo>
                    <a:pt x="2671" y="59215"/>
                  </a:lnTo>
                  <a:lnTo>
                    <a:pt x="2515" y="59176"/>
                  </a:lnTo>
                  <a:lnTo>
                    <a:pt x="2347" y="59137"/>
                  </a:lnTo>
                  <a:lnTo>
                    <a:pt x="2191" y="59085"/>
                  </a:lnTo>
                  <a:lnTo>
                    <a:pt x="2036" y="59033"/>
                  </a:lnTo>
                  <a:lnTo>
                    <a:pt x="1893" y="58968"/>
                  </a:lnTo>
                  <a:lnTo>
                    <a:pt x="1738" y="58890"/>
                  </a:lnTo>
                  <a:lnTo>
                    <a:pt x="1465" y="58735"/>
                  </a:lnTo>
                  <a:lnTo>
                    <a:pt x="1206" y="58540"/>
                  </a:lnTo>
                  <a:lnTo>
                    <a:pt x="960" y="58333"/>
                  </a:lnTo>
                  <a:lnTo>
                    <a:pt x="739" y="58099"/>
                  </a:lnTo>
                  <a:lnTo>
                    <a:pt x="558" y="57853"/>
                  </a:lnTo>
                  <a:lnTo>
                    <a:pt x="467" y="57723"/>
                  </a:lnTo>
                  <a:lnTo>
                    <a:pt x="389" y="57594"/>
                  </a:lnTo>
                  <a:lnTo>
                    <a:pt x="311" y="57451"/>
                  </a:lnTo>
                  <a:lnTo>
                    <a:pt x="246" y="57309"/>
                  </a:lnTo>
                  <a:lnTo>
                    <a:pt x="182" y="57153"/>
                  </a:lnTo>
                  <a:lnTo>
                    <a:pt x="130" y="57010"/>
                  </a:lnTo>
                  <a:lnTo>
                    <a:pt x="91" y="56855"/>
                  </a:lnTo>
                  <a:lnTo>
                    <a:pt x="52" y="56699"/>
                  </a:lnTo>
                  <a:lnTo>
                    <a:pt x="26" y="56531"/>
                  </a:lnTo>
                  <a:lnTo>
                    <a:pt x="13" y="56375"/>
                  </a:lnTo>
                  <a:lnTo>
                    <a:pt x="0" y="56207"/>
                  </a:lnTo>
                  <a:lnTo>
                    <a:pt x="0" y="56038"/>
                  </a:lnTo>
                  <a:lnTo>
                    <a:pt x="687" y="3138"/>
                  </a:lnTo>
                  <a:lnTo>
                    <a:pt x="687" y="3138"/>
                  </a:lnTo>
                  <a:lnTo>
                    <a:pt x="700" y="2970"/>
                  </a:lnTo>
                  <a:lnTo>
                    <a:pt x="713" y="2814"/>
                  </a:lnTo>
                  <a:lnTo>
                    <a:pt x="739" y="2659"/>
                  </a:lnTo>
                  <a:lnTo>
                    <a:pt x="765" y="2503"/>
                  </a:lnTo>
                  <a:lnTo>
                    <a:pt x="804" y="2347"/>
                  </a:lnTo>
                  <a:lnTo>
                    <a:pt x="856" y="2205"/>
                  </a:lnTo>
                  <a:lnTo>
                    <a:pt x="908" y="2049"/>
                  </a:lnTo>
                  <a:lnTo>
                    <a:pt x="973" y="1920"/>
                  </a:lnTo>
                  <a:lnTo>
                    <a:pt x="1037" y="1777"/>
                  </a:lnTo>
                  <a:lnTo>
                    <a:pt x="1115" y="1634"/>
                  </a:lnTo>
                  <a:lnTo>
                    <a:pt x="1284" y="1375"/>
                  </a:lnTo>
                  <a:lnTo>
                    <a:pt x="1478" y="1142"/>
                  </a:lnTo>
                  <a:lnTo>
                    <a:pt x="1699" y="921"/>
                  </a:lnTo>
                  <a:lnTo>
                    <a:pt x="1945" y="714"/>
                  </a:lnTo>
                  <a:lnTo>
                    <a:pt x="2204" y="532"/>
                  </a:lnTo>
                  <a:lnTo>
                    <a:pt x="2477" y="377"/>
                  </a:lnTo>
                  <a:lnTo>
                    <a:pt x="2775" y="247"/>
                  </a:lnTo>
                  <a:lnTo>
                    <a:pt x="3086" y="130"/>
                  </a:lnTo>
                  <a:lnTo>
                    <a:pt x="3242" y="91"/>
                  </a:lnTo>
                  <a:lnTo>
                    <a:pt x="3410" y="65"/>
                  </a:lnTo>
                  <a:lnTo>
                    <a:pt x="3579" y="27"/>
                  </a:lnTo>
                  <a:lnTo>
                    <a:pt x="3747" y="14"/>
                  </a:lnTo>
                  <a:lnTo>
                    <a:pt x="3916" y="1"/>
                  </a:lnTo>
                  <a:lnTo>
                    <a:pt x="4084" y="1"/>
                  </a:lnTo>
                  <a:lnTo>
                    <a:pt x="90966" y="1"/>
                  </a:lnTo>
                  <a:lnTo>
                    <a:pt x="90966" y="1"/>
                  </a:lnTo>
                  <a:lnTo>
                    <a:pt x="91135" y="1"/>
                  </a:lnTo>
                  <a:lnTo>
                    <a:pt x="91304" y="14"/>
                  </a:lnTo>
                  <a:lnTo>
                    <a:pt x="91472" y="27"/>
                  </a:lnTo>
                  <a:lnTo>
                    <a:pt x="91641" y="65"/>
                  </a:lnTo>
                  <a:lnTo>
                    <a:pt x="91809" y="91"/>
                  </a:lnTo>
                  <a:lnTo>
                    <a:pt x="91965" y="130"/>
                  </a:lnTo>
                  <a:lnTo>
                    <a:pt x="92276" y="247"/>
                  </a:lnTo>
                  <a:lnTo>
                    <a:pt x="92574" y="377"/>
                  </a:lnTo>
                  <a:lnTo>
                    <a:pt x="92846" y="532"/>
                  </a:lnTo>
                  <a:lnTo>
                    <a:pt x="93106" y="714"/>
                  </a:lnTo>
                  <a:lnTo>
                    <a:pt x="93352" y="921"/>
                  </a:lnTo>
                  <a:lnTo>
                    <a:pt x="93573" y="1142"/>
                  </a:lnTo>
                  <a:lnTo>
                    <a:pt x="93767" y="1375"/>
                  </a:lnTo>
                  <a:lnTo>
                    <a:pt x="93936" y="1634"/>
                  </a:lnTo>
                  <a:lnTo>
                    <a:pt x="94013" y="1777"/>
                  </a:lnTo>
                  <a:lnTo>
                    <a:pt x="94078" y="1920"/>
                  </a:lnTo>
                  <a:lnTo>
                    <a:pt x="94143" y="2049"/>
                  </a:lnTo>
                  <a:lnTo>
                    <a:pt x="94195" y="2205"/>
                  </a:lnTo>
                  <a:lnTo>
                    <a:pt x="94247" y="2347"/>
                  </a:lnTo>
                  <a:lnTo>
                    <a:pt x="94286" y="2503"/>
                  </a:lnTo>
                  <a:lnTo>
                    <a:pt x="94312" y="2659"/>
                  </a:lnTo>
                  <a:lnTo>
                    <a:pt x="94338" y="2814"/>
                  </a:lnTo>
                  <a:lnTo>
                    <a:pt x="94351" y="2970"/>
                  </a:lnTo>
                  <a:lnTo>
                    <a:pt x="94363" y="3138"/>
                  </a:lnTo>
                  <a:lnTo>
                    <a:pt x="95064" y="56038"/>
                  </a:lnTo>
                  <a:lnTo>
                    <a:pt x="95064" y="56038"/>
                  </a:lnTo>
                  <a:lnTo>
                    <a:pt x="95051" y="56207"/>
                  </a:lnTo>
                  <a:lnTo>
                    <a:pt x="95051" y="56375"/>
                  </a:lnTo>
                  <a:lnTo>
                    <a:pt x="95025" y="56531"/>
                  </a:lnTo>
                  <a:lnTo>
                    <a:pt x="94999" y="56699"/>
                  </a:lnTo>
                  <a:lnTo>
                    <a:pt x="94960" y="56855"/>
                  </a:lnTo>
                  <a:lnTo>
                    <a:pt x="94921" y="57010"/>
                  </a:lnTo>
                  <a:lnTo>
                    <a:pt x="94869" y="57153"/>
                  </a:lnTo>
                  <a:lnTo>
                    <a:pt x="94804" y="57309"/>
                  </a:lnTo>
                  <a:lnTo>
                    <a:pt x="94739" y="57451"/>
                  </a:lnTo>
                  <a:lnTo>
                    <a:pt x="94662" y="57594"/>
                  </a:lnTo>
                  <a:lnTo>
                    <a:pt x="94584" y="57723"/>
                  </a:lnTo>
                  <a:lnTo>
                    <a:pt x="94506" y="57853"/>
                  </a:lnTo>
                  <a:lnTo>
                    <a:pt x="94312" y="58099"/>
                  </a:lnTo>
                  <a:lnTo>
                    <a:pt x="94091" y="58333"/>
                  </a:lnTo>
                  <a:lnTo>
                    <a:pt x="93845" y="58540"/>
                  </a:lnTo>
                  <a:lnTo>
                    <a:pt x="93586" y="58735"/>
                  </a:lnTo>
                  <a:lnTo>
                    <a:pt x="93313" y="58890"/>
                  </a:lnTo>
                  <a:lnTo>
                    <a:pt x="93171" y="58968"/>
                  </a:lnTo>
                  <a:lnTo>
                    <a:pt x="93015" y="59033"/>
                  </a:lnTo>
                  <a:lnTo>
                    <a:pt x="92859" y="59085"/>
                  </a:lnTo>
                  <a:lnTo>
                    <a:pt x="92704" y="59137"/>
                  </a:lnTo>
                  <a:lnTo>
                    <a:pt x="92548" y="59176"/>
                  </a:lnTo>
                  <a:lnTo>
                    <a:pt x="92380" y="59215"/>
                  </a:lnTo>
                  <a:lnTo>
                    <a:pt x="92211" y="59240"/>
                  </a:lnTo>
                  <a:lnTo>
                    <a:pt x="92043" y="59266"/>
                  </a:lnTo>
                  <a:lnTo>
                    <a:pt x="91861" y="59279"/>
                  </a:lnTo>
                  <a:lnTo>
                    <a:pt x="91693" y="592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916975" y="3645800"/>
              <a:ext cx="2221025" cy="1149100"/>
            </a:xfrm>
            <a:custGeom>
              <a:avLst/>
              <a:gdLst/>
              <a:ahLst/>
              <a:cxnLst/>
              <a:rect l="l" t="t" r="r" b="b"/>
              <a:pathLst>
                <a:path w="88841" h="45964" extrusionOk="0">
                  <a:moveTo>
                    <a:pt x="857" y="0"/>
                  </a:moveTo>
                  <a:lnTo>
                    <a:pt x="714" y="13"/>
                  </a:lnTo>
                  <a:lnTo>
                    <a:pt x="584" y="52"/>
                  </a:lnTo>
                  <a:lnTo>
                    <a:pt x="455" y="117"/>
                  </a:lnTo>
                  <a:lnTo>
                    <a:pt x="351" y="208"/>
                  </a:lnTo>
                  <a:lnTo>
                    <a:pt x="260" y="324"/>
                  </a:lnTo>
                  <a:lnTo>
                    <a:pt x="195" y="454"/>
                  </a:lnTo>
                  <a:lnTo>
                    <a:pt x="156" y="597"/>
                  </a:lnTo>
                  <a:lnTo>
                    <a:pt x="131" y="739"/>
                  </a:lnTo>
                  <a:lnTo>
                    <a:pt x="1" y="45211"/>
                  </a:lnTo>
                  <a:lnTo>
                    <a:pt x="27" y="45367"/>
                  </a:lnTo>
                  <a:lnTo>
                    <a:pt x="66" y="45510"/>
                  </a:lnTo>
                  <a:lnTo>
                    <a:pt x="131" y="45626"/>
                  </a:lnTo>
                  <a:lnTo>
                    <a:pt x="221" y="45743"/>
                  </a:lnTo>
                  <a:lnTo>
                    <a:pt x="325" y="45834"/>
                  </a:lnTo>
                  <a:lnTo>
                    <a:pt x="442" y="45899"/>
                  </a:lnTo>
                  <a:lnTo>
                    <a:pt x="584" y="45950"/>
                  </a:lnTo>
                  <a:lnTo>
                    <a:pt x="727" y="45963"/>
                  </a:lnTo>
                  <a:lnTo>
                    <a:pt x="88206" y="45963"/>
                  </a:lnTo>
                  <a:lnTo>
                    <a:pt x="88270" y="45950"/>
                  </a:lnTo>
                  <a:lnTo>
                    <a:pt x="88413" y="45899"/>
                  </a:lnTo>
                  <a:lnTo>
                    <a:pt x="88530" y="45834"/>
                  </a:lnTo>
                  <a:lnTo>
                    <a:pt x="88633" y="45743"/>
                  </a:lnTo>
                  <a:lnTo>
                    <a:pt x="88724" y="45626"/>
                  </a:lnTo>
                  <a:lnTo>
                    <a:pt x="88789" y="45510"/>
                  </a:lnTo>
                  <a:lnTo>
                    <a:pt x="88828" y="45367"/>
                  </a:lnTo>
                  <a:lnTo>
                    <a:pt x="88841" y="45211"/>
                  </a:lnTo>
                  <a:lnTo>
                    <a:pt x="88776" y="19695"/>
                  </a:lnTo>
                  <a:lnTo>
                    <a:pt x="88737" y="8285"/>
                  </a:lnTo>
                  <a:lnTo>
                    <a:pt x="88711" y="947"/>
                  </a:lnTo>
                  <a:lnTo>
                    <a:pt x="88711" y="739"/>
                  </a:lnTo>
                  <a:lnTo>
                    <a:pt x="88698" y="610"/>
                  </a:lnTo>
                  <a:lnTo>
                    <a:pt x="88672" y="480"/>
                  </a:lnTo>
                  <a:lnTo>
                    <a:pt x="88608" y="350"/>
                  </a:lnTo>
                  <a:lnTo>
                    <a:pt x="88530" y="247"/>
                  </a:lnTo>
                  <a:lnTo>
                    <a:pt x="88439" y="156"/>
                  </a:lnTo>
                  <a:lnTo>
                    <a:pt x="88335" y="91"/>
                  </a:lnTo>
                  <a:lnTo>
                    <a:pt x="88219" y="39"/>
                  </a:lnTo>
                  <a:lnTo>
                    <a:pt x="88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916975" y="3645800"/>
              <a:ext cx="2221025" cy="1149100"/>
            </a:xfrm>
            <a:custGeom>
              <a:avLst/>
              <a:gdLst/>
              <a:ahLst/>
              <a:cxnLst/>
              <a:rect l="l" t="t" r="r" b="b"/>
              <a:pathLst>
                <a:path w="88841" h="45964" fill="none" extrusionOk="0">
                  <a:moveTo>
                    <a:pt x="88841" y="45211"/>
                  </a:moveTo>
                  <a:lnTo>
                    <a:pt x="88841" y="45211"/>
                  </a:lnTo>
                  <a:lnTo>
                    <a:pt x="88828" y="45367"/>
                  </a:lnTo>
                  <a:lnTo>
                    <a:pt x="88789" y="45510"/>
                  </a:lnTo>
                  <a:lnTo>
                    <a:pt x="88724" y="45626"/>
                  </a:lnTo>
                  <a:lnTo>
                    <a:pt x="88633" y="45743"/>
                  </a:lnTo>
                  <a:lnTo>
                    <a:pt x="88530" y="45834"/>
                  </a:lnTo>
                  <a:lnTo>
                    <a:pt x="88413" y="45899"/>
                  </a:lnTo>
                  <a:lnTo>
                    <a:pt x="88270" y="45950"/>
                  </a:lnTo>
                  <a:lnTo>
                    <a:pt x="88206" y="45963"/>
                  </a:lnTo>
                  <a:lnTo>
                    <a:pt x="88128" y="45963"/>
                  </a:lnTo>
                  <a:lnTo>
                    <a:pt x="727" y="45963"/>
                  </a:lnTo>
                  <a:lnTo>
                    <a:pt x="727" y="45963"/>
                  </a:lnTo>
                  <a:lnTo>
                    <a:pt x="584" y="45950"/>
                  </a:lnTo>
                  <a:lnTo>
                    <a:pt x="442" y="45899"/>
                  </a:lnTo>
                  <a:lnTo>
                    <a:pt x="325" y="45834"/>
                  </a:lnTo>
                  <a:lnTo>
                    <a:pt x="221" y="45743"/>
                  </a:lnTo>
                  <a:lnTo>
                    <a:pt x="131" y="45626"/>
                  </a:lnTo>
                  <a:lnTo>
                    <a:pt x="66" y="45510"/>
                  </a:lnTo>
                  <a:lnTo>
                    <a:pt x="27" y="45367"/>
                  </a:lnTo>
                  <a:lnTo>
                    <a:pt x="1" y="45211"/>
                  </a:lnTo>
                  <a:lnTo>
                    <a:pt x="131" y="739"/>
                  </a:lnTo>
                  <a:lnTo>
                    <a:pt x="131" y="739"/>
                  </a:lnTo>
                  <a:lnTo>
                    <a:pt x="156" y="597"/>
                  </a:lnTo>
                  <a:lnTo>
                    <a:pt x="195" y="454"/>
                  </a:lnTo>
                  <a:lnTo>
                    <a:pt x="260" y="324"/>
                  </a:lnTo>
                  <a:lnTo>
                    <a:pt x="351" y="208"/>
                  </a:lnTo>
                  <a:lnTo>
                    <a:pt x="455" y="117"/>
                  </a:lnTo>
                  <a:lnTo>
                    <a:pt x="584" y="52"/>
                  </a:lnTo>
                  <a:lnTo>
                    <a:pt x="714" y="13"/>
                  </a:lnTo>
                  <a:lnTo>
                    <a:pt x="857" y="0"/>
                  </a:lnTo>
                  <a:lnTo>
                    <a:pt x="87998" y="0"/>
                  </a:lnTo>
                  <a:lnTo>
                    <a:pt x="87998" y="0"/>
                  </a:lnTo>
                  <a:lnTo>
                    <a:pt x="88089" y="0"/>
                  </a:lnTo>
                  <a:lnTo>
                    <a:pt x="88089" y="0"/>
                  </a:lnTo>
                  <a:lnTo>
                    <a:pt x="88219" y="39"/>
                  </a:lnTo>
                  <a:lnTo>
                    <a:pt x="88335" y="91"/>
                  </a:lnTo>
                  <a:lnTo>
                    <a:pt x="88439" y="156"/>
                  </a:lnTo>
                  <a:lnTo>
                    <a:pt x="88530" y="247"/>
                  </a:lnTo>
                  <a:lnTo>
                    <a:pt x="88608" y="350"/>
                  </a:lnTo>
                  <a:lnTo>
                    <a:pt x="88672" y="480"/>
                  </a:lnTo>
                  <a:lnTo>
                    <a:pt x="88698" y="610"/>
                  </a:lnTo>
                  <a:lnTo>
                    <a:pt x="88711" y="739"/>
                  </a:lnTo>
                  <a:lnTo>
                    <a:pt x="88711" y="947"/>
                  </a:lnTo>
                  <a:lnTo>
                    <a:pt x="88737" y="8285"/>
                  </a:lnTo>
                  <a:lnTo>
                    <a:pt x="88776" y="19695"/>
                  </a:lnTo>
                  <a:lnTo>
                    <a:pt x="88841" y="4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678025" y="246875"/>
              <a:ext cx="2401900" cy="1397050"/>
            </a:xfrm>
            <a:custGeom>
              <a:avLst/>
              <a:gdLst/>
              <a:ahLst/>
              <a:cxnLst/>
              <a:rect l="l" t="t" r="r" b="b"/>
              <a:pathLst>
                <a:path w="96076" h="55882" extrusionOk="0">
                  <a:moveTo>
                    <a:pt x="5356" y="0"/>
                  </a:moveTo>
                  <a:lnTo>
                    <a:pt x="1" y="45094"/>
                  </a:lnTo>
                  <a:lnTo>
                    <a:pt x="20435" y="47532"/>
                  </a:lnTo>
                  <a:lnTo>
                    <a:pt x="24687" y="48038"/>
                  </a:lnTo>
                  <a:lnTo>
                    <a:pt x="67201" y="53081"/>
                  </a:lnTo>
                  <a:lnTo>
                    <a:pt x="70469" y="53470"/>
                  </a:lnTo>
                  <a:lnTo>
                    <a:pt x="90721" y="55882"/>
                  </a:lnTo>
                  <a:lnTo>
                    <a:pt x="96076" y="10774"/>
                  </a:lnTo>
                  <a:lnTo>
                    <a:pt x="5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669275" y="238125"/>
              <a:ext cx="2419400" cy="1414225"/>
            </a:xfrm>
            <a:custGeom>
              <a:avLst/>
              <a:gdLst/>
              <a:ahLst/>
              <a:cxnLst/>
              <a:rect l="l" t="t" r="r" b="b"/>
              <a:pathLst>
                <a:path w="96776" h="56569" extrusionOk="0">
                  <a:moveTo>
                    <a:pt x="5978" y="687"/>
                  </a:moveTo>
                  <a:lnTo>
                    <a:pt x="96076" y="11397"/>
                  </a:lnTo>
                  <a:lnTo>
                    <a:pt x="90799" y="55882"/>
                  </a:lnTo>
                  <a:lnTo>
                    <a:pt x="70857" y="53509"/>
                  </a:lnTo>
                  <a:lnTo>
                    <a:pt x="67590" y="53120"/>
                  </a:lnTo>
                  <a:lnTo>
                    <a:pt x="25076" y="48076"/>
                  </a:lnTo>
                  <a:lnTo>
                    <a:pt x="20823" y="47571"/>
                  </a:lnTo>
                  <a:lnTo>
                    <a:pt x="701" y="45172"/>
                  </a:lnTo>
                  <a:lnTo>
                    <a:pt x="5978" y="687"/>
                  </a:lnTo>
                  <a:close/>
                  <a:moveTo>
                    <a:pt x="5433" y="0"/>
                  </a:moveTo>
                  <a:lnTo>
                    <a:pt x="1" y="45717"/>
                  </a:lnTo>
                  <a:lnTo>
                    <a:pt x="20746" y="48193"/>
                  </a:lnTo>
                  <a:lnTo>
                    <a:pt x="25011" y="48699"/>
                  </a:lnTo>
                  <a:lnTo>
                    <a:pt x="67512" y="53742"/>
                  </a:lnTo>
                  <a:lnTo>
                    <a:pt x="91343" y="56569"/>
                  </a:lnTo>
                  <a:lnTo>
                    <a:pt x="96776" y="10852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796350" y="246550"/>
              <a:ext cx="2283575" cy="402925"/>
            </a:xfrm>
            <a:custGeom>
              <a:avLst/>
              <a:gdLst/>
              <a:ahLst/>
              <a:cxnLst/>
              <a:rect l="l" t="t" r="r" b="b"/>
              <a:pathLst>
                <a:path w="91343" h="16117" extrusionOk="0">
                  <a:moveTo>
                    <a:pt x="623" y="0"/>
                  </a:moveTo>
                  <a:lnTo>
                    <a:pt x="0" y="5329"/>
                  </a:lnTo>
                  <a:lnTo>
                    <a:pt x="90707" y="16116"/>
                  </a:lnTo>
                  <a:lnTo>
                    <a:pt x="91343" y="10787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815475" y="547025"/>
              <a:ext cx="2188600" cy="280400"/>
            </a:xfrm>
            <a:custGeom>
              <a:avLst/>
              <a:gdLst/>
              <a:ahLst/>
              <a:cxnLst/>
              <a:rect l="l" t="t" r="r" b="b"/>
              <a:pathLst>
                <a:path w="87544" h="11216" extrusionOk="0">
                  <a:moveTo>
                    <a:pt x="428" y="0"/>
                  </a:moveTo>
                  <a:lnTo>
                    <a:pt x="337" y="13"/>
                  </a:lnTo>
                  <a:lnTo>
                    <a:pt x="247" y="39"/>
                  </a:lnTo>
                  <a:lnTo>
                    <a:pt x="182" y="91"/>
                  </a:lnTo>
                  <a:lnTo>
                    <a:pt x="117" y="156"/>
                  </a:lnTo>
                  <a:lnTo>
                    <a:pt x="65" y="234"/>
                  </a:lnTo>
                  <a:lnTo>
                    <a:pt x="26" y="311"/>
                  </a:lnTo>
                  <a:lnTo>
                    <a:pt x="0" y="402"/>
                  </a:lnTo>
                  <a:lnTo>
                    <a:pt x="0" y="493"/>
                  </a:lnTo>
                  <a:lnTo>
                    <a:pt x="13" y="584"/>
                  </a:lnTo>
                  <a:lnTo>
                    <a:pt x="52" y="674"/>
                  </a:lnTo>
                  <a:lnTo>
                    <a:pt x="104" y="739"/>
                  </a:lnTo>
                  <a:lnTo>
                    <a:pt x="156" y="804"/>
                  </a:lnTo>
                  <a:lnTo>
                    <a:pt x="234" y="856"/>
                  </a:lnTo>
                  <a:lnTo>
                    <a:pt x="311" y="895"/>
                  </a:lnTo>
                  <a:lnTo>
                    <a:pt x="402" y="921"/>
                  </a:lnTo>
                  <a:lnTo>
                    <a:pt x="87025" y="11215"/>
                  </a:lnTo>
                  <a:lnTo>
                    <a:pt x="87116" y="11215"/>
                  </a:lnTo>
                  <a:lnTo>
                    <a:pt x="87207" y="11190"/>
                  </a:lnTo>
                  <a:lnTo>
                    <a:pt x="87284" y="11164"/>
                  </a:lnTo>
                  <a:lnTo>
                    <a:pt x="87362" y="11112"/>
                  </a:lnTo>
                  <a:lnTo>
                    <a:pt x="87427" y="11047"/>
                  </a:lnTo>
                  <a:lnTo>
                    <a:pt x="87479" y="10982"/>
                  </a:lnTo>
                  <a:lnTo>
                    <a:pt x="87518" y="10891"/>
                  </a:lnTo>
                  <a:lnTo>
                    <a:pt x="87531" y="10801"/>
                  </a:lnTo>
                  <a:lnTo>
                    <a:pt x="87544" y="10710"/>
                  </a:lnTo>
                  <a:lnTo>
                    <a:pt x="87518" y="10619"/>
                  </a:lnTo>
                  <a:lnTo>
                    <a:pt x="87492" y="10541"/>
                  </a:lnTo>
                  <a:lnTo>
                    <a:pt x="87440" y="10463"/>
                  </a:lnTo>
                  <a:lnTo>
                    <a:pt x="87375" y="10399"/>
                  </a:lnTo>
                  <a:lnTo>
                    <a:pt x="87310" y="10347"/>
                  </a:lnTo>
                  <a:lnTo>
                    <a:pt x="87220" y="10308"/>
                  </a:lnTo>
                  <a:lnTo>
                    <a:pt x="87129" y="1028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903900" y="707800"/>
              <a:ext cx="30500" cy="104075"/>
            </a:xfrm>
            <a:custGeom>
              <a:avLst/>
              <a:gdLst/>
              <a:ahLst/>
              <a:cxnLst/>
              <a:rect l="l" t="t" r="r" b="b"/>
              <a:pathLst>
                <a:path w="1220" h="4163" extrusionOk="0">
                  <a:moveTo>
                    <a:pt x="804" y="0"/>
                  </a:moveTo>
                  <a:lnTo>
                    <a:pt x="726" y="13"/>
                  </a:lnTo>
                  <a:lnTo>
                    <a:pt x="662" y="52"/>
                  </a:lnTo>
                  <a:lnTo>
                    <a:pt x="597" y="91"/>
                  </a:lnTo>
                  <a:lnTo>
                    <a:pt x="545" y="143"/>
                  </a:lnTo>
                  <a:lnTo>
                    <a:pt x="493" y="195"/>
                  </a:lnTo>
                  <a:lnTo>
                    <a:pt x="467" y="272"/>
                  </a:lnTo>
                  <a:lnTo>
                    <a:pt x="454" y="350"/>
                  </a:lnTo>
                  <a:lnTo>
                    <a:pt x="0" y="4071"/>
                  </a:lnTo>
                  <a:lnTo>
                    <a:pt x="778" y="4162"/>
                  </a:lnTo>
                  <a:lnTo>
                    <a:pt x="1219" y="441"/>
                  </a:lnTo>
                  <a:lnTo>
                    <a:pt x="1219" y="363"/>
                  </a:lnTo>
                  <a:lnTo>
                    <a:pt x="1206" y="285"/>
                  </a:lnTo>
                  <a:lnTo>
                    <a:pt x="1180" y="221"/>
                  </a:lnTo>
                  <a:lnTo>
                    <a:pt x="1141" y="156"/>
                  </a:lnTo>
                  <a:lnTo>
                    <a:pt x="1089" y="91"/>
                  </a:lnTo>
                  <a:lnTo>
                    <a:pt x="1025" y="52"/>
                  </a:lnTo>
                  <a:lnTo>
                    <a:pt x="960" y="26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566475" y="667600"/>
              <a:ext cx="30475" cy="104075"/>
            </a:xfrm>
            <a:custGeom>
              <a:avLst/>
              <a:gdLst/>
              <a:ahLst/>
              <a:cxnLst/>
              <a:rect l="l" t="t" r="r" b="b"/>
              <a:pathLst>
                <a:path w="1219" h="4163" extrusionOk="0">
                  <a:moveTo>
                    <a:pt x="791" y="0"/>
                  </a:moveTo>
                  <a:lnTo>
                    <a:pt x="713" y="26"/>
                  </a:lnTo>
                  <a:lnTo>
                    <a:pt x="648" y="52"/>
                  </a:lnTo>
                  <a:lnTo>
                    <a:pt x="584" y="91"/>
                  </a:lnTo>
                  <a:lnTo>
                    <a:pt x="532" y="143"/>
                  </a:lnTo>
                  <a:lnTo>
                    <a:pt x="480" y="208"/>
                  </a:lnTo>
                  <a:lnTo>
                    <a:pt x="454" y="273"/>
                  </a:lnTo>
                  <a:lnTo>
                    <a:pt x="441" y="350"/>
                  </a:lnTo>
                  <a:lnTo>
                    <a:pt x="0" y="4072"/>
                  </a:lnTo>
                  <a:lnTo>
                    <a:pt x="765" y="4162"/>
                  </a:lnTo>
                  <a:lnTo>
                    <a:pt x="1206" y="441"/>
                  </a:lnTo>
                  <a:lnTo>
                    <a:pt x="1219" y="363"/>
                  </a:lnTo>
                  <a:lnTo>
                    <a:pt x="1206" y="286"/>
                  </a:lnTo>
                  <a:lnTo>
                    <a:pt x="1167" y="221"/>
                  </a:lnTo>
                  <a:lnTo>
                    <a:pt x="1128" y="156"/>
                  </a:lnTo>
                  <a:lnTo>
                    <a:pt x="1076" y="104"/>
                  </a:lnTo>
                  <a:lnTo>
                    <a:pt x="1024" y="52"/>
                  </a:lnTo>
                  <a:lnTo>
                    <a:pt x="947" y="26"/>
                  </a:lnTo>
                  <a:lnTo>
                    <a:pt x="869" y="13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228725" y="627725"/>
              <a:ext cx="30475" cy="104075"/>
            </a:xfrm>
            <a:custGeom>
              <a:avLst/>
              <a:gdLst/>
              <a:ahLst/>
              <a:cxnLst/>
              <a:rect l="l" t="t" r="r" b="b"/>
              <a:pathLst>
                <a:path w="1219" h="4163" extrusionOk="0">
                  <a:moveTo>
                    <a:pt x="791" y="1"/>
                  </a:moveTo>
                  <a:lnTo>
                    <a:pt x="713" y="14"/>
                  </a:lnTo>
                  <a:lnTo>
                    <a:pt x="648" y="40"/>
                  </a:lnTo>
                  <a:lnTo>
                    <a:pt x="583" y="78"/>
                  </a:lnTo>
                  <a:lnTo>
                    <a:pt x="532" y="130"/>
                  </a:lnTo>
                  <a:lnTo>
                    <a:pt x="493" y="195"/>
                  </a:lnTo>
                  <a:lnTo>
                    <a:pt x="454" y="260"/>
                  </a:lnTo>
                  <a:lnTo>
                    <a:pt x="441" y="338"/>
                  </a:lnTo>
                  <a:lnTo>
                    <a:pt x="0" y="4059"/>
                  </a:lnTo>
                  <a:lnTo>
                    <a:pt x="778" y="4163"/>
                  </a:lnTo>
                  <a:lnTo>
                    <a:pt x="1219" y="429"/>
                  </a:lnTo>
                  <a:lnTo>
                    <a:pt x="1219" y="351"/>
                  </a:lnTo>
                  <a:lnTo>
                    <a:pt x="1206" y="273"/>
                  </a:lnTo>
                  <a:lnTo>
                    <a:pt x="1180" y="208"/>
                  </a:lnTo>
                  <a:lnTo>
                    <a:pt x="1128" y="143"/>
                  </a:lnTo>
                  <a:lnTo>
                    <a:pt x="1076" y="91"/>
                  </a:lnTo>
                  <a:lnTo>
                    <a:pt x="1024" y="53"/>
                  </a:lnTo>
                  <a:lnTo>
                    <a:pt x="947" y="14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890950" y="587525"/>
              <a:ext cx="30500" cy="104075"/>
            </a:xfrm>
            <a:custGeom>
              <a:avLst/>
              <a:gdLst/>
              <a:ahLst/>
              <a:cxnLst/>
              <a:rect l="l" t="t" r="r" b="b"/>
              <a:pathLst>
                <a:path w="1220" h="4163" extrusionOk="0">
                  <a:moveTo>
                    <a:pt x="792" y="1"/>
                  </a:moveTo>
                  <a:lnTo>
                    <a:pt x="727" y="14"/>
                  </a:lnTo>
                  <a:lnTo>
                    <a:pt x="649" y="40"/>
                  </a:lnTo>
                  <a:lnTo>
                    <a:pt x="584" y="79"/>
                  </a:lnTo>
                  <a:lnTo>
                    <a:pt x="532" y="131"/>
                  </a:lnTo>
                  <a:lnTo>
                    <a:pt x="494" y="195"/>
                  </a:lnTo>
                  <a:lnTo>
                    <a:pt x="455" y="260"/>
                  </a:lnTo>
                  <a:lnTo>
                    <a:pt x="442" y="338"/>
                  </a:lnTo>
                  <a:lnTo>
                    <a:pt x="1" y="4072"/>
                  </a:lnTo>
                  <a:lnTo>
                    <a:pt x="779" y="4163"/>
                  </a:lnTo>
                  <a:lnTo>
                    <a:pt x="1220" y="429"/>
                  </a:lnTo>
                  <a:lnTo>
                    <a:pt x="1220" y="351"/>
                  </a:lnTo>
                  <a:lnTo>
                    <a:pt x="1207" y="286"/>
                  </a:lnTo>
                  <a:lnTo>
                    <a:pt x="1181" y="208"/>
                  </a:lnTo>
                  <a:lnTo>
                    <a:pt x="1142" y="144"/>
                  </a:lnTo>
                  <a:lnTo>
                    <a:pt x="1090" y="92"/>
                  </a:lnTo>
                  <a:lnTo>
                    <a:pt x="1025" y="53"/>
                  </a:lnTo>
                  <a:lnTo>
                    <a:pt x="947" y="14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553200" y="547350"/>
              <a:ext cx="30500" cy="104075"/>
            </a:xfrm>
            <a:custGeom>
              <a:avLst/>
              <a:gdLst/>
              <a:ahLst/>
              <a:cxnLst/>
              <a:rect l="l" t="t" r="r" b="b"/>
              <a:pathLst>
                <a:path w="1220" h="4163" extrusionOk="0">
                  <a:moveTo>
                    <a:pt x="805" y="0"/>
                  </a:moveTo>
                  <a:lnTo>
                    <a:pt x="727" y="13"/>
                  </a:lnTo>
                  <a:lnTo>
                    <a:pt x="649" y="39"/>
                  </a:lnTo>
                  <a:lnTo>
                    <a:pt x="584" y="78"/>
                  </a:lnTo>
                  <a:lnTo>
                    <a:pt x="532" y="130"/>
                  </a:lnTo>
                  <a:lnTo>
                    <a:pt x="493" y="195"/>
                  </a:lnTo>
                  <a:lnTo>
                    <a:pt x="455" y="272"/>
                  </a:lnTo>
                  <a:lnTo>
                    <a:pt x="442" y="350"/>
                  </a:lnTo>
                  <a:lnTo>
                    <a:pt x="1" y="4071"/>
                  </a:lnTo>
                  <a:lnTo>
                    <a:pt x="779" y="4162"/>
                  </a:lnTo>
                  <a:lnTo>
                    <a:pt x="1220" y="441"/>
                  </a:lnTo>
                  <a:lnTo>
                    <a:pt x="1220" y="363"/>
                  </a:lnTo>
                  <a:lnTo>
                    <a:pt x="1207" y="285"/>
                  </a:lnTo>
                  <a:lnTo>
                    <a:pt x="1181" y="208"/>
                  </a:lnTo>
                  <a:lnTo>
                    <a:pt x="1142" y="156"/>
                  </a:lnTo>
                  <a:lnTo>
                    <a:pt x="1090" y="91"/>
                  </a:lnTo>
                  <a:lnTo>
                    <a:pt x="1025" y="52"/>
                  </a:lnTo>
                  <a:lnTo>
                    <a:pt x="960" y="26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215450" y="507150"/>
              <a:ext cx="30500" cy="104075"/>
            </a:xfrm>
            <a:custGeom>
              <a:avLst/>
              <a:gdLst/>
              <a:ahLst/>
              <a:cxnLst/>
              <a:rect l="l" t="t" r="r" b="b"/>
              <a:pathLst>
                <a:path w="1220" h="4163" extrusionOk="0">
                  <a:moveTo>
                    <a:pt x="805" y="0"/>
                  </a:moveTo>
                  <a:lnTo>
                    <a:pt x="727" y="13"/>
                  </a:lnTo>
                  <a:lnTo>
                    <a:pt x="649" y="52"/>
                  </a:lnTo>
                  <a:lnTo>
                    <a:pt x="597" y="91"/>
                  </a:lnTo>
                  <a:lnTo>
                    <a:pt x="532" y="143"/>
                  </a:lnTo>
                  <a:lnTo>
                    <a:pt x="493" y="195"/>
                  </a:lnTo>
                  <a:lnTo>
                    <a:pt x="467" y="273"/>
                  </a:lnTo>
                  <a:lnTo>
                    <a:pt x="442" y="351"/>
                  </a:lnTo>
                  <a:lnTo>
                    <a:pt x="1" y="4072"/>
                  </a:lnTo>
                  <a:lnTo>
                    <a:pt x="779" y="4162"/>
                  </a:lnTo>
                  <a:lnTo>
                    <a:pt x="1219" y="441"/>
                  </a:lnTo>
                  <a:lnTo>
                    <a:pt x="1219" y="363"/>
                  </a:lnTo>
                  <a:lnTo>
                    <a:pt x="1206" y="286"/>
                  </a:lnTo>
                  <a:lnTo>
                    <a:pt x="1181" y="221"/>
                  </a:lnTo>
                  <a:lnTo>
                    <a:pt x="1142" y="156"/>
                  </a:lnTo>
                  <a:lnTo>
                    <a:pt x="1090" y="104"/>
                  </a:lnTo>
                  <a:lnTo>
                    <a:pt x="1025" y="52"/>
                  </a:lnTo>
                  <a:lnTo>
                    <a:pt x="960" y="26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4877700" y="467275"/>
              <a:ext cx="30500" cy="103750"/>
            </a:xfrm>
            <a:custGeom>
              <a:avLst/>
              <a:gdLst/>
              <a:ahLst/>
              <a:cxnLst/>
              <a:rect l="l" t="t" r="r" b="b"/>
              <a:pathLst>
                <a:path w="1220" h="4150" extrusionOk="0">
                  <a:moveTo>
                    <a:pt x="804" y="1"/>
                  </a:moveTo>
                  <a:lnTo>
                    <a:pt x="727" y="14"/>
                  </a:lnTo>
                  <a:lnTo>
                    <a:pt x="662" y="40"/>
                  </a:lnTo>
                  <a:lnTo>
                    <a:pt x="597" y="78"/>
                  </a:lnTo>
                  <a:lnTo>
                    <a:pt x="545" y="130"/>
                  </a:lnTo>
                  <a:lnTo>
                    <a:pt x="493" y="195"/>
                  </a:lnTo>
                  <a:lnTo>
                    <a:pt x="467" y="260"/>
                  </a:lnTo>
                  <a:lnTo>
                    <a:pt x="441" y="338"/>
                  </a:lnTo>
                  <a:lnTo>
                    <a:pt x="1" y="4059"/>
                  </a:lnTo>
                  <a:lnTo>
                    <a:pt x="778" y="4150"/>
                  </a:lnTo>
                  <a:lnTo>
                    <a:pt x="1219" y="429"/>
                  </a:lnTo>
                  <a:lnTo>
                    <a:pt x="1219" y="351"/>
                  </a:lnTo>
                  <a:lnTo>
                    <a:pt x="1206" y="273"/>
                  </a:lnTo>
                  <a:lnTo>
                    <a:pt x="1180" y="208"/>
                  </a:lnTo>
                  <a:lnTo>
                    <a:pt x="1142" y="143"/>
                  </a:lnTo>
                  <a:lnTo>
                    <a:pt x="1090" y="91"/>
                  </a:lnTo>
                  <a:lnTo>
                    <a:pt x="1025" y="40"/>
                  </a:lnTo>
                  <a:lnTo>
                    <a:pt x="960" y="1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735025" y="731450"/>
              <a:ext cx="25625" cy="60325"/>
            </a:xfrm>
            <a:custGeom>
              <a:avLst/>
              <a:gdLst/>
              <a:ahLst/>
              <a:cxnLst/>
              <a:rect l="l" t="t" r="r" b="b"/>
              <a:pathLst>
                <a:path w="1025" h="2413" extrusionOk="0">
                  <a:moveTo>
                    <a:pt x="597" y="1"/>
                  </a:moveTo>
                  <a:lnTo>
                    <a:pt x="519" y="14"/>
                  </a:lnTo>
                  <a:lnTo>
                    <a:pt x="454" y="40"/>
                  </a:lnTo>
                  <a:lnTo>
                    <a:pt x="389" y="78"/>
                  </a:lnTo>
                  <a:lnTo>
                    <a:pt x="337" y="130"/>
                  </a:lnTo>
                  <a:lnTo>
                    <a:pt x="285" y="195"/>
                  </a:lnTo>
                  <a:lnTo>
                    <a:pt x="260" y="260"/>
                  </a:lnTo>
                  <a:lnTo>
                    <a:pt x="247" y="338"/>
                  </a:lnTo>
                  <a:lnTo>
                    <a:pt x="0" y="2321"/>
                  </a:lnTo>
                  <a:lnTo>
                    <a:pt x="778" y="2412"/>
                  </a:lnTo>
                  <a:lnTo>
                    <a:pt x="1012" y="429"/>
                  </a:lnTo>
                  <a:lnTo>
                    <a:pt x="1025" y="351"/>
                  </a:lnTo>
                  <a:lnTo>
                    <a:pt x="1012" y="273"/>
                  </a:lnTo>
                  <a:lnTo>
                    <a:pt x="973" y="208"/>
                  </a:lnTo>
                  <a:lnTo>
                    <a:pt x="934" y="143"/>
                  </a:lnTo>
                  <a:lnTo>
                    <a:pt x="882" y="91"/>
                  </a:lnTo>
                  <a:lnTo>
                    <a:pt x="817" y="40"/>
                  </a:lnTo>
                  <a:lnTo>
                    <a:pt x="752" y="1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397600" y="691250"/>
              <a:ext cx="25300" cy="60325"/>
            </a:xfrm>
            <a:custGeom>
              <a:avLst/>
              <a:gdLst/>
              <a:ahLst/>
              <a:cxnLst/>
              <a:rect l="l" t="t" r="r" b="b"/>
              <a:pathLst>
                <a:path w="1012" h="2413" extrusionOk="0">
                  <a:moveTo>
                    <a:pt x="584" y="1"/>
                  </a:moveTo>
                  <a:lnTo>
                    <a:pt x="506" y="14"/>
                  </a:lnTo>
                  <a:lnTo>
                    <a:pt x="441" y="40"/>
                  </a:lnTo>
                  <a:lnTo>
                    <a:pt x="376" y="79"/>
                  </a:lnTo>
                  <a:lnTo>
                    <a:pt x="324" y="131"/>
                  </a:lnTo>
                  <a:lnTo>
                    <a:pt x="285" y="195"/>
                  </a:lnTo>
                  <a:lnTo>
                    <a:pt x="246" y="260"/>
                  </a:lnTo>
                  <a:lnTo>
                    <a:pt x="233" y="338"/>
                  </a:lnTo>
                  <a:lnTo>
                    <a:pt x="0" y="2322"/>
                  </a:lnTo>
                  <a:lnTo>
                    <a:pt x="765" y="2413"/>
                  </a:lnTo>
                  <a:lnTo>
                    <a:pt x="1011" y="429"/>
                  </a:lnTo>
                  <a:lnTo>
                    <a:pt x="1011" y="351"/>
                  </a:lnTo>
                  <a:lnTo>
                    <a:pt x="998" y="273"/>
                  </a:lnTo>
                  <a:lnTo>
                    <a:pt x="972" y="208"/>
                  </a:lnTo>
                  <a:lnTo>
                    <a:pt x="921" y="144"/>
                  </a:lnTo>
                  <a:lnTo>
                    <a:pt x="869" y="92"/>
                  </a:lnTo>
                  <a:lnTo>
                    <a:pt x="817" y="53"/>
                  </a:lnTo>
                  <a:lnTo>
                    <a:pt x="739" y="14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059825" y="651075"/>
              <a:ext cx="25325" cy="60625"/>
            </a:xfrm>
            <a:custGeom>
              <a:avLst/>
              <a:gdLst/>
              <a:ahLst/>
              <a:cxnLst/>
              <a:rect l="l" t="t" r="r" b="b"/>
              <a:pathLst>
                <a:path w="1013" h="2425" extrusionOk="0">
                  <a:moveTo>
                    <a:pt x="584" y="0"/>
                  </a:moveTo>
                  <a:lnTo>
                    <a:pt x="520" y="13"/>
                  </a:lnTo>
                  <a:lnTo>
                    <a:pt x="442" y="39"/>
                  </a:lnTo>
                  <a:lnTo>
                    <a:pt x="377" y="78"/>
                  </a:lnTo>
                  <a:lnTo>
                    <a:pt x="325" y="130"/>
                  </a:lnTo>
                  <a:lnTo>
                    <a:pt x="286" y="195"/>
                  </a:lnTo>
                  <a:lnTo>
                    <a:pt x="247" y="272"/>
                  </a:lnTo>
                  <a:lnTo>
                    <a:pt x="234" y="337"/>
                  </a:lnTo>
                  <a:lnTo>
                    <a:pt x="1" y="2334"/>
                  </a:lnTo>
                  <a:lnTo>
                    <a:pt x="779" y="2425"/>
                  </a:lnTo>
                  <a:lnTo>
                    <a:pt x="1012" y="441"/>
                  </a:lnTo>
                  <a:lnTo>
                    <a:pt x="1012" y="350"/>
                  </a:lnTo>
                  <a:lnTo>
                    <a:pt x="999" y="285"/>
                  </a:lnTo>
                  <a:lnTo>
                    <a:pt x="973" y="208"/>
                  </a:lnTo>
                  <a:lnTo>
                    <a:pt x="934" y="143"/>
                  </a:lnTo>
                  <a:lnTo>
                    <a:pt x="883" y="91"/>
                  </a:lnTo>
                  <a:lnTo>
                    <a:pt x="818" y="52"/>
                  </a:lnTo>
                  <a:lnTo>
                    <a:pt x="740" y="13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722075" y="610875"/>
              <a:ext cx="25325" cy="60650"/>
            </a:xfrm>
            <a:custGeom>
              <a:avLst/>
              <a:gdLst/>
              <a:ahLst/>
              <a:cxnLst/>
              <a:rect l="l" t="t" r="r" b="b"/>
              <a:pathLst>
                <a:path w="1013" h="2426" extrusionOk="0">
                  <a:moveTo>
                    <a:pt x="584" y="0"/>
                  </a:moveTo>
                  <a:lnTo>
                    <a:pt x="519" y="13"/>
                  </a:lnTo>
                  <a:lnTo>
                    <a:pt x="442" y="39"/>
                  </a:lnTo>
                  <a:lnTo>
                    <a:pt x="377" y="91"/>
                  </a:lnTo>
                  <a:lnTo>
                    <a:pt x="325" y="143"/>
                  </a:lnTo>
                  <a:lnTo>
                    <a:pt x="286" y="195"/>
                  </a:lnTo>
                  <a:lnTo>
                    <a:pt x="247" y="273"/>
                  </a:lnTo>
                  <a:lnTo>
                    <a:pt x="234" y="351"/>
                  </a:lnTo>
                  <a:lnTo>
                    <a:pt x="1" y="2334"/>
                  </a:lnTo>
                  <a:lnTo>
                    <a:pt x="779" y="2425"/>
                  </a:lnTo>
                  <a:lnTo>
                    <a:pt x="1012" y="441"/>
                  </a:lnTo>
                  <a:lnTo>
                    <a:pt x="1012" y="363"/>
                  </a:lnTo>
                  <a:lnTo>
                    <a:pt x="999" y="286"/>
                  </a:lnTo>
                  <a:lnTo>
                    <a:pt x="973" y="208"/>
                  </a:lnTo>
                  <a:lnTo>
                    <a:pt x="934" y="156"/>
                  </a:lnTo>
                  <a:lnTo>
                    <a:pt x="883" y="91"/>
                  </a:lnTo>
                  <a:lnTo>
                    <a:pt x="818" y="52"/>
                  </a:lnTo>
                  <a:lnTo>
                    <a:pt x="753" y="2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384325" y="570675"/>
              <a:ext cx="25325" cy="60650"/>
            </a:xfrm>
            <a:custGeom>
              <a:avLst/>
              <a:gdLst/>
              <a:ahLst/>
              <a:cxnLst/>
              <a:rect l="l" t="t" r="r" b="b"/>
              <a:pathLst>
                <a:path w="1013" h="2426" extrusionOk="0">
                  <a:moveTo>
                    <a:pt x="597" y="1"/>
                  </a:moveTo>
                  <a:lnTo>
                    <a:pt x="519" y="27"/>
                  </a:lnTo>
                  <a:lnTo>
                    <a:pt x="442" y="53"/>
                  </a:lnTo>
                  <a:lnTo>
                    <a:pt x="390" y="91"/>
                  </a:lnTo>
                  <a:lnTo>
                    <a:pt x="325" y="143"/>
                  </a:lnTo>
                  <a:lnTo>
                    <a:pt x="286" y="208"/>
                  </a:lnTo>
                  <a:lnTo>
                    <a:pt x="260" y="273"/>
                  </a:lnTo>
                  <a:lnTo>
                    <a:pt x="234" y="351"/>
                  </a:lnTo>
                  <a:lnTo>
                    <a:pt x="1" y="2335"/>
                  </a:lnTo>
                  <a:lnTo>
                    <a:pt x="779" y="2425"/>
                  </a:lnTo>
                  <a:lnTo>
                    <a:pt x="1012" y="442"/>
                  </a:lnTo>
                  <a:lnTo>
                    <a:pt x="1012" y="364"/>
                  </a:lnTo>
                  <a:lnTo>
                    <a:pt x="999" y="286"/>
                  </a:lnTo>
                  <a:lnTo>
                    <a:pt x="973" y="221"/>
                  </a:lnTo>
                  <a:lnTo>
                    <a:pt x="934" y="156"/>
                  </a:lnTo>
                  <a:lnTo>
                    <a:pt x="882" y="104"/>
                  </a:lnTo>
                  <a:lnTo>
                    <a:pt x="818" y="53"/>
                  </a:lnTo>
                  <a:lnTo>
                    <a:pt x="753" y="27"/>
                  </a:lnTo>
                  <a:lnTo>
                    <a:pt x="675" y="14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046575" y="530800"/>
              <a:ext cx="25300" cy="60325"/>
            </a:xfrm>
            <a:custGeom>
              <a:avLst/>
              <a:gdLst/>
              <a:ahLst/>
              <a:cxnLst/>
              <a:rect l="l" t="t" r="r" b="b"/>
              <a:pathLst>
                <a:path w="1012" h="2413" extrusionOk="0">
                  <a:moveTo>
                    <a:pt x="597" y="1"/>
                  </a:moveTo>
                  <a:lnTo>
                    <a:pt x="519" y="14"/>
                  </a:lnTo>
                  <a:lnTo>
                    <a:pt x="454" y="40"/>
                  </a:lnTo>
                  <a:lnTo>
                    <a:pt x="390" y="79"/>
                  </a:lnTo>
                  <a:lnTo>
                    <a:pt x="338" y="131"/>
                  </a:lnTo>
                  <a:lnTo>
                    <a:pt x="286" y="195"/>
                  </a:lnTo>
                  <a:lnTo>
                    <a:pt x="260" y="260"/>
                  </a:lnTo>
                  <a:lnTo>
                    <a:pt x="234" y="338"/>
                  </a:lnTo>
                  <a:lnTo>
                    <a:pt x="1" y="2322"/>
                  </a:lnTo>
                  <a:lnTo>
                    <a:pt x="779" y="2413"/>
                  </a:lnTo>
                  <a:lnTo>
                    <a:pt x="1012" y="429"/>
                  </a:lnTo>
                  <a:lnTo>
                    <a:pt x="1012" y="351"/>
                  </a:lnTo>
                  <a:lnTo>
                    <a:pt x="999" y="273"/>
                  </a:lnTo>
                  <a:lnTo>
                    <a:pt x="973" y="208"/>
                  </a:lnTo>
                  <a:lnTo>
                    <a:pt x="934" y="144"/>
                  </a:lnTo>
                  <a:lnTo>
                    <a:pt x="882" y="92"/>
                  </a:lnTo>
                  <a:lnTo>
                    <a:pt x="817" y="40"/>
                  </a:lnTo>
                  <a:lnTo>
                    <a:pt x="753" y="14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724375" y="1171950"/>
              <a:ext cx="2206450" cy="412350"/>
            </a:xfrm>
            <a:custGeom>
              <a:avLst/>
              <a:gdLst/>
              <a:ahLst/>
              <a:cxnLst/>
              <a:rect l="l" t="t" r="r" b="b"/>
              <a:pathLst>
                <a:path w="88258" h="16494" extrusionOk="0">
                  <a:moveTo>
                    <a:pt x="727" y="1"/>
                  </a:moveTo>
                  <a:lnTo>
                    <a:pt x="1" y="6095"/>
                  </a:lnTo>
                  <a:lnTo>
                    <a:pt x="87531" y="16493"/>
                  </a:lnTo>
                  <a:lnTo>
                    <a:pt x="88257" y="10399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784025" y="670850"/>
              <a:ext cx="2206450" cy="412000"/>
            </a:xfrm>
            <a:custGeom>
              <a:avLst/>
              <a:gdLst/>
              <a:ahLst/>
              <a:cxnLst/>
              <a:rect l="l" t="t" r="r" b="b"/>
              <a:pathLst>
                <a:path w="88258" h="16480" extrusionOk="0">
                  <a:moveTo>
                    <a:pt x="714" y="0"/>
                  </a:moveTo>
                  <a:lnTo>
                    <a:pt x="1" y="6081"/>
                  </a:lnTo>
                  <a:lnTo>
                    <a:pt x="87531" y="16479"/>
                  </a:lnTo>
                  <a:lnTo>
                    <a:pt x="88257" y="10398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775275" y="662100"/>
              <a:ext cx="2223950" cy="429500"/>
            </a:xfrm>
            <a:custGeom>
              <a:avLst/>
              <a:gdLst/>
              <a:ahLst/>
              <a:cxnLst/>
              <a:rect l="l" t="t" r="r" b="b"/>
              <a:pathLst>
                <a:path w="88958" h="17180" extrusionOk="0">
                  <a:moveTo>
                    <a:pt x="1349" y="700"/>
                  </a:moveTo>
                  <a:lnTo>
                    <a:pt x="88257" y="11021"/>
                  </a:lnTo>
                  <a:lnTo>
                    <a:pt x="87609" y="16479"/>
                  </a:lnTo>
                  <a:lnTo>
                    <a:pt x="701" y="6159"/>
                  </a:lnTo>
                  <a:lnTo>
                    <a:pt x="1349" y="700"/>
                  </a:lnTo>
                  <a:close/>
                  <a:moveTo>
                    <a:pt x="791" y="0"/>
                  </a:moveTo>
                  <a:lnTo>
                    <a:pt x="0" y="6703"/>
                  </a:lnTo>
                  <a:lnTo>
                    <a:pt x="87842" y="17141"/>
                  </a:lnTo>
                  <a:lnTo>
                    <a:pt x="88153" y="17179"/>
                  </a:lnTo>
                  <a:lnTo>
                    <a:pt x="88957" y="10476"/>
                  </a:lnTo>
                  <a:lnTo>
                    <a:pt x="88646" y="10437"/>
                  </a:lnTo>
                  <a:lnTo>
                    <a:pt x="1103" y="39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4827125" y="711675"/>
              <a:ext cx="1456075" cy="251575"/>
            </a:xfrm>
            <a:custGeom>
              <a:avLst/>
              <a:gdLst/>
              <a:ahLst/>
              <a:cxnLst/>
              <a:rect l="l" t="t" r="r" b="b"/>
              <a:pathLst>
                <a:path w="58243" h="10063" extrusionOk="0">
                  <a:moveTo>
                    <a:pt x="377" y="1"/>
                  </a:moveTo>
                  <a:lnTo>
                    <a:pt x="1" y="3190"/>
                  </a:lnTo>
                  <a:lnTo>
                    <a:pt x="57866" y="10062"/>
                  </a:lnTo>
                  <a:lnTo>
                    <a:pt x="58242" y="6873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6257550" y="770025"/>
              <a:ext cx="68425" cy="68100"/>
            </a:xfrm>
            <a:custGeom>
              <a:avLst/>
              <a:gdLst/>
              <a:ahLst/>
              <a:cxnLst/>
              <a:rect l="l" t="t" r="r" b="b"/>
              <a:pathLst>
                <a:path w="2737" h="2724" extrusionOk="0">
                  <a:moveTo>
                    <a:pt x="1233" y="1"/>
                  </a:moveTo>
                  <a:lnTo>
                    <a:pt x="1103" y="26"/>
                  </a:lnTo>
                  <a:lnTo>
                    <a:pt x="973" y="52"/>
                  </a:lnTo>
                  <a:lnTo>
                    <a:pt x="844" y="104"/>
                  </a:lnTo>
                  <a:lnTo>
                    <a:pt x="727" y="156"/>
                  </a:lnTo>
                  <a:lnTo>
                    <a:pt x="610" y="221"/>
                  </a:lnTo>
                  <a:lnTo>
                    <a:pt x="507" y="299"/>
                  </a:lnTo>
                  <a:lnTo>
                    <a:pt x="416" y="390"/>
                  </a:lnTo>
                  <a:lnTo>
                    <a:pt x="325" y="480"/>
                  </a:lnTo>
                  <a:lnTo>
                    <a:pt x="247" y="584"/>
                  </a:lnTo>
                  <a:lnTo>
                    <a:pt x="170" y="701"/>
                  </a:lnTo>
                  <a:lnTo>
                    <a:pt x="118" y="817"/>
                  </a:lnTo>
                  <a:lnTo>
                    <a:pt x="66" y="947"/>
                  </a:lnTo>
                  <a:lnTo>
                    <a:pt x="27" y="1077"/>
                  </a:lnTo>
                  <a:lnTo>
                    <a:pt x="14" y="1219"/>
                  </a:lnTo>
                  <a:lnTo>
                    <a:pt x="1" y="1362"/>
                  </a:lnTo>
                  <a:lnTo>
                    <a:pt x="14" y="1492"/>
                  </a:lnTo>
                  <a:lnTo>
                    <a:pt x="27" y="1621"/>
                  </a:lnTo>
                  <a:lnTo>
                    <a:pt x="66" y="1751"/>
                  </a:lnTo>
                  <a:lnTo>
                    <a:pt x="105" y="1881"/>
                  </a:lnTo>
                  <a:lnTo>
                    <a:pt x="157" y="1997"/>
                  </a:lnTo>
                  <a:lnTo>
                    <a:pt x="234" y="2114"/>
                  </a:lnTo>
                  <a:lnTo>
                    <a:pt x="299" y="2218"/>
                  </a:lnTo>
                  <a:lnTo>
                    <a:pt x="390" y="2321"/>
                  </a:lnTo>
                  <a:lnTo>
                    <a:pt x="494" y="2412"/>
                  </a:lnTo>
                  <a:lnTo>
                    <a:pt x="597" y="2490"/>
                  </a:lnTo>
                  <a:lnTo>
                    <a:pt x="701" y="2555"/>
                  </a:lnTo>
                  <a:lnTo>
                    <a:pt x="831" y="2620"/>
                  </a:lnTo>
                  <a:lnTo>
                    <a:pt x="947" y="2658"/>
                  </a:lnTo>
                  <a:lnTo>
                    <a:pt x="1090" y="2697"/>
                  </a:lnTo>
                  <a:lnTo>
                    <a:pt x="1220" y="2723"/>
                  </a:lnTo>
                  <a:lnTo>
                    <a:pt x="1492" y="2723"/>
                  </a:lnTo>
                  <a:lnTo>
                    <a:pt x="1635" y="2697"/>
                  </a:lnTo>
                  <a:lnTo>
                    <a:pt x="1764" y="2671"/>
                  </a:lnTo>
                  <a:lnTo>
                    <a:pt x="1881" y="2620"/>
                  </a:lnTo>
                  <a:lnTo>
                    <a:pt x="2011" y="2568"/>
                  </a:lnTo>
                  <a:lnTo>
                    <a:pt x="2114" y="2503"/>
                  </a:lnTo>
                  <a:lnTo>
                    <a:pt x="2218" y="2425"/>
                  </a:lnTo>
                  <a:lnTo>
                    <a:pt x="2322" y="2334"/>
                  </a:lnTo>
                  <a:lnTo>
                    <a:pt x="2413" y="2244"/>
                  </a:lnTo>
                  <a:lnTo>
                    <a:pt x="2490" y="2140"/>
                  </a:lnTo>
                  <a:lnTo>
                    <a:pt x="2555" y="2023"/>
                  </a:lnTo>
                  <a:lnTo>
                    <a:pt x="2620" y="1906"/>
                  </a:lnTo>
                  <a:lnTo>
                    <a:pt x="2672" y="1777"/>
                  </a:lnTo>
                  <a:lnTo>
                    <a:pt x="2698" y="1647"/>
                  </a:lnTo>
                  <a:lnTo>
                    <a:pt x="2724" y="1505"/>
                  </a:lnTo>
                  <a:lnTo>
                    <a:pt x="2737" y="1375"/>
                  </a:lnTo>
                  <a:lnTo>
                    <a:pt x="2724" y="1232"/>
                  </a:lnTo>
                  <a:lnTo>
                    <a:pt x="2711" y="1103"/>
                  </a:lnTo>
                  <a:lnTo>
                    <a:pt x="2672" y="973"/>
                  </a:lnTo>
                  <a:lnTo>
                    <a:pt x="2633" y="843"/>
                  </a:lnTo>
                  <a:lnTo>
                    <a:pt x="2568" y="727"/>
                  </a:lnTo>
                  <a:lnTo>
                    <a:pt x="2503" y="610"/>
                  </a:lnTo>
                  <a:lnTo>
                    <a:pt x="2426" y="506"/>
                  </a:lnTo>
                  <a:lnTo>
                    <a:pt x="2348" y="415"/>
                  </a:lnTo>
                  <a:lnTo>
                    <a:pt x="2244" y="325"/>
                  </a:lnTo>
                  <a:lnTo>
                    <a:pt x="2140" y="234"/>
                  </a:lnTo>
                  <a:lnTo>
                    <a:pt x="2024" y="169"/>
                  </a:lnTo>
                  <a:lnTo>
                    <a:pt x="1907" y="117"/>
                  </a:lnTo>
                  <a:lnTo>
                    <a:pt x="1777" y="65"/>
                  </a:lnTo>
                  <a:lnTo>
                    <a:pt x="1648" y="26"/>
                  </a:lnTo>
                  <a:lnTo>
                    <a:pt x="1518" y="14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6267275" y="827075"/>
              <a:ext cx="28550" cy="163400"/>
            </a:xfrm>
            <a:custGeom>
              <a:avLst/>
              <a:gdLst/>
              <a:ahLst/>
              <a:cxnLst/>
              <a:rect l="l" t="t" r="r" b="b"/>
              <a:pathLst>
                <a:path w="1142" h="6536" extrusionOk="0">
                  <a:moveTo>
                    <a:pt x="675" y="0"/>
                  </a:moveTo>
                  <a:lnTo>
                    <a:pt x="1" y="6276"/>
                  </a:lnTo>
                  <a:lnTo>
                    <a:pt x="1" y="6328"/>
                  </a:lnTo>
                  <a:lnTo>
                    <a:pt x="14" y="6367"/>
                  </a:lnTo>
                  <a:lnTo>
                    <a:pt x="27" y="6418"/>
                  </a:lnTo>
                  <a:lnTo>
                    <a:pt x="53" y="6444"/>
                  </a:lnTo>
                  <a:lnTo>
                    <a:pt x="79" y="6483"/>
                  </a:lnTo>
                  <a:lnTo>
                    <a:pt x="118" y="6509"/>
                  </a:lnTo>
                  <a:lnTo>
                    <a:pt x="157" y="6522"/>
                  </a:lnTo>
                  <a:lnTo>
                    <a:pt x="208" y="6535"/>
                  </a:lnTo>
                  <a:lnTo>
                    <a:pt x="260" y="6535"/>
                  </a:lnTo>
                  <a:lnTo>
                    <a:pt x="299" y="6522"/>
                  </a:lnTo>
                  <a:lnTo>
                    <a:pt x="338" y="6509"/>
                  </a:lnTo>
                  <a:lnTo>
                    <a:pt x="377" y="6483"/>
                  </a:lnTo>
                  <a:lnTo>
                    <a:pt x="416" y="6457"/>
                  </a:lnTo>
                  <a:lnTo>
                    <a:pt x="442" y="6418"/>
                  </a:lnTo>
                  <a:lnTo>
                    <a:pt x="455" y="6380"/>
                  </a:lnTo>
                  <a:lnTo>
                    <a:pt x="468" y="6328"/>
                  </a:lnTo>
                  <a:lnTo>
                    <a:pt x="1142" y="5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4754200" y="921400"/>
              <a:ext cx="2206450" cy="412325"/>
            </a:xfrm>
            <a:custGeom>
              <a:avLst/>
              <a:gdLst/>
              <a:ahLst/>
              <a:cxnLst/>
              <a:rect l="l" t="t" r="r" b="b"/>
              <a:pathLst>
                <a:path w="88258" h="16493" extrusionOk="0">
                  <a:moveTo>
                    <a:pt x="727" y="0"/>
                  </a:moveTo>
                  <a:lnTo>
                    <a:pt x="1" y="6081"/>
                  </a:lnTo>
                  <a:lnTo>
                    <a:pt x="87531" y="16493"/>
                  </a:lnTo>
                  <a:lnTo>
                    <a:pt x="88257" y="10399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899075" y="1341150"/>
              <a:ext cx="36650" cy="88850"/>
            </a:xfrm>
            <a:custGeom>
              <a:avLst/>
              <a:gdLst/>
              <a:ahLst/>
              <a:cxnLst/>
              <a:rect l="l" t="t" r="r" b="b"/>
              <a:pathLst>
                <a:path w="1466" h="3554" extrusionOk="0">
                  <a:moveTo>
                    <a:pt x="1465" y="1"/>
                  </a:moveTo>
                  <a:lnTo>
                    <a:pt x="0" y="1635"/>
                  </a:lnTo>
                  <a:lnTo>
                    <a:pt x="1050" y="3554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925325" y="1341150"/>
              <a:ext cx="36650" cy="88850"/>
            </a:xfrm>
            <a:custGeom>
              <a:avLst/>
              <a:gdLst/>
              <a:ahLst/>
              <a:cxnLst/>
              <a:rect l="l" t="t" r="r" b="b"/>
              <a:pathLst>
                <a:path w="1466" h="3554" extrusionOk="0">
                  <a:moveTo>
                    <a:pt x="415" y="1"/>
                  </a:moveTo>
                  <a:lnTo>
                    <a:pt x="0" y="3554"/>
                  </a:lnTo>
                  <a:lnTo>
                    <a:pt x="1465" y="193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279300" y="1018325"/>
              <a:ext cx="62925" cy="88500"/>
            </a:xfrm>
            <a:custGeom>
              <a:avLst/>
              <a:gdLst/>
              <a:ahLst/>
              <a:cxnLst/>
              <a:rect l="l" t="t" r="r" b="b"/>
              <a:pathLst>
                <a:path w="2517" h="3540" extrusionOk="0">
                  <a:moveTo>
                    <a:pt x="1466" y="0"/>
                  </a:moveTo>
                  <a:lnTo>
                    <a:pt x="1" y="1621"/>
                  </a:lnTo>
                  <a:lnTo>
                    <a:pt x="1051" y="3540"/>
                  </a:lnTo>
                  <a:lnTo>
                    <a:pt x="2516" y="1919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427450" y="1035825"/>
              <a:ext cx="62900" cy="88825"/>
            </a:xfrm>
            <a:custGeom>
              <a:avLst/>
              <a:gdLst/>
              <a:ahLst/>
              <a:cxnLst/>
              <a:rect l="l" t="t" r="r" b="b"/>
              <a:pathLst>
                <a:path w="2516" h="3553" extrusionOk="0">
                  <a:moveTo>
                    <a:pt x="1465" y="0"/>
                  </a:moveTo>
                  <a:lnTo>
                    <a:pt x="0" y="1621"/>
                  </a:lnTo>
                  <a:lnTo>
                    <a:pt x="1050" y="3553"/>
                  </a:lnTo>
                  <a:lnTo>
                    <a:pt x="2515" y="1919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424175" y="1154125"/>
              <a:ext cx="62900" cy="88850"/>
            </a:xfrm>
            <a:custGeom>
              <a:avLst/>
              <a:gdLst/>
              <a:ahLst/>
              <a:cxnLst/>
              <a:rect l="l" t="t" r="r" b="b"/>
              <a:pathLst>
                <a:path w="2516" h="3554" extrusionOk="0">
                  <a:moveTo>
                    <a:pt x="1465" y="1"/>
                  </a:moveTo>
                  <a:lnTo>
                    <a:pt x="0" y="1634"/>
                  </a:lnTo>
                  <a:lnTo>
                    <a:pt x="1037" y="3553"/>
                  </a:lnTo>
                  <a:lnTo>
                    <a:pt x="2516" y="1933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787925" y="1216700"/>
              <a:ext cx="62900" cy="88825"/>
            </a:xfrm>
            <a:custGeom>
              <a:avLst/>
              <a:gdLst/>
              <a:ahLst/>
              <a:cxnLst/>
              <a:rect l="l" t="t" r="r" b="b"/>
              <a:pathLst>
                <a:path w="2516" h="3553" extrusionOk="0">
                  <a:moveTo>
                    <a:pt x="1465" y="0"/>
                  </a:moveTo>
                  <a:lnTo>
                    <a:pt x="0" y="1634"/>
                  </a:lnTo>
                  <a:lnTo>
                    <a:pt x="1050" y="3553"/>
                  </a:lnTo>
                  <a:lnTo>
                    <a:pt x="2515" y="1932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977525" y="978775"/>
              <a:ext cx="73625" cy="97275"/>
            </a:xfrm>
            <a:custGeom>
              <a:avLst/>
              <a:gdLst/>
              <a:ahLst/>
              <a:cxnLst/>
              <a:rect l="l" t="t" r="r" b="b"/>
              <a:pathLst>
                <a:path w="2945" h="3891" extrusionOk="0">
                  <a:moveTo>
                    <a:pt x="429" y="0"/>
                  </a:moveTo>
                  <a:lnTo>
                    <a:pt x="1194" y="1932"/>
                  </a:lnTo>
                  <a:lnTo>
                    <a:pt x="1" y="3592"/>
                  </a:lnTo>
                  <a:lnTo>
                    <a:pt x="1259" y="3734"/>
                  </a:lnTo>
                  <a:lnTo>
                    <a:pt x="2516" y="3890"/>
                  </a:lnTo>
                  <a:lnTo>
                    <a:pt x="1725" y="1997"/>
                  </a:lnTo>
                  <a:lnTo>
                    <a:pt x="2944" y="299"/>
                  </a:lnTo>
                  <a:lnTo>
                    <a:pt x="1686" y="14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5961950" y="1096425"/>
              <a:ext cx="73600" cy="97275"/>
            </a:xfrm>
            <a:custGeom>
              <a:avLst/>
              <a:gdLst/>
              <a:ahLst/>
              <a:cxnLst/>
              <a:rect l="l" t="t" r="r" b="b"/>
              <a:pathLst>
                <a:path w="2944" h="3891" extrusionOk="0">
                  <a:moveTo>
                    <a:pt x="428" y="1"/>
                  </a:moveTo>
                  <a:lnTo>
                    <a:pt x="1193" y="1946"/>
                  </a:lnTo>
                  <a:lnTo>
                    <a:pt x="0" y="3592"/>
                  </a:lnTo>
                  <a:lnTo>
                    <a:pt x="1258" y="3748"/>
                  </a:lnTo>
                  <a:lnTo>
                    <a:pt x="2516" y="3891"/>
                  </a:lnTo>
                  <a:lnTo>
                    <a:pt x="1725" y="2011"/>
                  </a:lnTo>
                  <a:lnTo>
                    <a:pt x="2944" y="299"/>
                  </a:lnTo>
                  <a:lnTo>
                    <a:pt x="1686" y="156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759000" y="1444550"/>
              <a:ext cx="73600" cy="97275"/>
            </a:xfrm>
            <a:custGeom>
              <a:avLst/>
              <a:gdLst/>
              <a:ahLst/>
              <a:cxnLst/>
              <a:rect l="l" t="t" r="r" b="b"/>
              <a:pathLst>
                <a:path w="2944" h="3891" extrusionOk="0">
                  <a:moveTo>
                    <a:pt x="429" y="1"/>
                  </a:moveTo>
                  <a:lnTo>
                    <a:pt x="1206" y="1946"/>
                  </a:lnTo>
                  <a:lnTo>
                    <a:pt x="1" y="3592"/>
                  </a:lnTo>
                  <a:lnTo>
                    <a:pt x="1258" y="3735"/>
                  </a:lnTo>
                  <a:lnTo>
                    <a:pt x="2516" y="3891"/>
                  </a:lnTo>
                  <a:lnTo>
                    <a:pt x="1738" y="1998"/>
                  </a:lnTo>
                  <a:lnTo>
                    <a:pt x="2944" y="299"/>
                  </a:lnTo>
                  <a:lnTo>
                    <a:pt x="1686" y="14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120125" y="1368725"/>
              <a:ext cx="73275" cy="97250"/>
            </a:xfrm>
            <a:custGeom>
              <a:avLst/>
              <a:gdLst/>
              <a:ahLst/>
              <a:cxnLst/>
              <a:rect l="l" t="t" r="r" b="b"/>
              <a:pathLst>
                <a:path w="2931" h="3890" extrusionOk="0">
                  <a:moveTo>
                    <a:pt x="415" y="0"/>
                  </a:moveTo>
                  <a:lnTo>
                    <a:pt x="1193" y="1932"/>
                  </a:lnTo>
                  <a:lnTo>
                    <a:pt x="1" y="3591"/>
                  </a:lnTo>
                  <a:lnTo>
                    <a:pt x="1245" y="3734"/>
                  </a:lnTo>
                  <a:lnTo>
                    <a:pt x="2503" y="3890"/>
                  </a:lnTo>
                  <a:lnTo>
                    <a:pt x="2503" y="3890"/>
                  </a:lnTo>
                  <a:lnTo>
                    <a:pt x="1725" y="1997"/>
                  </a:lnTo>
                  <a:lnTo>
                    <a:pt x="2931" y="298"/>
                  </a:lnTo>
                  <a:lnTo>
                    <a:pt x="1673" y="143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337750" y="3588750"/>
              <a:ext cx="923175" cy="213300"/>
            </a:xfrm>
            <a:custGeom>
              <a:avLst/>
              <a:gdLst/>
              <a:ahLst/>
              <a:cxnLst/>
              <a:rect l="l" t="t" r="r" b="b"/>
              <a:pathLst>
                <a:path w="36927" h="8532" extrusionOk="0">
                  <a:moveTo>
                    <a:pt x="662" y="0"/>
                  </a:moveTo>
                  <a:lnTo>
                    <a:pt x="545" y="13"/>
                  </a:lnTo>
                  <a:lnTo>
                    <a:pt x="428" y="52"/>
                  </a:lnTo>
                  <a:lnTo>
                    <a:pt x="325" y="117"/>
                  </a:lnTo>
                  <a:lnTo>
                    <a:pt x="234" y="182"/>
                  </a:lnTo>
                  <a:lnTo>
                    <a:pt x="156" y="273"/>
                  </a:lnTo>
                  <a:lnTo>
                    <a:pt x="91" y="363"/>
                  </a:lnTo>
                  <a:lnTo>
                    <a:pt x="39" y="480"/>
                  </a:lnTo>
                  <a:lnTo>
                    <a:pt x="13" y="545"/>
                  </a:lnTo>
                  <a:lnTo>
                    <a:pt x="0" y="623"/>
                  </a:lnTo>
                  <a:lnTo>
                    <a:pt x="0" y="701"/>
                  </a:lnTo>
                  <a:lnTo>
                    <a:pt x="0" y="778"/>
                  </a:lnTo>
                  <a:lnTo>
                    <a:pt x="26" y="908"/>
                  </a:lnTo>
                  <a:lnTo>
                    <a:pt x="65" y="1038"/>
                  </a:lnTo>
                  <a:lnTo>
                    <a:pt x="117" y="1154"/>
                  </a:lnTo>
                  <a:lnTo>
                    <a:pt x="195" y="1258"/>
                  </a:lnTo>
                  <a:lnTo>
                    <a:pt x="286" y="1349"/>
                  </a:lnTo>
                  <a:lnTo>
                    <a:pt x="389" y="1440"/>
                  </a:lnTo>
                  <a:lnTo>
                    <a:pt x="493" y="1504"/>
                  </a:lnTo>
                  <a:lnTo>
                    <a:pt x="623" y="1556"/>
                  </a:lnTo>
                  <a:lnTo>
                    <a:pt x="1466" y="1816"/>
                  </a:lnTo>
                  <a:lnTo>
                    <a:pt x="3760" y="2516"/>
                  </a:lnTo>
                  <a:lnTo>
                    <a:pt x="7119" y="3527"/>
                  </a:lnTo>
                  <a:lnTo>
                    <a:pt x="9089" y="4110"/>
                  </a:lnTo>
                  <a:lnTo>
                    <a:pt x="11203" y="4707"/>
                  </a:lnTo>
                  <a:lnTo>
                    <a:pt x="13394" y="5329"/>
                  </a:lnTo>
                  <a:lnTo>
                    <a:pt x="15624" y="5939"/>
                  </a:lnTo>
                  <a:lnTo>
                    <a:pt x="17854" y="6522"/>
                  </a:lnTo>
                  <a:lnTo>
                    <a:pt x="20019" y="7067"/>
                  </a:lnTo>
                  <a:lnTo>
                    <a:pt x="21069" y="7313"/>
                  </a:lnTo>
                  <a:lnTo>
                    <a:pt x="22094" y="7559"/>
                  </a:lnTo>
                  <a:lnTo>
                    <a:pt x="23079" y="7780"/>
                  </a:lnTo>
                  <a:lnTo>
                    <a:pt x="24026" y="7974"/>
                  </a:lnTo>
                  <a:lnTo>
                    <a:pt x="24920" y="8143"/>
                  </a:lnTo>
                  <a:lnTo>
                    <a:pt x="25776" y="8298"/>
                  </a:lnTo>
                  <a:lnTo>
                    <a:pt x="26554" y="8428"/>
                  </a:lnTo>
                  <a:lnTo>
                    <a:pt x="27280" y="8519"/>
                  </a:lnTo>
                  <a:lnTo>
                    <a:pt x="27449" y="8532"/>
                  </a:lnTo>
                  <a:lnTo>
                    <a:pt x="27617" y="8519"/>
                  </a:lnTo>
                  <a:lnTo>
                    <a:pt x="27799" y="8493"/>
                  </a:lnTo>
                  <a:lnTo>
                    <a:pt x="27954" y="8441"/>
                  </a:lnTo>
                  <a:lnTo>
                    <a:pt x="28123" y="8389"/>
                  </a:lnTo>
                  <a:lnTo>
                    <a:pt x="28278" y="8298"/>
                  </a:lnTo>
                  <a:lnTo>
                    <a:pt x="28421" y="8208"/>
                  </a:lnTo>
                  <a:lnTo>
                    <a:pt x="28564" y="8104"/>
                  </a:lnTo>
                  <a:lnTo>
                    <a:pt x="29977" y="6924"/>
                  </a:lnTo>
                  <a:lnTo>
                    <a:pt x="30651" y="6367"/>
                  </a:lnTo>
                  <a:lnTo>
                    <a:pt x="31118" y="6003"/>
                  </a:lnTo>
                  <a:lnTo>
                    <a:pt x="31247" y="5926"/>
                  </a:lnTo>
                  <a:lnTo>
                    <a:pt x="31390" y="5861"/>
                  </a:lnTo>
                  <a:lnTo>
                    <a:pt x="31533" y="5809"/>
                  </a:lnTo>
                  <a:lnTo>
                    <a:pt x="31701" y="5770"/>
                  </a:lnTo>
                  <a:lnTo>
                    <a:pt x="31883" y="5744"/>
                  </a:lnTo>
                  <a:lnTo>
                    <a:pt x="32064" y="5718"/>
                  </a:lnTo>
                  <a:lnTo>
                    <a:pt x="32259" y="5705"/>
                  </a:lnTo>
                  <a:lnTo>
                    <a:pt x="32466" y="5705"/>
                  </a:lnTo>
                  <a:lnTo>
                    <a:pt x="32881" y="5731"/>
                  </a:lnTo>
                  <a:lnTo>
                    <a:pt x="33309" y="5783"/>
                  </a:lnTo>
                  <a:lnTo>
                    <a:pt x="33750" y="5848"/>
                  </a:lnTo>
                  <a:lnTo>
                    <a:pt x="34178" y="5926"/>
                  </a:lnTo>
                  <a:lnTo>
                    <a:pt x="34606" y="6029"/>
                  </a:lnTo>
                  <a:lnTo>
                    <a:pt x="34994" y="6133"/>
                  </a:lnTo>
                  <a:lnTo>
                    <a:pt x="35669" y="6328"/>
                  </a:lnTo>
                  <a:lnTo>
                    <a:pt x="36135" y="6470"/>
                  </a:lnTo>
                  <a:lnTo>
                    <a:pt x="36304" y="6535"/>
                  </a:lnTo>
                  <a:lnTo>
                    <a:pt x="36926" y="4279"/>
                  </a:lnTo>
                  <a:lnTo>
                    <a:pt x="33581" y="3864"/>
                  </a:lnTo>
                  <a:lnTo>
                    <a:pt x="28641" y="3268"/>
                  </a:lnTo>
                  <a:lnTo>
                    <a:pt x="22755" y="2568"/>
                  </a:lnTo>
                  <a:lnTo>
                    <a:pt x="16519" y="1829"/>
                  </a:lnTo>
                  <a:lnTo>
                    <a:pt x="5563" y="558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192500" y="3520025"/>
              <a:ext cx="548475" cy="325475"/>
            </a:xfrm>
            <a:custGeom>
              <a:avLst/>
              <a:gdLst/>
              <a:ahLst/>
              <a:cxnLst/>
              <a:rect l="l" t="t" r="r" b="b"/>
              <a:pathLst>
                <a:path w="21939" h="13019" extrusionOk="0">
                  <a:moveTo>
                    <a:pt x="14652" y="2736"/>
                  </a:moveTo>
                  <a:lnTo>
                    <a:pt x="14976" y="2749"/>
                  </a:lnTo>
                  <a:lnTo>
                    <a:pt x="15300" y="2762"/>
                  </a:lnTo>
                  <a:lnTo>
                    <a:pt x="15611" y="2801"/>
                  </a:lnTo>
                  <a:lnTo>
                    <a:pt x="15909" y="2853"/>
                  </a:lnTo>
                  <a:lnTo>
                    <a:pt x="16208" y="2931"/>
                  </a:lnTo>
                  <a:lnTo>
                    <a:pt x="16493" y="3022"/>
                  </a:lnTo>
                  <a:lnTo>
                    <a:pt x="16778" y="3138"/>
                  </a:lnTo>
                  <a:lnTo>
                    <a:pt x="17037" y="3268"/>
                  </a:lnTo>
                  <a:lnTo>
                    <a:pt x="17297" y="3437"/>
                  </a:lnTo>
                  <a:lnTo>
                    <a:pt x="17543" y="3605"/>
                  </a:lnTo>
                  <a:lnTo>
                    <a:pt x="17776" y="3813"/>
                  </a:lnTo>
                  <a:lnTo>
                    <a:pt x="17997" y="4020"/>
                  </a:lnTo>
                  <a:lnTo>
                    <a:pt x="18191" y="4253"/>
                  </a:lnTo>
                  <a:lnTo>
                    <a:pt x="18360" y="4500"/>
                  </a:lnTo>
                  <a:lnTo>
                    <a:pt x="18515" y="4746"/>
                  </a:lnTo>
                  <a:lnTo>
                    <a:pt x="18645" y="5005"/>
                  </a:lnTo>
                  <a:lnTo>
                    <a:pt x="18749" y="5278"/>
                  </a:lnTo>
                  <a:lnTo>
                    <a:pt x="18827" y="5550"/>
                  </a:lnTo>
                  <a:lnTo>
                    <a:pt x="18891" y="5835"/>
                  </a:lnTo>
                  <a:lnTo>
                    <a:pt x="18917" y="6133"/>
                  </a:lnTo>
                  <a:lnTo>
                    <a:pt x="18917" y="6419"/>
                  </a:lnTo>
                  <a:lnTo>
                    <a:pt x="18904" y="6717"/>
                  </a:lnTo>
                  <a:lnTo>
                    <a:pt x="18853" y="7015"/>
                  </a:lnTo>
                  <a:lnTo>
                    <a:pt x="18775" y="7313"/>
                  </a:lnTo>
                  <a:lnTo>
                    <a:pt x="18671" y="7611"/>
                  </a:lnTo>
                  <a:lnTo>
                    <a:pt x="18541" y="7897"/>
                  </a:lnTo>
                  <a:lnTo>
                    <a:pt x="18451" y="8065"/>
                  </a:lnTo>
                  <a:lnTo>
                    <a:pt x="18360" y="8221"/>
                  </a:lnTo>
                  <a:lnTo>
                    <a:pt x="18256" y="8376"/>
                  </a:lnTo>
                  <a:lnTo>
                    <a:pt x="18152" y="8532"/>
                  </a:lnTo>
                  <a:lnTo>
                    <a:pt x="18036" y="8675"/>
                  </a:lnTo>
                  <a:lnTo>
                    <a:pt x="17906" y="8817"/>
                  </a:lnTo>
                  <a:lnTo>
                    <a:pt x="17776" y="8947"/>
                  </a:lnTo>
                  <a:lnTo>
                    <a:pt x="17647" y="9077"/>
                  </a:lnTo>
                  <a:lnTo>
                    <a:pt x="17517" y="9206"/>
                  </a:lnTo>
                  <a:lnTo>
                    <a:pt x="17362" y="9323"/>
                  </a:lnTo>
                  <a:lnTo>
                    <a:pt x="17063" y="9530"/>
                  </a:lnTo>
                  <a:lnTo>
                    <a:pt x="16752" y="9725"/>
                  </a:lnTo>
                  <a:lnTo>
                    <a:pt x="16415" y="9893"/>
                  </a:lnTo>
                  <a:lnTo>
                    <a:pt x="16065" y="10023"/>
                  </a:lnTo>
                  <a:lnTo>
                    <a:pt x="15715" y="10140"/>
                  </a:lnTo>
                  <a:lnTo>
                    <a:pt x="15352" y="10218"/>
                  </a:lnTo>
                  <a:lnTo>
                    <a:pt x="15170" y="10244"/>
                  </a:lnTo>
                  <a:lnTo>
                    <a:pt x="14976" y="10269"/>
                  </a:lnTo>
                  <a:lnTo>
                    <a:pt x="14794" y="10282"/>
                  </a:lnTo>
                  <a:lnTo>
                    <a:pt x="14418" y="10282"/>
                  </a:lnTo>
                  <a:lnTo>
                    <a:pt x="14237" y="10269"/>
                  </a:lnTo>
                  <a:lnTo>
                    <a:pt x="14055" y="10244"/>
                  </a:lnTo>
                  <a:lnTo>
                    <a:pt x="13861" y="10218"/>
                  </a:lnTo>
                  <a:lnTo>
                    <a:pt x="13679" y="10179"/>
                  </a:lnTo>
                  <a:lnTo>
                    <a:pt x="13498" y="10127"/>
                  </a:lnTo>
                  <a:lnTo>
                    <a:pt x="8739" y="8804"/>
                  </a:lnTo>
                  <a:lnTo>
                    <a:pt x="8532" y="8727"/>
                  </a:lnTo>
                  <a:lnTo>
                    <a:pt x="8350" y="8649"/>
                  </a:lnTo>
                  <a:lnTo>
                    <a:pt x="8208" y="8532"/>
                  </a:lnTo>
                  <a:lnTo>
                    <a:pt x="8078" y="8415"/>
                  </a:lnTo>
                  <a:lnTo>
                    <a:pt x="7987" y="8286"/>
                  </a:lnTo>
                  <a:lnTo>
                    <a:pt x="7923" y="8130"/>
                  </a:lnTo>
                  <a:lnTo>
                    <a:pt x="7871" y="7975"/>
                  </a:lnTo>
                  <a:lnTo>
                    <a:pt x="7845" y="7806"/>
                  </a:lnTo>
                  <a:lnTo>
                    <a:pt x="7845" y="7624"/>
                  </a:lnTo>
                  <a:lnTo>
                    <a:pt x="7858" y="7443"/>
                  </a:lnTo>
                  <a:lnTo>
                    <a:pt x="7897" y="7248"/>
                  </a:lnTo>
                  <a:lnTo>
                    <a:pt x="7949" y="7054"/>
                  </a:lnTo>
                  <a:lnTo>
                    <a:pt x="8013" y="6859"/>
                  </a:lnTo>
                  <a:lnTo>
                    <a:pt x="8104" y="6665"/>
                  </a:lnTo>
                  <a:lnTo>
                    <a:pt x="8208" y="6471"/>
                  </a:lnTo>
                  <a:lnTo>
                    <a:pt x="8325" y="6263"/>
                  </a:lnTo>
                  <a:lnTo>
                    <a:pt x="8506" y="5991"/>
                  </a:lnTo>
                  <a:lnTo>
                    <a:pt x="8713" y="5731"/>
                  </a:lnTo>
                  <a:lnTo>
                    <a:pt x="8934" y="5472"/>
                  </a:lnTo>
                  <a:lnTo>
                    <a:pt x="9154" y="5226"/>
                  </a:lnTo>
                  <a:lnTo>
                    <a:pt x="9401" y="4992"/>
                  </a:lnTo>
                  <a:lnTo>
                    <a:pt x="9660" y="4759"/>
                  </a:lnTo>
                  <a:lnTo>
                    <a:pt x="9932" y="4539"/>
                  </a:lnTo>
                  <a:lnTo>
                    <a:pt x="10205" y="4331"/>
                  </a:lnTo>
                  <a:lnTo>
                    <a:pt x="10490" y="4137"/>
                  </a:lnTo>
                  <a:lnTo>
                    <a:pt x="10788" y="3942"/>
                  </a:lnTo>
                  <a:lnTo>
                    <a:pt x="11086" y="3774"/>
                  </a:lnTo>
                  <a:lnTo>
                    <a:pt x="11397" y="3605"/>
                  </a:lnTo>
                  <a:lnTo>
                    <a:pt x="11721" y="3463"/>
                  </a:lnTo>
                  <a:lnTo>
                    <a:pt x="12033" y="3320"/>
                  </a:lnTo>
                  <a:lnTo>
                    <a:pt x="12357" y="3190"/>
                  </a:lnTo>
                  <a:lnTo>
                    <a:pt x="12694" y="3087"/>
                  </a:lnTo>
                  <a:lnTo>
                    <a:pt x="13018" y="2983"/>
                  </a:lnTo>
                  <a:lnTo>
                    <a:pt x="13342" y="2905"/>
                  </a:lnTo>
                  <a:lnTo>
                    <a:pt x="13679" y="2840"/>
                  </a:lnTo>
                  <a:lnTo>
                    <a:pt x="14003" y="2788"/>
                  </a:lnTo>
                  <a:lnTo>
                    <a:pt x="14328" y="2762"/>
                  </a:lnTo>
                  <a:lnTo>
                    <a:pt x="14652" y="2736"/>
                  </a:lnTo>
                  <a:close/>
                  <a:moveTo>
                    <a:pt x="14729" y="1"/>
                  </a:moveTo>
                  <a:lnTo>
                    <a:pt x="14276" y="14"/>
                  </a:lnTo>
                  <a:lnTo>
                    <a:pt x="13809" y="53"/>
                  </a:lnTo>
                  <a:lnTo>
                    <a:pt x="13342" y="104"/>
                  </a:lnTo>
                  <a:lnTo>
                    <a:pt x="12875" y="169"/>
                  </a:lnTo>
                  <a:lnTo>
                    <a:pt x="12422" y="260"/>
                  </a:lnTo>
                  <a:lnTo>
                    <a:pt x="11968" y="377"/>
                  </a:lnTo>
                  <a:lnTo>
                    <a:pt x="11514" y="506"/>
                  </a:lnTo>
                  <a:lnTo>
                    <a:pt x="11060" y="649"/>
                  </a:lnTo>
                  <a:lnTo>
                    <a:pt x="10619" y="805"/>
                  </a:lnTo>
                  <a:lnTo>
                    <a:pt x="10179" y="986"/>
                  </a:lnTo>
                  <a:lnTo>
                    <a:pt x="9738" y="1168"/>
                  </a:lnTo>
                  <a:lnTo>
                    <a:pt x="9310" y="1388"/>
                  </a:lnTo>
                  <a:lnTo>
                    <a:pt x="8895" y="1608"/>
                  </a:lnTo>
                  <a:lnTo>
                    <a:pt x="8480" y="1842"/>
                  </a:lnTo>
                  <a:lnTo>
                    <a:pt x="8078" y="2088"/>
                  </a:lnTo>
                  <a:lnTo>
                    <a:pt x="7689" y="2360"/>
                  </a:lnTo>
                  <a:lnTo>
                    <a:pt x="7300" y="2633"/>
                  </a:lnTo>
                  <a:lnTo>
                    <a:pt x="6924" y="2931"/>
                  </a:lnTo>
                  <a:lnTo>
                    <a:pt x="6561" y="3229"/>
                  </a:lnTo>
                  <a:lnTo>
                    <a:pt x="6211" y="3553"/>
                  </a:lnTo>
                  <a:lnTo>
                    <a:pt x="5874" y="3877"/>
                  </a:lnTo>
                  <a:lnTo>
                    <a:pt x="5550" y="4215"/>
                  </a:lnTo>
                  <a:lnTo>
                    <a:pt x="5239" y="4565"/>
                  </a:lnTo>
                  <a:lnTo>
                    <a:pt x="4940" y="4928"/>
                  </a:lnTo>
                  <a:lnTo>
                    <a:pt x="4655" y="5291"/>
                  </a:lnTo>
                  <a:lnTo>
                    <a:pt x="4396" y="5667"/>
                  </a:lnTo>
                  <a:lnTo>
                    <a:pt x="4266" y="5822"/>
                  </a:lnTo>
                  <a:lnTo>
                    <a:pt x="4137" y="5965"/>
                  </a:lnTo>
                  <a:lnTo>
                    <a:pt x="3981" y="6082"/>
                  </a:lnTo>
                  <a:lnTo>
                    <a:pt x="3812" y="6185"/>
                  </a:lnTo>
                  <a:lnTo>
                    <a:pt x="3631" y="6263"/>
                  </a:lnTo>
                  <a:lnTo>
                    <a:pt x="3436" y="6328"/>
                  </a:lnTo>
                  <a:lnTo>
                    <a:pt x="3242" y="6367"/>
                  </a:lnTo>
                  <a:lnTo>
                    <a:pt x="3048" y="6367"/>
                  </a:lnTo>
                  <a:lnTo>
                    <a:pt x="2036" y="6354"/>
                  </a:lnTo>
                  <a:lnTo>
                    <a:pt x="1064" y="6328"/>
                  </a:lnTo>
                  <a:lnTo>
                    <a:pt x="986" y="6341"/>
                  </a:lnTo>
                  <a:lnTo>
                    <a:pt x="921" y="6354"/>
                  </a:lnTo>
                  <a:lnTo>
                    <a:pt x="856" y="6380"/>
                  </a:lnTo>
                  <a:lnTo>
                    <a:pt x="792" y="6419"/>
                  </a:lnTo>
                  <a:lnTo>
                    <a:pt x="740" y="6458"/>
                  </a:lnTo>
                  <a:lnTo>
                    <a:pt x="701" y="6522"/>
                  </a:lnTo>
                  <a:lnTo>
                    <a:pt x="662" y="6574"/>
                  </a:lnTo>
                  <a:lnTo>
                    <a:pt x="636" y="6639"/>
                  </a:lnTo>
                  <a:lnTo>
                    <a:pt x="14" y="8999"/>
                  </a:lnTo>
                  <a:lnTo>
                    <a:pt x="1" y="9064"/>
                  </a:lnTo>
                  <a:lnTo>
                    <a:pt x="1" y="9128"/>
                  </a:lnTo>
                  <a:lnTo>
                    <a:pt x="27" y="9193"/>
                  </a:lnTo>
                  <a:lnTo>
                    <a:pt x="52" y="9245"/>
                  </a:lnTo>
                  <a:lnTo>
                    <a:pt x="91" y="9297"/>
                  </a:lnTo>
                  <a:lnTo>
                    <a:pt x="130" y="9349"/>
                  </a:lnTo>
                  <a:lnTo>
                    <a:pt x="195" y="9375"/>
                  </a:lnTo>
                  <a:lnTo>
                    <a:pt x="260" y="9401"/>
                  </a:lnTo>
                  <a:lnTo>
                    <a:pt x="12227" y="12746"/>
                  </a:lnTo>
                  <a:lnTo>
                    <a:pt x="12577" y="12837"/>
                  </a:lnTo>
                  <a:lnTo>
                    <a:pt x="12914" y="12901"/>
                  </a:lnTo>
                  <a:lnTo>
                    <a:pt x="13264" y="12953"/>
                  </a:lnTo>
                  <a:lnTo>
                    <a:pt x="13601" y="12992"/>
                  </a:lnTo>
                  <a:lnTo>
                    <a:pt x="13952" y="13018"/>
                  </a:lnTo>
                  <a:lnTo>
                    <a:pt x="14302" y="13018"/>
                  </a:lnTo>
                  <a:lnTo>
                    <a:pt x="14639" y="13005"/>
                  </a:lnTo>
                  <a:lnTo>
                    <a:pt x="14989" y="12992"/>
                  </a:lnTo>
                  <a:lnTo>
                    <a:pt x="15326" y="12940"/>
                  </a:lnTo>
                  <a:lnTo>
                    <a:pt x="15676" y="12888"/>
                  </a:lnTo>
                  <a:lnTo>
                    <a:pt x="16013" y="12824"/>
                  </a:lnTo>
                  <a:lnTo>
                    <a:pt x="16350" y="12733"/>
                  </a:lnTo>
                  <a:lnTo>
                    <a:pt x="16674" y="12642"/>
                  </a:lnTo>
                  <a:lnTo>
                    <a:pt x="17011" y="12525"/>
                  </a:lnTo>
                  <a:lnTo>
                    <a:pt x="17336" y="12409"/>
                  </a:lnTo>
                  <a:lnTo>
                    <a:pt x="17647" y="12266"/>
                  </a:lnTo>
                  <a:lnTo>
                    <a:pt x="17958" y="12124"/>
                  </a:lnTo>
                  <a:lnTo>
                    <a:pt x="18256" y="11955"/>
                  </a:lnTo>
                  <a:lnTo>
                    <a:pt x="18554" y="11773"/>
                  </a:lnTo>
                  <a:lnTo>
                    <a:pt x="18840" y="11592"/>
                  </a:lnTo>
                  <a:lnTo>
                    <a:pt x="19125" y="11384"/>
                  </a:lnTo>
                  <a:lnTo>
                    <a:pt x="19384" y="11177"/>
                  </a:lnTo>
                  <a:lnTo>
                    <a:pt x="19643" y="10957"/>
                  </a:lnTo>
                  <a:lnTo>
                    <a:pt x="19903" y="10723"/>
                  </a:lnTo>
                  <a:lnTo>
                    <a:pt x="20136" y="10477"/>
                  </a:lnTo>
                  <a:lnTo>
                    <a:pt x="20357" y="10218"/>
                  </a:lnTo>
                  <a:lnTo>
                    <a:pt x="20577" y="9945"/>
                  </a:lnTo>
                  <a:lnTo>
                    <a:pt x="20771" y="9673"/>
                  </a:lnTo>
                  <a:lnTo>
                    <a:pt x="20966" y="9388"/>
                  </a:lnTo>
                  <a:lnTo>
                    <a:pt x="21134" y="9090"/>
                  </a:lnTo>
                  <a:lnTo>
                    <a:pt x="21290" y="8778"/>
                  </a:lnTo>
                  <a:lnTo>
                    <a:pt x="21433" y="8454"/>
                  </a:lnTo>
                  <a:lnTo>
                    <a:pt x="21562" y="8130"/>
                  </a:lnTo>
                  <a:lnTo>
                    <a:pt x="21679" y="7806"/>
                  </a:lnTo>
                  <a:lnTo>
                    <a:pt x="21757" y="7482"/>
                  </a:lnTo>
                  <a:lnTo>
                    <a:pt x="21835" y="7158"/>
                  </a:lnTo>
                  <a:lnTo>
                    <a:pt x="21886" y="6834"/>
                  </a:lnTo>
                  <a:lnTo>
                    <a:pt x="21925" y="6509"/>
                  </a:lnTo>
                  <a:lnTo>
                    <a:pt x="21938" y="6185"/>
                  </a:lnTo>
                  <a:lnTo>
                    <a:pt x="21938" y="5874"/>
                  </a:lnTo>
                  <a:lnTo>
                    <a:pt x="21925" y="5550"/>
                  </a:lnTo>
                  <a:lnTo>
                    <a:pt x="21886" y="5239"/>
                  </a:lnTo>
                  <a:lnTo>
                    <a:pt x="21848" y="4928"/>
                  </a:lnTo>
                  <a:lnTo>
                    <a:pt x="21770" y="4629"/>
                  </a:lnTo>
                  <a:lnTo>
                    <a:pt x="21692" y="4331"/>
                  </a:lnTo>
                  <a:lnTo>
                    <a:pt x="21601" y="4033"/>
                  </a:lnTo>
                  <a:lnTo>
                    <a:pt x="21485" y="3748"/>
                  </a:lnTo>
                  <a:lnTo>
                    <a:pt x="21355" y="3475"/>
                  </a:lnTo>
                  <a:lnTo>
                    <a:pt x="21212" y="3203"/>
                  </a:lnTo>
                  <a:lnTo>
                    <a:pt x="21057" y="2944"/>
                  </a:lnTo>
                  <a:lnTo>
                    <a:pt x="20888" y="2685"/>
                  </a:lnTo>
                  <a:lnTo>
                    <a:pt x="20707" y="2438"/>
                  </a:lnTo>
                  <a:lnTo>
                    <a:pt x="20499" y="2205"/>
                  </a:lnTo>
                  <a:lnTo>
                    <a:pt x="20292" y="1984"/>
                  </a:lnTo>
                  <a:lnTo>
                    <a:pt x="20071" y="1764"/>
                  </a:lnTo>
                  <a:lnTo>
                    <a:pt x="19825" y="1557"/>
                  </a:lnTo>
                  <a:lnTo>
                    <a:pt x="19579" y="1362"/>
                  </a:lnTo>
                  <a:lnTo>
                    <a:pt x="19319" y="1181"/>
                  </a:lnTo>
                  <a:lnTo>
                    <a:pt x="19047" y="1012"/>
                  </a:lnTo>
                  <a:lnTo>
                    <a:pt x="18749" y="856"/>
                  </a:lnTo>
                  <a:lnTo>
                    <a:pt x="18451" y="714"/>
                  </a:lnTo>
                  <a:lnTo>
                    <a:pt x="18152" y="584"/>
                  </a:lnTo>
                  <a:lnTo>
                    <a:pt x="17828" y="467"/>
                  </a:lnTo>
                  <a:lnTo>
                    <a:pt x="17491" y="364"/>
                  </a:lnTo>
                  <a:lnTo>
                    <a:pt x="17037" y="247"/>
                  </a:lnTo>
                  <a:lnTo>
                    <a:pt x="16584" y="156"/>
                  </a:lnTo>
                  <a:lnTo>
                    <a:pt x="16130" y="91"/>
                  </a:lnTo>
                  <a:lnTo>
                    <a:pt x="15663" y="40"/>
                  </a:lnTo>
                  <a:lnTo>
                    <a:pt x="15196" y="14"/>
                  </a:lnTo>
                  <a:lnTo>
                    <a:pt x="147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31175" y="2948575"/>
              <a:ext cx="2407725" cy="1862850"/>
            </a:xfrm>
            <a:custGeom>
              <a:avLst/>
              <a:gdLst/>
              <a:ahLst/>
              <a:cxnLst/>
              <a:rect l="l" t="t" r="r" b="b"/>
              <a:pathLst>
                <a:path w="96309" h="74514" extrusionOk="0">
                  <a:moveTo>
                    <a:pt x="77677" y="3021"/>
                  </a:moveTo>
                  <a:lnTo>
                    <a:pt x="77793" y="3047"/>
                  </a:lnTo>
                  <a:lnTo>
                    <a:pt x="77910" y="3099"/>
                  </a:lnTo>
                  <a:lnTo>
                    <a:pt x="78001" y="3177"/>
                  </a:lnTo>
                  <a:lnTo>
                    <a:pt x="78092" y="3268"/>
                  </a:lnTo>
                  <a:lnTo>
                    <a:pt x="78156" y="3371"/>
                  </a:lnTo>
                  <a:lnTo>
                    <a:pt x="79362" y="5861"/>
                  </a:lnTo>
                  <a:lnTo>
                    <a:pt x="79414" y="5990"/>
                  </a:lnTo>
                  <a:lnTo>
                    <a:pt x="79427" y="6107"/>
                  </a:lnTo>
                  <a:lnTo>
                    <a:pt x="79427" y="6237"/>
                  </a:lnTo>
                  <a:lnTo>
                    <a:pt x="79401" y="6353"/>
                  </a:lnTo>
                  <a:lnTo>
                    <a:pt x="79349" y="6470"/>
                  </a:lnTo>
                  <a:lnTo>
                    <a:pt x="79271" y="6561"/>
                  </a:lnTo>
                  <a:lnTo>
                    <a:pt x="79181" y="6652"/>
                  </a:lnTo>
                  <a:lnTo>
                    <a:pt x="79064" y="6717"/>
                  </a:lnTo>
                  <a:lnTo>
                    <a:pt x="77236" y="7611"/>
                  </a:lnTo>
                  <a:lnTo>
                    <a:pt x="77119" y="7650"/>
                  </a:lnTo>
                  <a:lnTo>
                    <a:pt x="76990" y="7676"/>
                  </a:lnTo>
                  <a:lnTo>
                    <a:pt x="76860" y="7663"/>
                  </a:lnTo>
                  <a:lnTo>
                    <a:pt x="76743" y="7637"/>
                  </a:lnTo>
                  <a:lnTo>
                    <a:pt x="76626" y="7585"/>
                  </a:lnTo>
                  <a:lnTo>
                    <a:pt x="76536" y="7520"/>
                  </a:lnTo>
                  <a:lnTo>
                    <a:pt x="76445" y="7430"/>
                  </a:lnTo>
                  <a:lnTo>
                    <a:pt x="76380" y="7313"/>
                  </a:lnTo>
                  <a:lnTo>
                    <a:pt x="75174" y="4824"/>
                  </a:lnTo>
                  <a:lnTo>
                    <a:pt x="75122" y="4707"/>
                  </a:lnTo>
                  <a:lnTo>
                    <a:pt x="75109" y="4577"/>
                  </a:lnTo>
                  <a:lnTo>
                    <a:pt x="75109" y="4461"/>
                  </a:lnTo>
                  <a:lnTo>
                    <a:pt x="75135" y="4331"/>
                  </a:lnTo>
                  <a:lnTo>
                    <a:pt x="75187" y="4227"/>
                  </a:lnTo>
                  <a:lnTo>
                    <a:pt x="75265" y="4123"/>
                  </a:lnTo>
                  <a:lnTo>
                    <a:pt x="75356" y="4033"/>
                  </a:lnTo>
                  <a:lnTo>
                    <a:pt x="75473" y="3968"/>
                  </a:lnTo>
                  <a:lnTo>
                    <a:pt x="77301" y="3073"/>
                  </a:lnTo>
                  <a:lnTo>
                    <a:pt x="77417" y="3034"/>
                  </a:lnTo>
                  <a:lnTo>
                    <a:pt x="77547" y="3021"/>
                  </a:lnTo>
                  <a:close/>
                  <a:moveTo>
                    <a:pt x="71687" y="5926"/>
                  </a:moveTo>
                  <a:lnTo>
                    <a:pt x="71803" y="5952"/>
                  </a:lnTo>
                  <a:lnTo>
                    <a:pt x="71920" y="6003"/>
                  </a:lnTo>
                  <a:lnTo>
                    <a:pt x="72011" y="6081"/>
                  </a:lnTo>
                  <a:lnTo>
                    <a:pt x="72101" y="6172"/>
                  </a:lnTo>
                  <a:lnTo>
                    <a:pt x="72166" y="6289"/>
                  </a:lnTo>
                  <a:lnTo>
                    <a:pt x="73372" y="8765"/>
                  </a:lnTo>
                  <a:lnTo>
                    <a:pt x="73424" y="8895"/>
                  </a:lnTo>
                  <a:lnTo>
                    <a:pt x="73437" y="9011"/>
                  </a:lnTo>
                  <a:lnTo>
                    <a:pt x="73437" y="9141"/>
                  </a:lnTo>
                  <a:lnTo>
                    <a:pt x="73411" y="9258"/>
                  </a:lnTo>
                  <a:lnTo>
                    <a:pt x="73359" y="9374"/>
                  </a:lnTo>
                  <a:lnTo>
                    <a:pt x="73281" y="9478"/>
                  </a:lnTo>
                  <a:lnTo>
                    <a:pt x="73191" y="9556"/>
                  </a:lnTo>
                  <a:lnTo>
                    <a:pt x="73074" y="9634"/>
                  </a:lnTo>
                  <a:lnTo>
                    <a:pt x="71246" y="10515"/>
                  </a:lnTo>
                  <a:lnTo>
                    <a:pt x="71129" y="10567"/>
                  </a:lnTo>
                  <a:lnTo>
                    <a:pt x="70999" y="10580"/>
                  </a:lnTo>
                  <a:lnTo>
                    <a:pt x="70870" y="10580"/>
                  </a:lnTo>
                  <a:lnTo>
                    <a:pt x="70753" y="10554"/>
                  </a:lnTo>
                  <a:lnTo>
                    <a:pt x="70636" y="10502"/>
                  </a:lnTo>
                  <a:lnTo>
                    <a:pt x="70546" y="10425"/>
                  </a:lnTo>
                  <a:lnTo>
                    <a:pt x="70455" y="10334"/>
                  </a:lnTo>
                  <a:lnTo>
                    <a:pt x="70390" y="10217"/>
                  </a:lnTo>
                  <a:lnTo>
                    <a:pt x="69184" y="7741"/>
                  </a:lnTo>
                  <a:lnTo>
                    <a:pt x="69132" y="7611"/>
                  </a:lnTo>
                  <a:lnTo>
                    <a:pt x="69119" y="7494"/>
                  </a:lnTo>
                  <a:lnTo>
                    <a:pt x="69119" y="7365"/>
                  </a:lnTo>
                  <a:lnTo>
                    <a:pt x="69145" y="7248"/>
                  </a:lnTo>
                  <a:lnTo>
                    <a:pt x="69197" y="7131"/>
                  </a:lnTo>
                  <a:lnTo>
                    <a:pt x="69275" y="7028"/>
                  </a:lnTo>
                  <a:lnTo>
                    <a:pt x="69366" y="6950"/>
                  </a:lnTo>
                  <a:lnTo>
                    <a:pt x="69482" y="6872"/>
                  </a:lnTo>
                  <a:lnTo>
                    <a:pt x="71311" y="5990"/>
                  </a:lnTo>
                  <a:lnTo>
                    <a:pt x="71427" y="5939"/>
                  </a:lnTo>
                  <a:lnTo>
                    <a:pt x="71557" y="5926"/>
                  </a:lnTo>
                  <a:close/>
                  <a:moveTo>
                    <a:pt x="65567" y="8830"/>
                  </a:moveTo>
                  <a:lnTo>
                    <a:pt x="65696" y="8843"/>
                  </a:lnTo>
                  <a:lnTo>
                    <a:pt x="65813" y="8869"/>
                  </a:lnTo>
                  <a:lnTo>
                    <a:pt x="65930" y="8921"/>
                  </a:lnTo>
                  <a:lnTo>
                    <a:pt x="66021" y="8985"/>
                  </a:lnTo>
                  <a:lnTo>
                    <a:pt x="66111" y="9076"/>
                  </a:lnTo>
                  <a:lnTo>
                    <a:pt x="66176" y="9193"/>
                  </a:lnTo>
                  <a:lnTo>
                    <a:pt x="67382" y="11682"/>
                  </a:lnTo>
                  <a:lnTo>
                    <a:pt x="67434" y="11799"/>
                  </a:lnTo>
                  <a:lnTo>
                    <a:pt x="67447" y="11929"/>
                  </a:lnTo>
                  <a:lnTo>
                    <a:pt x="67447" y="12045"/>
                  </a:lnTo>
                  <a:lnTo>
                    <a:pt x="67421" y="12175"/>
                  </a:lnTo>
                  <a:lnTo>
                    <a:pt x="67369" y="12279"/>
                  </a:lnTo>
                  <a:lnTo>
                    <a:pt x="67291" y="12382"/>
                  </a:lnTo>
                  <a:lnTo>
                    <a:pt x="67201" y="12473"/>
                  </a:lnTo>
                  <a:lnTo>
                    <a:pt x="67084" y="12538"/>
                  </a:lnTo>
                  <a:lnTo>
                    <a:pt x="65256" y="13433"/>
                  </a:lnTo>
                  <a:lnTo>
                    <a:pt x="65126" y="13472"/>
                  </a:lnTo>
                  <a:lnTo>
                    <a:pt x="65009" y="13485"/>
                  </a:lnTo>
                  <a:lnTo>
                    <a:pt x="64880" y="13485"/>
                  </a:lnTo>
                  <a:lnTo>
                    <a:pt x="64763" y="13459"/>
                  </a:lnTo>
                  <a:lnTo>
                    <a:pt x="64646" y="13407"/>
                  </a:lnTo>
                  <a:lnTo>
                    <a:pt x="64556" y="13329"/>
                  </a:lnTo>
                  <a:lnTo>
                    <a:pt x="64465" y="13238"/>
                  </a:lnTo>
                  <a:lnTo>
                    <a:pt x="64400" y="13134"/>
                  </a:lnTo>
                  <a:lnTo>
                    <a:pt x="63194" y="10645"/>
                  </a:lnTo>
                  <a:lnTo>
                    <a:pt x="63142" y="10515"/>
                  </a:lnTo>
                  <a:lnTo>
                    <a:pt x="63129" y="10399"/>
                  </a:lnTo>
                  <a:lnTo>
                    <a:pt x="63129" y="10269"/>
                  </a:lnTo>
                  <a:lnTo>
                    <a:pt x="63155" y="10152"/>
                  </a:lnTo>
                  <a:lnTo>
                    <a:pt x="63207" y="10036"/>
                  </a:lnTo>
                  <a:lnTo>
                    <a:pt x="63285" y="9945"/>
                  </a:lnTo>
                  <a:lnTo>
                    <a:pt x="63376" y="9854"/>
                  </a:lnTo>
                  <a:lnTo>
                    <a:pt x="63492" y="9789"/>
                  </a:lnTo>
                  <a:lnTo>
                    <a:pt x="65320" y="8895"/>
                  </a:lnTo>
                  <a:lnTo>
                    <a:pt x="65437" y="8856"/>
                  </a:lnTo>
                  <a:lnTo>
                    <a:pt x="65567" y="8830"/>
                  </a:lnTo>
                  <a:close/>
                  <a:moveTo>
                    <a:pt x="59577" y="11734"/>
                  </a:moveTo>
                  <a:lnTo>
                    <a:pt x="59706" y="11747"/>
                  </a:lnTo>
                  <a:lnTo>
                    <a:pt x="59823" y="11773"/>
                  </a:lnTo>
                  <a:lnTo>
                    <a:pt x="59927" y="11825"/>
                  </a:lnTo>
                  <a:lnTo>
                    <a:pt x="60031" y="11903"/>
                  </a:lnTo>
                  <a:lnTo>
                    <a:pt x="60121" y="11994"/>
                  </a:lnTo>
                  <a:lnTo>
                    <a:pt x="60186" y="12097"/>
                  </a:lnTo>
                  <a:lnTo>
                    <a:pt x="61392" y="14587"/>
                  </a:lnTo>
                  <a:lnTo>
                    <a:pt x="61444" y="14703"/>
                  </a:lnTo>
                  <a:lnTo>
                    <a:pt x="61457" y="14833"/>
                  </a:lnTo>
                  <a:lnTo>
                    <a:pt x="61457" y="14963"/>
                  </a:lnTo>
                  <a:lnTo>
                    <a:pt x="61431" y="15079"/>
                  </a:lnTo>
                  <a:lnTo>
                    <a:pt x="61379" y="15183"/>
                  </a:lnTo>
                  <a:lnTo>
                    <a:pt x="61301" y="15287"/>
                  </a:lnTo>
                  <a:lnTo>
                    <a:pt x="61210" y="15378"/>
                  </a:lnTo>
                  <a:lnTo>
                    <a:pt x="61094" y="15442"/>
                  </a:lnTo>
                  <a:lnTo>
                    <a:pt x="59266" y="16337"/>
                  </a:lnTo>
                  <a:lnTo>
                    <a:pt x="59136" y="16376"/>
                  </a:lnTo>
                  <a:lnTo>
                    <a:pt x="59019" y="16402"/>
                  </a:lnTo>
                  <a:lnTo>
                    <a:pt x="58890" y="16389"/>
                  </a:lnTo>
                  <a:lnTo>
                    <a:pt x="58773" y="16363"/>
                  </a:lnTo>
                  <a:lnTo>
                    <a:pt x="58656" y="16311"/>
                  </a:lnTo>
                  <a:lnTo>
                    <a:pt x="58565" y="16246"/>
                  </a:lnTo>
                  <a:lnTo>
                    <a:pt x="58475" y="16143"/>
                  </a:lnTo>
                  <a:lnTo>
                    <a:pt x="58410" y="16039"/>
                  </a:lnTo>
                  <a:lnTo>
                    <a:pt x="57204" y="13549"/>
                  </a:lnTo>
                  <a:lnTo>
                    <a:pt x="57152" y="13433"/>
                  </a:lnTo>
                  <a:lnTo>
                    <a:pt x="57139" y="13303"/>
                  </a:lnTo>
                  <a:lnTo>
                    <a:pt x="57139" y="13186"/>
                  </a:lnTo>
                  <a:lnTo>
                    <a:pt x="57165" y="13057"/>
                  </a:lnTo>
                  <a:lnTo>
                    <a:pt x="57217" y="12953"/>
                  </a:lnTo>
                  <a:lnTo>
                    <a:pt x="57295" y="12849"/>
                  </a:lnTo>
                  <a:lnTo>
                    <a:pt x="57386" y="12758"/>
                  </a:lnTo>
                  <a:lnTo>
                    <a:pt x="57502" y="12694"/>
                  </a:lnTo>
                  <a:lnTo>
                    <a:pt x="59330" y="11799"/>
                  </a:lnTo>
                  <a:lnTo>
                    <a:pt x="59447" y="11760"/>
                  </a:lnTo>
                  <a:lnTo>
                    <a:pt x="59577" y="11734"/>
                  </a:lnTo>
                  <a:close/>
                  <a:moveTo>
                    <a:pt x="53716" y="14651"/>
                  </a:moveTo>
                  <a:lnTo>
                    <a:pt x="53833" y="14677"/>
                  </a:lnTo>
                  <a:lnTo>
                    <a:pt x="53937" y="14729"/>
                  </a:lnTo>
                  <a:lnTo>
                    <a:pt x="54040" y="14807"/>
                  </a:lnTo>
                  <a:lnTo>
                    <a:pt x="54131" y="14898"/>
                  </a:lnTo>
                  <a:lnTo>
                    <a:pt x="54196" y="15015"/>
                  </a:lnTo>
                  <a:lnTo>
                    <a:pt x="55402" y="17491"/>
                  </a:lnTo>
                  <a:lnTo>
                    <a:pt x="55454" y="17621"/>
                  </a:lnTo>
                  <a:lnTo>
                    <a:pt x="55467" y="17737"/>
                  </a:lnTo>
                  <a:lnTo>
                    <a:pt x="55467" y="17867"/>
                  </a:lnTo>
                  <a:lnTo>
                    <a:pt x="55428" y="17984"/>
                  </a:lnTo>
                  <a:lnTo>
                    <a:pt x="55389" y="18100"/>
                  </a:lnTo>
                  <a:lnTo>
                    <a:pt x="55311" y="18204"/>
                  </a:lnTo>
                  <a:lnTo>
                    <a:pt x="55220" y="18282"/>
                  </a:lnTo>
                  <a:lnTo>
                    <a:pt x="55104" y="18347"/>
                  </a:lnTo>
                  <a:lnTo>
                    <a:pt x="53275" y="19241"/>
                  </a:lnTo>
                  <a:lnTo>
                    <a:pt x="53146" y="19293"/>
                  </a:lnTo>
                  <a:lnTo>
                    <a:pt x="53029" y="19306"/>
                  </a:lnTo>
                  <a:lnTo>
                    <a:pt x="52899" y="19306"/>
                  </a:lnTo>
                  <a:lnTo>
                    <a:pt x="52783" y="19267"/>
                  </a:lnTo>
                  <a:lnTo>
                    <a:pt x="52666" y="19215"/>
                  </a:lnTo>
                  <a:lnTo>
                    <a:pt x="52575" y="19151"/>
                  </a:lnTo>
                  <a:lnTo>
                    <a:pt x="52485" y="19060"/>
                  </a:lnTo>
                  <a:lnTo>
                    <a:pt x="52420" y="18943"/>
                  </a:lnTo>
                  <a:lnTo>
                    <a:pt x="51214" y="16454"/>
                  </a:lnTo>
                  <a:lnTo>
                    <a:pt x="51162" y="16337"/>
                  </a:lnTo>
                  <a:lnTo>
                    <a:pt x="51149" y="16207"/>
                  </a:lnTo>
                  <a:lnTo>
                    <a:pt x="51149" y="16091"/>
                  </a:lnTo>
                  <a:lnTo>
                    <a:pt x="51175" y="15974"/>
                  </a:lnTo>
                  <a:lnTo>
                    <a:pt x="51227" y="15857"/>
                  </a:lnTo>
                  <a:lnTo>
                    <a:pt x="51305" y="15754"/>
                  </a:lnTo>
                  <a:lnTo>
                    <a:pt x="51395" y="15676"/>
                  </a:lnTo>
                  <a:lnTo>
                    <a:pt x="51499" y="15598"/>
                  </a:lnTo>
                  <a:lnTo>
                    <a:pt x="53340" y="14716"/>
                  </a:lnTo>
                  <a:lnTo>
                    <a:pt x="53457" y="14664"/>
                  </a:lnTo>
                  <a:lnTo>
                    <a:pt x="53587" y="14651"/>
                  </a:lnTo>
                  <a:close/>
                  <a:moveTo>
                    <a:pt x="47726" y="17556"/>
                  </a:moveTo>
                  <a:lnTo>
                    <a:pt x="47843" y="17595"/>
                  </a:lnTo>
                  <a:lnTo>
                    <a:pt x="47947" y="17647"/>
                  </a:lnTo>
                  <a:lnTo>
                    <a:pt x="48050" y="17711"/>
                  </a:lnTo>
                  <a:lnTo>
                    <a:pt x="48141" y="17802"/>
                  </a:lnTo>
                  <a:lnTo>
                    <a:pt x="48206" y="17919"/>
                  </a:lnTo>
                  <a:lnTo>
                    <a:pt x="49412" y="20408"/>
                  </a:lnTo>
                  <a:lnTo>
                    <a:pt x="49464" y="20525"/>
                  </a:lnTo>
                  <a:lnTo>
                    <a:pt x="49477" y="20655"/>
                  </a:lnTo>
                  <a:lnTo>
                    <a:pt x="49477" y="20771"/>
                  </a:lnTo>
                  <a:lnTo>
                    <a:pt x="49438" y="20888"/>
                  </a:lnTo>
                  <a:lnTo>
                    <a:pt x="49386" y="21005"/>
                  </a:lnTo>
                  <a:lnTo>
                    <a:pt x="49321" y="21108"/>
                  </a:lnTo>
                  <a:lnTo>
                    <a:pt x="49230" y="21199"/>
                  </a:lnTo>
                  <a:lnTo>
                    <a:pt x="49114" y="21264"/>
                  </a:lnTo>
                  <a:lnTo>
                    <a:pt x="47285" y="22146"/>
                  </a:lnTo>
                  <a:lnTo>
                    <a:pt x="47156" y="22197"/>
                  </a:lnTo>
                  <a:lnTo>
                    <a:pt x="47039" y="22210"/>
                  </a:lnTo>
                  <a:lnTo>
                    <a:pt x="46909" y="22210"/>
                  </a:lnTo>
                  <a:lnTo>
                    <a:pt x="46793" y="22184"/>
                  </a:lnTo>
                  <a:lnTo>
                    <a:pt x="46676" y="22133"/>
                  </a:lnTo>
                  <a:lnTo>
                    <a:pt x="46572" y="22055"/>
                  </a:lnTo>
                  <a:lnTo>
                    <a:pt x="46495" y="21964"/>
                  </a:lnTo>
                  <a:lnTo>
                    <a:pt x="46430" y="21860"/>
                  </a:lnTo>
                  <a:lnTo>
                    <a:pt x="45224" y="19371"/>
                  </a:lnTo>
                  <a:lnTo>
                    <a:pt x="45172" y="19241"/>
                  </a:lnTo>
                  <a:lnTo>
                    <a:pt x="45159" y="19125"/>
                  </a:lnTo>
                  <a:lnTo>
                    <a:pt x="45159" y="18995"/>
                  </a:lnTo>
                  <a:lnTo>
                    <a:pt x="45185" y="18878"/>
                  </a:lnTo>
                  <a:lnTo>
                    <a:pt x="45237" y="18762"/>
                  </a:lnTo>
                  <a:lnTo>
                    <a:pt x="45315" y="18658"/>
                  </a:lnTo>
                  <a:lnTo>
                    <a:pt x="45405" y="18580"/>
                  </a:lnTo>
                  <a:lnTo>
                    <a:pt x="45509" y="18515"/>
                  </a:lnTo>
                  <a:lnTo>
                    <a:pt x="47350" y="17621"/>
                  </a:lnTo>
                  <a:lnTo>
                    <a:pt x="47467" y="17569"/>
                  </a:lnTo>
                  <a:lnTo>
                    <a:pt x="47597" y="17556"/>
                  </a:lnTo>
                  <a:close/>
                  <a:moveTo>
                    <a:pt x="41606" y="20460"/>
                  </a:moveTo>
                  <a:lnTo>
                    <a:pt x="41723" y="20473"/>
                  </a:lnTo>
                  <a:lnTo>
                    <a:pt x="41853" y="20499"/>
                  </a:lnTo>
                  <a:lnTo>
                    <a:pt x="41957" y="20551"/>
                  </a:lnTo>
                  <a:lnTo>
                    <a:pt x="42060" y="20616"/>
                  </a:lnTo>
                  <a:lnTo>
                    <a:pt x="42151" y="20719"/>
                  </a:lnTo>
                  <a:lnTo>
                    <a:pt x="42216" y="20823"/>
                  </a:lnTo>
                  <a:lnTo>
                    <a:pt x="43422" y="23312"/>
                  </a:lnTo>
                  <a:lnTo>
                    <a:pt x="43474" y="23429"/>
                  </a:lnTo>
                  <a:lnTo>
                    <a:pt x="43486" y="23559"/>
                  </a:lnTo>
                  <a:lnTo>
                    <a:pt x="43486" y="23676"/>
                  </a:lnTo>
                  <a:lnTo>
                    <a:pt x="43448" y="23805"/>
                  </a:lnTo>
                  <a:lnTo>
                    <a:pt x="43396" y="23909"/>
                  </a:lnTo>
                  <a:lnTo>
                    <a:pt x="43331" y="24013"/>
                  </a:lnTo>
                  <a:lnTo>
                    <a:pt x="43240" y="24103"/>
                  </a:lnTo>
                  <a:lnTo>
                    <a:pt x="43123" y="24168"/>
                  </a:lnTo>
                  <a:lnTo>
                    <a:pt x="41295" y="25063"/>
                  </a:lnTo>
                  <a:lnTo>
                    <a:pt x="41166" y="25102"/>
                  </a:lnTo>
                  <a:lnTo>
                    <a:pt x="41049" y="25128"/>
                  </a:lnTo>
                  <a:lnTo>
                    <a:pt x="40919" y="25115"/>
                  </a:lnTo>
                  <a:lnTo>
                    <a:pt x="40803" y="25089"/>
                  </a:lnTo>
                  <a:lnTo>
                    <a:pt x="40686" y="25037"/>
                  </a:lnTo>
                  <a:lnTo>
                    <a:pt x="40582" y="24959"/>
                  </a:lnTo>
                  <a:lnTo>
                    <a:pt x="40504" y="24868"/>
                  </a:lnTo>
                  <a:lnTo>
                    <a:pt x="40440" y="24765"/>
                  </a:lnTo>
                  <a:lnTo>
                    <a:pt x="39221" y="22275"/>
                  </a:lnTo>
                  <a:lnTo>
                    <a:pt x="39182" y="22159"/>
                  </a:lnTo>
                  <a:lnTo>
                    <a:pt x="39169" y="22029"/>
                  </a:lnTo>
                  <a:lnTo>
                    <a:pt x="39169" y="21899"/>
                  </a:lnTo>
                  <a:lnTo>
                    <a:pt x="39195" y="21783"/>
                  </a:lnTo>
                  <a:lnTo>
                    <a:pt x="39247" y="21679"/>
                  </a:lnTo>
                  <a:lnTo>
                    <a:pt x="39325" y="21575"/>
                  </a:lnTo>
                  <a:lnTo>
                    <a:pt x="39415" y="21484"/>
                  </a:lnTo>
                  <a:lnTo>
                    <a:pt x="39519" y="21420"/>
                  </a:lnTo>
                  <a:lnTo>
                    <a:pt x="41360" y="20525"/>
                  </a:lnTo>
                  <a:lnTo>
                    <a:pt x="41477" y="20486"/>
                  </a:lnTo>
                  <a:lnTo>
                    <a:pt x="41606" y="20460"/>
                  </a:lnTo>
                  <a:close/>
                  <a:moveTo>
                    <a:pt x="35733" y="23377"/>
                  </a:moveTo>
                  <a:lnTo>
                    <a:pt x="35863" y="23403"/>
                  </a:lnTo>
                  <a:lnTo>
                    <a:pt x="35966" y="23455"/>
                  </a:lnTo>
                  <a:lnTo>
                    <a:pt x="36070" y="23533"/>
                  </a:lnTo>
                  <a:lnTo>
                    <a:pt x="36161" y="23624"/>
                  </a:lnTo>
                  <a:lnTo>
                    <a:pt x="36226" y="23727"/>
                  </a:lnTo>
                  <a:lnTo>
                    <a:pt x="37432" y="26217"/>
                  </a:lnTo>
                  <a:lnTo>
                    <a:pt x="37483" y="26346"/>
                  </a:lnTo>
                  <a:lnTo>
                    <a:pt x="37496" y="26463"/>
                  </a:lnTo>
                  <a:lnTo>
                    <a:pt x="37496" y="26593"/>
                  </a:lnTo>
                  <a:lnTo>
                    <a:pt x="37458" y="26709"/>
                  </a:lnTo>
                  <a:lnTo>
                    <a:pt x="37406" y="26826"/>
                  </a:lnTo>
                  <a:lnTo>
                    <a:pt x="37341" y="26917"/>
                  </a:lnTo>
                  <a:lnTo>
                    <a:pt x="37250" y="27008"/>
                  </a:lnTo>
                  <a:lnTo>
                    <a:pt x="37133" y="27073"/>
                  </a:lnTo>
                  <a:lnTo>
                    <a:pt x="35305" y="27967"/>
                  </a:lnTo>
                  <a:lnTo>
                    <a:pt x="35176" y="28006"/>
                  </a:lnTo>
                  <a:lnTo>
                    <a:pt x="35059" y="28032"/>
                  </a:lnTo>
                  <a:lnTo>
                    <a:pt x="34929" y="28032"/>
                  </a:lnTo>
                  <a:lnTo>
                    <a:pt x="34813" y="27993"/>
                  </a:lnTo>
                  <a:lnTo>
                    <a:pt x="34696" y="27941"/>
                  </a:lnTo>
                  <a:lnTo>
                    <a:pt x="34592" y="27876"/>
                  </a:lnTo>
                  <a:lnTo>
                    <a:pt x="34514" y="27786"/>
                  </a:lnTo>
                  <a:lnTo>
                    <a:pt x="34437" y="27669"/>
                  </a:lnTo>
                  <a:lnTo>
                    <a:pt x="33231" y="25180"/>
                  </a:lnTo>
                  <a:lnTo>
                    <a:pt x="33192" y="25063"/>
                  </a:lnTo>
                  <a:lnTo>
                    <a:pt x="33179" y="24933"/>
                  </a:lnTo>
                  <a:lnTo>
                    <a:pt x="33179" y="24816"/>
                  </a:lnTo>
                  <a:lnTo>
                    <a:pt x="33205" y="24700"/>
                  </a:lnTo>
                  <a:lnTo>
                    <a:pt x="33257" y="24583"/>
                  </a:lnTo>
                  <a:lnTo>
                    <a:pt x="33334" y="24479"/>
                  </a:lnTo>
                  <a:lnTo>
                    <a:pt x="33425" y="24389"/>
                  </a:lnTo>
                  <a:lnTo>
                    <a:pt x="33529" y="24324"/>
                  </a:lnTo>
                  <a:lnTo>
                    <a:pt x="35370" y="23429"/>
                  </a:lnTo>
                  <a:lnTo>
                    <a:pt x="35487" y="23390"/>
                  </a:lnTo>
                  <a:lnTo>
                    <a:pt x="35616" y="23377"/>
                  </a:lnTo>
                  <a:close/>
                  <a:moveTo>
                    <a:pt x="29743" y="26282"/>
                  </a:moveTo>
                  <a:lnTo>
                    <a:pt x="29873" y="26321"/>
                  </a:lnTo>
                  <a:lnTo>
                    <a:pt x="29976" y="26359"/>
                  </a:lnTo>
                  <a:lnTo>
                    <a:pt x="30080" y="26437"/>
                  </a:lnTo>
                  <a:lnTo>
                    <a:pt x="30171" y="26528"/>
                  </a:lnTo>
                  <a:lnTo>
                    <a:pt x="30236" y="26645"/>
                  </a:lnTo>
                  <a:lnTo>
                    <a:pt x="31441" y="29121"/>
                  </a:lnTo>
                  <a:lnTo>
                    <a:pt x="31493" y="29251"/>
                  </a:lnTo>
                  <a:lnTo>
                    <a:pt x="31506" y="29367"/>
                  </a:lnTo>
                  <a:lnTo>
                    <a:pt x="31506" y="29497"/>
                  </a:lnTo>
                  <a:lnTo>
                    <a:pt x="31467" y="29614"/>
                  </a:lnTo>
                  <a:lnTo>
                    <a:pt x="31416" y="29730"/>
                  </a:lnTo>
                  <a:lnTo>
                    <a:pt x="31351" y="29834"/>
                  </a:lnTo>
                  <a:lnTo>
                    <a:pt x="31260" y="29912"/>
                  </a:lnTo>
                  <a:lnTo>
                    <a:pt x="31143" y="29990"/>
                  </a:lnTo>
                  <a:lnTo>
                    <a:pt x="29315" y="30871"/>
                  </a:lnTo>
                  <a:lnTo>
                    <a:pt x="29185" y="30923"/>
                  </a:lnTo>
                  <a:lnTo>
                    <a:pt x="29069" y="30936"/>
                  </a:lnTo>
                  <a:lnTo>
                    <a:pt x="28939" y="30936"/>
                  </a:lnTo>
                  <a:lnTo>
                    <a:pt x="28822" y="30910"/>
                  </a:lnTo>
                  <a:lnTo>
                    <a:pt x="28706" y="30858"/>
                  </a:lnTo>
                  <a:lnTo>
                    <a:pt x="28602" y="30781"/>
                  </a:lnTo>
                  <a:lnTo>
                    <a:pt x="28524" y="30690"/>
                  </a:lnTo>
                  <a:lnTo>
                    <a:pt x="28446" y="30573"/>
                  </a:lnTo>
                  <a:lnTo>
                    <a:pt x="27241" y="28097"/>
                  </a:lnTo>
                  <a:lnTo>
                    <a:pt x="27202" y="27967"/>
                  </a:lnTo>
                  <a:lnTo>
                    <a:pt x="27176" y="27850"/>
                  </a:lnTo>
                  <a:lnTo>
                    <a:pt x="27189" y="27721"/>
                  </a:lnTo>
                  <a:lnTo>
                    <a:pt x="27215" y="27604"/>
                  </a:lnTo>
                  <a:lnTo>
                    <a:pt x="27267" y="27487"/>
                  </a:lnTo>
                  <a:lnTo>
                    <a:pt x="27344" y="27384"/>
                  </a:lnTo>
                  <a:lnTo>
                    <a:pt x="27435" y="27306"/>
                  </a:lnTo>
                  <a:lnTo>
                    <a:pt x="27539" y="27228"/>
                  </a:lnTo>
                  <a:lnTo>
                    <a:pt x="29380" y="26346"/>
                  </a:lnTo>
                  <a:lnTo>
                    <a:pt x="29497" y="26295"/>
                  </a:lnTo>
                  <a:lnTo>
                    <a:pt x="29626" y="26282"/>
                  </a:lnTo>
                  <a:close/>
                  <a:moveTo>
                    <a:pt x="23636" y="29186"/>
                  </a:moveTo>
                  <a:lnTo>
                    <a:pt x="23753" y="29199"/>
                  </a:lnTo>
                  <a:lnTo>
                    <a:pt x="23883" y="29225"/>
                  </a:lnTo>
                  <a:lnTo>
                    <a:pt x="23986" y="29277"/>
                  </a:lnTo>
                  <a:lnTo>
                    <a:pt x="24090" y="29341"/>
                  </a:lnTo>
                  <a:lnTo>
                    <a:pt x="24181" y="29432"/>
                  </a:lnTo>
                  <a:lnTo>
                    <a:pt x="24246" y="29549"/>
                  </a:lnTo>
                  <a:lnTo>
                    <a:pt x="25451" y="32038"/>
                  </a:lnTo>
                  <a:lnTo>
                    <a:pt x="25490" y="32155"/>
                  </a:lnTo>
                  <a:lnTo>
                    <a:pt x="25516" y="32285"/>
                  </a:lnTo>
                  <a:lnTo>
                    <a:pt x="25516" y="32401"/>
                  </a:lnTo>
                  <a:lnTo>
                    <a:pt x="25477" y="32531"/>
                  </a:lnTo>
                  <a:lnTo>
                    <a:pt x="25425" y="32635"/>
                  </a:lnTo>
                  <a:lnTo>
                    <a:pt x="25361" y="32738"/>
                  </a:lnTo>
                  <a:lnTo>
                    <a:pt x="25270" y="32829"/>
                  </a:lnTo>
                  <a:lnTo>
                    <a:pt x="25153" y="32894"/>
                  </a:lnTo>
                  <a:lnTo>
                    <a:pt x="23325" y="33789"/>
                  </a:lnTo>
                  <a:lnTo>
                    <a:pt x="23195" y="33828"/>
                  </a:lnTo>
                  <a:lnTo>
                    <a:pt x="23079" y="33854"/>
                  </a:lnTo>
                  <a:lnTo>
                    <a:pt x="22949" y="33841"/>
                  </a:lnTo>
                  <a:lnTo>
                    <a:pt x="22832" y="33815"/>
                  </a:lnTo>
                  <a:lnTo>
                    <a:pt x="22716" y="33763"/>
                  </a:lnTo>
                  <a:lnTo>
                    <a:pt x="22612" y="33685"/>
                  </a:lnTo>
                  <a:lnTo>
                    <a:pt x="22534" y="33594"/>
                  </a:lnTo>
                  <a:lnTo>
                    <a:pt x="22456" y="33490"/>
                  </a:lnTo>
                  <a:lnTo>
                    <a:pt x="21251" y="31001"/>
                  </a:lnTo>
                  <a:lnTo>
                    <a:pt x="21212" y="30884"/>
                  </a:lnTo>
                  <a:lnTo>
                    <a:pt x="21186" y="30755"/>
                  </a:lnTo>
                  <a:lnTo>
                    <a:pt x="21199" y="30625"/>
                  </a:lnTo>
                  <a:lnTo>
                    <a:pt x="21225" y="30508"/>
                  </a:lnTo>
                  <a:lnTo>
                    <a:pt x="21276" y="30392"/>
                  </a:lnTo>
                  <a:lnTo>
                    <a:pt x="21354" y="30301"/>
                  </a:lnTo>
                  <a:lnTo>
                    <a:pt x="21445" y="30210"/>
                  </a:lnTo>
                  <a:lnTo>
                    <a:pt x="21549" y="30145"/>
                  </a:lnTo>
                  <a:lnTo>
                    <a:pt x="23390" y="29251"/>
                  </a:lnTo>
                  <a:lnTo>
                    <a:pt x="23507" y="29212"/>
                  </a:lnTo>
                  <a:lnTo>
                    <a:pt x="23636" y="29186"/>
                  </a:lnTo>
                  <a:close/>
                  <a:moveTo>
                    <a:pt x="91641" y="31792"/>
                  </a:moveTo>
                  <a:lnTo>
                    <a:pt x="91757" y="31818"/>
                  </a:lnTo>
                  <a:lnTo>
                    <a:pt x="91874" y="31870"/>
                  </a:lnTo>
                  <a:lnTo>
                    <a:pt x="91978" y="31948"/>
                  </a:lnTo>
                  <a:lnTo>
                    <a:pt x="92055" y="32038"/>
                  </a:lnTo>
                  <a:lnTo>
                    <a:pt x="92133" y="32155"/>
                  </a:lnTo>
                  <a:lnTo>
                    <a:pt x="93339" y="34631"/>
                  </a:lnTo>
                  <a:lnTo>
                    <a:pt x="93378" y="34761"/>
                  </a:lnTo>
                  <a:lnTo>
                    <a:pt x="93404" y="34878"/>
                  </a:lnTo>
                  <a:lnTo>
                    <a:pt x="93391" y="35007"/>
                  </a:lnTo>
                  <a:lnTo>
                    <a:pt x="93365" y="35124"/>
                  </a:lnTo>
                  <a:lnTo>
                    <a:pt x="93313" y="35241"/>
                  </a:lnTo>
                  <a:lnTo>
                    <a:pt x="93235" y="35345"/>
                  </a:lnTo>
                  <a:lnTo>
                    <a:pt x="93145" y="35422"/>
                  </a:lnTo>
                  <a:lnTo>
                    <a:pt x="93041" y="35500"/>
                  </a:lnTo>
                  <a:lnTo>
                    <a:pt x="91200" y="36382"/>
                  </a:lnTo>
                  <a:lnTo>
                    <a:pt x="91083" y="36434"/>
                  </a:lnTo>
                  <a:lnTo>
                    <a:pt x="90953" y="36447"/>
                  </a:lnTo>
                  <a:lnTo>
                    <a:pt x="90837" y="36447"/>
                  </a:lnTo>
                  <a:lnTo>
                    <a:pt x="90707" y="36421"/>
                  </a:lnTo>
                  <a:lnTo>
                    <a:pt x="90603" y="36369"/>
                  </a:lnTo>
                  <a:lnTo>
                    <a:pt x="90500" y="36291"/>
                  </a:lnTo>
                  <a:lnTo>
                    <a:pt x="90409" y="36200"/>
                  </a:lnTo>
                  <a:lnTo>
                    <a:pt x="90344" y="36084"/>
                  </a:lnTo>
                  <a:lnTo>
                    <a:pt x="89138" y="33607"/>
                  </a:lnTo>
                  <a:lnTo>
                    <a:pt x="89099" y="33478"/>
                  </a:lnTo>
                  <a:lnTo>
                    <a:pt x="89073" y="33361"/>
                  </a:lnTo>
                  <a:lnTo>
                    <a:pt x="89086" y="33231"/>
                  </a:lnTo>
                  <a:lnTo>
                    <a:pt x="89112" y="33114"/>
                  </a:lnTo>
                  <a:lnTo>
                    <a:pt x="89164" y="32998"/>
                  </a:lnTo>
                  <a:lnTo>
                    <a:pt x="89229" y="32894"/>
                  </a:lnTo>
                  <a:lnTo>
                    <a:pt x="89320" y="32816"/>
                  </a:lnTo>
                  <a:lnTo>
                    <a:pt x="89436" y="32738"/>
                  </a:lnTo>
                  <a:lnTo>
                    <a:pt x="91265" y="31857"/>
                  </a:lnTo>
                  <a:lnTo>
                    <a:pt x="91394" y="31805"/>
                  </a:lnTo>
                  <a:lnTo>
                    <a:pt x="91511" y="31792"/>
                  </a:lnTo>
                  <a:close/>
                  <a:moveTo>
                    <a:pt x="17646" y="32090"/>
                  </a:moveTo>
                  <a:lnTo>
                    <a:pt x="17763" y="32103"/>
                  </a:lnTo>
                  <a:lnTo>
                    <a:pt x="17892" y="32129"/>
                  </a:lnTo>
                  <a:lnTo>
                    <a:pt x="17996" y="32181"/>
                  </a:lnTo>
                  <a:lnTo>
                    <a:pt x="18100" y="32259"/>
                  </a:lnTo>
                  <a:lnTo>
                    <a:pt x="18191" y="32350"/>
                  </a:lnTo>
                  <a:lnTo>
                    <a:pt x="18256" y="32453"/>
                  </a:lnTo>
                  <a:lnTo>
                    <a:pt x="19461" y="34943"/>
                  </a:lnTo>
                  <a:lnTo>
                    <a:pt x="19500" y="35059"/>
                  </a:lnTo>
                  <a:lnTo>
                    <a:pt x="19526" y="35189"/>
                  </a:lnTo>
                  <a:lnTo>
                    <a:pt x="19513" y="35319"/>
                  </a:lnTo>
                  <a:lnTo>
                    <a:pt x="19487" y="35435"/>
                  </a:lnTo>
                  <a:lnTo>
                    <a:pt x="19435" y="35552"/>
                  </a:lnTo>
                  <a:lnTo>
                    <a:pt x="19371" y="35643"/>
                  </a:lnTo>
                  <a:lnTo>
                    <a:pt x="19280" y="35734"/>
                  </a:lnTo>
                  <a:lnTo>
                    <a:pt x="19163" y="35798"/>
                  </a:lnTo>
                  <a:lnTo>
                    <a:pt x="17335" y="36693"/>
                  </a:lnTo>
                  <a:lnTo>
                    <a:pt x="17205" y="36732"/>
                  </a:lnTo>
                  <a:lnTo>
                    <a:pt x="17089" y="36758"/>
                  </a:lnTo>
                  <a:lnTo>
                    <a:pt x="16959" y="36745"/>
                  </a:lnTo>
                  <a:lnTo>
                    <a:pt x="16842" y="36719"/>
                  </a:lnTo>
                  <a:lnTo>
                    <a:pt x="16726" y="36667"/>
                  </a:lnTo>
                  <a:lnTo>
                    <a:pt x="16622" y="36602"/>
                  </a:lnTo>
                  <a:lnTo>
                    <a:pt x="16544" y="36511"/>
                  </a:lnTo>
                  <a:lnTo>
                    <a:pt x="16466" y="36395"/>
                  </a:lnTo>
                  <a:lnTo>
                    <a:pt x="15260" y="33905"/>
                  </a:lnTo>
                  <a:lnTo>
                    <a:pt x="15222" y="33789"/>
                  </a:lnTo>
                  <a:lnTo>
                    <a:pt x="15196" y="33659"/>
                  </a:lnTo>
                  <a:lnTo>
                    <a:pt x="15209" y="33542"/>
                  </a:lnTo>
                  <a:lnTo>
                    <a:pt x="15235" y="33413"/>
                  </a:lnTo>
                  <a:lnTo>
                    <a:pt x="15286" y="33309"/>
                  </a:lnTo>
                  <a:lnTo>
                    <a:pt x="15364" y="33205"/>
                  </a:lnTo>
                  <a:lnTo>
                    <a:pt x="15455" y="33114"/>
                  </a:lnTo>
                  <a:lnTo>
                    <a:pt x="15559" y="33050"/>
                  </a:lnTo>
                  <a:lnTo>
                    <a:pt x="17400" y="32155"/>
                  </a:lnTo>
                  <a:lnTo>
                    <a:pt x="17516" y="32116"/>
                  </a:lnTo>
                  <a:lnTo>
                    <a:pt x="17646" y="32090"/>
                  </a:lnTo>
                  <a:close/>
                  <a:moveTo>
                    <a:pt x="85521" y="34696"/>
                  </a:moveTo>
                  <a:lnTo>
                    <a:pt x="85650" y="34709"/>
                  </a:lnTo>
                  <a:lnTo>
                    <a:pt x="85767" y="34735"/>
                  </a:lnTo>
                  <a:lnTo>
                    <a:pt x="85884" y="34787"/>
                  </a:lnTo>
                  <a:lnTo>
                    <a:pt x="85988" y="34852"/>
                  </a:lnTo>
                  <a:lnTo>
                    <a:pt x="86065" y="34943"/>
                  </a:lnTo>
                  <a:lnTo>
                    <a:pt x="86143" y="35059"/>
                  </a:lnTo>
                  <a:lnTo>
                    <a:pt x="87349" y="37549"/>
                  </a:lnTo>
                  <a:lnTo>
                    <a:pt x="87388" y="37665"/>
                  </a:lnTo>
                  <a:lnTo>
                    <a:pt x="87414" y="37795"/>
                  </a:lnTo>
                  <a:lnTo>
                    <a:pt x="87401" y="37912"/>
                  </a:lnTo>
                  <a:lnTo>
                    <a:pt x="87375" y="38041"/>
                  </a:lnTo>
                  <a:lnTo>
                    <a:pt x="87323" y="38145"/>
                  </a:lnTo>
                  <a:lnTo>
                    <a:pt x="87245" y="38249"/>
                  </a:lnTo>
                  <a:lnTo>
                    <a:pt x="87154" y="38340"/>
                  </a:lnTo>
                  <a:lnTo>
                    <a:pt x="87051" y="38404"/>
                  </a:lnTo>
                  <a:lnTo>
                    <a:pt x="85210" y="39299"/>
                  </a:lnTo>
                  <a:lnTo>
                    <a:pt x="85093" y="39338"/>
                  </a:lnTo>
                  <a:lnTo>
                    <a:pt x="84963" y="39351"/>
                  </a:lnTo>
                  <a:lnTo>
                    <a:pt x="84847" y="39351"/>
                  </a:lnTo>
                  <a:lnTo>
                    <a:pt x="84717" y="39325"/>
                  </a:lnTo>
                  <a:lnTo>
                    <a:pt x="84613" y="39273"/>
                  </a:lnTo>
                  <a:lnTo>
                    <a:pt x="84510" y="39195"/>
                  </a:lnTo>
                  <a:lnTo>
                    <a:pt x="84419" y="39105"/>
                  </a:lnTo>
                  <a:lnTo>
                    <a:pt x="84354" y="39001"/>
                  </a:lnTo>
                  <a:lnTo>
                    <a:pt x="83148" y="36511"/>
                  </a:lnTo>
                  <a:lnTo>
                    <a:pt x="83109" y="36382"/>
                  </a:lnTo>
                  <a:lnTo>
                    <a:pt x="83083" y="36265"/>
                  </a:lnTo>
                  <a:lnTo>
                    <a:pt x="83083" y="36135"/>
                  </a:lnTo>
                  <a:lnTo>
                    <a:pt x="83122" y="36019"/>
                  </a:lnTo>
                  <a:lnTo>
                    <a:pt x="83174" y="35902"/>
                  </a:lnTo>
                  <a:lnTo>
                    <a:pt x="83239" y="35811"/>
                  </a:lnTo>
                  <a:lnTo>
                    <a:pt x="83330" y="35721"/>
                  </a:lnTo>
                  <a:lnTo>
                    <a:pt x="83446" y="35656"/>
                  </a:lnTo>
                  <a:lnTo>
                    <a:pt x="85274" y="34761"/>
                  </a:lnTo>
                  <a:lnTo>
                    <a:pt x="85404" y="34722"/>
                  </a:lnTo>
                  <a:lnTo>
                    <a:pt x="85521" y="34696"/>
                  </a:lnTo>
                  <a:close/>
                  <a:moveTo>
                    <a:pt x="11773" y="35007"/>
                  </a:moveTo>
                  <a:lnTo>
                    <a:pt x="11902" y="35033"/>
                  </a:lnTo>
                  <a:lnTo>
                    <a:pt x="12006" y="35085"/>
                  </a:lnTo>
                  <a:lnTo>
                    <a:pt x="12110" y="35163"/>
                  </a:lnTo>
                  <a:lnTo>
                    <a:pt x="12201" y="35254"/>
                  </a:lnTo>
                  <a:lnTo>
                    <a:pt x="12265" y="35370"/>
                  </a:lnTo>
                  <a:lnTo>
                    <a:pt x="13471" y="37847"/>
                  </a:lnTo>
                  <a:lnTo>
                    <a:pt x="13510" y="37977"/>
                  </a:lnTo>
                  <a:lnTo>
                    <a:pt x="13536" y="38093"/>
                  </a:lnTo>
                  <a:lnTo>
                    <a:pt x="13523" y="38223"/>
                  </a:lnTo>
                  <a:lnTo>
                    <a:pt x="13497" y="38340"/>
                  </a:lnTo>
                  <a:lnTo>
                    <a:pt x="13445" y="38456"/>
                  </a:lnTo>
                  <a:lnTo>
                    <a:pt x="13380" y="38560"/>
                  </a:lnTo>
                  <a:lnTo>
                    <a:pt x="13290" y="38638"/>
                  </a:lnTo>
                  <a:lnTo>
                    <a:pt x="13173" y="38716"/>
                  </a:lnTo>
                  <a:lnTo>
                    <a:pt x="11345" y="39597"/>
                  </a:lnTo>
                  <a:lnTo>
                    <a:pt x="11215" y="39649"/>
                  </a:lnTo>
                  <a:lnTo>
                    <a:pt x="11099" y="39662"/>
                  </a:lnTo>
                  <a:lnTo>
                    <a:pt x="10969" y="39662"/>
                  </a:lnTo>
                  <a:lnTo>
                    <a:pt x="10852" y="39623"/>
                  </a:lnTo>
                  <a:lnTo>
                    <a:pt x="10735" y="39584"/>
                  </a:lnTo>
                  <a:lnTo>
                    <a:pt x="10632" y="39507"/>
                  </a:lnTo>
                  <a:lnTo>
                    <a:pt x="10554" y="39416"/>
                  </a:lnTo>
                  <a:lnTo>
                    <a:pt x="10476" y="39299"/>
                  </a:lnTo>
                  <a:lnTo>
                    <a:pt x="9270" y="36823"/>
                  </a:lnTo>
                  <a:lnTo>
                    <a:pt x="9231" y="36693"/>
                  </a:lnTo>
                  <a:lnTo>
                    <a:pt x="9206" y="36563"/>
                  </a:lnTo>
                  <a:lnTo>
                    <a:pt x="9219" y="36447"/>
                  </a:lnTo>
                  <a:lnTo>
                    <a:pt x="9244" y="36330"/>
                  </a:lnTo>
                  <a:lnTo>
                    <a:pt x="9296" y="36213"/>
                  </a:lnTo>
                  <a:lnTo>
                    <a:pt x="9374" y="36110"/>
                  </a:lnTo>
                  <a:lnTo>
                    <a:pt x="9465" y="36032"/>
                  </a:lnTo>
                  <a:lnTo>
                    <a:pt x="9569" y="35954"/>
                  </a:lnTo>
                  <a:lnTo>
                    <a:pt x="11410" y="35072"/>
                  </a:lnTo>
                  <a:lnTo>
                    <a:pt x="11526" y="35020"/>
                  </a:lnTo>
                  <a:lnTo>
                    <a:pt x="11656" y="35007"/>
                  </a:lnTo>
                  <a:close/>
                  <a:moveTo>
                    <a:pt x="79531" y="37601"/>
                  </a:moveTo>
                  <a:lnTo>
                    <a:pt x="79660" y="37614"/>
                  </a:lnTo>
                  <a:lnTo>
                    <a:pt x="79777" y="37639"/>
                  </a:lnTo>
                  <a:lnTo>
                    <a:pt x="79894" y="37691"/>
                  </a:lnTo>
                  <a:lnTo>
                    <a:pt x="79998" y="37769"/>
                  </a:lnTo>
                  <a:lnTo>
                    <a:pt x="80075" y="37860"/>
                  </a:lnTo>
                  <a:lnTo>
                    <a:pt x="80153" y="37964"/>
                  </a:lnTo>
                  <a:lnTo>
                    <a:pt x="81359" y="40453"/>
                  </a:lnTo>
                  <a:lnTo>
                    <a:pt x="81398" y="40570"/>
                  </a:lnTo>
                  <a:lnTo>
                    <a:pt x="81424" y="40699"/>
                  </a:lnTo>
                  <a:lnTo>
                    <a:pt x="81411" y="40829"/>
                  </a:lnTo>
                  <a:lnTo>
                    <a:pt x="81385" y="40946"/>
                  </a:lnTo>
                  <a:lnTo>
                    <a:pt x="81333" y="41049"/>
                  </a:lnTo>
                  <a:lnTo>
                    <a:pt x="81255" y="41153"/>
                  </a:lnTo>
                  <a:lnTo>
                    <a:pt x="81164" y="41244"/>
                  </a:lnTo>
                  <a:lnTo>
                    <a:pt x="81061" y="41309"/>
                  </a:lnTo>
                  <a:lnTo>
                    <a:pt x="79220" y="42203"/>
                  </a:lnTo>
                  <a:lnTo>
                    <a:pt x="79103" y="42242"/>
                  </a:lnTo>
                  <a:lnTo>
                    <a:pt x="78973" y="42268"/>
                  </a:lnTo>
                  <a:lnTo>
                    <a:pt x="78857" y="42255"/>
                  </a:lnTo>
                  <a:lnTo>
                    <a:pt x="78727" y="42229"/>
                  </a:lnTo>
                  <a:lnTo>
                    <a:pt x="78623" y="42177"/>
                  </a:lnTo>
                  <a:lnTo>
                    <a:pt x="78519" y="42113"/>
                  </a:lnTo>
                  <a:lnTo>
                    <a:pt x="78429" y="42009"/>
                  </a:lnTo>
                  <a:lnTo>
                    <a:pt x="78364" y="41905"/>
                  </a:lnTo>
                  <a:lnTo>
                    <a:pt x="77158" y="39416"/>
                  </a:lnTo>
                  <a:lnTo>
                    <a:pt x="77106" y="39299"/>
                  </a:lnTo>
                  <a:lnTo>
                    <a:pt x="77093" y="39169"/>
                  </a:lnTo>
                  <a:lnTo>
                    <a:pt x="77093" y="39053"/>
                  </a:lnTo>
                  <a:lnTo>
                    <a:pt x="77132" y="38923"/>
                  </a:lnTo>
                  <a:lnTo>
                    <a:pt x="77184" y="38819"/>
                  </a:lnTo>
                  <a:lnTo>
                    <a:pt x="77249" y="38716"/>
                  </a:lnTo>
                  <a:lnTo>
                    <a:pt x="77340" y="38625"/>
                  </a:lnTo>
                  <a:lnTo>
                    <a:pt x="77456" y="38560"/>
                  </a:lnTo>
                  <a:lnTo>
                    <a:pt x="79284" y="37665"/>
                  </a:lnTo>
                  <a:lnTo>
                    <a:pt x="79414" y="37627"/>
                  </a:lnTo>
                  <a:lnTo>
                    <a:pt x="79531" y="37601"/>
                  </a:lnTo>
                  <a:close/>
                  <a:moveTo>
                    <a:pt x="5783" y="37912"/>
                  </a:moveTo>
                  <a:lnTo>
                    <a:pt x="5899" y="37951"/>
                  </a:lnTo>
                  <a:lnTo>
                    <a:pt x="6016" y="38003"/>
                  </a:lnTo>
                  <a:lnTo>
                    <a:pt x="6120" y="38067"/>
                  </a:lnTo>
                  <a:lnTo>
                    <a:pt x="6211" y="38158"/>
                  </a:lnTo>
                  <a:lnTo>
                    <a:pt x="6275" y="38275"/>
                  </a:lnTo>
                  <a:lnTo>
                    <a:pt x="7481" y="40764"/>
                  </a:lnTo>
                  <a:lnTo>
                    <a:pt x="7520" y="40881"/>
                  </a:lnTo>
                  <a:lnTo>
                    <a:pt x="7546" y="41011"/>
                  </a:lnTo>
                  <a:lnTo>
                    <a:pt x="7533" y="41127"/>
                  </a:lnTo>
                  <a:lnTo>
                    <a:pt x="7507" y="41244"/>
                  </a:lnTo>
                  <a:lnTo>
                    <a:pt x="7455" y="41361"/>
                  </a:lnTo>
                  <a:lnTo>
                    <a:pt x="7390" y="41464"/>
                  </a:lnTo>
                  <a:lnTo>
                    <a:pt x="7300" y="41555"/>
                  </a:lnTo>
                  <a:lnTo>
                    <a:pt x="7183" y="41620"/>
                  </a:lnTo>
                  <a:lnTo>
                    <a:pt x="5355" y="42515"/>
                  </a:lnTo>
                  <a:lnTo>
                    <a:pt x="5225" y="42553"/>
                  </a:lnTo>
                  <a:lnTo>
                    <a:pt x="5095" y="42566"/>
                  </a:lnTo>
                  <a:lnTo>
                    <a:pt x="4979" y="42566"/>
                  </a:lnTo>
                  <a:lnTo>
                    <a:pt x="4862" y="42540"/>
                  </a:lnTo>
                  <a:lnTo>
                    <a:pt x="4745" y="42489"/>
                  </a:lnTo>
                  <a:lnTo>
                    <a:pt x="4642" y="42411"/>
                  </a:lnTo>
                  <a:lnTo>
                    <a:pt x="4564" y="42320"/>
                  </a:lnTo>
                  <a:lnTo>
                    <a:pt x="4486" y="42216"/>
                  </a:lnTo>
                  <a:lnTo>
                    <a:pt x="3280" y="39727"/>
                  </a:lnTo>
                  <a:lnTo>
                    <a:pt x="3241" y="39597"/>
                  </a:lnTo>
                  <a:lnTo>
                    <a:pt x="3215" y="39481"/>
                  </a:lnTo>
                  <a:lnTo>
                    <a:pt x="3228" y="39351"/>
                  </a:lnTo>
                  <a:lnTo>
                    <a:pt x="3254" y="39234"/>
                  </a:lnTo>
                  <a:lnTo>
                    <a:pt x="3306" y="39118"/>
                  </a:lnTo>
                  <a:lnTo>
                    <a:pt x="3384" y="39027"/>
                  </a:lnTo>
                  <a:lnTo>
                    <a:pt x="3475" y="38936"/>
                  </a:lnTo>
                  <a:lnTo>
                    <a:pt x="3578" y="38871"/>
                  </a:lnTo>
                  <a:lnTo>
                    <a:pt x="5420" y="37977"/>
                  </a:lnTo>
                  <a:lnTo>
                    <a:pt x="5536" y="37925"/>
                  </a:lnTo>
                  <a:lnTo>
                    <a:pt x="5666" y="37912"/>
                  </a:lnTo>
                  <a:close/>
                  <a:moveTo>
                    <a:pt x="73670" y="40518"/>
                  </a:moveTo>
                  <a:lnTo>
                    <a:pt x="73787" y="40544"/>
                  </a:lnTo>
                  <a:lnTo>
                    <a:pt x="73904" y="40596"/>
                  </a:lnTo>
                  <a:lnTo>
                    <a:pt x="74007" y="40673"/>
                  </a:lnTo>
                  <a:lnTo>
                    <a:pt x="74085" y="40764"/>
                  </a:lnTo>
                  <a:lnTo>
                    <a:pt x="74163" y="40881"/>
                  </a:lnTo>
                  <a:lnTo>
                    <a:pt x="75369" y="43357"/>
                  </a:lnTo>
                  <a:lnTo>
                    <a:pt x="75408" y="43487"/>
                  </a:lnTo>
                  <a:lnTo>
                    <a:pt x="75434" y="43604"/>
                  </a:lnTo>
                  <a:lnTo>
                    <a:pt x="75421" y="43733"/>
                  </a:lnTo>
                  <a:lnTo>
                    <a:pt x="75395" y="43850"/>
                  </a:lnTo>
                  <a:lnTo>
                    <a:pt x="75343" y="43967"/>
                  </a:lnTo>
                  <a:lnTo>
                    <a:pt x="75265" y="44070"/>
                  </a:lnTo>
                  <a:lnTo>
                    <a:pt x="75174" y="44148"/>
                  </a:lnTo>
                  <a:lnTo>
                    <a:pt x="75071" y="44213"/>
                  </a:lnTo>
                  <a:lnTo>
                    <a:pt x="73229" y="45108"/>
                  </a:lnTo>
                  <a:lnTo>
                    <a:pt x="73113" y="45160"/>
                  </a:lnTo>
                  <a:lnTo>
                    <a:pt x="72983" y="45172"/>
                  </a:lnTo>
                  <a:lnTo>
                    <a:pt x="72866" y="45172"/>
                  </a:lnTo>
                  <a:lnTo>
                    <a:pt x="72737" y="45134"/>
                  </a:lnTo>
                  <a:lnTo>
                    <a:pt x="72633" y="45082"/>
                  </a:lnTo>
                  <a:lnTo>
                    <a:pt x="72529" y="45017"/>
                  </a:lnTo>
                  <a:lnTo>
                    <a:pt x="72439" y="44926"/>
                  </a:lnTo>
                  <a:lnTo>
                    <a:pt x="72374" y="44809"/>
                  </a:lnTo>
                  <a:lnTo>
                    <a:pt x="71168" y="42320"/>
                  </a:lnTo>
                  <a:lnTo>
                    <a:pt x="71116" y="42203"/>
                  </a:lnTo>
                  <a:lnTo>
                    <a:pt x="71103" y="42074"/>
                  </a:lnTo>
                  <a:lnTo>
                    <a:pt x="71103" y="41957"/>
                  </a:lnTo>
                  <a:lnTo>
                    <a:pt x="71142" y="41840"/>
                  </a:lnTo>
                  <a:lnTo>
                    <a:pt x="71194" y="41724"/>
                  </a:lnTo>
                  <a:lnTo>
                    <a:pt x="71259" y="41620"/>
                  </a:lnTo>
                  <a:lnTo>
                    <a:pt x="71349" y="41542"/>
                  </a:lnTo>
                  <a:lnTo>
                    <a:pt x="71466" y="41464"/>
                  </a:lnTo>
                  <a:lnTo>
                    <a:pt x="73294" y="40583"/>
                  </a:lnTo>
                  <a:lnTo>
                    <a:pt x="73424" y="40531"/>
                  </a:lnTo>
                  <a:lnTo>
                    <a:pt x="73541" y="40518"/>
                  </a:lnTo>
                  <a:close/>
                  <a:moveTo>
                    <a:pt x="67680" y="43422"/>
                  </a:moveTo>
                  <a:lnTo>
                    <a:pt x="67797" y="43461"/>
                  </a:lnTo>
                  <a:lnTo>
                    <a:pt x="67914" y="43513"/>
                  </a:lnTo>
                  <a:lnTo>
                    <a:pt x="68017" y="43578"/>
                  </a:lnTo>
                  <a:lnTo>
                    <a:pt x="68095" y="43668"/>
                  </a:lnTo>
                  <a:lnTo>
                    <a:pt x="68160" y="43785"/>
                  </a:lnTo>
                  <a:lnTo>
                    <a:pt x="69379" y="46275"/>
                  </a:lnTo>
                  <a:lnTo>
                    <a:pt x="69418" y="46391"/>
                  </a:lnTo>
                  <a:lnTo>
                    <a:pt x="69431" y="46521"/>
                  </a:lnTo>
                  <a:lnTo>
                    <a:pt x="69431" y="46638"/>
                  </a:lnTo>
                  <a:lnTo>
                    <a:pt x="69405" y="46754"/>
                  </a:lnTo>
                  <a:lnTo>
                    <a:pt x="69353" y="46871"/>
                  </a:lnTo>
                  <a:lnTo>
                    <a:pt x="69275" y="46975"/>
                  </a:lnTo>
                  <a:lnTo>
                    <a:pt x="69184" y="47065"/>
                  </a:lnTo>
                  <a:lnTo>
                    <a:pt x="69081" y="47130"/>
                  </a:lnTo>
                  <a:lnTo>
                    <a:pt x="67239" y="48012"/>
                  </a:lnTo>
                  <a:lnTo>
                    <a:pt x="67123" y="48064"/>
                  </a:lnTo>
                  <a:lnTo>
                    <a:pt x="66993" y="48077"/>
                  </a:lnTo>
                  <a:lnTo>
                    <a:pt x="66876" y="48077"/>
                  </a:lnTo>
                  <a:lnTo>
                    <a:pt x="66747" y="48051"/>
                  </a:lnTo>
                  <a:lnTo>
                    <a:pt x="66643" y="47999"/>
                  </a:lnTo>
                  <a:lnTo>
                    <a:pt x="66539" y="47921"/>
                  </a:lnTo>
                  <a:lnTo>
                    <a:pt x="66449" y="47830"/>
                  </a:lnTo>
                  <a:lnTo>
                    <a:pt x="66384" y="47714"/>
                  </a:lnTo>
                  <a:lnTo>
                    <a:pt x="65178" y="45237"/>
                  </a:lnTo>
                  <a:lnTo>
                    <a:pt x="65126" y="45108"/>
                  </a:lnTo>
                  <a:lnTo>
                    <a:pt x="65113" y="44991"/>
                  </a:lnTo>
                  <a:lnTo>
                    <a:pt x="65113" y="44861"/>
                  </a:lnTo>
                  <a:lnTo>
                    <a:pt x="65152" y="44745"/>
                  </a:lnTo>
                  <a:lnTo>
                    <a:pt x="65204" y="44628"/>
                  </a:lnTo>
                  <a:lnTo>
                    <a:pt x="65269" y="44524"/>
                  </a:lnTo>
                  <a:lnTo>
                    <a:pt x="65359" y="44446"/>
                  </a:lnTo>
                  <a:lnTo>
                    <a:pt x="65476" y="44382"/>
                  </a:lnTo>
                  <a:lnTo>
                    <a:pt x="67304" y="43487"/>
                  </a:lnTo>
                  <a:lnTo>
                    <a:pt x="67434" y="43435"/>
                  </a:lnTo>
                  <a:lnTo>
                    <a:pt x="67551" y="43422"/>
                  </a:lnTo>
                  <a:close/>
                  <a:moveTo>
                    <a:pt x="61560" y="46326"/>
                  </a:moveTo>
                  <a:lnTo>
                    <a:pt x="61690" y="46339"/>
                  </a:lnTo>
                  <a:lnTo>
                    <a:pt x="61807" y="46365"/>
                  </a:lnTo>
                  <a:lnTo>
                    <a:pt x="61924" y="46417"/>
                  </a:lnTo>
                  <a:lnTo>
                    <a:pt x="62027" y="46482"/>
                  </a:lnTo>
                  <a:lnTo>
                    <a:pt x="62105" y="46586"/>
                  </a:lnTo>
                  <a:lnTo>
                    <a:pt x="62170" y="46689"/>
                  </a:lnTo>
                  <a:lnTo>
                    <a:pt x="63389" y="49179"/>
                  </a:lnTo>
                  <a:lnTo>
                    <a:pt x="63428" y="49296"/>
                  </a:lnTo>
                  <a:lnTo>
                    <a:pt x="63440" y="49425"/>
                  </a:lnTo>
                  <a:lnTo>
                    <a:pt x="63440" y="49542"/>
                  </a:lnTo>
                  <a:lnTo>
                    <a:pt x="63415" y="49672"/>
                  </a:lnTo>
                  <a:lnTo>
                    <a:pt x="63363" y="49775"/>
                  </a:lnTo>
                  <a:lnTo>
                    <a:pt x="63285" y="49879"/>
                  </a:lnTo>
                  <a:lnTo>
                    <a:pt x="63194" y="49970"/>
                  </a:lnTo>
                  <a:lnTo>
                    <a:pt x="63090" y="50035"/>
                  </a:lnTo>
                  <a:lnTo>
                    <a:pt x="61249" y="50929"/>
                  </a:lnTo>
                  <a:lnTo>
                    <a:pt x="61133" y="50968"/>
                  </a:lnTo>
                  <a:lnTo>
                    <a:pt x="61003" y="50994"/>
                  </a:lnTo>
                  <a:lnTo>
                    <a:pt x="60886" y="50981"/>
                  </a:lnTo>
                  <a:lnTo>
                    <a:pt x="60757" y="50955"/>
                  </a:lnTo>
                  <a:lnTo>
                    <a:pt x="60653" y="50903"/>
                  </a:lnTo>
                  <a:lnTo>
                    <a:pt x="60549" y="50825"/>
                  </a:lnTo>
                  <a:lnTo>
                    <a:pt x="60458" y="50735"/>
                  </a:lnTo>
                  <a:lnTo>
                    <a:pt x="60394" y="50631"/>
                  </a:lnTo>
                  <a:lnTo>
                    <a:pt x="59188" y="48142"/>
                  </a:lnTo>
                  <a:lnTo>
                    <a:pt x="59136" y="48025"/>
                  </a:lnTo>
                  <a:lnTo>
                    <a:pt x="59123" y="47895"/>
                  </a:lnTo>
                  <a:lnTo>
                    <a:pt x="59123" y="47766"/>
                  </a:lnTo>
                  <a:lnTo>
                    <a:pt x="59162" y="47649"/>
                  </a:lnTo>
                  <a:lnTo>
                    <a:pt x="59214" y="47545"/>
                  </a:lnTo>
                  <a:lnTo>
                    <a:pt x="59279" y="47441"/>
                  </a:lnTo>
                  <a:lnTo>
                    <a:pt x="59369" y="47351"/>
                  </a:lnTo>
                  <a:lnTo>
                    <a:pt x="59486" y="47286"/>
                  </a:lnTo>
                  <a:lnTo>
                    <a:pt x="61314" y="46391"/>
                  </a:lnTo>
                  <a:lnTo>
                    <a:pt x="61444" y="46352"/>
                  </a:lnTo>
                  <a:lnTo>
                    <a:pt x="61560" y="46326"/>
                  </a:lnTo>
                  <a:close/>
                  <a:moveTo>
                    <a:pt x="55700" y="49244"/>
                  </a:moveTo>
                  <a:lnTo>
                    <a:pt x="55817" y="49270"/>
                  </a:lnTo>
                  <a:lnTo>
                    <a:pt x="55933" y="49321"/>
                  </a:lnTo>
                  <a:lnTo>
                    <a:pt x="56024" y="49399"/>
                  </a:lnTo>
                  <a:lnTo>
                    <a:pt x="56115" y="49490"/>
                  </a:lnTo>
                  <a:lnTo>
                    <a:pt x="56180" y="49594"/>
                  </a:lnTo>
                  <a:lnTo>
                    <a:pt x="57386" y="52083"/>
                  </a:lnTo>
                  <a:lnTo>
                    <a:pt x="57437" y="52213"/>
                  </a:lnTo>
                  <a:lnTo>
                    <a:pt x="57450" y="52329"/>
                  </a:lnTo>
                  <a:lnTo>
                    <a:pt x="57450" y="52459"/>
                  </a:lnTo>
                  <a:lnTo>
                    <a:pt x="57424" y="52576"/>
                  </a:lnTo>
                  <a:lnTo>
                    <a:pt x="57373" y="52693"/>
                  </a:lnTo>
                  <a:lnTo>
                    <a:pt x="57295" y="52783"/>
                  </a:lnTo>
                  <a:lnTo>
                    <a:pt x="57204" y="52874"/>
                  </a:lnTo>
                  <a:lnTo>
                    <a:pt x="57100" y="52939"/>
                  </a:lnTo>
                  <a:lnTo>
                    <a:pt x="55259" y="53834"/>
                  </a:lnTo>
                  <a:lnTo>
                    <a:pt x="55143" y="53872"/>
                  </a:lnTo>
                  <a:lnTo>
                    <a:pt x="55013" y="53898"/>
                  </a:lnTo>
                  <a:lnTo>
                    <a:pt x="54883" y="53898"/>
                  </a:lnTo>
                  <a:lnTo>
                    <a:pt x="54767" y="53859"/>
                  </a:lnTo>
                  <a:lnTo>
                    <a:pt x="54663" y="53808"/>
                  </a:lnTo>
                  <a:lnTo>
                    <a:pt x="54559" y="53743"/>
                  </a:lnTo>
                  <a:lnTo>
                    <a:pt x="54468" y="53652"/>
                  </a:lnTo>
                  <a:lnTo>
                    <a:pt x="54403" y="53535"/>
                  </a:lnTo>
                  <a:lnTo>
                    <a:pt x="53198" y="51046"/>
                  </a:lnTo>
                  <a:lnTo>
                    <a:pt x="53146" y="50929"/>
                  </a:lnTo>
                  <a:lnTo>
                    <a:pt x="53133" y="50800"/>
                  </a:lnTo>
                  <a:lnTo>
                    <a:pt x="53133" y="50683"/>
                  </a:lnTo>
                  <a:lnTo>
                    <a:pt x="53172" y="50553"/>
                  </a:lnTo>
                  <a:lnTo>
                    <a:pt x="53224" y="50449"/>
                  </a:lnTo>
                  <a:lnTo>
                    <a:pt x="53288" y="50346"/>
                  </a:lnTo>
                  <a:lnTo>
                    <a:pt x="53379" y="50255"/>
                  </a:lnTo>
                  <a:lnTo>
                    <a:pt x="53496" y="50190"/>
                  </a:lnTo>
                  <a:lnTo>
                    <a:pt x="55324" y="49296"/>
                  </a:lnTo>
                  <a:lnTo>
                    <a:pt x="55454" y="49257"/>
                  </a:lnTo>
                  <a:lnTo>
                    <a:pt x="55570" y="49244"/>
                  </a:lnTo>
                  <a:close/>
                  <a:moveTo>
                    <a:pt x="49710" y="52148"/>
                  </a:moveTo>
                  <a:lnTo>
                    <a:pt x="49827" y="52187"/>
                  </a:lnTo>
                  <a:lnTo>
                    <a:pt x="49943" y="52226"/>
                  </a:lnTo>
                  <a:lnTo>
                    <a:pt x="50034" y="52304"/>
                  </a:lnTo>
                  <a:lnTo>
                    <a:pt x="50125" y="52394"/>
                  </a:lnTo>
                  <a:lnTo>
                    <a:pt x="50190" y="52511"/>
                  </a:lnTo>
                  <a:lnTo>
                    <a:pt x="51395" y="54987"/>
                  </a:lnTo>
                  <a:lnTo>
                    <a:pt x="51447" y="55117"/>
                  </a:lnTo>
                  <a:lnTo>
                    <a:pt x="51460" y="55234"/>
                  </a:lnTo>
                  <a:lnTo>
                    <a:pt x="51460" y="55363"/>
                  </a:lnTo>
                  <a:lnTo>
                    <a:pt x="51434" y="55480"/>
                  </a:lnTo>
                  <a:lnTo>
                    <a:pt x="51383" y="55597"/>
                  </a:lnTo>
                  <a:lnTo>
                    <a:pt x="51305" y="55701"/>
                  </a:lnTo>
                  <a:lnTo>
                    <a:pt x="51214" y="55778"/>
                  </a:lnTo>
                  <a:lnTo>
                    <a:pt x="51097" y="55856"/>
                  </a:lnTo>
                  <a:lnTo>
                    <a:pt x="49269" y="56738"/>
                  </a:lnTo>
                  <a:lnTo>
                    <a:pt x="49152" y="56790"/>
                  </a:lnTo>
                  <a:lnTo>
                    <a:pt x="49023" y="56803"/>
                  </a:lnTo>
                  <a:lnTo>
                    <a:pt x="48893" y="56803"/>
                  </a:lnTo>
                  <a:lnTo>
                    <a:pt x="48776" y="56777"/>
                  </a:lnTo>
                  <a:lnTo>
                    <a:pt x="48673" y="56725"/>
                  </a:lnTo>
                  <a:lnTo>
                    <a:pt x="48569" y="56647"/>
                  </a:lnTo>
                  <a:lnTo>
                    <a:pt x="48478" y="56556"/>
                  </a:lnTo>
                  <a:lnTo>
                    <a:pt x="48413" y="56440"/>
                  </a:lnTo>
                  <a:lnTo>
                    <a:pt x="47208" y="53963"/>
                  </a:lnTo>
                  <a:lnTo>
                    <a:pt x="47156" y="53834"/>
                  </a:lnTo>
                  <a:lnTo>
                    <a:pt x="47143" y="53717"/>
                  </a:lnTo>
                  <a:lnTo>
                    <a:pt x="47143" y="53587"/>
                  </a:lnTo>
                  <a:lnTo>
                    <a:pt x="47182" y="53470"/>
                  </a:lnTo>
                  <a:lnTo>
                    <a:pt x="47221" y="53354"/>
                  </a:lnTo>
                  <a:lnTo>
                    <a:pt x="47298" y="53250"/>
                  </a:lnTo>
                  <a:lnTo>
                    <a:pt x="47389" y="53172"/>
                  </a:lnTo>
                  <a:lnTo>
                    <a:pt x="47506" y="53094"/>
                  </a:lnTo>
                  <a:lnTo>
                    <a:pt x="49334" y="52213"/>
                  </a:lnTo>
                  <a:lnTo>
                    <a:pt x="49464" y="52161"/>
                  </a:lnTo>
                  <a:lnTo>
                    <a:pt x="49580" y="52148"/>
                  </a:lnTo>
                  <a:close/>
                  <a:moveTo>
                    <a:pt x="43590" y="55052"/>
                  </a:moveTo>
                  <a:lnTo>
                    <a:pt x="43720" y="55065"/>
                  </a:lnTo>
                  <a:lnTo>
                    <a:pt x="43837" y="55091"/>
                  </a:lnTo>
                  <a:lnTo>
                    <a:pt x="43953" y="55143"/>
                  </a:lnTo>
                  <a:lnTo>
                    <a:pt x="44044" y="55208"/>
                  </a:lnTo>
                  <a:lnTo>
                    <a:pt x="44135" y="55299"/>
                  </a:lnTo>
                  <a:lnTo>
                    <a:pt x="44200" y="55415"/>
                  </a:lnTo>
                  <a:lnTo>
                    <a:pt x="45405" y="57905"/>
                  </a:lnTo>
                  <a:lnTo>
                    <a:pt x="45457" y="58021"/>
                  </a:lnTo>
                  <a:lnTo>
                    <a:pt x="45470" y="58151"/>
                  </a:lnTo>
                  <a:lnTo>
                    <a:pt x="45470" y="58268"/>
                  </a:lnTo>
                  <a:lnTo>
                    <a:pt x="45444" y="58397"/>
                  </a:lnTo>
                  <a:lnTo>
                    <a:pt x="45392" y="58501"/>
                  </a:lnTo>
                  <a:lnTo>
                    <a:pt x="45315" y="58605"/>
                  </a:lnTo>
                  <a:lnTo>
                    <a:pt x="45224" y="58696"/>
                  </a:lnTo>
                  <a:lnTo>
                    <a:pt x="45107" y="58760"/>
                  </a:lnTo>
                  <a:lnTo>
                    <a:pt x="43279" y="59655"/>
                  </a:lnTo>
                  <a:lnTo>
                    <a:pt x="43162" y="59694"/>
                  </a:lnTo>
                  <a:lnTo>
                    <a:pt x="43033" y="59720"/>
                  </a:lnTo>
                  <a:lnTo>
                    <a:pt x="42903" y="59707"/>
                  </a:lnTo>
                  <a:lnTo>
                    <a:pt x="42786" y="59681"/>
                  </a:lnTo>
                  <a:lnTo>
                    <a:pt x="42683" y="59629"/>
                  </a:lnTo>
                  <a:lnTo>
                    <a:pt x="42579" y="59551"/>
                  </a:lnTo>
                  <a:lnTo>
                    <a:pt x="42488" y="59461"/>
                  </a:lnTo>
                  <a:lnTo>
                    <a:pt x="42423" y="59357"/>
                  </a:lnTo>
                  <a:lnTo>
                    <a:pt x="41218" y="56867"/>
                  </a:lnTo>
                  <a:lnTo>
                    <a:pt x="41166" y="56751"/>
                  </a:lnTo>
                  <a:lnTo>
                    <a:pt x="41153" y="56621"/>
                  </a:lnTo>
                  <a:lnTo>
                    <a:pt x="41153" y="56491"/>
                  </a:lnTo>
                  <a:lnTo>
                    <a:pt x="41179" y="56375"/>
                  </a:lnTo>
                  <a:lnTo>
                    <a:pt x="41230" y="56258"/>
                  </a:lnTo>
                  <a:lnTo>
                    <a:pt x="41308" y="56167"/>
                  </a:lnTo>
                  <a:lnTo>
                    <a:pt x="41399" y="56077"/>
                  </a:lnTo>
                  <a:lnTo>
                    <a:pt x="41516" y="56012"/>
                  </a:lnTo>
                  <a:lnTo>
                    <a:pt x="43344" y="55117"/>
                  </a:lnTo>
                  <a:lnTo>
                    <a:pt x="43474" y="55078"/>
                  </a:lnTo>
                  <a:lnTo>
                    <a:pt x="43590" y="55052"/>
                  </a:lnTo>
                  <a:close/>
                  <a:moveTo>
                    <a:pt x="37600" y="57957"/>
                  </a:moveTo>
                  <a:lnTo>
                    <a:pt x="37730" y="57970"/>
                  </a:lnTo>
                  <a:lnTo>
                    <a:pt x="37846" y="57995"/>
                  </a:lnTo>
                  <a:lnTo>
                    <a:pt x="37963" y="58047"/>
                  </a:lnTo>
                  <a:lnTo>
                    <a:pt x="38054" y="58125"/>
                  </a:lnTo>
                  <a:lnTo>
                    <a:pt x="38145" y="58216"/>
                  </a:lnTo>
                  <a:lnTo>
                    <a:pt x="38210" y="58320"/>
                  </a:lnTo>
                  <a:lnTo>
                    <a:pt x="39415" y="60809"/>
                  </a:lnTo>
                  <a:lnTo>
                    <a:pt x="39467" y="60926"/>
                  </a:lnTo>
                  <a:lnTo>
                    <a:pt x="39480" y="61055"/>
                  </a:lnTo>
                  <a:lnTo>
                    <a:pt x="39480" y="61185"/>
                  </a:lnTo>
                  <a:lnTo>
                    <a:pt x="39454" y="61302"/>
                  </a:lnTo>
                  <a:lnTo>
                    <a:pt x="39402" y="61418"/>
                  </a:lnTo>
                  <a:lnTo>
                    <a:pt x="39325" y="61509"/>
                  </a:lnTo>
                  <a:lnTo>
                    <a:pt x="39234" y="61600"/>
                  </a:lnTo>
                  <a:lnTo>
                    <a:pt x="39117" y="61665"/>
                  </a:lnTo>
                  <a:lnTo>
                    <a:pt x="37289" y="62559"/>
                  </a:lnTo>
                  <a:lnTo>
                    <a:pt x="37172" y="62598"/>
                  </a:lnTo>
                  <a:lnTo>
                    <a:pt x="37043" y="62624"/>
                  </a:lnTo>
                  <a:lnTo>
                    <a:pt x="36913" y="62611"/>
                  </a:lnTo>
                  <a:lnTo>
                    <a:pt x="36796" y="62585"/>
                  </a:lnTo>
                  <a:lnTo>
                    <a:pt x="36680" y="62533"/>
                  </a:lnTo>
                  <a:lnTo>
                    <a:pt x="36589" y="62469"/>
                  </a:lnTo>
                  <a:lnTo>
                    <a:pt x="36498" y="62378"/>
                  </a:lnTo>
                  <a:lnTo>
                    <a:pt x="36433" y="62261"/>
                  </a:lnTo>
                  <a:lnTo>
                    <a:pt x="35227" y="59772"/>
                  </a:lnTo>
                  <a:lnTo>
                    <a:pt x="35176" y="59655"/>
                  </a:lnTo>
                  <a:lnTo>
                    <a:pt x="35163" y="59525"/>
                  </a:lnTo>
                  <a:lnTo>
                    <a:pt x="35163" y="59409"/>
                  </a:lnTo>
                  <a:lnTo>
                    <a:pt x="35189" y="59279"/>
                  </a:lnTo>
                  <a:lnTo>
                    <a:pt x="35240" y="59175"/>
                  </a:lnTo>
                  <a:lnTo>
                    <a:pt x="35318" y="59072"/>
                  </a:lnTo>
                  <a:lnTo>
                    <a:pt x="35409" y="58981"/>
                  </a:lnTo>
                  <a:lnTo>
                    <a:pt x="35526" y="58916"/>
                  </a:lnTo>
                  <a:lnTo>
                    <a:pt x="37354" y="58021"/>
                  </a:lnTo>
                  <a:lnTo>
                    <a:pt x="37470" y="57982"/>
                  </a:lnTo>
                  <a:lnTo>
                    <a:pt x="37600" y="57957"/>
                  </a:lnTo>
                  <a:close/>
                  <a:moveTo>
                    <a:pt x="31740" y="60874"/>
                  </a:moveTo>
                  <a:lnTo>
                    <a:pt x="31856" y="60900"/>
                  </a:lnTo>
                  <a:lnTo>
                    <a:pt x="31973" y="60952"/>
                  </a:lnTo>
                  <a:lnTo>
                    <a:pt x="32064" y="61029"/>
                  </a:lnTo>
                  <a:lnTo>
                    <a:pt x="32155" y="61120"/>
                  </a:lnTo>
                  <a:lnTo>
                    <a:pt x="32219" y="61237"/>
                  </a:lnTo>
                  <a:lnTo>
                    <a:pt x="33425" y="63713"/>
                  </a:lnTo>
                  <a:lnTo>
                    <a:pt x="33477" y="63843"/>
                  </a:lnTo>
                  <a:lnTo>
                    <a:pt x="33490" y="63960"/>
                  </a:lnTo>
                  <a:lnTo>
                    <a:pt x="33490" y="64089"/>
                  </a:lnTo>
                  <a:lnTo>
                    <a:pt x="33464" y="64206"/>
                  </a:lnTo>
                  <a:lnTo>
                    <a:pt x="33412" y="64323"/>
                  </a:lnTo>
                  <a:lnTo>
                    <a:pt x="33334" y="64426"/>
                  </a:lnTo>
                  <a:lnTo>
                    <a:pt x="33244" y="64504"/>
                  </a:lnTo>
                  <a:lnTo>
                    <a:pt x="33127" y="64582"/>
                  </a:lnTo>
                  <a:lnTo>
                    <a:pt x="31299" y="65464"/>
                  </a:lnTo>
                  <a:lnTo>
                    <a:pt x="31182" y="65516"/>
                  </a:lnTo>
                  <a:lnTo>
                    <a:pt x="31053" y="65528"/>
                  </a:lnTo>
                  <a:lnTo>
                    <a:pt x="30923" y="65528"/>
                  </a:lnTo>
                  <a:lnTo>
                    <a:pt x="30806" y="65490"/>
                  </a:lnTo>
                  <a:lnTo>
                    <a:pt x="30689" y="65438"/>
                  </a:lnTo>
                  <a:lnTo>
                    <a:pt x="30599" y="65373"/>
                  </a:lnTo>
                  <a:lnTo>
                    <a:pt x="30508" y="65282"/>
                  </a:lnTo>
                  <a:lnTo>
                    <a:pt x="30443" y="65165"/>
                  </a:lnTo>
                  <a:lnTo>
                    <a:pt x="29237" y="62689"/>
                  </a:lnTo>
                  <a:lnTo>
                    <a:pt x="29185" y="62559"/>
                  </a:lnTo>
                  <a:lnTo>
                    <a:pt x="29173" y="62430"/>
                  </a:lnTo>
                  <a:lnTo>
                    <a:pt x="29173" y="62313"/>
                  </a:lnTo>
                  <a:lnTo>
                    <a:pt x="29198" y="62196"/>
                  </a:lnTo>
                  <a:lnTo>
                    <a:pt x="29250" y="62080"/>
                  </a:lnTo>
                  <a:lnTo>
                    <a:pt x="29328" y="61976"/>
                  </a:lnTo>
                  <a:lnTo>
                    <a:pt x="29419" y="61898"/>
                  </a:lnTo>
                  <a:lnTo>
                    <a:pt x="29536" y="61820"/>
                  </a:lnTo>
                  <a:lnTo>
                    <a:pt x="31364" y="60939"/>
                  </a:lnTo>
                  <a:lnTo>
                    <a:pt x="31480" y="60887"/>
                  </a:lnTo>
                  <a:lnTo>
                    <a:pt x="31610" y="60874"/>
                  </a:lnTo>
                  <a:close/>
                  <a:moveTo>
                    <a:pt x="25750" y="63778"/>
                  </a:moveTo>
                  <a:lnTo>
                    <a:pt x="25866" y="63817"/>
                  </a:lnTo>
                  <a:lnTo>
                    <a:pt x="25983" y="63869"/>
                  </a:lnTo>
                  <a:lnTo>
                    <a:pt x="26074" y="63934"/>
                  </a:lnTo>
                  <a:lnTo>
                    <a:pt x="26165" y="64024"/>
                  </a:lnTo>
                  <a:lnTo>
                    <a:pt x="26229" y="64141"/>
                  </a:lnTo>
                  <a:lnTo>
                    <a:pt x="27435" y="66631"/>
                  </a:lnTo>
                  <a:lnTo>
                    <a:pt x="27487" y="66747"/>
                  </a:lnTo>
                  <a:lnTo>
                    <a:pt x="27500" y="66877"/>
                  </a:lnTo>
                  <a:lnTo>
                    <a:pt x="27500" y="66994"/>
                  </a:lnTo>
                  <a:lnTo>
                    <a:pt x="27474" y="67110"/>
                  </a:lnTo>
                  <a:lnTo>
                    <a:pt x="27422" y="67227"/>
                  </a:lnTo>
                  <a:lnTo>
                    <a:pt x="27344" y="67331"/>
                  </a:lnTo>
                  <a:lnTo>
                    <a:pt x="27254" y="67421"/>
                  </a:lnTo>
                  <a:lnTo>
                    <a:pt x="27137" y="67486"/>
                  </a:lnTo>
                  <a:lnTo>
                    <a:pt x="25309" y="68368"/>
                  </a:lnTo>
                  <a:lnTo>
                    <a:pt x="25179" y="68420"/>
                  </a:lnTo>
                  <a:lnTo>
                    <a:pt x="25062" y="68433"/>
                  </a:lnTo>
                  <a:lnTo>
                    <a:pt x="24933" y="68433"/>
                  </a:lnTo>
                  <a:lnTo>
                    <a:pt x="24816" y="68407"/>
                  </a:lnTo>
                  <a:lnTo>
                    <a:pt x="24699" y="68355"/>
                  </a:lnTo>
                  <a:lnTo>
                    <a:pt x="24609" y="68277"/>
                  </a:lnTo>
                  <a:lnTo>
                    <a:pt x="24518" y="68186"/>
                  </a:lnTo>
                  <a:lnTo>
                    <a:pt x="24453" y="68083"/>
                  </a:lnTo>
                  <a:lnTo>
                    <a:pt x="23247" y="65593"/>
                  </a:lnTo>
                  <a:lnTo>
                    <a:pt x="23195" y="65464"/>
                  </a:lnTo>
                  <a:lnTo>
                    <a:pt x="23182" y="65347"/>
                  </a:lnTo>
                  <a:lnTo>
                    <a:pt x="23182" y="65217"/>
                  </a:lnTo>
                  <a:lnTo>
                    <a:pt x="23208" y="65101"/>
                  </a:lnTo>
                  <a:lnTo>
                    <a:pt x="23260" y="64984"/>
                  </a:lnTo>
                  <a:lnTo>
                    <a:pt x="23338" y="64893"/>
                  </a:lnTo>
                  <a:lnTo>
                    <a:pt x="23429" y="64802"/>
                  </a:lnTo>
                  <a:lnTo>
                    <a:pt x="23545" y="64738"/>
                  </a:lnTo>
                  <a:lnTo>
                    <a:pt x="25374" y="63843"/>
                  </a:lnTo>
                  <a:lnTo>
                    <a:pt x="25490" y="63791"/>
                  </a:lnTo>
                  <a:lnTo>
                    <a:pt x="25620" y="63778"/>
                  </a:lnTo>
                  <a:close/>
                  <a:moveTo>
                    <a:pt x="19630" y="66682"/>
                  </a:moveTo>
                  <a:lnTo>
                    <a:pt x="19760" y="66695"/>
                  </a:lnTo>
                  <a:lnTo>
                    <a:pt x="19876" y="66721"/>
                  </a:lnTo>
                  <a:lnTo>
                    <a:pt x="19980" y="66773"/>
                  </a:lnTo>
                  <a:lnTo>
                    <a:pt x="20084" y="66851"/>
                  </a:lnTo>
                  <a:lnTo>
                    <a:pt x="20174" y="66942"/>
                  </a:lnTo>
                  <a:lnTo>
                    <a:pt x="20239" y="67045"/>
                  </a:lnTo>
                  <a:lnTo>
                    <a:pt x="21445" y="69535"/>
                  </a:lnTo>
                  <a:lnTo>
                    <a:pt x="21497" y="69652"/>
                  </a:lnTo>
                  <a:lnTo>
                    <a:pt x="21510" y="69781"/>
                  </a:lnTo>
                  <a:lnTo>
                    <a:pt x="21510" y="69911"/>
                  </a:lnTo>
                  <a:lnTo>
                    <a:pt x="21471" y="70028"/>
                  </a:lnTo>
                  <a:lnTo>
                    <a:pt x="21432" y="70131"/>
                  </a:lnTo>
                  <a:lnTo>
                    <a:pt x="21354" y="70235"/>
                  </a:lnTo>
                  <a:lnTo>
                    <a:pt x="21264" y="70326"/>
                  </a:lnTo>
                  <a:lnTo>
                    <a:pt x="21147" y="70391"/>
                  </a:lnTo>
                  <a:lnTo>
                    <a:pt x="19319" y="71285"/>
                  </a:lnTo>
                  <a:lnTo>
                    <a:pt x="19189" y="71324"/>
                  </a:lnTo>
                  <a:lnTo>
                    <a:pt x="19072" y="71350"/>
                  </a:lnTo>
                  <a:lnTo>
                    <a:pt x="18943" y="71337"/>
                  </a:lnTo>
                  <a:lnTo>
                    <a:pt x="18826" y="71311"/>
                  </a:lnTo>
                  <a:lnTo>
                    <a:pt x="18709" y="71259"/>
                  </a:lnTo>
                  <a:lnTo>
                    <a:pt x="18619" y="71181"/>
                  </a:lnTo>
                  <a:lnTo>
                    <a:pt x="18528" y="71091"/>
                  </a:lnTo>
                  <a:lnTo>
                    <a:pt x="18463" y="70987"/>
                  </a:lnTo>
                  <a:lnTo>
                    <a:pt x="17257" y="68498"/>
                  </a:lnTo>
                  <a:lnTo>
                    <a:pt x="17205" y="68381"/>
                  </a:lnTo>
                  <a:lnTo>
                    <a:pt x="17192" y="68251"/>
                  </a:lnTo>
                  <a:lnTo>
                    <a:pt x="17192" y="68122"/>
                  </a:lnTo>
                  <a:lnTo>
                    <a:pt x="17218" y="68005"/>
                  </a:lnTo>
                  <a:lnTo>
                    <a:pt x="17270" y="67901"/>
                  </a:lnTo>
                  <a:lnTo>
                    <a:pt x="17348" y="67797"/>
                  </a:lnTo>
                  <a:lnTo>
                    <a:pt x="17439" y="67707"/>
                  </a:lnTo>
                  <a:lnTo>
                    <a:pt x="17555" y="67642"/>
                  </a:lnTo>
                  <a:lnTo>
                    <a:pt x="19384" y="66747"/>
                  </a:lnTo>
                  <a:lnTo>
                    <a:pt x="19500" y="66708"/>
                  </a:lnTo>
                  <a:lnTo>
                    <a:pt x="19630" y="66682"/>
                  </a:lnTo>
                  <a:close/>
                  <a:moveTo>
                    <a:pt x="78416" y="0"/>
                  </a:moveTo>
                  <a:lnTo>
                    <a:pt x="78286" y="13"/>
                  </a:lnTo>
                  <a:lnTo>
                    <a:pt x="78169" y="65"/>
                  </a:lnTo>
                  <a:lnTo>
                    <a:pt x="68847" y="4577"/>
                  </a:lnTo>
                  <a:lnTo>
                    <a:pt x="363" y="37821"/>
                  </a:lnTo>
                  <a:lnTo>
                    <a:pt x="246" y="37899"/>
                  </a:lnTo>
                  <a:lnTo>
                    <a:pt x="156" y="37990"/>
                  </a:lnTo>
                  <a:lnTo>
                    <a:pt x="91" y="38080"/>
                  </a:lnTo>
                  <a:lnTo>
                    <a:pt x="39" y="38197"/>
                  </a:lnTo>
                  <a:lnTo>
                    <a:pt x="0" y="38314"/>
                  </a:lnTo>
                  <a:lnTo>
                    <a:pt x="0" y="38443"/>
                  </a:lnTo>
                  <a:lnTo>
                    <a:pt x="13" y="38560"/>
                  </a:lnTo>
                  <a:lnTo>
                    <a:pt x="65" y="38690"/>
                  </a:lnTo>
                  <a:lnTo>
                    <a:pt x="17283" y="74164"/>
                  </a:lnTo>
                  <a:lnTo>
                    <a:pt x="17348" y="74267"/>
                  </a:lnTo>
                  <a:lnTo>
                    <a:pt x="17439" y="74358"/>
                  </a:lnTo>
                  <a:lnTo>
                    <a:pt x="17529" y="74436"/>
                  </a:lnTo>
                  <a:lnTo>
                    <a:pt x="17646" y="74488"/>
                  </a:lnTo>
                  <a:lnTo>
                    <a:pt x="17763" y="74514"/>
                  </a:lnTo>
                  <a:lnTo>
                    <a:pt x="17892" y="74514"/>
                  </a:lnTo>
                  <a:lnTo>
                    <a:pt x="18022" y="74501"/>
                  </a:lnTo>
                  <a:lnTo>
                    <a:pt x="18139" y="74462"/>
                  </a:lnTo>
                  <a:lnTo>
                    <a:pt x="95945" y="36680"/>
                  </a:lnTo>
                  <a:lnTo>
                    <a:pt x="96049" y="36615"/>
                  </a:lnTo>
                  <a:lnTo>
                    <a:pt x="96140" y="36524"/>
                  </a:lnTo>
                  <a:lnTo>
                    <a:pt x="96217" y="36434"/>
                  </a:lnTo>
                  <a:lnTo>
                    <a:pt x="96269" y="36317"/>
                  </a:lnTo>
                  <a:lnTo>
                    <a:pt x="96295" y="36200"/>
                  </a:lnTo>
                  <a:lnTo>
                    <a:pt x="96308" y="36071"/>
                  </a:lnTo>
                  <a:lnTo>
                    <a:pt x="96282" y="35954"/>
                  </a:lnTo>
                  <a:lnTo>
                    <a:pt x="96243" y="35824"/>
                  </a:lnTo>
                  <a:lnTo>
                    <a:pt x="87245" y="17296"/>
                  </a:lnTo>
                  <a:lnTo>
                    <a:pt x="79025" y="350"/>
                  </a:lnTo>
                  <a:lnTo>
                    <a:pt x="78960" y="247"/>
                  </a:lnTo>
                  <a:lnTo>
                    <a:pt x="78870" y="156"/>
                  </a:lnTo>
                  <a:lnTo>
                    <a:pt x="78766" y="78"/>
                  </a:lnTo>
                  <a:lnTo>
                    <a:pt x="78662" y="26"/>
                  </a:lnTo>
                  <a:lnTo>
                    <a:pt x="785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882650" y="3167375"/>
              <a:ext cx="813950" cy="789300"/>
            </a:xfrm>
            <a:custGeom>
              <a:avLst/>
              <a:gdLst/>
              <a:ahLst/>
              <a:cxnLst/>
              <a:rect l="l" t="t" r="r" b="b"/>
              <a:pathLst>
                <a:path w="32558" h="31572" extrusionOk="0">
                  <a:moveTo>
                    <a:pt x="22289" y="0"/>
                  </a:moveTo>
                  <a:lnTo>
                    <a:pt x="22159" y="26"/>
                  </a:lnTo>
                  <a:lnTo>
                    <a:pt x="22042" y="65"/>
                  </a:lnTo>
                  <a:lnTo>
                    <a:pt x="13848" y="4045"/>
                  </a:lnTo>
                  <a:lnTo>
                    <a:pt x="364" y="10593"/>
                  </a:lnTo>
                  <a:lnTo>
                    <a:pt x="260" y="10658"/>
                  </a:lnTo>
                  <a:lnTo>
                    <a:pt x="169" y="10749"/>
                  </a:lnTo>
                  <a:lnTo>
                    <a:pt x="92" y="10852"/>
                  </a:lnTo>
                  <a:lnTo>
                    <a:pt x="40" y="10956"/>
                  </a:lnTo>
                  <a:lnTo>
                    <a:pt x="14" y="11073"/>
                  </a:lnTo>
                  <a:lnTo>
                    <a:pt x="1" y="11202"/>
                  </a:lnTo>
                  <a:lnTo>
                    <a:pt x="27" y="11332"/>
                  </a:lnTo>
                  <a:lnTo>
                    <a:pt x="79" y="11449"/>
                  </a:lnTo>
                  <a:lnTo>
                    <a:pt x="6873" y="25478"/>
                  </a:lnTo>
                  <a:lnTo>
                    <a:pt x="9660" y="31221"/>
                  </a:lnTo>
                  <a:lnTo>
                    <a:pt x="9738" y="31325"/>
                  </a:lnTo>
                  <a:lnTo>
                    <a:pt x="9816" y="31416"/>
                  </a:lnTo>
                  <a:lnTo>
                    <a:pt x="9919" y="31494"/>
                  </a:lnTo>
                  <a:lnTo>
                    <a:pt x="10036" y="31545"/>
                  </a:lnTo>
                  <a:lnTo>
                    <a:pt x="10153" y="31571"/>
                  </a:lnTo>
                  <a:lnTo>
                    <a:pt x="10282" y="31571"/>
                  </a:lnTo>
                  <a:lnTo>
                    <a:pt x="10399" y="31558"/>
                  </a:lnTo>
                  <a:lnTo>
                    <a:pt x="10529" y="31507"/>
                  </a:lnTo>
                  <a:lnTo>
                    <a:pt x="15559" y="29069"/>
                  </a:lnTo>
                  <a:lnTo>
                    <a:pt x="32207" y="20991"/>
                  </a:lnTo>
                  <a:lnTo>
                    <a:pt x="32311" y="20927"/>
                  </a:lnTo>
                  <a:lnTo>
                    <a:pt x="32402" y="20836"/>
                  </a:lnTo>
                  <a:lnTo>
                    <a:pt x="32480" y="20732"/>
                  </a:lnTo>
                  <a:lnTo>
                    <a:pt x="32518" y="20628"/>
                  </a:lnTo>
                  <a:lnTo>
                    <a:pt x="32557" y="20512"/>
                  </a:lnTo>
                  <a:lnTo>
                    <a:pt x="32557" y="20382"/>
                  </a:lnTo>
                  <a:lnTo>
                    <a:pt x="32544" y="20252"/>
                  </a:lnTo>
                  <a:lnTo>
                    <a:pt x="32492" y="20136"/>
                  </a:lnTo>
                  <a:lnTo>
                    <a:pt x="24091" y="2814"/>
                  </a:lnTo>
                  <a:lnTo>
                    <a:pt x="22898" y="363"/>
                  </a:lnTo>
                  <a:lnTo>
                    <a:pt x="22833" y="259"/>
                  </a:lnTo>
                  <a:lnTo>
                    <a:pt x="22742" y="169"/>
                  </a:lnTo>
                  <a:lnTo>
                    <a:pt x="22652" y="91"/>
                  </a:lnTo>
                  <a:lnTo>
                    <a:pt x="22535" y="39"/>
                  </a:lnTo>
                  <a:lnTo>
                    <a:pt x="22418" y="13"/>
                  </a:lnTo>
                  <a:lnTo>
                    <a:pt x="22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232100" y="3483075"/>
              <a:ext cx="813950" cy="789625"/>
            </a:xfrm>
            <a:custGeom>
              <a:avLst/>
              <a:gdLst/>
              <a:ahLst/>
              <a:cxnLst/>
              <a:rect l="l" t="t" r="r" b="b"/>
              <a:pathLst>
                <a:path w="32558" h="31585" extrusionOk="0">
                  <a:moveTo>
                    <a:pt x="22289" y="1"/>
                  </a:moveTo>
                  <a:lnTo>
                    <a:pt x="22159" y="27"/>
                  </a:lnTo>
                  <a:lnTo>
                    <a:pt x="22042" y="65"/>
                  </a:lnTo>
                  <a:lnTo>
                    <a:pt x="17777" y="2140"/>
                  </a:lnTo>
                  <a:lnTo>
                    <a:pt x="6082" y="7819"/>
                  </a:lnTo>
                  <a:lnTo>
                    <a:pt x="2361" y="9634"/>
                  </a:lnTo>
                  <a:lnTo>
                    <a:pt x="364" y="10594"/>
                  </a:lnTo>
                  <a:lnTo>
                    <a:pt x="260" y="10658"/>
                  </a:lnTo>
                  <a:lnTo>
                    <a:pt x="156" y="10749"/>
                  </a:lnTo>
                  <a:lnTo>
                    <a:pt x="92" y="10853"/>
                  </a:lnTo>
                  <a:lnTo>
                    <a:pt x="40" y="10970"/>
                  </a:lnTo>
                  <a:lnTo>
                    <a:pt x="14" y="11086"/>
                  </a:lnTo>
                  <a:lnTo>
                    <a:pt x="1" y="11203"/>
                  </a:lnTo>
                  <a:lnTo>
                    <a:pt x="27" y="11333"/>
                  </a:lnTo>
                  <a:lnTo>
                    <a:pt x="66" y="11462"/>
                  </a:lnTo>
                  <a:lnTo>
                    <a:pt x="1090" y="13550"/>
                  </a:lnTo>
                  <a:lnTo>
                    <a:pt x="2957" y="17413"/>
                  </a:lnTo>
                  <a:lnTo>
                    <a:pt x="8856" y="29575"/>
                  </a:lnTo>
                  <a:lnTo>
                    <a:pt x="9660" y="31222"/>
                  </a:lnTo>
                  <a:lnTo>
                    <a:pt x="9738" y="31338"/>
                  </a:lnTo>
                  <a:lnTo>
                    <a:pt x="9816" y="31429"/>
                  </a:lnTo>
                  <a:lnTo>
                    <a:pt x="9920" y="31494"/>
                  </a:lnTo>
                  <a:lnTo>
                    <a:pt x="10036" y="31546"/>
                  </a:lnTo>
                  <a:lnTo>
                    <a:pt x="10153" y="31572"/>
                  </a:lnTo>
                  <a:lnTo>
                    <a:pt x="10283" y="31585"/>
                  </a:lnTo>
                  <a:lnTo>
                    <a:pt x="10399" y="31559"/>
                  </a:lnTo>
                  <a:lnTo>
                    <a:pt x="10529" y="31520"/>
                  </a:lnTo>
                  <a:lnTo>
                    <a:pt x="29887" y="22120"/>
                  </a:lnTo>
                  <a:lnTo>
                    <a:pt x="32194" y="21005"/>
                  </a:lnTo>
                  <a:lnTo>
                    <a:pt x="32311" y="20927"/>
                  </a:lnTo>
                  <a:lnTo>
                    <a:pt x="32402" y="20849"/>
                  </a:lnTo>
                  <a:lnTo>
                    <a:pt x="32480" y="20746"/>
                  </a:lnTo>
                  <a:lnTo>
                    <a:pt x="32519" y="20629"/>
                  </a:lnTo>
                  <a:lnTo>
                    <a:pt x="32557" y="20512"/>
                  </a:lnTo>
                  <a:lnTo>
                    <a:pt x="32557" y="20383"/>
                  </a:lnTo>
                  <a:lnTo>
                    <a:pt x="32544" y="20266"/>
                  </a:lnTo>
                  <a:lnTo>
                    <a:pt x="32493" y="20136"/>
                  </a:lnTo>
                  <a:lnTo>
                    <a:pt x="31313" y="17712"/>
                  </a:lnTo>
                  <a:lnTo>
                    <a:pt x="22898" y="377"/>
                  </a:lnTo>
                  <a:lnTo>
                    <a:pt x="22833" y="260"/>
                  </a:lnTo>
                  <a:lnTo>
                    <a:pt x="22742" y="169"/>
                  </a:lnTo>
                  <a:lnTo>
                    <a:pt x="22652" y="91"/>
                  </a:lnTo>
                  <a:lnTo>
                    <a:pt x="22535" y="40"/>
                  </a:lnTo>
                  <a:lnTo>
                    <a:pt x="22418" y="14"/>
                  </a:lnTo>
                  <a:lnTo>
                    <a:pt x="222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81575" y="3799125"/>
              <a:ext cx="813925" cy="789300"/>
            </a:xfrm>
            <a:custGeom>
              <a:avLst/>
              <a:gdLst/>
              <a:ahLst/>
              <a:cxnLst/>
              <a:rect l="l" t="t" r="r" b="b"/>
              <a:pathLst>
                <a:path w="32557" h="31572" extrusionOk="0">
                  <a:moveTo>
                    <a:pt x="22288" y="0"/>
                  </a:moveTo>
                  <a:lnTo>
                    <a:pt x="22158" y="13"/>
                  </a:lnTo>
                  <a:lnTo>
                    <a:pt x="22041" y="65"/>
                  </a:lnTo>
                  <a:lnTo>
                    <a:pt x="9517" y="6146"/>
                  </a:lnTo>
                  <a:lnTo>
                    <a:pt x="363" y="10580"/>
                  </a:lnTo>
                  <a:lnTo>
                    <a:pt x="246" y="10658"/>
                  </a:lnTo>
                  <a:lnTo>
                    <a:pt x="156" y="10736"/>
                  </a:lnTo>
                  <a:lnTo>
                    <a:pt x="91" y="10839"/>
                  </a:lnTo>
                  <a:lnTo>
                    <a:pt x="39" y="10956"/>
                  </a:lnTo>
                  <a:lnTo>
                    <a:pt x="13" y="11073"/>
                  </a:lnTo>
                  <a:lnTo>
                    <a:pt x="0" y="11202"/>
                  </a:lnTo>
                  <a:lnTo>
                    <a:pt x="26" y="11319"/>
                  </a:lnTo>
                  <a:lnTo>
                    <a:pt x="65" y="11449"/>
                  </a:lnTo>
                  <a:lnTo>
                    <a:pt x="4694" y="20978"/>
                  </a:lnTo>
                  <a:lnTo>
                    <a:pt x="9659" y="31208"/>
                  </a:lnTo>
                  <a:lnTo>
                    <a:pt x="9724" y="31325"/>
                  </a:lnTo>
                  <a:lnTo>
                    <a:pt x="9815" y="31416"/>
                  </a:lnTo>
                  <a:lnTo>
                    <a:pt x="9919" y="31494"/>
                  </a:lnTo>
                  <a:lnTo>
                    <a:pt x="10022" y="31545"/>
                  </a:lnTo>
                  <a:lnTo>
                    <a:pt x="10152" y="31571"/>
                  </a:lnTo>
                  <a:lnTo>
                    <a:pt x="10269" y="31571"/>
                  </a:lnTo>
                  <a:lnTo>
                    <a:pt x="10398" y="31558"/>
                  </a:lnTo>
                  <a:lnTo>
                    <a:pt x="10528" y="31506"/>
                  </a:lnTo>
                  <a:lnTo>
                    <a:pt x="18411" y="27682"/>
                  </a:lnTo>
                  <a:lnTo>
                    <a:pt x="22132" y="25879"/>
                  </a:lnTo>
                  <a:lnTo>
                    <a:pt x="32194" y="20991"/>
                  </a:lnTo>
                  <a:lnTo>
                    <a:pt x="32310" y="20927"/>
                  </a:lnTo>
                  <a:lnTo>
                    <a:pt x="32401" y="20836"/>
                  </a:lnTo>
                  <a:lnTo>
                    <a:pt x="32466" y="20732"/>
                  </a:lnTo>
                  <a:lnTo>
                    <a:pt x="32518" y="20615"/>
                  </a:lnTo>
                  <a:lnTo>
                    <a:pt x="32557" y="20499"/>
                  </a:lnTo>
                  <a:lnTo>
                    <a:pt x="32557" y="20382"/>
                  </a:lnTo>
                  <a:lnTo>
                    <a:pt x="32531" y="20252"/>
                  </a:lnTo>
                  <a:lnTo>
                    <a:pt x="32492" y="20123"/>
                  </a:lnTo>
                  <a:lnTo>
                    <a:pt x="27396" y="9646"/>
                  </a:lnTo>
                  <a:lnTo>
                    <a:pt x="25529" y="5770"/>
                  </a:lnTo>
                  <a:lnTo>
                    <a:pt x="22897" y="363"/>
                  </a:lnTo>
                  <a:lnTo>
                    <a:pt x="22832" y="246"/>
                  </a:lnTo>
                  <a:lnTo>
                    <a:pt x="22742" y="156"/>
                  </a:lnTo>
                  <a:lnTo>
                    <a:pt x="22638" y="91"/>
                  </a:lnTo>
                  <a:lnTo>
                    <a:pt x="22534" y="39"/>
                  </a:lnTo>
                  <a:lnTo>
                    <a:pt x="22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031425" y="1840000"/>
              <a:ext cx="2373050" cy="1531600"/>
            </a:xfrm>
            <a:custGeom>
              <a:avLst/>
              <a:gdLst/>
              <a:ahLst/>
              <a:cxnLst/>
              <a:rect l="l" t="t" r="r" b="b"/>
              <a:pathLst>
                <a:path w="94922" h="61264" extrusionOk="0">
                  <a:moveTo>
                    <a:pt x="82994" y="2802"/>
                  </a:moveTo>
                  <a:lnTo>
                    <a:pt x="83110" y="2827"/>
                  </a:lnTo>
                  <a:lnTo>
                    <a:pt x="83227" y="2879"/>
                  </a:lnTo>
                  <a:lnTo>
                    <a:pt x="83318" y="2957"/>
                  </a:lnTo>
                  <a:lnTo>
                    <a:pt x="83408" y="3048"/>
                  </a:lnTo>
                  <a:lnTo>
                    <a:pt x="83473" y="3152"/>
                  </a:lnTo>
                  <a:lnTo>
                    <a:pt x="83512" y="3281"/>
                  </a:lnTo>
                  <a:lnTo>
                    <a:pt x="84212" y="5952"/>
                  </a:lnTo>
                  <a:lnTo>
                    <a:pt x="84238" y="6082"/>
                  </a:lnTo>
                  <a:lnTo>
                    <a:pt x="84225" y="6199"/>
                  </a:lnTo>
                  <a:lnTo>
                    <a:pt x="84199" y="6328"/>
                  </a:lnTo>
                  <a:lnTo>
                    <a:pt x="84147" y="6432"/>
                  </a:lnTo>
                  <a:lnTo>
                    <a:pt x="84070" y="6536"/>
                  </a:lnTo>
                  <a:lnTo>
                    <a:pt x="83979" y="6626"/>
                  </a:lnTo>
                  <a:lnTo>
                    <a:pt x="83875" y="6691"/>
                  </a:lnTo>
                  <a:lnTo>
                    <a:pt x="83758" y="6730"/>
                  </a:lnTo>
                  <a:lnTo>
                    <a:pt x="81788" y="7249"/>
                  </a:lnTo>
                  <a:lnTo>
                    <a:pt x="81658" y="7275"/>
                  </a:lnTo>
                  <a:lnTo>
                    <a:pt x="81528" y="7262"/>
                  </a:lnTo>
                  <a:lnTo>
                    <a:pt x="81412" y="7236"/>
                  </a:lnTo>
                  <a:lnTo>
                    <a:pt x="81295" y="7184"/>
                  </a:lnTo>
                  <a:lnTo>
                    <a:pt x="81191" y="7106"/>
                  </a:lnTo>
                  <a:lnTo>
                    <a:pt x="81114" y="7015"/>
                  </a:lnTo>
                  <a:lnTo>
                    <a:pt x="81049" y="6912"/>
                  </a:lnTo>
                  <a:lnTo>
                    <a:pt x="80997" y="6795"/>
                  </a:lnTo>
                  <a:lnTo>
                    <a:pt x="80297" y="4111"/>
                  </a:lnTo>
                  <a:lnTo>
                    <a:pt x="80284" y="3981"/>
                  </a:lnTo>
                  <a:lnTo>
                    <a:pt x="80284" y="3865"/>
                  </a:lnTo>
                  <a:lnTo>
                    <a:pt x="80323" y="3735"/>
                  </a:lnTo>
                  <a:lnTo>
                    <a:pt x="80374" y="3631"/>
                  </a:lnTo>
                  <a:lnTo>
                    <a:pt x="80439" y="3528"/>
                  </a:lnTo>
                  <a:lnTo>
                    <a:pt x="80530" y="3437"/>
                  </a:lnTo>
                  <a:lnTo>
                    <a:pt x="80634" y="3372"/>
                  </a:lnTo>
                  <a:lnTo>
                    <a:pt x="80763" y="3333"/>
                  </a:lnTo>
                  <a:lnTo>
                    <a:pt x="82734" y="2815"/>
                  </a:lnTo>
                  <a:lnTo>
                    <a:pt x="82864" y="2802"/>
                  </a:lnTo>
                  <a:close/>
                  <a:moveTo>
                    <a:pt x="76420" y="4474"/>
                  </a:moveTo>
                  <a:lnTo>
                    <a:pt x="76550" y="4487"/>
                  </a:lnTo>
                  <a:lnTo>
                    <a:pt x="76666" y="4513"/>
                  </a:lnTo>
                  <a:lnTo>
                    <a:pt x="76783" y="4565"/>
                  </a:lnTo>
                  <a:lnTo>
                    <a:pt x="76874" y="4643"/>
                  </a:lnTo>
                  <a:lnTo>
                    <a:pt x="76965" y="4733"/>
                  </a:lnTo>
                  <a:lnTo>
                    <a:pt x="77029" y="4837"/>
                  </a:lnTo>
                  <a:lnTo>
                    <a:pt x="77068" y="4954"/>
                  </a:lnTo>
                  <a:lnTo>
                    <a:pt x="77768" y="7625"/>
                  </a:lnTo>
                  <a:lnTo>
                    <a:pt x="77794" y="7754"/>
                  </a:lnTo>
                  <a:lnTo>
                    <a:pt x="77781" y="7884"/>
                  </a:lnTo>
                  <a:lnTo>
                    <a:pt x="77755" y="8001"/>
                  </a:lnTo>
                  <a:lnTo>
                    <a:pt x="77704" y="8117"/>
                  </a:lnTo>
                  <a:lnTo>
                    <a:pt x="77626" y="8221"/>
                  </a:lnTo>
                  <a:lnTo>
                    <a:pt x="77535" y="8299"/>
                  </a:lnTo>
                  <a:lnTo>
                    <a:pt x="77431" y="8364"/>
                  </a:lnTo>
                  <a:lnTo>
                    <a:pt x="77315" y="8416"/>
                  </a:lnTo>
                  <a:lnTo>
                    <a:pt x="75344" y="8934"/>
                  </a:lnTo>
                  <a:lnTo>
                    <a:pt x="75214" y="8947"/>
                  </a:lnTo>
                  <a:lnTo>
                    <a:pt x="75085" y="8947"/>
                  </a:lnTo>
                  <a:lnTo>
                    <a:pt x="74968" y="8908"/>
                  </a:lnTo>
                  <a:lnTo>
                    <a:pt x="74851" y="8856"/>
                  </a:lnTo>
                  <a:lnTo>
                    <a:pt x="74747" y="8792"/>
                  </a:lnTo>
                  <a:lnTo>
                    <a:pt x="74670" y="8701"/>
                  </a:lnTo>
                  <a:lnTo>
                    <a:pt x="74605" y="8597"/>
                  </a:lnTo>
                  <a:lnTo>
                    <a:pt x="74553" y="8468"/>
                  </a:lnTo>
                  <a:lnTo>
                    <a:pt x="73853" y="5797"/>
                  </a:lnTo>
                  <a:lnTo>
                    <a:pt x="73840" y="5667"/>
                  </a:lnTo>
                  <a:lnTo>
                    <a:pt x="73840" y="5537"/>
                  </a:lnTo>
                  <a:lnTo>
                    <a:pt x="73879" y="5421"/>
                  </a:lnTo>
                  <a:lnTo>
                    <a:pt x="73931" y="5304"/>
                  </a:lnTo>
                  <a:lnTo>
                    <a:pt x="73995" y="5213"/>
                  </a:lnTo>
                  <a:lnTo>
                    <a:pt x="74086" y="5122"/>
                  </a:lnTo>
                  <a:lnTo>
                    <a:pt x="74190" y="5058"/>
                  </a:lnTo>
                  <a:lnTo>
                    <a:pt x="74320" y="5006"/>
                  </a:lnTo>
                  <a:lnTo>
                    <a:pt x="76290" y="4500"/>
                  </a:lnTo>
                  <a:lnTo>
                    <a:pt x="76420" y="4474"/>
                  </a:lnTo>
                  <a:close/>
                  <a:moveTo>
                    <a:pt x="70106" y="6160"/>
                  </a:moveTo>
                  <a:lnTo>
                    <a:pt x="70222" y="6199"/>
                  </a:lnTo>
                  <a:lnTo>
                    <a:pt x="70339" y="6250"/>
                  </a:lnTo>
                  <a:lnTo>
                    <a:pt x="70430" y="6315"/>
                  </a:lnTo>
                  <a:lnTo>
                    <a:pt x="70521" y="6406"/>
                  </a:lnTo>
                  <a:lnTo>
                    <a:pt x="70585" y="6510"/>
                  </a:lnTo>
                  <a:lnTo>
                    <a:pt x="70624" y="6639"/>
                  </a:lnTo>
                  <a:lnTo>
                    <a:pt x="71325" y="9310"/>
                  </a:lnTo>
                  <a:lnTo>
                    <a:pt x="71350" y="9440"/>
                  </a:lnTo>
                  <a:lnTo>
                    <a:pt x="71337" y="9570"/>
                  </a:lnTo>
                  <a:lnTo>
                    <a:pt x="71312" y="9686"/>
                  </a:lnTo>
                  <a:lnTo>
                    <a:pt x="71260" y="9803"/>
                  </a:lnTo>
                  <a:lnTo>
                    <a:pt x="71182" y="9894"/>
                  </a:lnTo>
                  <a:lnTo>
                    <a:pt x="71091" y="9985"/>
                  </a:lnTo>
                  <a:lnTo>
                    <a:pt x="70987" y="10049"/>
                  </a:lnTo>
                  <a:lnTo>
                    <a:pt x="70871" y="10088"/>
                  </a:lnTo>
                  <a:lnTo>
                    <a:pt x="68900" y="10607"/>
                  </a:lnTo>
                  <a:lnTo>
                    <a:pt x="68770" y="10633"/>
                  </a:lnTo>
                  <a:lnTo>
                    <a:pt x="68641" y="10620"/>
                  </a:lnTo>
                  <a:lnTo>
                    <a:pt x="68524" y="10594"/>
                  </a:lnTo>
                  <a:lnTo>
                    <a:pt x="68407" y="10542"/>
                  </a:lnTo>
                  <a:lnTo>
                    <a:pt x="68304" y="10464"/>
                  </a:lnTo>
                  <a:lnTo>
                    <a:pt x="68226" y="10373"/>
                  </a:lnTo>
                  <a:lnTo>
                    <a:pt x="68161" y="10270"/>
                  </a:lnTo>
                  <a:lnTo>
                    <a:pt x="68109" y="10153"/>
                  </a:lnTo>
                  <a:lnTo>
                    <a:pt x="67409" y="7469"/>
                  </a:lnTo>
                  <a:lnTo>
                    <a:pt x="67396" y="7352"/>
                  </a:lnTo>
                  <a:lnTo>
                    <a:pt x="67396" y="7223"/>
                  </a:lnTo>
                  <a:lnTo>
                    <a:pt x="67435" y="7106"/>
                  </a:lnTo>
                  <a:lnTo>
                    <a:pt x="67487" y="6989"/>
                  </a:lnTo>
                  <a:lnTo>
                    <a:pt x="67552" y="6886"/>
                  </a:lnTo>
                  <a:lnTo>
                    <a:pt x="67642" y="6808"/>
                  </a:lnTo>
                  <a:lnTo>
                    <a:pt x="67746" y="6743"/>
                  </a:lnTo>
                  <a:lnTo>
                    <a:pt x="67876" y="6691"/>
                  </a:lnTo>
                  <a:lnTo>
                    <a:pt x="69846" y="6173"/>
                  </a:lnTo>
                  <a:lnTo>
                    <a:pt x="69976" y="6160"/>
                  </a:lnTo>
                  <a:close/>
                  <a:moveTo>
                    <a:pt x="63532" y="7832"/>
                  </a:moveTo>
                  <a:lnTo>
                    <a:pt x="63662" y="7845"/>
                  </a:lnTo>
                  <a:lnTo>
                    <a:pt x="63779" y="7871"/>
                  </a:lnTo>
                  <a:lnTo>
                    <a:pt x="63895" y="7923"/>
                  </a:lnTo>
                  <a:lnTo>
                    <a:pt x="63986" y="8001"/>
                  </a:lnTo>
                  <a:lnTo>
                    <a:pt x="64077" y="8092"/>
                  </a:lnTo>
                  <a:lnTo>
                    <a:pt x="64142" y="8195"/>
                  </a:lnTo>
                  <a:lnTo>
                    <a:pt x="64181" y="8312"/>
                  </a:lnTo>
                  <a:lnTo>
                    <a:pt x="64881" y="10996"/>
                  </a:lnTo>
                  <a:lnTo>
                    <a:pt x="64907" y="11125"/>
                  </a:lnTo>
                  <a:lnTo>
                    <a:pt x="64894" y="11242"/>
                  </a:lnTo>
                  <a:lnTo>
                    <a:pt x="64868" y="11372"/>
                  </a:lnTo>
                  <a:lnTo>
                    <a:pt x="64816" y="11476"/>
                  </a:lnTo>
                  <a:lnTo>
                    <a:pt x="64738" y="11579"/>
                  </a:lnTo>
                  <a:lnTo>
                    <a:pt x="64647" y="11657"/>
                  </a:lnTo>
                  <a:lnTo>
                    <a:pt x="64544" y="11735"/>
                  </a:lnTo>
                  <a:lnTo>
                    <a:pt x="64427" y="11774"/>
                  </a:lnTo>
                  <a:lnTo>
                    <a:pt x="62456" y="12292"/>
                  </a:lnTo>
                  <a:lnTo>
                    <a:pt x="62326" y="12305"/>
                  </a:lnTo>
                  <a:lnTo>
                    <a:pt x="62197" y="12305"/>
                  </a:lnTo>
                  <a:lnTo>
                    <a:pt x="62080" y="12279"/>
                  </a:lnTo>
                  <a:lnTo>
                    <a:pt x="61963" y="12228"/>
                  </a:lnTo>
                  <a:lnTo>
                    <a:pt x="61860" y="12150"/>
                  </a:lnTo>
                  <a:lnTo>
                    <a:pt x="61782" y="12059"/>
                  </a:lnTo>
                  <a:lnTo>
                    <a:pt x="61717" y="11955"/>
                  </a:lnTo>
                  <a:lnTo>
                    <a:pt x="61665" y="11826"/>
                  </a:lnTo>
                  <a:lnTo>
                    <a:pt x="60965" y="9155"/>
                  </a:lnTo>
                  <a:lnTo>
                    <a:pt x="60952" y="9025"/>
                  </a:lnTo>
                  <a:lnTo>
                    <a:pt x="60952" y="8895"/>
                  </a:lnTo>
                  <a:lnTo>
                    <a:pt x="60991" y="8779"/>
                  </a:lnTo>
                  <a:lnTo>
                    <a:pt x="61043" y="8662"/>
                  </a:lnTo>
                  <a:lnTo>
                    <a:pt x="61108" y="8571"/>
                  </a:lnTo>
                  <a:lnTo>
                    <a:pt x="61198" y="8480"/>
                  </a:lnTo>
                  <a:lnTo>
                    <a:pt x="61302" y="8416"/>
                  </a:lnTo>
                  <a:lnTo>
                    <a:pt x="61432" y="8377"/>
                  </a:lnTo>
                  <a:lnTo>
                    <a:pt x="63403" y="7858"/>
                  </a:lnTo>
                  <a:lnTo>
                    <a:pt x="63532" y="7832"/>
                  </a:lnTo>
                  <a:close/>
                  <a:moveTo>
                    <a:pt x="57218" y="9518"/>
                  </a:moveTo>
                  <a:lnTo>
                    <a:pt x="57335" y="9557"/>
                  </a:lnTo>
                  <a:lnTo>
                    <a:pt x="57451" y="9608"/>
                  </a:lnTo>
                  <a:lnTo>
                    <a:pt x="57542" y="9673"/>
                  </a:lnTo>
                  <a:lnTo>
                    <a:pt x="57633" y="9764"/>
                  </a:lnTo>
                  <a:lnTo>
                    <a:pt x="57698" y="9881"/>
                  </a:lnTo>
                  <a:lnTo>
                    <a:pt x="57737" y="9997"/>
                  </a:lnTo>
                  <a:lnTo>
                    <a:pt x="58437" y="12668"/>
                  </a:lnTo>
                  <a:lnTo>
                    <a:pt x="58463" y="12798"/>
                  </a:lnTo>
                  <a:lnTo>
                    <a:pt x="58450" y="12928"/>
                  </a:lnTo>
                  <a:lnTo>
                    <a:pt x="58424" y="13044"/>
                  </a:lnTo>
                  <a:lnTo>
                    <a:pt x="58372" y="13161"/>
                  </a:lnTo>
                  <a:lnTo>
                    <a:pt x="58294" y="13252"/>
                  </a:lnTo>
                  <a:lnTo>
                    <a:pt x="58203" y="13343"/>
                  </a:lnTo>
                  <a:lnTo>
                    <a:pt x="58100" y="13407"/>
                  </a:lnTo>
                  <a:lnTo>
                    <a:pt x="57983" y="13459"/>
                  </a:lnTo>
                  <a:lnTo>
                    <a:pt x="56012" y="13965"/>
                  </a:lnTo>
                  <a:lnTo>
                    <a:pt x="55883" y="13991"/>
                  </a:lnTo>
                  <a:lnTo>
                    <a:pt x="55753" y="13978"/>
                  </a:lnTo>
                  <a:lnTo>
                    <a:pt x="55636" y="13952"/>
                  </a:lnTo>
                  <a:lnTo>
                    <a:pt x="55520" y="13900"/>
                  </a:lnTo>
                  <a:lnTo>
                    <a:pt x="55416" y="13835"/>
                  </a:lnTo>
                  <a:lnTo>
                    <a:pt x="55338" y="13745"/>
                  </a:lnTo>
                  <a:lnTo>
                    <a:pt x="55273" y="13628"/>
                  </a:lnTo>
                  <a:lnTo>
                    <a:pt x="55221" y="13511"/>
                  </a:lnTo>
                  <a:lnTo>
                    <a:pt x="54521" y="10840"/>
                  </a:lnTo>
                  <a:lnTo>
                    <a:pt x="54508" y="10711"/>
                  </a:lnTo>
                  <a:lnTo>
                    <a:pt x="54508" y="10581"/>
                  </a:lnTo>
                  <a:lnTo>
                    <a:pt x="54547" y="10464"/>
                  </a:lnTo>
                  <a:lnTo>
                    <a:pt x="54599" y="10348"/>
                  </a:lnTo>
                  <a:lnTo>
                    <a:pt x="54664" y="10244"/>
                  </a:lnTo>
                  <a:lnTo>
                    <a:pt x="54755" y="10166"/>
                  </a:lnTo>
                  <a:lnTo>
                    <a:pt x="54858" y="10101"/>
                  </a:lnTo>
                  <a:lnTo>
                    <a:pt x="54988" y="10049"/>
                  </a:lnTo>
                  <a:lnTo>
                    <a:pt x="56959" y="9544"/>
                  </a:lnTo>
                  <a:lnTo>
                    <a:pt x="57088" y="9518"/>
                  </a:lnTo>
                  <a:close/>
                  <a:moveTo>
                    <a:pt x="50774" y="11203"/>
                  </a:moveTo>
                  <a:lnTo>
                    <a:pt x="50891" y="11229"/>
                  </a:lnTo>
                  <a:lnTo>
                    <a:pt x="51007" y="11281"/>
                  </a:lnTo>
                  <a:lnTo>
                    <a:pt x="51098" y="11359"/>
                  </a:lnTo>
                  <a:lnTo>
                    <a:pt x="51189" y="11450"/>
                  </a:lnTo>
                  <a:lnTo>
                    <a:pt x="51254" y="11553"/>
                  </a:lnTo>
                  <a:lnTo>
                    <a:pt x="51293" y="11683"/>
                  </a:lnTo>
                  <a:lnTo>
                    <a:pt x="51993" y="14354"/>
                  </a:lnTo>
                  <a:lnTo>
                    <a:pt x="52019" y="14484"/>
                  </a:lnTo>
                  <a:lnTo>
                    <a:pt x="52006" y="14600"/>
                  </a:lnTo>
                  <a:lnTo>
                    <a:pt x="51980" y="14730"/>
                  </a:lnTo>
                  <a:lnTo>
                    <a:pt x="51928" y="14834"/>
                  </a:lnTo>
                  <a:lnTo>
                    <a:pt x="51850" y="14937"/>
                  </a:lnTo>
                  <a:lnTo>
                    <a:pt x="51772" y="15028"/>
                  </a:lnTo>
                  <a:lnTo>
                    <a:pt x="51656" y="15093"/>
                  </a:lnTo>
                  <a:lnTo>
                    <a:pt x="51539" y="15132"/>
                  </a:lnTo>
                  <a:lnTo>
                    <a:pt x="49568" y="15650"/>
                  </a:lnTo>
                  <a:lnTo>
                    <a:pt x="49439" y="15663"/>
                  </a:lnTo>
                  <a:lnTo>
                    <a:pt x="49309" y="15663"/>
                  </a:lnTo>
                  <a:lnTo>
                    <a:pt x="49192" y="15638"/>
                  </a:lnTo>
                  <a:lnTo>
                    <a:pt x="49076" y="15586"/>
                  </a:lnTo>
                  <a:lnTo>
                    <a:pt x="48972" y="15508"/>
                  </a:lnTo>
                  <a:lnTo>
                    <a:pt x="48894" y="15417"/>
                  </a:lnTo>
                  <a:lnTo>
                    <a:pt x="48829" y="15313"/>
                  </a:lnTo>
                  <a:lnTo>
                    <a:pt x="48777" y="15184"/>
                  </a:lnTo>
                  <a:lnTo>
                    <a:pt x="48077" y="12513"/>
                  </a:lnTo>
                  <a:lnTo>
                    <a:pt x="48064" y="12383"/>
                  </a:lnTo>
                  <a:lnTo>
                    <a:pt x="48064" y="12266"/>
                  </a:lnTo>
                  <a:lnTo>
                    <a:pt x="48103" y="12137"/>
                  </a:lnTo>
                  <a:lnTo>
                    <a:pt x="48155" y="12033"/>
                  </a:lnTo>
                  <a:lnTo>
                    <a:pt x="48220" y="11929"/>
                  </a:lnTo>
                  <a:lnTo>
                    <a:pt x="48311" y="11839"/>
                  </a:lnTo>
                  <a:lnTo>
                    <a:pt x="48414" y="11774"/>
                  </a:lnTo>
                  <a:lnTo>
                    <a:pt x="48544" y="11735"/>
                  </a:lnTo>
                  <a:lnTo>
                    <a:pt x="50515" y="11216"/>
                  </a:lnTo>
                  <a:lnTo>
                    <a:pt x="50644" y="11203"/>
                  </a:lnTo>
                  <a:close/>
                  <a:moveTo>
                    <a:pt x="44201" y="12876"/>
                  </a:moveTo>
                  <a:lnTo>
                    <a:pt x="44330" y="12889"/>
                  </a:lnTo>
                  <a:lnTo>
                    <a:pt x="44447" y="12915"/>
                  </a:lnTo>
                  <a:lnTo>
                    <a:pt x="44564" y="12967"/>
                  </a:lnTo>
                  <a:lnTo>
                    <a:pt x="44654" y="13031"/>
                  </a:lnTo>
                  <a:lnTo>
                    <a:pt x="44745" y="13122"/>
                  </a:lnTo>
                  <a:lnTo>
                    <a:pt x="44810" y="13239"/>
                  </a:lnTo>
                  <a:lnTo>
                    <a:pt x="44862" y="13356"/>
                  </a:lnTo>
                  <a:lnTo>
                    <a:pt x="45549" y="16026"/>
                  </a:lnTo>
                  <a:lnTo>
                    <a:pt x="45575" y="16156"/>
                  </a:lnTo>
                  <a:lnTo>
                    <a:pt x="45562" y="16286"/>
                  </a:lnTo>
                  <a:lnTo>
                    <a:pt x="45536" y="16402"/>
                  </a:lnTo>
                  <a:lnTo>
                    <a:pt x="45484" y="16519"/>
                  </a:lnTo>
                  <a:lnTo>
                    <a:pt x="45419" y="16623"/>
                  </a:lnTo>
                  <a:lnTo>
                    <a:pt x="45329" y="16701"/>
                  </a:lnTo>
                  <a:lnTo>
                    <a:pt x="45212" y="16766"/>
                  </a:lnTo>
                  <a:lnTo>
                    <a:pt x="45095" y="16817"/>
                  </a:lnTo>
                  <a:lnTo>
                    <a:pt x="43124" y="17323"/>
                  </a:lnTo>
                  <a:lnTo>
                    <a:pt x="42995" y="17349"/>
                  </a:lnTo>
                  <a:lnTo>
                    <a:pt x="42865" y="17349"/>
                  </a:lnTo>
                  <a:lnTo>
                    <a:pt x="42748" y="17310"/>
                  </a:lnTo>
                  <a:lnTo>
                    <a:pt x="42632" y="17258"/>
                  </a:lnTo>
                  <a:lnTo>
                    <a:pt x="42528" y="17193"/>
                  </a:lnTo>
                  <a:lnTo>
                    <a:pt x="42450" y="17103"/>
                  </a:lnTo>
                  <a:lnTo>
                    <a:pt x="42385" y="16986"/>
                  </a:lnTo>
                  <a:lnTo>
                    <a:pt x="42334" y="16869"/>
                  </a:lnTo>
                  <a:lnTo>
                    <a:pt x="41633" y="14198"/>
                  </a:lnTo>
                  <a:lnTo>
                    <a:pt x="41620" y="14069"/>
                  </a:lnTo>
                  <a:lnTo>
                    <a:pt x="41620" y="13939"/>
                  </a:lnTo>
                  <a:lnTo>
                    <a:pt x="41659" y="13822"/>
                  </a:lnTo>
                  <a:lnTo>
                    <a:pt x="41711" y="13706"/>
                  </a:lnTo>
                  <a:lnTo>
                    <a:pt x="41776" y="13615"/>
                  </a:lnTo>
                  <a:lnTo>
                    <a:pt x="41867" y="13524"/>
                  </a:lnTo>
                  <a:lnTo>
                    <a:pt x="41983" y="13459"/>
                  </a:lnTo>
                  <a:lnTo>
                    <a:pt x="42100" y="13407"/>
                  </a:lnTo>
                  <a:lnTo>
                    <a:pt x="44071" y="12902"/>
                  </a:lnTo>
                  <a:lnTo>
                    <a:pt x="44201" y="12876"/>
                  </a:lnTo>
                  <a:close/>
                  <a:moveTo>
                    <a:pt x="37886" y="14561"/>
                  </a:moveTo>
                  <a:lnTo>
                    <a:pt x="38003" y="14587"/>
                  </a:lnTo>
                  <a:lnTo>
                    <a:pt x="38120" y="14639"/>
                  </a:lnTo>
                  <a:lnTo>
                    <a:pt x="38210" y="14717"/>
                  </a:lnTo>
                  <a:lnTo>
                    <a:pt x="38301" y="14808"/>
                  </a:lnTo>
                  <a:lnTo>
                    <a:pt x="38366" y="14911"/>
                  </a:lnTo>
                  <a:lnTo>
                    <a:pt x="38418" y="15041"/>
                  </a:lnTo>
                  <a:lnTo>
                    <a:pt x="39105" y="17712"/>
                  </a:lnTo>
                  <a:lnTo>
                    <a:pt x="39131" y="17842"/>
                  </a:lnTo>
                  <a:lnTo>
                    <a:pt x="39118" y="17971"/>
                  </a:lnTo>
                  <a:lnTo>
                    <a:pt x="39092" y="18088"/>
                  </a:lnTo>
                  <a:lnTo>
                    <a:pt x="39040" y="18205"/>
                  </a:lnTo>
                  <a:lnTo>
                    <a:pt x="38975" y="18295"/>
                  </a:lnTo>
                  <a:lnTo>
                    <a:pt x="38885" y="18386"/>
                  </a:lnTo>
                  <a:lnTo>
                    <a:pt x="38768" y="18451"/>
                  </a:lnTo>
                  <a:lnTo>
                    <a:pt x="38651" y="18490"/>
                  </a:lnTo>
                  <a:lnTo>
                    <a:pt x="36681" y="19009"/>
                  </a:lnTo>
                  <a:lnTo>
                    <a:pt x="36551" y="19034"/>
                  </a:lnTo>
                  <a:lnTo>
                    <a:pt x="36421" y="19022"/>
                  </a:lnTo>
                  <a:lnTo>
                    <a:pt x="36305" y="18996"/>
                  </a:lnTo>
                  <a:lnTo>
                    <a:pt x="36188" y="18944"/>
                  </a:lnTo>
                  <a:lnTo>
                    <a:pt x="36084" y="18866"/>
                  </a:lnTo>
                  <a:lnTo>
                    <a:pt x="36006" y="18775"/>
                  </a:lnTo>
                  <a:lnTo>
                    <a:pt x="35942" y="18671"/>
                  </a:lnTo>
                  <a:lnTo>
                    <a:pt x="35890" y="18555"/>
                  </a:lnTo>
                  <a:lnTo>
                    <a:pt x="35190" y="15871"/>
                  </a:lnTo>
                  <a:lnTo>
                    <a:pt x="35177" y="15741"/>
                  </a:lnTo>
                  <a:lnTo>
                    <a:pt x="35177" y="15625"/>
                  </a:lnTo>
                  <a:lnTo>
                    <a:pt x="35215" y="15495"/>
                  </a:lnTo>
                  <a:lnTo>
                    <a:pt x="35267" y="15391"/>
                  </a:lnTo>
                  <a:lnTo>
                    <a:pt x="35332" y="15287"/>
                  </a:lnTo>
                  <a:lnTo>
                    <a:pt x="35423" y="15210"/>
                  </a:lnTo>
                  <a:lnTo>
                    <a:pt x="35540" y="15132"/>
                  </a:lnTo>
                  <a:lnTo>
                    <a:pt x="35656" y="15093"/>
                  </a:lnTo>
                  <a:lnTo>
                    <a:pt x="37627" y="14574"/>
                  </a:lnTo>
                  <a:lnTo>
                    <a:pt x="37757" y="14561"/>
                  </a:lnTo>
                  <a:close/>
                  <a:moveTo>
                    <a:pt x="31313" y="16234"/>
                  </a:moveTo>
                  <a:lnTo>
                    <a:pt x="31442" y="16247"/>
                  </a:lnTo>
                  <a:lnTo>
                    <a:pt x="31559" y="16273"/>
                  </a:lnTo>
                  <a:lnTo>
                    <a:pt x="31676" y="16325"/>
                  </a:lnTo>
                  <a:lnTo>
                    <a:pt x="31767" y="16402"/>
                  </a:lnTo>
                  <a:lnTo>
                    <a:pt x="31857" y="16493"/>
                  </a:lnTo>
                  <a:lnTo>
                    <a:pt x="31922" y="16597"/>
                  </a:lnTo>
                  <a:lnTo>
                    <a:pt x="31974" y="16714"/>
                  </a:lnTo>
                  <a:lnTo>
                    <a:pt x="32661" y="19398"/>
                  </a:lnTo>
                  <a:lnTo>
                    <a:pt x="32687" y="19514"/>
                  </a:lnTo>
                  <a:lnTo>
                    <a:pt x="32674" y="19644"/>
                  </a:lnTo>
                  <a:lnTo>
                    <a:pt x="32648" y="19761"/>
                  </a:lnTo>
                  <a:lnTo>
                    <a:pt x="32596" y="19877"/>
                  </a:lnTo>
                  <a:lnTo>
                    <a:pt x="32532" y="19981"/>
                  </a:lnTo>
                  <a:lnTo>
                    <a:pt x="32441" y="20059"/>
                  </a:lnTo>
                  <a:lnTo>
                    <a:pt x="32324" y="20124"/>
                  </a:lnTo>
                  <a:lnTo>
                    <a:pt x="32207" y="20175"/>
                  </a:lnTo>
                  <a:lnTo>
                    <a:pt x="30237" y="20694"/>
                  </a:lnTo>
                  <a:lnTo>
                    <a:pt x="30107" y="20707"/>
                  </a:lnTo>
                  <a:lnTo>
                    <a:pt x="29977" y="20707"/>
                  </a:lnTo>
                  <a:lnTo>
                    <a:pt x="29861" y="20668"/>
                  </a:lnTo>
                  <a:lnTo>
                    <a:pt x="29744" y="20616"/>
                  </a:lnTo>
                  <a:lnTo>
                    <a:pt x="29640" y="20551"/>
                  </a:lnTo>
                  <a:lnTo>
                    <a:pt x="29562" y="20461"/>
                  </a:lnTo>
                  <a:lnTo>
                    <a:pt x="29498" y="20357"/>
                  </a:lnTo>
                  <a:lnTo>
                    <a:pt x="29446" y="20227"/>
                  </a:lnTo>
                  <a:lnTo>
                    <a:pt x="28746" y="17556"/>
                  </a:lnTo>
                  <a:lnTo>
                    <a:pt x="28733" y="17427"/>
                  </a:lnTo>
                  <a:lnTo>
                    <a:pt x="28733" y="17297"/>
                  </a:lnTo>
                  <a:lnTo>
                    <a:pt x="28772" y="17180"/>
                  </a:lnTo>
                  <a:lnTo>
                    <a:pt x="28823" y="17064"/>
                  </a:lnTo>
                  <a:lnTo>
                    <a:pt x="28888" y="16973"/>
                  </a:lnTo>
                  <a:lnTo>
                    <a:pt x="28979" y="16882"/>
                  </a:lnTo>
                  <a:lnTo>
                    <a:pt x="29096" y="16817"/>
                  </a:lnTo>
                  <a:lnTo>
                    <a:pt x="29212" y="16778"/>
                  </a:lnTo>
                  <a:lnTo>
                    <a:pt x="31183" y="16260"/>
                  </a:lnTo>
                  <a:lnTo>
                    <a:pt x="31313" y="16234"/>
                  </a:lnTo>
                  <a:close/>
                  <a:moveTo>
                    <a:pt x="24999" y="17919"/>
                  </a:moveTo>
                  <a:lnTo>
                    <a:pt x="25115" y="17958"/>
                  </a:lnTo>
                  <a:lnTo>
                    <a:pt x="25232" y="18010"/>
                  </a:lnTo>
                  <a:lnTo>
                    <a:pt x="25323" y="18075"/>
                  </a:lnTo>
                  <a:lnTo>
                    <a:pt x="25413" y="18166"/>
                  </a:lnTo>
                  <a:lnTo>
                    <a:pt x="25478" y="18270"/>
                  </a:lnTo>
                  <a:lnTo>
                    <a:pt x="25530" y="18399"/>
                  </a:lnTo>
                  <a:lnTo>
                    <a:pt x="26217" y="21070"/>
                  </a:lnTo>
                  <a:lnTo>
                    <a:pt x="26243" y="21200"/>
                  </a:lnTo>
                  <a:lnTo>
                    <a:pt x="26230" y="21329"/>
                  </a:lnTo>
                  <a:lnTo>
                    <a:pt x="26204" y="21446"/>
                  </a:lnTo>
                  <a:lnTo>
                    <a:pt x="26153" y="21563"/>
                  </a:lnTo>
                  <a:lnTo>
                    <a:pt x="26088" y="21654"/>
                  </a:lnTo>
                  <a:lnTo>
                    <a:pt x="25997" y="21744"/>
                  </a:lnTo>
                  <a:lnTo>
                    <a:pt x="25880" y="21809"/>
                  </a:lnTo>
                  <a:lnTo>
                    <a:pt x="25764" y="21861"/>
                  </a:lnTo>
                  <a:lnTo>
                    <a:pt x="23793" y="22367"/>
                  </a:lnTo>
                  <a:lnTo>
                    <a:pt x="23663" y="22393"/>
                  </a:lnTo>
                  <a:lnTo>
                    <a:pt x="23533" y="22380"/>
                  </a:lnTo>
                  <a:lnTo>
                    <a:pt x="23417" y="22354"/>
                  </a:lnTo>
                  <a:lnTo>
                    <a:pt x="23300" y="22302"/>
                  </a:lnTo>
                  <a:lnTo>
                    <a:pt x="23196" y="22224"/>
                  </a:lnTo>
                  <a:lnTo>
                    <a:pt x="23119" y="22133"/>
                  </a:lnTo>
                  <a:lnTo>
                    <a:pt x="23054" y="22030"/>
                  </a:lnTo>
                  <a:lnTo>
                    <a:pt x="23002" y="21913"/>
                  </a:lnTo>
                  <a:lnTo>
                    <a:pt x="22315" y="19242"/>
                  </a:lnTo>
                  <a:lnTo>
                    <a:pt x="22289" y="19112"/>
                  </a:lnTo>
                  <a:lnTo>
                    <a:pt x="22289" y="18983"/>
                  </a:lnTo>
                  <a:lnTo>
                    <a:pt x="22328" y="18866"/>
                  </a:lnTo>
                  <a:lnTo>
                    <a:pt x="22380" y="18749"/>
                  </a:lnTo>
                  <a:lnTo>
                    <a:pt x="22444" y="18646"/>
                  </a:lnTo>
                  <a:lnTo>
                    <a:pt x="22535" y="18568"/>
                  </a:lnTo>
                  <a:lnTo>
                    <a:pt x="22652" y="18503"/>
                  </a:lnTo>
                  <a:lnTo>
                    <a:pt x="22768" y="18451"/>
                  </a:lnTo>
                  <a:lnTo>
                    <a:pt x="24739" y="17932"/>
                  </a:lnTo>
                  <a:lnTo>
                    <a:pt x="24869" y="17919"/>
                  </a:lnTo>
                  <a:close/>
                  <a:moveTo>
                    <a:pt x="18425" y="19592"/>
                  </a:moveTo>
                  <a:lnTo>
                    <a:pt x="18555" y="19605"/>
                  </a:lnTo>
                  <a:lnTo>
                    <a:pt x="18671" y="19631"/>
                  </a:lnTo>
                  <a:lnTo>
                    <a:pt x="18788" y="19683"/>
                  </a:lnTo>
                  <a:lnTo>
                    <a:pt x="18879" y="19761"/>
                  </a:lnTo>
                  <a:lnTo>
                    <a:pt x="18970" y="19851"/>
                  </a:lnTo>
                  <a:lnTo>
                    <a:pt x="19034" y="19955"/>
                  </a:lnTo>
                  <a:lnTo>
                    <a:pt x="19086" y="20072"/>
                  </a:lnTo>
                  <a:lnTo>
                    <a:pt x="19773" y="22756"/>
                  </a:lnTo>
                  <a:lnTo>
                    <a:pt x="19799" y="22885"/>
                  </a:lnTo>
                  <a:lnTo>
                    <a:pt x="19786" y="23002"/>
                  </a:lnTo>
                  <a:lnTo>
                    <a:pt x="19760" y="23132"/>
                  </a:lnTo>
                  <a:lnTo>
                    <a:pt x="19709" y="23235"/>
                  </a:lnTo>
                  <a:lnTo>
                    <a:pt x="19644" y="23339"/>
                  </a:lnTo>
                  <a:lnTo>
                    <a:pt x="19553" y="23430"/>
                  </a:lnTo>
                  <a:lnTo>
                    <a:pt x="19436" y="23495"/>
                  </a:lnTo>
                  <a:lnTo>
                    <a:pt x="19320" y="23534"/>
                  </a:lnTo>
                  <a:lnTo>
                    <a:pt x="17349" y="24052"/>
                  </a:lnTo>
                  <a:lnTo>
                    <a:pt x="17219" y="24065"/>
                  </a:lnTo>
                  <a:lnTo>
                    <a:pt x="17090" y="24065"/>
                  </a:lnTo>
                  <a:lnTo>
                    <a:pt x="16973" y="24039"/>
                  </a:lnTo>
                  <a:lnTo>
                    <a:pt x="16856" y="23987"/>
                  </a:lnTo>
                  <a:lnTo>
                    <a:pt x="16752" y="23910"/>
                  </a:lnTo>
                  <a:lnTo>
                    <a:pt x="16675" y="23819"/>
                  </a:lnTo>
                  <a:lnTo>
                    <a:pt x="16610" y="23715"/>
                  </a:lnTo>
                  <a:lnTo>
                    <a:pt x="16558" y="23585"/>
                  </a:lnTo>
                  <a:lnTo>
                    <a:pt x="15871" y="20915"/>
                  </a:lnTo>
                  <a:lnTo>
                    <a:pt x="15845" y="20785"/>
                  </a:lnTo>
                  <a:lnTo>
                    <a:pt x="15845" y="20668"/>
                  </a:lnTo>
                  <a:lnTo>
                    <a:pt x="15884" y="20538"/>
                  </a:lnTo>
                  <a:lnTo>
                    <a:pt x="15936" y="20435"/>
                  </a:lnTo>
                  <a:lnTo>
                    <a:pt x="16000" y="20331"/>
                  </a:lnTo>
                  <a:lnTo>
                    <a:pt x="16091" y="20240"/>
                  </a:lnTo>
                  <a:lnTo>
                    <a:pt x="16208" y="20175"/>
                  </a:lnTo>
                  <a:lnTo>
                    <a:pt x="16325" y="20137"/>
                  </a:lnTo>
                  <a:lnTo>
                    <a:pt x="18295" y="19618"/>
                  </a:lnTo>
                  <a:lnTo>
                    <a:pt x="18425" y="19592"/>
                  </a:lnTo>
                  <a:close/>
                  <a:moveTo>
                    <a:pt x="11981" y="21278"/>
                  </a:moveTo>
                  <a:lnTo>
                    <a:pt x="12111" y="21291"/>
                  </a:lnTo>
                  <a:lnTo>
                    <a:pt x="12227" y="21316"/>
                  </a:lnTo>
                  <a:lnTo>
                    <a:pt x="12344" y="21368"/>
                  </a:lnTo>
                  <a:lnTo>
                    <a:pt x="12435" y="21433"/>
                  </a:lnTo>
                  <a:lnTo>
                    <a:pt x="12526" y="21524"/>
                  </a:lnTo>
                  <a:lnTo>
                    <a:pt x="12591" y="21641"/>
                  </a:lnTo>
                  <a:lnTo>
                    <a:pt x="12642" y="21757"/>
                  </a:lnTo>
                  <a:lnTo>
                    <a:pt x="13330" y="24428"/>
                  </a:lnTo>
                  <a:lnTo>
                    <a:pt x="13356" y="24558"/>
                  </a:lnTo>
                  <a:lnTo>
                    <a:pt x="13343" y="24687"/>
                  </a:lnTo>
                  <a:lnTo>
                    <a:pt x="13317" y="24804"/>
                  </a:lnTo>
                  <a:lnTo>
                    <a:pt x="13265" y="24921"/>
                  </a:lnTo>
                  <a:lnTo>
                    <a:pt x="13200" y="25025"/>
                  </a:lnTo>
                  <a:lnTo>
                    <a:pt x="13109" y="25102"/>
                  </a:lnTo>
                  <a:lnTo>
                    <a:pt x="12992" y="25167"/>
                  </a:lnTo>
                  <a:lnTo>
                    <a:pt x="12876" y="25219"/>
                  </a:lnTo>
                  <a:lnTo>
                    <a:pt x="10905" y="25725"/>
                  </a:lnTo>
                  <a:lnTo>
                    <a:pt x="10775" y="25751"/>
                  </a:lnTo>
                  <a:lnTo>
                    <a:pt x="10646" y="25751"/>
                  </a:lnTo>
                  <a:lnTo>
                    <a:pt x="10529" y="25712"/>
                  </a:lnTo>
                  <a:lnTo>
                    <a:pt x="10412" y="25660"/>
                  </a:lnTo>
                  <a:lnTo>
                    <a:pt x="10309" y="25595"/>
                  </a:lnTo>
                  <a:lnTo>
                    <a:pt x="10231" y="25504"/>
                  </a:lnTo>
                  <a:lnTo>
                    <a:pt x="10166" y="25388"/>
                  </a:lnTo>
                  <a:lnTo>
                    <a:pt x="10114" y="25271"/>
                  </a:lnTo>
                  <a:lnTo>
                    <a:pt x="9427" y="22600"/>
                  </a:lnTo>
                  <a:lnTo>
                    <a:pt x="9401" y="22470"/>
                  </a:lnTo>
                  <a:lnTo>
                    <a:pt x="9401" y="22341"/>
                  </a:lnTo>
                  <a:lnTo>
                    <a:pt x="9440" y="22224"/>
                  </a:lnTo>
                  <a:lnTo>
                    <a:pt x="9492" y="22107"/>
                  </a:lnTo>
                  <a:lnTo>
                    <a:pt x="9557" y="22004"/>
                  </a:lnTo>
                  <a:lnTo>
                    <a:pt x="9647" y="21926"/>
                  </a:lnTo>
                  <a:lnTo>
                    <a:pt x="9764" y="21861"/>
                  </a:lnTo>
                  <a:lnTo>
                    <a:pt x="9881" y="21809"/>
                  </a:lnTo>
                  <a:lnTo>
                    <a:pt x="11851" y="21303"/>
                  </a:lnTo>
                  <a:lnTo>
                    <a:pt x="11981" y="21278"/>
                  </a:lnTo>
                  <a:close/>
                  <a:moveTo>
                    <a:pt x="5667" y="22963"/>
                  </a:moveTo>
                  <a:lnTo>
                    <a:pt x="5784" y="22989"/>
                  </a:lnTo>
                  <a:lnTo>
                    <a:pt x="5900" y="23041"/>
                  </a:lnTo>
                  <a:lnTo>
                    <a:pt x="5991" y="23119"/>
                  </a:lnTo>
                  <a:lnTo>
                    <a:pt x="6082" y="23209"/>
                  </a:lnTo>
                  <a:lnTo>
                    <a:pt x="6147" y="23313"/>
                  </a:lnTo>
                  <a:lnTo>
                    <a:pt x="6199" y="23443"/>
                  </a:lnTo>
                  <a:lnTo>
                    <a:pt x="6886" y="26114"/>
                  </a:lnTo>
                  <a:lnTo>
                    <a:pt x="6912" y="26243"/>
                  </a:lnTo>
                  <a:lnTo>
                    <a:pt x="6899" y="26373"/>
                  </a:lnTo>
                  <a:lnTo>
                    <a:pt x="6873" y="26490"/>
                  </a:lnTo>
                  <a:lnTo>
                    <a:pt x="6821" y="26593"/>
                  </a:lnTo>
                  <a:lnTo>
                    <a:pt x="6756" y="26697"/>
                  </a:lnTo>
                  <a:lnTo>
                    <a:pt x="6665" y="26788"/>
                  </a:lnTo>
                  <a:lnTo>
                    <a:pt x="6549" y="26853"/>
                  </a:lnTo>
                  <a:lnTo>
                    <a:pt x="6432" y="26892"/>
                  </a:lnTo>
                  <a:lnTo>
                    <a:pt x="4461" y="27410"/>
                  </a:lnTo>
                  <a:lnTo>
                    <a:pt x="4331" y="27436"/>
                  </a:lnTo>
                  <a:lnTo>
                    <a:pt x="4202" y="27423"/>
                  </a:lnTo>
                  <a:lnTo>
                    <a:pt x="4085" y="27397"/>
                  </a:lnTo>
                  <a:lnTo>
                    <a:pt x="3968" y="27345"/>
                  </a:lnTo>
                  <a:lnTo>
                    <a:pt x="3878" y="27268"/>
                  </a:lnTo>
                  <a:lnTo>
                    <a:pt x="3787" y="27177"/>
                  </a:lnTo>
                  <a:lnTo>
                    <a:pt x="3722" y="27073"/>
                  </a:lnTo>
                  <a:lnTo>
                    <a:pt x="3670" y="26956"/>
                  </a:lnTo>
                  <a:lnTo>
                    <a:pt x="2983" y="24273"/>
                  </a:lnTo>
                  <a:lnTo>
                    <a:pt x="2957" y="24143"/>
                  </a:lnTo>
                  <a:lnTo>
                    <a:pt x="2957" y="24026"/>
                  </a:lnTo>
                  <a:lnTo>
                    <a:pt x="2996" y="23897"/>
                  </a:lnTo>
                  <a:lnTo>
                    <a:pt x="3048" y="23793"/>
                  </a:lnTo>
                  <a:lnTo>
                    <a:pt x="3113" y="23689"/>
                  </a:lnTo>
                  <a:lnTo>
                    <a:pt x="3203" y="23598"/>
                  </a:lnTo>
                  <a:lnTo>
                    <a:pt x="3320" y="23534"/>
                  </a:lnTo>
                  <a:lnTo>
                    <a:pt x="3437" y="23495"/>
                  </a:lnTo>
                  <a:lnTo>
                    <a:pt x="5408" y="22976"/>
                  </a:lnTo>
                  <a:lnTo>
                    <a:pt x="5537" y="22963"/>
                  </a:lnTo>
                  <a:close/>
                  <a:moveTo>
                    <a:pt x="91058" y="33750"/>
                  </a:moveTo>
                  <a:lnTo>
                    <a:pt x="91175" y="33789"/>
                  </a:lnTo>
                  <a:lnTo>
                    <a:pt x="91291" y="33841"/>
                  </a:lnTo>
                  <a:lnTo>
                    <a:pt x="91395" y="33906"/>
                  </a:lnTo>
                  <a:lnTo>
                    <a:pt x="91473" y="33997"/>
                  </a:lnTo>
                  <a:lnTo>
                    <a:pt x="91538" y="34101"/>
                  </a:lnTo>
                  <a:lnTo>
                    <a:pt x="91590" y="34230"/>
                  </a:lnTo>
                  <a:lnTo>
                    <a:pt x="92290" y="36901"/>
                  </a:lnTo>
                  <a:lnTo>
                    <a:pt x="92303" y="37031"/>
                  </a:lnTo>
                  <a:lnTo>
                    <a:pt x="92303" y="37160"/>
                  </a:lnTo>
                  <a:lnTo>
                    <a:pt x="92264" y="37277"/>
                  </a:lnTo>
                  <a:lnTo>
                    <a:pt x="92212" y="37394"/>
                  </a:lnTo>
                  <a:lnTo>
                    <a:pt x="92147" y="37485"/>
                  </a:lnTo>
                  <a:lnTo>
                    <a:pt x="92056" y="37575"/>
                  </a:lnTo>
                  <a:lnTo>
                    <a:pt x="91953" y="37640"/>
                  </a:lnTo>
                  <a:lnTo>
                    <a:pt x="91823" y="37679"/>
                  </a:lnTo>
                  <a:lnTo>
                    <a:pt x="89852" y="38198"/>
                  </a:lnTo>
                  <a:lnTo>
                    <a:pt x="89723" y="38224"/>
                  </a:lnTo>
                  <a:lnTo>
                    <a:pt x="89593" y="38211"/>
                  </a:lnTo>
                  <a:lnTo>
                    <a:pt x="89476" y="38185"/>
                  </a:lnTo>
                  <a:lnTo>
                    <a:pt x="89360" y="38133"/>
                  </a:lnTo>
                  <a:lnTo>
                    <a:pt x="89269" y="38055"/>
                  </a:lnTo>
                  <a:lnTo>
                    <a:pt x="89178" y="37964"/>
                  </a:lnTo>
                  <a:lnTo>
                    <a:pt x="89113" y="37861"/>
                  </a:lnTo>
                  <a:lnTo>
                    <a:pt x="89074" y="37744"/>
                  </a:lnTo>
                  <a:lnTo>
                    <a:pt x="88374" y="35060"/>
                  </a:lnTo>
                  <a:lnTo>
                    <a:pt x="88348" y="34943"/>
                  </a:lnTo>
                  <a:lnTo>
                    <a:pt x="88361" y="34814"/>
                  </a:lnTo>
                  <a:lnTo>
                    <a:pt x="88387" y="34684"/>
                  </a:lnTo>
                  <a:lnTo>
                    <a:pt x="88439" y="34580"/>
                  </a:lnTo>
                  <a:lnTo>
                    <a:pt x="88517" y="34477"/>
                  </a:lnTo>
                  <a:lnTo>
                    <a:pt x="88608" y="34399"/>
                  </a:lnTo>
                  <a:lnTo>
                    <a:pt x="88711" y="34321"/>
                  </a:lnTo>
                  <a:lnTo>
                    <a:pt x="88828" y="34282"/>
                  </a:lnTo>
                  <a:lnTo>
                    <a:pt x="90799" y="33763"/>
                  </a:lnTo>
                  <a:lnTo>
                    <a:pt x="90928" y="33750"/>
                  </a:lnTo>
                  <a:close/>
                  <a:moveTo>
                    <a:pt x="84485" y="35423"/>
                  </a:moveTo>
                  <a:lnTo>
                    <a:pt x="84614" y="35436"/>
                  </a:lnTo>
                  <a:lnTo>
                    <a:pt x="84731" y="35462"/>
                  </a:lnTo>
                  <a:lnTo>
                    <a:pt x="84848" y="35514"/>
                  </a:lnTo>
                  <a:lnTo>
                    <a:pt x="84951" y="35592"/>
                  </a:lnTo>
                  <a:lnTo>
                    <a:pt x="85029" y="35682"/>
                  </a:lnTo>
                  <a:lnTo>
                    <a:pt x="85094" y="35786"/>
                  </a:lnTo>
                  <a:lnTo>
                    <a:pt x="85146" y="35903"/>
                  </a:lnTo>
                  <a:lnTo>
                    <a:pt x="85846" y="38587"/>
                  </a:lnTo>
                  <a:lnTo>
                    <a:pt x="85859" y="38703"/>
                  </a:lnTo>
                  <a:lnTo>
                    <a:pt x="85859" y="38833"/>
                  </a:lnTo>
                  <a:lnTo>
                    <a:pt x="85820" y="38963"/>
                  </a:lnTo>
                  <a:lnTo>
                    <a:pt x="85768" y="39066"/>
                  </a:lnTo>
                  <a:lnTo>
                    <a:pt x="85703" y="39170"/>
                  </a:lnTo>
                  <a:lnTo>
                    <a:pt x="85613" y="39248"/>
                  </a:lnTo>
                  <a:lnTo>
                    <a:pt x="85509" y="39326"/>
                  </a:lnTo>
                  <a:lnTo>
                    <a:pt x="85379" y="39365"/>
                  </a:lnTo>
                  <a:lnTo>
                    <a:pt x="83408" y="39883"/>
                  </a:lnTo>
                  <a:lnTo>
                    <a:pt x="83279" y="39896"/>
                  </a:lnTo>
                  <a:lnTo>
                    <a:pt x="83149" y="39896"/>
                  </a:lnTo>
                  <a:lnTo>
                    <a:pt x="83032" y="39857"/>
                  </a:lnTo>
                  <a:lnTo>
                    <a:pt x="82916" y="39805"/>
                  </a:lnTo>
                  <a:lnTo>
                    <a:pt x="82825" y="39741"/>
                  </a:lnTo>
                  <a:lnTo>
                    <a:pt x="82734" y="39650"/>
                  </a:lnTo>
                  <a:lnTo>
                    <a:pt x="82669" y="39546"/>
                  </a:lnTo>
                  <a:lnTo>
                    <a:pt x="82630" y="39416"/>
                  </a:lnTo>
                  <a:lnTo>
                    <a:pt x="81930" y="36745"/>
                  </a:lnTo>
                  <a:lnTo>
                    <a:pt x="81904" y="36616"/>
                  </a:lnTo>
                  <a:lnTo>
                    <a:pt x="81917" y="36486"/>
                  </a:lnTo>
                  <a:lnTo>
                    <a:pt x="81943" y="36369"/>
                  </a:lnTo>
                  <a:lnTo>
                    <a:pt x="81995" y="36253"/>
                  </a:lnTo>
                  <a:lnTo>
                    <a:pt x="82073" y="36162"/>
                  </a:lnTo>
                  <a:lnTo>
                    <a:pt x="82164" y="36071"/>
                  </a:lnTo>
                  <a:lnTo>
                    <a:pt x="82267" y="36006"/>
                  </a:lnTo>
                  <a:lnTo>
                    <a:pt x="82384" y="35968"/>
                  </a:lnTo>
                  <a:lnTo>
                    <a:pt x="84355" y="35449"/>
                  </a:lnTo>
                  <a:lnTo>
                    <a:pt x="84485" y="35423"/>
                  </a:lnTo>
                  <a:close/>
                  <a:moveTo>
                    <a:pt x="78170" y="37109"/>
                  </a:moveTo>
                  <a:lnTo>
                    <a:pt x="78287" y="37147"/>
                  </a:lnTo>
                  <a:lnTo>
                    <a:pt x="78404" y="37199"/>
                  </a:lnTo>
                  <a:lnTo>
                    <a:pt x="78507" y="37264"/>
                  </a:lnTo>
                  <a:lnTo>
                    <a:pt x="78585" y="37355"/>
                  </a:lnTo>
                  <a:lnTo>
                    <a:pt x="78650" y="37472"/>
                  </a:lnTo>
                  <a:lnTo>
                    <a:pt x="78702" y="37588"/>
                  </a:lnTo>
                  <a:lnTo>
                    <a:pt x="79402" y="40259"/>
                  </a:lnTo>
                  <a:lnTo>
                    <a:pt x="79415" y="40389"/>
                  </a:lnTo>
                  <a:lnTo>
                    <a:pt x="79415" y="40518"/>
                  </a:lnTo>
                  <a:lnTo>
                    <a:pt x="79376" y="40635"/>
                  </a:lnTo>
                  <a:lnTo>
                    <a:pt x="79324" y="40752"/>
                  </a:lnTo>
                  <a:lnTo>
                    <a:pt x="79259" y="40843"/>
                  </a:lnTo>
                  <a:lnTo>
                    <a:pt x="79169" y="40933"/>
                  </a:lnTo>
                  <a:lnTo>
                    <a:pt x="79065" y="40998"/>
                  </a:lnTo>
                  <a:lnTo>
                    <a:pt x="78935" y="41050"/>
                  </a:lnTo>
                  <a:lnTo>
                    <a:pt x="76965" y="41556"/>
                  </a:lnTo>
                  <a:lnTo>
                    <a:pt x="76835" y="41582"/>
                  </a:lnTo>
                  <a:lnTo>
                    <a:pt x="76705" y="41569"/>
                  </a:lnTo>
                  <a:lnTo>
                    <a:pt x="76589" y="41543"/>
                  </a:lnTo>
                  <a:lnTo>
                    <a:pt x="76472" y="41491"/>
                  </a:lnTo>
                  <a:lnTo>
                    <a:pt x="76381" y="41426"/>
                  </a:lnTo>
                  <a:lnTo>
                    <a:pt x="76290" y="41335"/>
                  </a:lnTo>
                  <a:lnTo>
                    <a:pt x="76226" y="41219"/>
                  </a:lnTo>
                  <a:lnTo>
                    <a:pt x="76187" y="41102"/>
                  </a:lnTo>
                  <a:lnTo>
                    <a:pt x="75486" y="38431"/>
                  </a:lnTo>
                  <a:lnTo>
                    <a:pt x="75461" y="38301"/>
                  </a:lnTo>
                  <a:lnTo>
                    <a:pt x="75474" y="38172"/>
                  </a:lnTo>
                  <a:lnTo>
                    <a:pt x="75499" y="38055"/>
                  </a:lnTo>
                  <a:lnTo>
                    <a:pt x="75551" y="37938"/>
                  </a:lnTo>
                  <a:lnTo>
                    <a:pt x="75629" y="37835"/>
                  </a:lnTo>
                  <a:lnTo>
                    <a:pt x="75720" y="37757"/>
                  </a:lnTo>
                  <a:lnTo>
                    <a:pt x="75824" y="37692"/>
                  </a:lnTo>
                  <a:lnTo>
                    <a:pt x="75940" y="37640"/>
                  </a:lnTo>
                  <a:lnTo>
                    <a:pt x="77911" y="37121"/>
                  </a:lnTo>
                  <a:lnTo>
                    <a:pt x="78041" y="37109"/>
                  </a:lnTo>
                  <a:close/>
                  <a:moveTo>
                    <a:pt x="71726" y="38794"/>
                  </a:moveTo>
                  <a:lnTo>
                    <a:pt x="71843" y="38820"/>
                  </a:lnTo>
                  <a:lnTo>
                    <a:pt x="71960" y="38872"/>
                  </a:lnTo>
                  <a:lnTo>
                    <a:pt x="72064" y="38950"/>
                  </a:lnTo>
                  <a:lnTo>
                    <a:pt x="72141" y="39040"/>
                  </a:lnTo>
                  <a:lnTo>
                    <a:pt x="72206" y="39144"/>
                  </a:lnTo>
                  <a:lnTo>
                    <a:pt x="72258" y="39274"/>
                  </a:lnTo>
                  <a:lnTo>
                    <a:pt x="72958" y="41945"/>
                  </a:lnTo>
                  <a:lnTo>
                    <a:pt x="72971" y="42074"/>
                  </a:lnTo>
                  <a:lnTo>
                    <a:pt x="72971" y="42191"/>
                  </a:lnTo>
                  <a:lnTo>
                    <a:pt x="72932" y="42321"/>
                  </a:lnTo>
                  <a:lnTo>
                    <a:pt x="72880" y="42424"/>
                  </a:lnTo>
                  <a:lnTo>
                    <a:pt x="72816" y="42528"/>
                  </a:lnTo>
                  <a:lnTo>
                    <a:pt x="72725" y="42619"/>
                  </a:lnTo>
                  <a:lnTo>
                    <a:pt x="72621" y="42684"/>
                  </a:lnTo>
                  <a:lnTo>
                    <a:pt x="72491" y="42723"/>
                  </a:lnTo>
                  <a:lnTo>
                    <a:pt x="70521" y="43241"/>
                  </a:lnTo>
                  <a:lnTo>
                    <a:pt x="70391" y="43254"/>
                  </a:lnTo>
                  <a:lnTo>
                    <a:pt x="70261" y="43254"/>
                  </a:lnTo>
                  <a:lnTo>
                    <a:pt x="70145" y="43228"/>
                  </a:lnTo>
                  <a:lnTo>
                    <a:pt x="70041" y="43176"/>
                  </a:lnTo>
                  <a:lnTo>
                    <a:pt x="69937" y="43099"/>
                  </a:lnTo>
                  <a:lnTo>
                    <a:pt x="69846" y="43008"/>
                  </a:lnTo>
                  <a:lnTo>
                    <a:pt x="69782" y="42904"/>
                  </a:lnTo>
                  <a:lnTo>
                    <a:pt x="69743" y="42774"/>
                  </a:lnTo>
                  <a:lnTo>
                    <a:pt x="69043" y="40104"/>
                  </a:lnTo>
                  <a:lnTo>
                    <a:pt x="69017" y="39974"/>
                  </a:lnTo>
                  <a:lnTo>
                    <a:pt x="69030" y="39857"/>
                  </a:lnTo>
                  <a:lnTo>
                    <a:pt x="69056" y="39728"/>
                  </a:lnTo>
                  <a:lnTo>
                    <a:pt x="69107" y="39624"/>
                  </a:lnTo>
                  <a:lnTo>
                    <a:pt x="69185" y="39520"/>
                  </a:lnTo>
                  <a:lnTo>
                    <a:pt x="69276" y="39429"/>
                  </a:lnTo>
                  <a:lnTo>
                    <a:pt x="69380" y="39365"/>
                  </a:lnTo>
                  <a:lnTo>
                    <a:pt x="69496" y="39326"/>
                  </a:lnTo>
                  <a:lnTo>
                    <a:pt x="71467" y="38807"/>
                  </a:lnTo>
                  <a:lnTo>
                    <a:pt x="71597" y="38794"/>
                  </a:lnTo>
                  <a:close/>
                  <a:moveTo>
                    <a:pt x="65153" y="40467"/>
                  </a:moveTo>
                  <a:lnTo>
                    <a:pt x="65283" y="40480"/>
                  </a:lnTo>
                  <a:lnTo>
                    <a:pt x="65399" y="40506"/>
                  </a:lnTo>
                  <a:lnTo>
                    <a:pt x="65516" y="40557"/>
                  </a:lnTo>
                  <a:lnTo>
                    <a:pt x="65620" y="40622"/>
                  </a:lnTo>
                  <a:lnTo>
                    <a:pt x="65697" y="40713"/>
                  </a:lnTo>
                  <a:lnTo>
                    <a:pt x="65762" y="40830"/>
                  </a:lnTo>
                  <a:lnTo>
                    <a:pt x="65814" y="40946"/>
                  </a:lnTo>
                  <a:lnTo>
                    <a:pt x="66514" y="43617"/>
                  </a:lnTo>
                  <a:lnTo>
                    <a:pt x="66527" y="43747"/>
                  </a:lnTo>
                  <a:lnTo>
                    <a:pt x="66527" y="43877"/>
                  </a:lnTo>
                  <a:lnTo>
                    <a:pt x="66488" y="43993"/>
                  </a:lnTo>
                  <a:lnTo>
                    <a:pt x="66437" y="44110"/>
                  </a:lnTo>
                  <a:lnTo>
                    <a:pt x="66372" y="44214"/>
                  </a:lnTo>
                  <a:lnTo>
                    <a:pt x="66281" y="44291"/>
                  </a:lnTo>
                  <a:lnTo>
                    <a:pt x="66177" y="44356"/>
                  </a:lnTo>
                  <a:lnTo>
                    <a:pt x="66048" y="44408"/>
                  </a:lnTo>
                  <a:lnTo>
                    <a:pt x="64077" y="44914"/>
                  </a:lnTo>
                  <a:lnTo>
                    <a:pt x="63947" y="44940"/>
                  </a:lnTo>
                  <a:lnTo>
                    <a:pt x="63817" y="44940"/>
                  </a:lnTo>
                  <a:lnTo>
                    <a:pt x="63701" y="44901"/>
                  </a:lnTo>
                  <a:lnTo>
                    <a:pt x="63597" y="44849"/>
                  </a:lnTo>
                  <a:lnTo>
                    <a:pt x="63493" y="44784"/>
                  </a:lnTo>
                  <a:lnTo>
                    <a:pt x="63403" y="44693"/>
                  </a:lnTo>
                  <a:lnTo>
                    <a:pt x="63338" y="44577"/>
                  </a:lnTo>
                  <a:lnTo>
                    <a:pt x="63299" y="44460"/>
                  </a:lnTo>
                  <a:lnTo>
                    <a:pt x="62599" y="41789"/>
                  </a:lnTo>
                  <a:lnTo>
                    <a:pt x="62573" y="41659"/>
                  </a:lnTo>
                  <a:lnTo>
                    <a:pt x="62586" y="41530"/>
                  </a:lnTo>
                  <a:lnTo>
                    <a:pt x="62612" y="41413"/>
                  </a:lnTo>
                  <a:lnTo>
                    <a:pt x="62664" y="41296"/>
                  </a:lnTo>
                  <a:lnTo>
                    <a:pt x="62741" y="41206"/>
                  </a:lnTo>
                  <a:lnTo>
                    <a:pt x="62832" y="41115"/>
                  </a:lnTo>
                  <a:lnTo>
                    <a:pt x="62936" y="41050"/>
                  </a:lnTo>
                  <a:lnTo>
                    <a:pt x="63052" y="40998"/>
                  </a:lnTo>
                  <a:lnTo>
                    <a:pt x="65023" y="40493"/>
                  </a:lnTo>
                  <a:lnTo>
                    <a:pt x="65153" y="40467"/>
                  </a:lnTo>
                  <a:close/>
                  <a:moveTo>
                    <a:pt x="58839" y="42152"/>
                  </a:moveTo>
                  <a:lnTo>
                    <a:pt x="58955" y="42178"/>
                  </a:lnTo>
                  <a:lnTo>
                    <a:pt x="59072" y="42230"/>
                  </a:lnTo>
                  <a:lnTo>
                    <a:pt x="59176" y="42308"/>
                  </a:lnTo>
                  <a:lnTo>
                    <a:pt x="59254" y="42398"/>
                  </a:lnTo>
                  <a:lnTo>
                    <a:pt x="59318" y="42502"/>
                  </a:lnTo>
                  <a:lnTo>
                    <a:pt x="59370" y="42632"/>
                  </a:lnTo>
                  <a:lnTo>
                    <a:pt x="60070" y="45303"/>
                  </a:lnTo>
                  <a:lnTo>
                    <a:pt x="60083" y="45432"/>
                  </a:lnTo>
                  <a:lnTo>
                    <a:pt x="60083" y="45562"/>
                  </a:lnTo>
                  <a:lnTo>
                    <a:pt x="60044" y="45679"/>
                  </a:lnTo>
                  <a:lnTo>
                    <a:pt x="59993" y="45783"/>
                  </a:lnTo>
                  <a:lnTo>
                    <a:pt x="59928" y="45886"/>
                  </a:lnTo>
                  <a:lnTo>
                    <a:pt x="59837" y="45977"/>
                  </a:lnTo>
                  <a:lnTo>
                    <a:pt x="59733" y="46042"/>
                  </a:lnTo>
                  <a:lnTo>
                    <a:pt x="59604" y="46081"/>
                  </a:lnTo>
                  <a:lnTo>
                    <a:pt x="57633" y="46599"/>
                  </a:lnTo>
                  <a:lnTo>
                    <a:pt x="57503" y="46625"/>
                  </a:lnTo>
                  <a:lnTo>
                    <a:pt x="57374" y="46612"/>
                  </a:lnTo>
                  <a:lnTo>
                    <a:pt x="57257" y="46586"/>
                  </a:lnTo>
                  <a:lnTo>
                    <a:pt x="57153" y="46535"/>
                  </a:lnTo>
                  <a:lnTo>
                    <a:pt x="57049" y="46457"/>
                  </a:lnTo>
                  <a:lnTo>
                    <a:pt x="56959" y="46366"/>
                  </a:lnTo>
                  <a:lnTo>
                    <a:pt x="56894" y="46262"/>
                  </a:lnTo>
                  <a:lnTo>
                    <a:pt x="56855" y="46146"/>
                  </a:lnTo>
                  <a:lnTo>
                    <a:pt x="56155" y="43462"/>
                  </a:lnTo>
                  <a:lnTo>
                    <a:pt x="56129" y="43332"/>
                  </a:lnTo>
                  <a:lnTo>
                    <a:pt x="56142" y="43215"/>
                  </a:lnTo>
                  <a:lnTo>
                    <a:pt x="56168" y="43086"/>
                  </a:lnTo>
                  <a:lnTo>
                    <a:pt x="56220" y="42982"/>
                  </a:lnTo>
                  <a:lnTo>
                    <a:pt x="56297" y="42878"/>
                  </a:lnTo>
                  <a:lnTo>
                    <a:pt x="56388" y="42800"/>
                  </a:lnTo>
                  <a:lnTo>
                    <a:pt x="56492" y="42723"/>
                  </a:lnTo>
                  <a:lnTo>
                    <a:pt x="56609" y="42684"/>
                  </a:lnTo>
                  <a:lnTo>
                    <a:pt x="58579" y="42165"/>
                  </a:lnTo>
                  <a:lnTo>
                    <a:pt x="58709" y="42152"/>
                  </a:lnTo>
                  <a:close/>
                  <a:moveTo>
                    <a:pt x="52265" y="43825"/>
                  </a:moveTo>
                  <a:lnTo>
                    <a:pt x="52395" y="43838"/>
                  </a:lnTo>
                  <a:lnTo>
                    <a:pt x="52511" y="43864"/>
                  </a:lnTo>
                  <a:lnTo>
                    <a:pt x="52628" y="43915"/>
                  </a:lnTo>
                  <a:lnTo>
                    <a:pt x="52732" y="43993"/>
                  </a:lnTo>
                  <a:lnTo>
                    <a:pt x="52810" y="44084"/>
                  </a:lnTo>
                  <a:lnTo>
                    <a:pt x="52875" y="44188"/>
                  </a:lnTo>
                  <a:lnTo>
                    <a:pt x="52926" y="44304"/>
                  </a:lnTo>
                  <a:lnTo>
                    <a:pt x="53627" y="46975"/>
                  </a:lnTo>
                  <a:lnTo>
                    <a:pt x="53640" y="47105"/>
                  </a:lnTo>
                  <a:lnTo>
                    <a:pt x="53640" y="47235"/>
                  </a:lnTo>
                  <a:lnTo>
                    <a:pt x="53614" y="47351"/>
                  </a:lnTo>
                  <a:lnTo>
                    <a:pt x="53562" y="47468"/>
                  </a:lnTo>
                  <a:lnTo>
                    <a:pt x="53484" y="47572"/>
                  </a:lnTo>
                  <a:lnTo>
                    <a:pt x="53393" y="47650"/>
                  </a:lnTo>
                  <a:lnTo>
                    <a:pt x="53289" y="47714"/>
                  </a:lnTo>
                  <a:lnTo>
                    <a:pt x="53160" y="47766"/>
                  </a:lnTo>
                  <a:lnTo>
                    <a:pt x="51189" y="48285"/>
                  </a:lnTo>
                  <a:lnTo>
                    <a:pt x="51059" y="48298"/>
                  </a:lnTo>
                  <a:lnTo>
                    <a:pt x="50930" y="48298"/>
                  </a:lnTo>
                  <a:lnTo>
                    <a:pt x="50813" y="48259"/>
                  </a:lnTo>
                  <a:lnTo>
                    <a:pt x="50709" y="48207"/>
                  </a:lnTo>
                  <a:lnTo>
                    <a:pt x="50606" y="48142"/>
                  </a:lnTo>
                  <a:lnTo>
                    <a:pt x="50515" y="48051"/>
                  </a:lnTo>
                  <a:lnTo>
                    <a:pt x="50450" y="47948"/>
                  </a:lnTo>
                  <a:lnTo>
                    <a:pt x="50411" y="47818"/>
                  </a:lnTo>
                  <a:lnTo>
                    <a:pt x="49711" y="45147"/>
                  </a:lnTo>
                  <a:lnTo>
                    <a:pt x="49685" y="45018"/>
                  </a:lnTo>
                  <a:lnTo>
                    <a:pt x="49698" y="44888"/>
                  </a:lnTo>
                  <a:lnTo>
                    <a:pt x="49724" y="44771"/>
                  </a:lnTo>
                  <a:lnTo>
                    <a:pt x="49776" y="44655"/>
                  </a:lnTo>
                  <a:lnTo>
                    <a:pt x="49854" y="44564"/>
                  </a:lnTo>
                  <a:lnTo>
                    <a:pt x="49944" y="44473"/>
                  </a:lnTo>
                  <a:lnTo>
                    <a:pt x="50048" y="44408"/>
                  </a:lnTo>
                  <a:lnTo>
                    <a:pt x="50165" y="44356"/>
                  </a:lnTo>
                  <a:lnTo>
                    <a:pt x="52135" y="43851"/>
                  </a:lnTo>
                  <a:lnTo>
                    <a:pt x="52265" y="43825"/>
                  </a:lnTo>
                  <a:close/>
                  <a:moveTo>
                    <a:pt x="45951" y="45510"/>
                  </a:moveTo>
                  <a:lnTo>
                    <a:pt x="46068" y="45549"/>
                  </a:lnTo>
                  <a:lnTo>
                    <a:pt x="46184" y="45601"/>
                  </a:lnTo>
                  <a:lnTo>
                    <a:pt x="46288" y="45666"/>
                  </a:lnTo>
                  <a:lnTo>
                    <a:pt x="46366" y="45757"/>
                  </a:lnTo>
                  <a:lnTo>
                    <a:pt x="46431" y="45860"/>
                  </a:lnTo>
                  <a:lnTo>
                    <a:pt x="46483" y="45990"/>
                  </a:lnTo>
                  <a:lnTo>
                    <a:pt x="47183" y="48661"/>
                  </a:lnTo>
                  <a:lnTo>
                    <a:pt x="47196" y="48791"/>
                  </a:lnTo>
                  <a:lnTo>
                    <a:pt x="47196" y="48920"/>
                  </a:lnTo>
                  <a:lnTo>
                    <a:pt x="47170" y="49037"/>
                  </a:lnTo>
                  <a:lnTo>
                    <a:pt x="47118" y="49154"/>
                  </a:lnTo>
                  <a:lnTo>
                    <a:pt x="47040" y="49244"/>
                  </a:lnTo>
                  <a:lnTo>
                    <a:pt x="46949" y="49335"/>
                  </a:lnTo>
                  <a:lnTo>
                    <a:pt x="46846" y="49400"/>
                  </a:lnTo>
                  <a:lnTo>
                    <a:pt x="46716" y="49452"/>
                  </a:lnTo>
                  <a:lnTo>
                    <a:pt x="44745" y="49957"/>
                  </a:lnTo>
                  <a:lnTo>
                    <a:pt x="44615" y="49983"/>
                  </a:lnTo>
                  <a:lnTo>
                    <a:pt x="44486" y="49970"/>
                  </a:lnTo>
                  <a:lnTo>
                    <a:pt x="44369" y="49944"/>
                  </a:lnTo>
                  <a:lnTo>
                    <a:pt x="44265" y="49893"/>
                  </a:lnTo>
                  <a:lnTo>
                    <a:pt x="44162" y="49815"/>
                  </a:lnTo>
                  <a:lnTo>
                    <a:pt x="44071" y="49724"/>
                  </a:lnTo>
                  <a:lnTo>
                    <a:pt x="44006" y="49620"/>
                  </a:lnTo>
                  <a:lnTo>
                    <a:pt x="43967" y="49504"/>
                  </a:lnTo>
                  <a:lnTo>
                    <a:pt x="43267" y="46833"/>
                  </a:lnTo>
                  <a:lnTo>
                    <a:pt x="43241" y="46703"/>
                  </a:lnTo>
                  <a:lnTo>
                    <a:pt x="43254" y="46573"/>
                  </a:lnTo>
                  <a:lnTo>
                    <a:pt x="43280" y="46457"/>
                  </a:lnTo>
                  <a:lnTo>
                    <a:pt x="43332" y="46340"/>
                  </a:lnTo>
                  <a:lnTo>
                    <a:pt x="43410" y="46236"/>
                  </a:lnTo>
                  <a:lnTo>
                    <a:pt x="43500" y="46159"/>
                  </a:lnTo>
                  <a:lnTo>
                    <a:pt x="43604" y="46094"/>
                  </a:lnTo>
                  <a:lnTo>
                    <a:pt x="43721" y="46042"/>
                  </a:lnTo>
                  <a:lnTo>
                    <a:pt x="45692" y="45523"/>
                  </a:lnTo>
                  <a:lnTo>
                    <a:pt x="45821" y="45510"/>
                  </a:lnTo>
                  <a:close/>
                  <a:moveTo>
                    <a:pt x="39377" y="47183"/>
                  </a:moveTo>
                  <a:lnTo>
                    <a:pt x="39507" y="47196"/>
                  </a:lnTo>
                  <a:lnTo>
                    <a:pt x="39624" y="47222"/>
                  </a:lnTo>
                  <a:lnTo>
                    <a:pt x="39740" y="47274"/>
                  </a:lnTo>
                  <a:lnTo>
                    <a:pt x="39844" y="47351"/>
                  </a:lnTo>
                  <a:lnTo>
                    <a:pt x="39922" y="47442"/>
                  </a:lnTo>
                  <a:lnTo>
                    <a:pt x="39987" y="47546"/>
                  </a:lnTo>
                  <a:lnTo>
                    <a:pt x="40039" y="47663"/>
                  </a:lnTo>
                  <a:lnTo>
                    <a:pt x="40739" y="50346"/>
                  </a:lnTo>
                  <a:lnTo>
                    <a:pt x="40752" y="50476"/>
                  </a:lnTo>
                  <a:lnTo>
                    <a:pt x="40752" y="50593"/>
                  </a:lnTo>
                  <a:lnTo>
                    <a:pt x="40726" y="50722"/>
                  </a:lnTo>
                  <a:lnTo>
                    <a:pt x="40674" y="50826"/>
                  </a:lnTo>
                  <a:lnTo>
                    <a:pt x="40596" y="50930"/>
                  </a:lnTo>
                  <a:lnTo>
                    <a:pt x="40505" y="51008"/>
                  </a:lnTo>
                  <a:lnTo>
                    <a:pt x="40402" y="51085"/>
                  </a:lnTo>
                  <a:lnTo>
                    <a:pt x="40272" y="51124"/>
                  </a:lnTo>
                  <a:lnTo>
                    <a:pt x="38301" y="51643"/>
                  </a:lnTo>
                  <a:lnTo>
                    <a:pt x="38172" y="51656"/>
                  </a:lnTo>
                  <a:lnTo>
                    <a:pt x="38042" y="51656"/>
                  </a:lnTo>
                  <a:lnTo>
                    <a:pt x="37925" y="51630"/>
                  </a:lnTo>
                  <a:lnTo>
                    <a:pt x="37822" y="51578"/>
                  </a:lnTo>
                  <a:lnTo>
                    <a:pt x="37718" y="51500"/>
                  </a:lnTo>
                  <a:lnTo>
                    <a:pt x="37627" y="51410"/>
                  </a:lnTo>
                  <a:lnTo>
                    <a:pt x="37562" y="51306"/>
                  </a:lnTo>
                  <a:lnTo>
                    <a:pt x="37523" y="51176"/>
                  </a:lnTo>
                  <a:lnTo>
                    <a:pt x="36823" y="48505"/>
                  </a:lnTo>
                  <a:lnTo>
                    <a:pt x="36797" y="48376"/>
                  </a:lnTo>
                  <a:lnTo>
                    <a:pt x="36810" y="48246"/>
                  </a:lnTo>
                  <a:lnTo>
                    <a:pt x="36836" y="48129"/>
                  </a:lnTo>
                  <a:lnTo>
                    <a:pt x="36888" y="48026"/>
                  </a:lnTo>
                  <a:lnTo>
                    <a:pt x="36966" y="47922"/>
                  </a:lnTo>
                  <a:lnTo>
                    <a:pt x="37057" y="47831"/>
                  </a:lnTo>
                  <a:lnTo>
                    <a:pt x="37160" y="47766"/>
                  </a:lnTo>
                  <a:lnTo>
                    <a:pt x="37277" y="47727"/>
                  </a:lnTo>
                  <a:lnTo>
                    <a:pt x="39261" y="47209"/>
                  </a:lnTo>
                  <a:lnTo>
                    <a:pt x="39377" y="47183"/>
                  </a:lnTo>
                  <a:close/>
                  <a:moveTo>
                    <a:pt x="33063" y="48868"/>
                  </a:moveTo>
                  <a:lnTo>
                    <a:pt x="33180" y="48907"/>
                  </a:lnTo>
                  <a:lnTo>
                    <a:pt x="33297" y="48959"/>
                  </a:lnTo>
                  <a:lnTo>
                    <a:pt x="33400" y="49024"/>
                  </a:lnTo>
                  <a:lnTo>
                    <a:pt x="33478" y="49115"/>
                  </a:lnTo>
                  <a:lnTo>
                    <a:pt x="33543" y="49231"/>
                  </a:lnTo>
                  <a:lnTo>
                    <a:pt x="33595" y="49348"/>
                  </a:lnTo>
                  <a:lnTo>
                    <a:pt x="34295" y="52019"/>
                  </a:lnTo>
                  <a:lnTo>
                    <a:pt x="34308" y="52149"/>
                  </a:lnTo>
                  <a:lnTo>
                    <a:pt x="34308" y="52278"/>
                  </a:lnTo>
                  <a:lnTo>
                    <a:pt x="34282" y="52395"/>
                  </a:lnTo>
                  <a:lnTo>
                    <a:pt x="34230" y="52512"/>
                  </a:lnTo>
                  <a:lnTo>
                    <a:pt x="34152" y="52615"/>
                  </a:lnTo>
                  <a:lnTo>
                    <a:pt x="34062" y="52693"/>
                  </a:lnTo>
                  <a:lnTo>
                    <a:pt x="33958" y="52758"/>
                  </a:lnTo>
                  <a:lnTo>
                    <a:pt x="33828" y="52810"/>
                  </a:lnTo>
                  <a:lnTo>
                    <a:pt x="31857" y="53316"/>
                  </a:lnTo>
                  <a:lnTo>
                    <a:pt x="31728" y="53341"/>
                  </a:lnTo>
                  <a:lnTo>
                    <a:pt x="31611" y="53328"/>
                  </a:lnTo>
                  <a:lnTo>
                    <a:pt x="31481" y="53303"/>
                  </a:lnTo>
                  <a:lnTo>
                    <a:pt x="31378" y="53251"/>
                  </a:lnTo>
                  <a:lnTo>
                    <a:pt x="31274" y="53186"/>
                  </a:lnTo>
                  <a:lnTo>
                    <a:pt x="31183" y="53095"/>
                  </a:lnTo>
                  <a:lnTo>
                    <a:pt x="31118" y="52978"/>
                  </a:lnTo>
                  <a:lnTo>
                    <a:pt x="31079" y="52862"/>
                  </a:lnTo>
                  <a:lnTo>
                    <a:pt x="30379" y="50191"/>
                  </a:lnTo>
                  <a:lnTo>
                    <a:pt x="30353" y="50061"/>
                  </a:lnTo>
                  <a:lnTo>
                    <a:pt x="30366" y="49932"/>
                  </a:lnTo>
                  <a:lnTo>
                    <a:pt x="30392" y="49815"/>
                  </a:lnTo>
                  <a:lnTo>
                    <a:pt x="30444" y="49698"/>
                  </a:lnTo>
                  <a:lnTo>
                    <a:pt x="30522" y="49594"/>
                  </a:lnTo>
                  <a:lnTo>
                    <a:pt x="30613" y="49517"/>
                  </a:lnTo>
                  <a:lnTo>
                    <a:pt x="30716" y="49452"/>
                  </a:lnTo>
                  <a:lnTo>
                    <a:pt x="30833" y="49400"/>
                  </a:lnTo>
                  <a:lnTo>
                    <a:pt x="32817" y="48894"/>
                  </a:lnTo>
                  <a:lnTo>
                    <a:pt x="32933" y="48868"/>
                  </a:lnTo>
                  <a:close/>
                  <a:moveTo>
                    <a:pt x="26619" y="50554"/>
                  </a:moveTo>
                  <a:lnTo>
                    <a:pt x="26736" y="50580"/>
                  </a:lnTo>
                  <a:lnTo>
                    <a:pt x="26853" y="50632"/>
                  </a:lnTo>
                  <a:lnTo>
                    <a:pt x="26956" y="50709"/>
                  </a:lnTo>
                  <a:lnTo>
                    <a:pt x="27034" y="50800"/>
                  </a:lnTo>
                  <a:lnTo>
                    <a:pt x="27112" y="50904"/>
                  </a:lnTo>
                  <a:lnTo>
                    <a:pt x="27151" y="51034"/>
                  </a:lnTo>
                  <a:lnTo>
                    <a:pt x="27851" y="53704"/>
                  </a:lnTo>
                  <a:lnTo>
                    <a:pt x="27864" y="53834"/>
                  </a:lnTo>
                  <a:lnTo>
                    <a:pt x="27864" y="53951"/>
                  </a:lnTo>
                  <a:lnTo>
                    <a:pt x="27838" y="54081"/>
                  </a:lnTo>
                  <a:lnTo>
                    <a:pt x="27786" y="54184"/>
                  </a:lnTo>
                  <a:lnTo>
                    <a:pt x="27708" y="54288"/>
                  </a:lnTo>
                  <a:lnTo>
                    <a:pt x="27618" y="54379"/>
                  </a:lnTo>
                  <a:lnTo>
                    <a:pt x="27514" y="54444"/>
                  </a:lnTo>
                  <a:lnTo>
                    <a:pt x="27384" y="54482"/>
                  </a:lnTo>
                  <a:lnTo>
                    <a:pt x="25413" y="55001"/>
                  </a:lnTo>
                  <a:lnTo>
                    <a:pt x="25284" y="55027"/>
                  </a:lnTo>
                  <a:lnTo>
                    <a:pt x="25167" y="55014"/>
                  </a:lnTo>
                  <a:lnTo>
                    <a:pt x="25037" y="54988"/>
                  </a:lnTo>
                  <a:lnTo>
                    <a:pt x="24934" y="54936"/>
                  </a:lnTo>
                  <a:lnTo>
                    <a:pt x="24830" y="54858"/>
                  </a:lnTo>
                  <a:lnTo>
                    <a:pt x="24739" y="54768"/>
                  </a:lnTo>
                  <a:lnTo>
                    <a:pt x="24674" y="54664"/>
                  </a:lnTo>
                  <a:lnTo>
                    <a:pt x="24636" y="54547"/>
                  </a:lnTo>
                  <a:lnTo>
                    <a:pt x="23935" y="51863"/>
                  </a:lnTo>
                  <a:lnTo>
                    <a:pt x="23909" y="51734"/>
                  </a:lnTo>
                  <a:lnTo>
                    <a:pt x="23922" y="51617"/>
                  </a:lnTo>
                  <a:lnTo>
                    <a:pt x="23948" y="51487"/>
                  </a:lnTo>
                  <a:lnTo>
                    <a:pt x="24000" y="51384"/>
                  </a:lnTo>
                  <a:lnTo>
                    <a:pt x="24078" y="51280"/>
                  </a:lnTo>
                  <a:lnTo>
                    <a:pt x="24169" y="51189"/>
                  </a:lnTo>
                  <a:lnTo>
                    <a:pt x="24273" y="51124"/>
                  </a:lnTo>
                  <a:lnTo>
                    <a:pt x="24389" y="51085"/>
                  </a:lnTo>
                  <a:lnTo>
                    <a:pt x="26373" y="50567"/>
                  </a:lnTo>
                  <a:lnTo>
                    <a:pt x="26490" y="50554"/>
                  </a:lnTo>
                  <a:close/>
                  <a:moveTo>
                    <a:pt x="20046" y="52226"/>
                  </a:moveTo>
                  <a:lnTo>
                    <a:pt x="20175" y="52239"/>
                  </a:lnTo>
                  <a:lnTo>
                    <a:pt x="20305" y="52265"/>
                  </a:lnTo>
                  <a:lnTo>
                    <a:pt x="20409" y="52317"/>
                  </a:lnTo>
                  <a:lnTo>
                    <a:pt x="20512" y="52395"/>
                  </a:lnTo>
                  <a:lnTo>
                    <a:pt x="20590" y="52486"/>
                  </a:lnTo>
                  <a:lnTo>
                    <a:pt x="20668" y="52589"/>
                  </a:lnTo>
                  <a:lnTo>
                    <a:pt x="20707" y="52706"/>
                  </a:lnTo>
                  <a:lnTo>
                    <a:pt x="21407" y="55377"/>
                  </a:lnTo>
                  <a:lnTo>
                    <a:pt x="21420" y="55507"/>
                  </a:lnTo>
                  <a:lnTo>
                    <a:pt x="21420" y="55636"/>
                  </a:lnTo>
                  <a:lnTo>
                    <a:pt x="21394" y="55753"/>
                  </a:lnTo>
                  <a:lnTo>
                    <a:pt x="21342" y="55870"/>
                  </a:lnTo>
                  <a:lnTo>
                    <a:pt x="21264" y="55973"/>
                  </a:lnTo>
                  <a:lnTo>
                    <a:pt x="21174" y="56051"/>
                  </a:lnTo>
                  <a:lnTo>
                    <a:pt x="21070" y="56116"/>
                  </a:lnTo>
                  <a:lnTo>
                    <a:pt x="20940" y="56168"/>
                  </a:lnTo>
                  <a:lnTo>
                    <a:pt x="18970" y="56687"/>
                  </a:lnTo>
                  <a:lnTo>
                    <a:pt x="18840" y="56700"/>
                  </a:lnTo>
                  <a:lnTo>
                    <a:pt x="18723" y="56700"/>
                  </a:lnTo>
                  <a:lnTo>
                    <a:pt x="18594" y="56661"/>
                  </a:lnTo>
                  <a:lnTo>
                    <a:pt x="18490" y="56609"/>
                  </a:lnTo>
                  <a:lnTo>
                    <a:pt x="18386" y="56544"/>
                  </a:lnTo>
                  <a:lnTo>
                    <a:pt x="18295" y="56453"/>
                  </a:lnTo>
                  <a:lnTo>
                    <a:pt x="18231" y="56349"/>
                  </a:lnTo>
                  <a:lnTo>
                    <a:pt x="18192" y="56220"/>
                  </a:lnTo>
                  <a:lnTo>
                    <a:pt x="17492" y="53549"/>
                  </a:lnTo>
                  <a:lnTo>
                    <a:pt x="17466" y="53419"/>
                  </a:lnTo>
                  <a:lnTo>
                    <a:pt x="17479" y="53290"/>
                  </a:lnTo>
                  <a:lnTo>
                    <a:pt x="17504" y="53173"/>
                  </a:lnTo>
                  <a:lnTo>
                    <a:pt x="17556" y="53056"/>
                  </a:lnTo>
                  <a:lnTo>
                    <a:pt x="17634" y="52965"/>
                  </a:lnTo>
                  <a:lnTo>
                    <a:pt x="17725" y="52875"/>
                  </a:lnTo>
                  <a:lnTo>
                    <a:pt x="17829" y="52810"/>
                  </a:lnTo>
                  <a:lnTo>
                    <a:pt x="17945" y="52758"/>
                  </a:lnTo>
                  <a:lnTo>
                    <a:pt x="19929" y="52252"/>
                  </a:lnTo>
                  <a:lnTo>
                    <a:pt x="20046" y="52226"/>
                  </a:lnTo>
                  <a:close/>
                  <a:moveTo>
                    <a:pt x="13732" y="53912"/>
                  </a:moveTo>
                  <a:lnTo>
                    <a:pt x="13861" y="53951"/>
                  </a:lnTo>
                  <a:lnTo>
                    <a:pt x="13965" y="54003"/>
                  </a:lnTo>
                  <a:lnTo>
                    <a:pt x="14069" y="54068"/>
                  </a:lnTo>
                  <a:lnTo>
                    <a:pt x="14146" y="54158"/>
                  </a:lnTo>
                  <a:lnTo>
                    <a:pt x="14224" y="54262"/>
                  </a:lnTo>
                  <a:lnTo>
                    <a:pt x="14263" y="54392"/>
                  </a:lnTo>
                  <a:lnTo>
                    <a:pt x="14963" y="57063"/>
                  </a:lnTo>
                  <a:lnTo>
                    <a:pt x="14976" y="57192"/>
                  </a:lnTo>
                  <a:lnTo>
                    <a:pt x="14976" y="57322"/>
                  </a:lnTo>
                  <a:lnTo>
                    <a:pt x="14950" y="57439"/>
                  </a:lnTo>
                  <a:lnTo>
                    <a:pt x="14898" y="57555"/>
                  </a:lnTo>
                  <a:lnTo>
                    <a:pt x="14821" y="57646"/>
                  </a:lnTo>
                  <a:lnTo>
                    <a:pt x="14730" y="57737"/>
                  </a:lnTo>
                  <a:lnTo>
                    <a:pt x="14626" y="57802"/>
                  </a:lnTo>
                  <a:lnTo>
                    <a:pt x="14496" y="57841"/>
                  </a:lnTo>
                  <a:lnTo>
                    <a:pt x="12526" y="58359"/>
                  </a:lnTo>
                  <a:lnTo>
                    <a:pt x="12396" y="58385"/>
                  </a:lnTo>
                  <a:lnTo>
                    <a:pt x="12279" y="58372"/>
                  </a:lnTo>
                  <a:lnTo>
                    <a:pt x="12150" y="58346"/>
                  </a:lnTo>
                  <a:lnTo>
                    <a:pt x="12046" y="58294"/>
                  </a:lnTo>
                  <a:lnTo>
                    <a:pt x="11942" y="58217"/>
                  </a:lnTo>
                  <a:lnTo>
                    <a:pt x="11851" y="58126"/>
                  </a:lnTo>
                  <a:lnTo>
                    <a:pt x="11787" y="58022"/>
                  </a:lnTo>
                  <a:lnTo>
                    <a:pt x="11748" y="57905"/>
                  </a:lnTo>
                  <a:lnTo>
                    <a:pt x="11048" y="55221"/>
                  </a:lnTo>
                  <a:lnTo>
                    <a:pt x="11022" y="55105"/>
                  </a:lnTo>
                  <a:lnTo>
                    <a:pt x="11035" y="54975"/>
                  </a:lnTo>
                  <a:lnTo>
                    <a:pt x="11061" y="54858"/>
                  </a:lnTo>
                  <a:lnTo>
                    <a:pt x="11112" y="54742"/>
                  </a:lnTo>
                  <a:lnTo>
                    <a:pt x="11190" y="54638"/>
                  </a:lnTo>
                  <a:lnTo>
                    <a:pt x="11281" y="54560"/>
                  </a:lnTo>
                  <a:lnTo>
                    <a:pt x="11385" y="54482"/>
                  </a:lnTo>
                  <a:lnTo>
                    <a:pt x="11501" y="54444"/>
                  </a:lnTo>
                  <a:lnTo>
                    <a:pt x="13485" y="53925"/>
                  </a:lnTo>
                  <a:lnTo>
                    <a:pt x="13602" y="53912"/>
                  </a:lnTo>
                  <a:close/>
                  <a:moveTo>
                    <a:pt x="84303" y="1"/>
                  </a:moveTo>
                  <a:lnTo>
                    <a:pt x="84173" y="27"/>
                  </a:lnTo>
                  <a:lnTo>
                    <a:pt x="52006" y="8416"/>
                  </a:lnTo>
                  <a:lnTo>
                    <a:pt x="18295" y="17193"/>
                  </a:lnTo>
                  <a:lnTo>
                    <a:pt x="481" y="21848"/>
                  </a:lnTo>
                  <a:lnTo>
                    <a:pt x="351" y="21887"/>
                  </a:lnTo>
                  <a:lnTo>
                    <a:pt x="247" y="21952"/>
                  </a:lnTo>
                  <a:lnTo>
                    <a:pt x="157" y="22043"/>
                  </a:lnTo>
                  <a:lnTo>
                    <a:pt x="92" y="22146"/>
                  </a:lnTo>
                  <a:lnTo>
                    <a:pt x="40" y="22250"/>
                  </a:lnTo>
                  <a:lnTo>
                    <a:pt x="14" y="22380"/>
                  </a:lnTo>
                  <a:lnTo>
                    <a:pt x="1" y="22496"/>
                  </a:lnTo>
                  <a:lnTo>
                    <a:pt x="27" y="22626"/>
                  </a:lnTo>
                  <a:lnTo>
                    <a:pt x="9971" y="60784"/>
                  </a:lnTo>
                  <a:lnTo>
                    <a:pt x="10010" y="60900"/>
                  </a:lnTo>
                  <a:lnTo>
                    <a:pt x="10075" y="61017"/>
                  </a:lnTo>
                  <a:lnTo>
                    <a:pt x="10166" y="61108"/>
                  </a:lnTo>
                  <a:lnTo>
                    <a:pt x="10270" y="61173"/>
                  </a:lnTo>
                  <a:lnTo>
                    <a:pt x="10373" y="61225"/>
                  </a:lnTo>
                  <a:lnTo>
                    <a:pt x="10503" y="61250"/>
                  </a:lnTo>
                  <a:lnTo>
                    <a:pt x="10620" y="61263"/>
                  </a:lnTo>
                  <a:lnTo>
                    <a:pt x="10749" y="61238"/>
                  </a:lnTo>
                  <a:lnTo>
                    <a:pt x="93184" y="39754"/>
                  </a:lnTo>
                  <a:lnTo>
                    <a:pt x="94442" y="39416"/>
                  </a:lnTo>
                  <a:lnTo>
                    <a:pt x="94559" y="39378"/>
                  </a:lnTo>
                  <a:lnTo>
                    <a:pt x="94675" y="39313"/>
                  </a:lnTo>
                  <a:lnTo>
                    <a:pt x="94766" y="39222"/>
                  </a:lnTo>
                  <a:lnTo>
                    <a:pt x="94831" y="39118"/>
                  </a:lnTo>
                  <a:lnTo>
                    <a:pt x="94883" y="39014"/>
                  </a:lnTo>
                  <a:lnTo>
                    <a:pt x="94909" y="38885"/>
                  </a:lnTo>
                  <a:lnTo>
                    <a:pt x="94922" y="38768"/>
                  </a:lnTo>
                  <a:lnTo>
                    <a:pt x="94896" y="38638"/>
                  </a:lnTo>
                  <a:lnTo>
                    <a:pt x="87856" y="11579"/>
                  </a:lnTo>
                  <a:lnTo>
                    <a:pt x="84951" y="481"/>
                  </a:lnTo>
                  <a:lnTo>
                    <a:pt x="84912" y="364"/>
                  </a:lnTo>
                  <a:lnTo>
                    <a:pt x="84848" y="260"/>
                  </a:lnTo>
                  <a:lnTo>
                    <a:pt x="84757" y="170"/>
                  </a:lnTo>
                  <a:lnTo>
                    <a:pt x="84653" y="92"/>
                  </a:lnTo>
                  <a:lnTo>
                    <a:pt x="84549" y="40"/>
                  </a:lnTo>
                  <a:lnTo>
                    <a:pt x="84420" y="14"/>
                  </a:lnTo>
                  <a:lnTo>
                    <a:pt x="843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5500" y="2064325"/>
              <a:ext cx="753650" cy="715725"/>
            </a:xfrm>
            <a:custGeom>
              <a:avLst/>
              <a:gdLst/>
              <a:ahLst/>
              <a:cxnLst/>
              <a:rect l="l" t="t" r="r" b="b"/>
              <a:pathLst>
                <a:path w="30146" h="28629" extrusionOk="0">
                  <a:moveTo>
                    <a:pt x="23922" y="0"/>
                  </a:moveTo>
                  <a:lnTo>
                    <a:pt x="23792" y="13"/>
                  </a:lnTo>
                  <a:lnTo>
                    <a:pt x="14975" y="2321"/>
                  </a:lnTo>
                  <a:lnTo>
                    <a:pt x="480" y="6107"/>
                  </a:lnTo>
                  <a:lnTo>
                    <a:pt x="363" y="6146"/>
                  </a:lnTo>
                  <a:lnTo>
                    <a:pt x="246" y="6211"/>
                  </a:lnTo>
                  <a:lnTo>
                    <a:pt x="156" y="6301"/>
                  </a:lnTo>
                  <a:lnTo>
                    <a:pt x="91" y="6392"/>
                  </a:lnTo>
                  <a:lnTo>
                    <a:pt x="39" y="6509"/>
                  </a:lnTo>
                  <a:lnTo>
                    <a:pt x="0" y="6626"/>
                  </a:lnTo>
                  <a:lnTo>
                    <a:pt x="0" y="6755"/>
                  </a:lnTo>
                  <a:lnTo>
                    <a:pt x="26" y="6885"/>
                  </a:lnTo>
                  <a:lnTo>
                    <a:pt x="3955" y="21964"/>
                  </a:lnTo>
                  <a:lnTo>
                    <a:pt x="5562" y="28148"/>
                  </a:lnTo>
                  <a:lnTo>
                    <a:pt x="5614" y="28265"/>
                  </a:lnTo>
                  <a:lnTo>
                    <a:pt x="5679" y="28382"/>
                  </a:lnTo>
                  <a:lnTo>
                    <a:pt x="5757" y="28473"/>
                  </a:lnTo>
                  <a:lnTo>
                    <a:pt x="5861" y="28537"/>
                  </a:lnTo>
                  <a:lnTo>
                    <a:pt x="5977" y="28589"/>
                  </a:lnTo>
                  <a:lnTo>
                    <a:pt x="6094" y="28615"/>
                  </a:lnTo>
                  <a:lnTo>
                    <a:pt x="6224" y="28628"/>
                  </a:lnTo>
                  <a:lnTo>
                    <a:pt x="6353" y="28602"/>
                  </a:lnTo>
                  <a:lnTo>
                    <a:pt x="11760" y="27202"/>
                  </a:lnTo>
                  <a:lnTo>
                    <a:pt x="29665" y="22534"/>
                  </a:lnTo>
                  <a:lnTo>
                    <a:pt x="29782" y="22483"/>
                  </a:lnTo>
                  <a:lnTo>
                    <a:pt x="29886" y="22418"/>
                  </a:lnTo>
                  <a:lnTo>
                    <a:pt x="29976" y="22327"/>
                  </a:lnTo>
                  <a:lnTo>
                    <a:pt x="30054" y="22236"/>
                  </a:lnTo>
                  <a:lnTo>
                    <a:pt x="30106" y="22119"/>
                  </a:lnTo>
                  <a:lnTo>
                    <a:pt x="30132" y="22003"/>
                  </a:lnTo>
                  <a:lnTo>
                    <a:pt x="30145" y="21873"/>
                  </a:lnTo>
                  <a:lnTo>
                    <a:pt x="30119" y="21743"/>
                  </a:lnTo>
                  <a:lnTo>
                    <a:pt x="25270" y="3112"/>
                  </a:lnTo>
                  <a:lnTo>
                    <a:pt x="24583" y="480"/>
                  </a:lnTo>
                  <a:lnTo>
                    <a:pt x="24531" y="363"/>
                  </a:lnTo>
                  <a:lnTo>
                    <a:pt x="24466" y="247"/>
                  </a:lnTo>
                  <a:lnTo>
                    <a:pt x="24388" y="156"/>
                  </a:lnTo>
                  <a:lnTo>
                    <a:pt x="24285" y="91"/>
                  </a:lnTo>
                  <a:lnTo>
                    <a:pt x="24168" y="39"/>
                  </a:lnTo>
                  <a:lnTo>
                    <a:pt x="240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845675" y="2246800"/>
              <a:ext cx="753650" cy="715725"/>
            </a:xfrm>
            <a:custGeom>
              <a:avLst/>
              <a:gdLst/>
              <a:ahLst/>
              <a:cxnLst/>
              <a:rect l="l" t="t" r="r" b="b"/>
              <a:pathLst>
                <a:path w="30146" h="28629" extrusionOk="0">
                  <a:moveTo>
                    <a:pt x="23922" y="1"/>
                  </a:moveTo>
                  <a:lnTo>
                    <a:pt x="23792" y="14"/>
                  </a:lnTo>
                  <a:lnTo>
                    <a:pt x="19202" y="1207"/>
                  </a:lnTo>
                  <a:lnTo>
                    <a:pt x="6626" y="4500"/>
                  </a:lnTo>
                  <a:lnTo>
                    <a:pt x="2620" y="5550"/>
                  </a:lnTo>
                  <a:lnTo>
                    <a:pt x="480" y="6095"/>
                  </a:lnTo>
                  <a:lnTo>
                    <a:pt x="363" y="6147"/>
                  </a:lnTo>
                  <a:lnTo>
                    <a:pt x="247" y="6211"/>
                  </a:lnTo>
                  <a:lnTo>
                    <a:pt x="156" y="6302"/>
                  </a:lnTo>
                  <a:lnTo>
                    <a:pt x="91" y="6393"/>
                  </a:lnTo>
                  <a:lnTo>
                    <a:pt x="39" y="6510"/>
                  </a:lnTo>
                  <a:lnTo>
                    <a:pt x="13" y="6626"/>
                  </a:lnTo>
                  <a:lnTo>
                    <a:pt x="0" y="6756"/>
                  </a:lnTo>
                  <a:lnTo>
                    <a:pt x="26" y="6886"/>
                  </a:lnTo>
                  <a:lnTo>
                    <a:pt x="610" y="9129"/>
                  </a:lnTo>
                  <a:lnTo>
                    <a:pt x="1686" y="13304"/>
                  </a:lnTo>
                  <a:lnTo>
                    <a:pt x="5096" y="26373"/>
                  </a:lnTo>
                  <a:lnTo>
                    <a:pt x="5563" y="28149"/>
                  </a:lnTo>
                  <a:lnTo>
                    <a:pt x="5615" y="28266"/>
                  </a:lnTo>
                  <a:lnTo>
                    <a:pt x="5679" y="28383"/>
                  </a:lnTo>
                  <a:lnTo>
                    <a:pt x="5757" y="28473"/>
                  </a:lnTo>
                  <a:lnTo>
                    <a:pt x="5861" y="28538"/>
                  </a:lnTo>
                  <a:lnTo>
                    <a:pt x="5978" y="28590"/>
                  </a:lnTo>
                  <a:lnTo>
                    <a:pt x="6094" y="28616"/>
                  </a:lnTo>
                  <a:lnTo>
                    <a:pt x="6224" y="28629"/>
                  </a:lnTo>
                  <a:lnTo>
                    <a:pt x="6354" y="28603"/>
                  </a:lnTo>
                  <a:lnTo>
                    <a:pt x="27176" y="23183"/>
                  </a:lnTo>
                  <a:lnTo>
                    <a:pt x="29666" y="22535"/>
                  </a:lnTo>
                  <a:lnTo>
                    <a:pt x="29782" y="22483"/>
                  </a:lnTo>
                  <a:lnTo>
                    <a:pt x="29899" y="22418"/>
                  </a:lnTo>
                  <a:lnTo>
                    <a:pt x="29977" y="22328"/>
                  </a:lnTo>
                  <a:lnTo>
                    <a:pt x="30055" y="22237"/>
                  </a:lnTo>
                  <a:lnTo>
                    <a:pt x="30106" y="22120"/>
                  </a:lnTo>
                  <a:lnTo>
                    <a:pt x="30132" y="22003"/>
                  </a:lnTo>
                  <a:lnTo>
                    <a:pt x="30145" y="21874"/>
                  </a:lnTo>
                  <a:lnTo>
                    <a:pt x="30119" y="21744"/>
                  </a:lnTo>
                  <a:lnTo>
                    <a:pt x="29445" y="19138"/>
                  </a:lnTo>
                  <a:lnTo>
                    <a:pt x="24583" y="481"/>
                  </a:lnTo>
                  <a:lnTo>
                    <a:pt x="24531" y="364"/>
                  </a:lnTo>
                  <a:lnTo>
                    <a:pt x="24466" y="247"/>
                  </a:lnTo>
                  <a:lnTo>
                    <a:pt x="24389" y="156"/>
                  </a:lnTo>
                  <a:lnTo>
                    <a:pt x="24285" y="92"/>
                  </a:lnTo>
                  <a:lnTo>
                    <a:pt x="24168" y="40"/>
                  </a:lnTo>
                  <a:lnTo>
                    <a:pt x="2405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145850" y="2429300"/>
              <a:ext cx="753650" cy="715725"/>
            </a:xfrm>
            <a:custGeom>
              <a:avLst/>
              <a:gdLst/>
              <a:ahLst/>
              <a:cxnLst/>
              <a:rect l="l" t="t" r="r" b="b"/>
              <a:pathLst>
                <a:path w="30146" h="28629" extrusionOk="0">
                  <a:moveTo>
                    <a:pt x="23922" y="0"/>
                  </a:moveTo>
                  <a:lnTo>
                    <a:pt x="23793" y="13"/>
                  </a:lnTo>
                  <a:lnTo>
                    <a:pt x="10321" y="3540"/>
                  </a:lnTo>
                  <a:lnTo>
                    <a:pt x="481" y="6094"/>
                  </a:lnTo>
                  <a:lnTo>
                    <a:pt x="364" y="6146"/>
                  </a:lnTo>
                  <a:lnTo>
                    <a:pt x="247" y="6211"/>
                  </a:lnTo>
                  <a:lnTo>
                    <a:pt x="156" y="6302"/>
                  </a:lnTo>
                  <a:lnTo>
                    <a:pt x="92" y="6392"/>
                  </a:lnTo>
                  <a:lnTo>
                    <a:pt x="40" y="6509"/>
                  </a:lnTo>
                  <a:lnTo>
                    <a:pt x="14" y="6626"/>
                  </a:lnTo>
                  <a:lnTo>
                    <a:pt x="1" y="6756"/>
                  </a:lnTo>
                  <a:lnTo>
                    <a:pt x="27" y="6885"/>
                  </a:lnTo>
                  <a:lnTo>
                    <a:pt x="2698" y="17141"/>
                  </a:lnTo>
                  <a:lnTo>
                    <a:pt x="5563" y="28149"/>
                  </a:lnTo>
                  <a:lnTo>
                    <a:pt x="5615" y="28265"/>
                  </a:lnTo>
                  <a:lnTo>
                    <a:pt x="5680" y="28382"/>
                  </a:lnTo>
                  <a:lnTo>
                    <a:pt x="5758" y="28460"/>
                  </a:lnTo>
                  <a:lnTo>
                    <a:pt x="5861" y="28538"/>
                  </a:lnTo>
                  <a:lnTo>
                    <a:pt x="5978" y="28590"/>
                  </a:lnTo>
                  <a:lnTo>
                    <a:pt x="6095" y="28616"/>
                  </a:lnTo>
                  <a:lnTo>
                    <a:pt x="6224" y="28628"/>
                  </a:lnTo>
                  <a:lnTo>
                    <a:pt x="6354" y="28603"/>
                  </a:lnTo>
                  <a:lnTo>
                    <a:pt x="14833" y="26398"/>
                  </a:lnTo>
                  <a:lnTo>
                    <a:pt x="18840" y="25348"/>
                  </a:lnTo>
                  <a:lnTo>
                    <a:pt x="29666" y="22535"/>
                  </a:lnTo>
                  <a:lnTo>
                    <a:pt x="29783" y="22483"/>
                  </a:lnTo>
                  <a:lnTo>
                    <a:pt x="29899" y="22418"/>
                  </a:lnTo>
                  <a:lnTo>
                    <a:pt x="29990" y="22327"/>
                  </a:lnTo>
                  <a:lnTo>
                    <a:pt x="30055" y="22236"/>
                  </a:lnTo>
                  <a:lnTo>
                    <a:pt x="30107" y="22120"/>
                  </a:lnTo>
                  <a:lnTo>
                    <a:pt x="30133" y="22003"/>
                  </a:lnTo>
                  <a:lnTo>
                    <a:pt x="30146" y="21873"/>
                  </a:lnTo>
                  <a:lnTo>
                    <a:pt x="30120" y="21744"/>
                  </a:lnTo>
                  <a:lnTo>
                    <a:pt x="27177" y="10464"/>
                  </a:lnTo>
                  <a:lnTo>
                    <a:pt x="26100" y="6302"/>
                  </a:lnTo>
                  <a:lnTo>
                    <a:pt x="24584" y="480"/>
                  </a:lnTo>
                  <a:lnTo>
                    <a:pt x="24532" y="363"/>
                  </a:lnTo>
                  <a:lnTo>
                    <a:pt x="24467" y="247"/>
                  </a:lnTo>
                  <a:lnTo>
                    <a:pt x="24389" y="156"/>
                  </a:lnTo>
                  <a:lnTo>
                    <a:pt x="24285" y="91"/>
                  </a:lnTo>
                  <a:lnTo>
                    <a:pt x="24169" y="39"/>
                  </a:lnTo>
                  <a:lnTo>
                    <a:pt x="2405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642775" y="3123925"/>
              <a:ext cx="528350" cy="799025"/>
            </a:xfrm>
            <a:custGeom>
              <a:avLst/>
              <a:gdLst/>
              <a:ahLst/>
              <a:cxnLst/>
              <a:rect l="l" t="t" r="r" b="b"/>
              <a:pathLst>
                <a:path w="21134" h="31961" extrusionOk="0">
                  <a:moveTo>
                    <a:pt x="726" y="1"/>
                  </a:moveTo>
                  <a:lnTo>
                    <a:pt x="596" y="14"/>
                  </a:lnTo>
                  <a:lnTo>
                    <a:pt x="467" y="53"/>
                  </a:lnTo>
                  <a:lnTo>
                    <a:pt x="389" y="91"/>
                  </a:lnTo>
                  <a:lnTo>
                    <a:pt x="324" y="117"/>
                  </a:lnTo>
                  <a:lnTo>
                    <a:pt x="259" y="169"/>
                  </a:lnTo>
                  <a:lnTo>
                    <a:pt x="207" y="208"/>
                  </a:lnTo>
                  <a:lnTo>
                    <a:pt x="130" y="299"/>
                  </a:lnTo>
                  <a:lnTo>
                    <a:pt x="78" y="403"/>
                  </a:lnTo>
                  <a:lnTo>
                    <a:pt x="26" y="519"/>
                  </a:lnTo>
                  <a:lnTo>
                    <a:pt x="0" y="636"/>
                  </a:lnTo>
                  <a:lnTo>
                    <a:pt x="0" y="753"/>
                  </a:lnTo>
                  <a:lnTo>
                    <a:pt x="13" y="869"/>
                  </a:lnTo>
                  <a:lnTo>
                    <a:pt x="52" y="986"/>
                  </a:lnTo>
                  <a:lnTo>
                    <a:pt x="104" y="1103"/>
                  </a:lnTo>
                  <a:lnTo>
                    <a:pt x="2632" y="5174"/>
                  </a:lnTo>
                  <a:lnTo>
                    <a:pt x="8467" y="14548"/>
                  </a:lnTo>
                  <a:lnTo>
                    <a:pt x="11773" y="19877"/>
                  </a:lnTo>
                  <a:lnTo>
                    <a:pt x="14923" y="24908"/>
                  </a:lnTo>
                  <a:lnTo>
                    <a:pt x="17568" y="29121"/>
                  </a:lnTo>
                  <a:lnTo>
                    <a:pt x="19371" y="31961"/>
                  </a:lnTo>
                  <a:lnTo>
                    <a:pt x="21134" y="30444"/>
                  </a:lnTo>
                  <a:lnTo>
                    <a:pt x="21017" y="30314"/>
                  </a:lnTo>
                  <a:lnTo>
                    <a:pt x="20680" y="29951"/>
                  </a:lnTo>
                  <a:lnTo>
                    <a:pt x="20213" y="29433"/>
                  </a:lnTo>
                  <a:lnTo>
                    <a:pt x="19954" y="29121"/>
                  </a:lnTo>
                  <a:lnTo>
                    <a:pt x="19695" y="28784"/>
                  </a:lnTo>
                  <a:lnTo>
                    <a:pt x="19435" y="28421"/>
                  </a:lnTo>
                  <a:lnTo>
                    <a:pt x="19189" y="28058"/>
                  </a:lnTo>
                  <a:lnTo>
                    <a:pt x="18956" y="27682"/>
                  </a:lnTo>
                  <a:lnTo>
                    <a:pt x="18761" y="27319"/>
                  </a:lnTo>
                  <a:lnTo>
                    <a:pt x="18683" y="27138"/>
                  </a:lnTo>
                  <a:lnTo>
                    <a:pt x="18606" y="26956"/>
                  </a:lnTo>
                  <a:lnTo>
                    <a:pt x="18541" y="26775"/>
                  </a:lnTo>
                  <a:lnTo>
                    <a:pt x="18489" y="26606"/>
                  </a:lnTo>
                  <a:lnTo>
                    <a:pt x="18463" y="26438"/>
                  </a:lnTo>
                  <a:lnTo>
                    <a:pt x="18437" y="26282"/>
                  </a:lnTo>
                  <a:lnTo>
                    <a:pt x="18437" y="26126"/>
                  </a:lnTo>
                  <a:lnTo>
                    <a:pt x="18463" y="25984"/>
                  </a:lnTo>
                  <a:lnTo>
                    <a:pt x="18580" y="25400"/>
                  </a:lnTo>
                  <a:lnTo>
                    <a:pt x="18800" y="24545"/>
                  </a:lnTo>
                  <a:lnTo>
                    <a:pt x="19267" y="22768"/>
                  </a:lnTo>
                  <a:lnTo>
                    <a:pt x="19306" y="22600"/>
                  </a:lnTo>
                  <a:lnTo>
                    <a:pt x="19319" y="22418"/>
                  </a:lnTo>
                  <a:lnTo>
                    <a:pt x="19332" y="22250"/>
                  </a:lnTo>
                  <a:lnTo>
                    <a:pt x="19319" y="22081"/>
                  </a:lnTo>
                  <a:lnTo>
                    <a:pt x="19293" y="21913"/>
                  </a:lnTo>
                  <a:lnTo>
                    <a:pt x="19241" y="21744"/>
                  </a:lnTo>
                  <a:lnTo>
                    <a:pt x="19176" y="21575"/>
                  </a:lnTo>
                  <a:lnTo>
                    <a:pt x="19098" y="21433"/>
                  </a:lnTo>
                  <a:lnTo>
                    <a:pt x="18696" y="20823"/>
                  </a:lnTo>
                  <a:lnTo>
                    <a:pt x="18256" y="20162"/>
                  </a:lnTo>
                  <a:lnTo>
                    <a:pt x="17750" y="19462"/>
                  </a:lnTo>
                  <a:lnTo>
                    <a:pt x="17218" y="18723"/>
                  </a:lnTo>
                  <a:lnTo>
                    <a:pt x="16635" y="17958"/>
                  </a:lnTo>
                  <a:lnTo>
                    <a:pt x="16012" y="17154"/>
                  </a:lnTo>
                  <a:lnTo>
                    <a:pt x="15364" y="16324"/>
                  </a:lnTo>
                  <a:lnTo>
                    <a:pt x="14690" y="15482"/>
                  </a:lnTo>
                  <a:lnTo>
                    <a:pt x="13264" y="13744"/>
                  </a:lnTo>
                  <a:lnTo>
                    <a:pt x="11786" y="11981"/>
                  </a:lnTo>
                  <a:lnTo>
                    <a:pt x="10282" y="10231"/>
                  </a:lnTo>
                  <a:lnTo>
                    <a:pt x="8804" y="8506"/>
                  </a:lnTo>
                  <a:lnTo>
                    <a:pt x="7351" y="6860"/>
                  </a:lnTo>
                  <a:lnTo>
                    <a:pt x="5990" y="5317"/>
                  </a:lnTo>
                  <a:lnTo>
                    <a:pt x="3643" y="2711"/>
                  </a:lnTo>
                  <a:lnTo>
                    <a:pt x="2023" y="934"/>
                  </a:lnTo>
                  <a:lnTo>
                    <a:pt x="1426" y="286"/>
                  </a:lnTo>
                  <a:lnTo>
                    <a:pt x="1335" y="195"/>
                  </a:lnTo>
                  <a:lnTo>
                    <a:pt x="1219" y="117"/>
                  </a:lnTo>
                  <a:lnTo>
                    <a:pt x="1102" y="66"/>
                  </a:lnTo>
                  <a:lnTo>
                    <a:pt x="985" y="27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069325" y="3838650"/>
              <a:ext cx="335200" cy="543300"/>
            </a:xfrm>
            <a:custGeom>
              <a:avLst/>
              <a:gdLst/>
              <a:ahLst/>
              <a:cxnLst/>
              <a:rect l="l" t="t" r="r" b="b"/>
              <a:pathLst>
                <a:path w="13408" h="21732" extrusionOk="0">
                  <a:moveTo>
                    <a:pt x="5680" y="7599"/>
                  </a:moveTo>
                  <a:lnTo>
                    <a:pt x="5835" y="7625"/>
                  </a:lnTo>
                  <a:lnTo>
                    <a:pt x="6004" y="7677"/>
                  </a:lnTo>
                  <a:lnTo>
                    <a:pt x="6159" y="7767"/>
                  </a:lnTo>
                  <a:lnTo>
                    <a:pt x="6315" y="7897"/>
                  </a:lnTo>
                  <a:lnTo>
                    <a:pt x="6471" y="8040"/>
                  </a:lnTo>
                  <a:lnTo>
                    <a:pt x="9699" y="11787"/>
                  </a:lnTo>
                  <a:lnTo>
                    <a:pt x="9816" y="11929"/>
                  </a:lnTo>
                  <a:lnTo>
                    <a:pt x="9932" y="12085"/>
                  </a:lnTo>
                  <a:lnTo>
                    <a:pt x="10036" y="12240"/>
                  </a:lnTo>
                  <a:lnTo>
                    <a:pt x="10140" y="12396"/>
                  </a:lnTo>
                  <a:lnTo>
                    <a:pt x="10231" y="12565"/>
                  </a:lnTo>
                  <a:lnTo>
                    <a:pt x="10308" y="12733"/>
                  </a:lnTo>
                  <a:lnTo>
                    <a:pt x="10386" y="12902"/>
                  </a:lnTo>
                  <a:lnTo>
                    <a:pt x="10451" y="13070"/>
                  </a:lnTo>
                  <a:lnTo>
                    <a:pt x="10516" y="13252"/>
                  </a:lnTo>
                  <a:lnTo>
                    <a:pt x="10568" y="13433"/>
                  </a:lnTo>
                  <a:lnTo>
                    <a:pt x="10645" y="13796"/>
                  </a:lnTo>
                  <a:lnTo>
                    <a:pt x="10697" y="14159"/>
                  </a:lnTo>
                  <a:lnTo>
                    <a:pt x="10723" y="14535"/>
                  </a:lnTo>
                  <a:lnTo>
                    <a:pt x="10723" y="14898"/>
                  </a:lnTo>
                  <a:lnTo>
                    <a:pt x="10684" y="15274"/>
                  </a:lnTo>
                  <a:lnTo>
                    <a:pt x="10619" y="15637"/>
                  </a:lnTo>
                  <a:lnTo>
                    <a:pt x="10568" y="15819"/>
                  </a:lnTo>
                  <a:lnTo>
                    <a:pt x="10516" y="15987"/>
                  </a:lnTo>
                  <a:lnTo>
                    <a:pt x="10464" y="16169"/>
                  </a:lnTo>
                  <a:lnTo>
                    <a:pt x="10386" y="16338"/>
                  </a:lnTo>
                  <a:lnTo>
                    <a:pt x="10321" y="16506"/>
                  </a:lnTo>
                  <a:lnTo>
                    <a:pt x="10231" y="16675"/>
                  </a:lnTo>
                  <a:lnTo>
                    <a:pt x="10140" y="16843"/>
                  </a:lnTo>
                  <a:lnTo>
                    <a:pt x="10049" y="16999"/>
                  </a:lnTo>
                  <a:lnTo>
                    <a:pt x="9945" y="17154"/>
                  </a:lnTo>
                  <a:lnTo>
                    <a:pt x="9829" y="17297"/>
                  </a:lnTo>
                  <a:lnTo>
                    <a:pt x="9621" y="17543"/>
                  </a:lnTo>
                  <a:lnTo>
                    <a:pt x="9401" y="17764"/>
                  </a:lnTo>
                  <a:lnTo>
                    <a:pt x="9167" y="17958"/>
                  </a:lnTo>
                  <a:lnTo>
                    <a:pt x="8921" y="18140"/>
                  </a:lnTo>
                  <a:lnTo>
                    <a:pt x="8662" y="18282"/>
                  </a:lnTo>
                  <a:lnTo>
                    <a:pt x="8389" y="18399"/>
                  </a:lnTo>
                  <a:lnTo>
                    <a:pt x="8117" y="18490"/>
                  </a:lnTo>
                  <a:lnTo>
                    <a:pt x="7832" y="18568"/>
                  </a:lnTo>
                  <a:lnTo>
                    <a:pt x="7547" y="18607"/>
                  </a:lnTo>
                  <a:lnTo>
                    <a:pt x="7261" y="18632"/>
                  </a:lnTo>
                  <a:lnTo>
                    <a:pt x="6963" y="18619"/>
                  </a:lnTo>
                  <a:lnTo>
                    <a:pt x="6678" y="18594"/>
                  </a:lnTo>
                  <a:lnTo>
                    <a:pt x="6380" y="18542"/>
                  </a:lnTo>
                  <a:lnTo>
                    <a:pt x="6095" y="18464"/>
                  </a:lnTo>
                  <a:lnTo>
                    <a:pt x="5809" y="18360"/>
                  </a:lnTo>
                  <a:lnTo>
                    <a:pt x="5524" y="18231"/>
                  </a:lnTo>
                  <a:lnTo>
                    <a:pt x="5265" y="18088"/>
                  </a:lnTo>
                  <a:lnTo>
                    <a:pt x="5005" y="17919"/>
                  </a:lnTo>
                  <a:lnTo>
                    <a:pt x="4772" y="17738"/>
                  </a:lnTo>
                  <a:lnTo>
                    <a:pt x="4552" y="17530"/>
                  </a:lnTo>
                  <a:lnTo>
                    <a:pt x="4344" y="17310"/>
                  </a:lnTo>
                  <a:lnTo>
                    <a:pt x="4150" y="17077"/>
                  </a:lnTo>
                  <a:lnTo>
                    <a:pt x="3968" y="16817"/>
                  </a:lnTo>
                  <a:lnTo>
                    <a:pt x="3800" y="16558"/>
                  </a:lnTo>
                  <a:lnTo>
                    <a:pt x="3644" y="16273"/>
                  </a:lnTo>
                  <a:lnTo>
                    <a:pt x="3514" y="15987"/>
                  </a:lnTo>
                  <a:lnTo>
                    <a:pt x="3385" y="15689"/>
                  </a:lnTo>
                  <a:lnTo>
                    <a:pt x="3281" y="15378"/>
                  </a:lnTo>
                  <a:lnTo>
                    <a:pt x="3177" y="15054"/>
                  </a:lnTo>
                  <a:lnTo>
                    <a:pt x="3099" y="14730"/>
                  </a:lnTo>
                  <a:lnTo>
                    <a:pt x="3035" y="14393"/>
                  </a:lnTo>
                  <a:lnTo>
                    <a:pt x="2983" y="14056"/>
                  </a:lnTo>
                  <a:lnTo>
                    <a:pt x="2944" y="13718"/>
                  </a:lnTo>
                  <a:lnTo>
                    <a:pt x="2918" y="13368"/>
                  </a:lnTo>
                  <a:lnTo>
                    <a:pt x="2905" y="13018"/>
                  </a:lnTo>
                  <a:lnTo>
                    <a:pt x="2905" y="12668"/>
                  </a:lnTo>
                  <a:lnTo>
                    <a:pt x="2918" y="12318"/>
                  </a:lnTo>
                  <a:lnTo>
                    <a:pt x="2957" y="11968"/>
                  </a:lnTo>
                  <a:lnTo>
                    <a:pt x="2996" y="11631"/>
                  </a:lnTo>
                  <a:lnTo>
                    <a:pt x="3048" y="11281"/>
                  </a:lnTo>
                  <a:lnTo>
                    <a:pt x="3125" y="10944"/>
                  </a:lnTo>
                  <a:lnTo>
                    <a:pt x="3203" y="10607"/>
                  </a:lnTo>
                  <a:lnTo>
                    <a:pt x="3307" y="10270"/>
                  </a:lnTo>
                  <a:lnTo>
                    <a:pt x="3424" y="9958"/>
                  </a:lnTo>
                  <a:lnTo>
                    <a:pt x="3540" y="9634"/>
                  </a:lnTo>
                  <a:lnTo>
                    <a:pt x="3683" y="9336"/>
                  </a:lnTo>
                  <a:lnTo>
                    <a:pt x="3839" y="9038"/>
                  </a:lnTo>
                  <a:lnTo>
                    <a:pt x="4007" y="8753"/>
                  </a:lnTo>
                  <a:lnTo>
                    <a:pt x="4124" y="8571"/>
                  </a:lnTo>
                  <a:lnTo>
                    <a:pt x="4266" y="8390"/>
                  </a:lnTo>
                  <a:lnTo>
                    <a:pt x="4409" y="8221"/>
                  </a:lnTo>
                  <a:lnTo>
                    <a:pt x="4552" y="8078"/>
                  </a:lnTo>
                  <a:lnTo>
                    <a:pt x="4707" y="7949"/>
                  </a:lnTo>
                  <a:lnTo>
                    <a:pt x="4863" y="7832"/>
                  </a:lnTo>
                  <a:lnTo>
                    <a:pt x="5018" y="7741"/>
                  </a:lnTo>
                  <a:lnTo>
                    <a:pt x="5187" y="7664"/>
                  </a:lnTo>
                  <a:lnTo>
                    <a:pt x="5343" y="7612"/>
                  </a:lnTo>
                  <a:lnTo>
                    <a:pt x="5511" y="7599"/>
                  </a:lnTo>
                  <a:close/>
                  <a:moveTo>
                    <a:pt x="3112" y="1"/>
                  </a:moveTo>
                  <a:lnTo>
                    <a:pt x="3048" y="14"/>
                  </a:lnTo>
                  <a:lnTo>
                    <a:pt x="2983" y="40"/>
                  </a:lnTo>
                  <a:lnTo>
                    <a:pt x="2931" y="79"/>
                  </a:lnTo>
                  <a:lnTo>
                    <a:pt x="1064" y="1648"/>
                  </a:lnTo>
                  <a:lnTo>
                    <a:pt x="1012" y="1686"/>
                  </a:lnTo>
                  <a:lnTo>
                    <a:pt x="973" y="1751"/>
                  </a:lnTo>
                  <a:lnTo>
                    <a:pt x="947" y="1816"/>
                  </a:lnTo>
                  <a:lnTo>
                    <a:pt x="934" y="1881"/>
                  </a:lnTo>
                  <a:lnTo>
                    <a:pt x="921" y="1946"/>
                  </a:lnTo>
                  <a:lnTo>
                    <a:pt x="921" y="2024"/>
                  </a:lnTo>
                  <a:lnTo>
                    <a:pt x="934" y="2088"/>
                  </a:lnTo>
                  <a:lnTo>
                    <a:pt x="973" y="2153"/>
                  </a:lnTo>
                  <a:lnTo>
                    <a:pt x="1401" y="3022"/>
                  </a:lnTo>
                  <a:lnTo>
                    <a:pt x="1842" y="3929"/>
                  </a:lnTo>
                  <a:lnTo>
                    <a:pt x="1920" y="4124"/>
                  </a:lnTo>
                  <a:lnTo>
                    <a:pt x="1971" y="4305"/>
                  </a:lnTo>
                  <a:lnTo>
                    <a:pt x="1997" y="4513"/>
                  </a:lnTo>
                  <a:lnTo>
                    <a:pt x="2010" y="4707"/>
                  </a:lnTo>
                  <a:lnTo>
                    <a:pt x="1984" y="4902"/>
                  </a:lnTo>
                  <a:lnTo>
                    <a:pt x="1946" y="5096"/>
                  </a:lnTo>
                  <a:lnTo>
                    <a:pt x="1881" y="5278"/>
                  </a:lnTo>
                  <a:lnTo>
                    <a:pt x="1790" y="5446"/>
                  </a:lnTo>
                  <a:lnTo>
                    <a:pt x="1557" y="5861"/>
                  </a:lnTo>
                  <a:lnTo>
                    <a:pt x="1349" y="6263"/>
                  </a:lnTo>
                  <a:lnTo>
                    <a:pt x="1142" y="6691"/>
                  </a:lnTo>
                  <a:lnTo>
                    <a:pt x="960" y="7119"/>
                  </a:lnTo>
                  <a:lnTo>
                    <a:pt x="792" y="7560"/>
                  </a:lnTo>
                  <a:lnTo>
                    <a:pt x="649" y="8001"/>
                  </a:lnTo>
                  <a:lnTo>
                    <a:pt x="506" y="8454"/>
                  </a:lnTo>
                  <a:lnTo>
                    <a:pt x="390" y="8921"/>
                  </a:lnTo>
                  <a:lnTo>
                    <a:pt x="286" y="9375"/>
                  </a:lnTo>
                  <a:lnTo>
                    <a:pt x="195" y="9842"/>
                  </a:lnTo>
                  <a:lnTo>
                    <a:pt x="117" y="10309"/>
                  </a:lnTo>
                  <a:lnTo>
                    <a:pt x="66" y="10788"/>
                  </a:lnTo>
                  <a:lnTo>
                    <a:pt x="27" y="11255"/>
                  </a:lnTo>
                  <a:lnTo>
                    <a:pt x="1" y="11735"/>
                  </a:lnTo>
                  <a:lnTo>
                    <a:pt x="1" y="12214"/>
                  </a:lnTo>
                  <a:lnTo>
                    <a:pt x="14" y="12681"/>
                  </a:lnTo>
                  <a:lnTo>
                    <a:pt x="40" y="13161"/>
                  </a:lnTo>
                  <a:lnTo>
                    <a:pt x="78" y="13628"/>
                  </a:lnTo>
                  <a:lnTo>
                    <a:pt x="143" y="14094"/>
                  </a:lnTo>
                  <a:lnTo>
                    <a:pt x="221" y="14561"/>
                  </a:lnTo>
                  <a:lnTo>
                    <a:pt x="312" y="15015"/>
                  </a:lnTo>
                  <a:lnTo>
                    <a:pt x="429" y="15469"/>
                  </a:lnTo>
                  <a:lnTo>
                    <a:pt x="558" y="15923"/>
                  </a:lnTo>
                  <a:lnTo>
                    <a:pt x="714" y="16363"/>
                  </a:lnTo>
                  <a:lnTo>
                    <a:pt x="882" y="16804"/>
                  </a:lnTo>
                  <a:lnTo>
                    <a:pt x="1064" y="17219"/>
                  </a:lnTo>
                  <a:lnTo>
                    <a:pt x="1271" y="17647"/>
                  </a:lnTo>
                  <a:lnTo>
                    <a:pt x="1492" y="18049"/>
                  </a:lnTo>
                  <a:lnTo>
                    <a:pt x="1738" y="18451"/>
                  </a:lnTo>
                  <a:lnTo>
                    <a:pt x="1997" y="18827"/>
                  </a:lnTo>
                  <a:lnTo>
                    <a:pt x="2270" y="19203"/>
                  </a:lnTo>
                  <a:lnTo>
                    <a:pt x="2568" y="19566"/>
                  </a:lnTo>
                  <a:lnTo>
                    <a:pt x="2801" y="19825"/>
                  </a:lnTo>
                  <a:lnTo>
                    <a:pt x="3048" y="20059"/>
                  </a:lnTo>
                  <a:lnTo>
                    <a:pt x="3294" y="20292"/>
                  </a:lnTo>
                  <a:lnTo>
                    <a:pt x="3553" y="20499"/>
                  </a:lnTo>
                  <a:lnTo>
                    <a:pt x="3813" y="20694"/>
                  </a:lnTo>
                  <a:lnTo>
                    <a:pt x="4085" y="20863"/>
                  </a:lnTo>
                  <a:lnTo>
                    <a:pt x="4357" y="21031"/>
                  </a:lnTo>
                  <a:lnTo>
                    <a:pt x="4642" y="21174"/>
                  </a:lnTo>
                  <a:lnTo>
                    <a:pt x="4928" y="21303"/>
                  </a:lnTo>
                  <a:lnTo>
                    <a:pt x="5226" y="21407"/>
                  </a:lnTo>
                  <a:lnTo>
                    <a:pt x="5524" y="21498"/>
                  </a:lnTo>
                  <a:lnTo>
                    <a:pt x="5809" y="21589"/>
                  </a:lnTo>
                  <a:lnTo>
                    <a:pt x="6120" y="21640"/>
                  </a:lnTo>
                  <a:lnTo>
                    <a:pt x="6419" y="21692"/>
                  </a:lnTo>
                  <a:lnTo>
                    <a:pt x="6717" y="21718"/>
                  </a:lnTo>
                  <a:lnTo>
                    <a:pt x="7028" y="21731"/>
                  </a:lnTo>
                  <a:lnTo>
                    <a:pt x="7326" y="21731"/>
                  </a:lnTo>
                  <a:lnTo>
                    <a:pt x="7637" y="21718"/>
                  </a:lnTo>
                  <a:lnTo>
                    <a:pt x="7949" y="21679"/>
                  </a:lnTo>
                  <a:lnTo>
                    <a:pt x="8247" y="21627"/>
                  </a:lnTo>
                  <a:lnTo>
                    <a:pt x="8558" y="21550"/>
                  </a:lnTo>
                  <a:lnTo>
                    <a:pt x="8856" y="21472"/>
                  </a:lnTo>
                  <a:lnTo>
                    <a:pt x="9154" y="21368"/>
                  </a:lnTo>
                  <a:lnTo>
                    <a:pt x="9440" y="21239"/>
                  </a:lnTo>
                  <a:lnTo>
                    <a:pt x="9725" y="21109"/>
                  </a:lnTo>
                  <a:lnTo>
                    <a:pt x="10010" y="20953"/>
                  </a:lnTo>
                  <a:lnTo>
                    <a:pt x="10295" y="20785"/>
                  </a:lnTo>
                  <a:lnTo>
                    <a:pt x="10568" y="20603"/>
                  </a:lnTo>
                  <a:lnTo>
                    <a:pt x="10827" y="20396"/>
                  </a:lnTo>
                  <a:lnTo>
                    <a:pt x="11086" y="20175"/>
                  </a:lnTo>
                  <a:lnTo>
                    <a:pt x="11333" y="19942"/>
                  </a:lnTo>
                  <a:lnTo>
                    <a:pt x="11579" y="19683"/>
                  </a:lnTo>
                  <a:lnTo>
                    <a:pt x="11799" y="19423"/>
                  </a:lnTo>
                  <a:lnTo>
                    <a:pt x="12007" y="19151"/>
                  </a:lnTo>
                  <a:lnTo>
                    <a:pt x="12201" y="18866"/>
                  </a:lnTo>
                  <a:lnTo>
                    <a:pt x="12383" y="18568"/>
                  </a:lnTo>
                  <a:lnTo>
                    <a:pt x="12551" y="18269"/>
                  </a:lnTo>
                  <a:lnTo>
                    <a:pt x="12707" y="17958"/>
                  </a:lnTo>
                  <a:lnTo>
                    <a:pt x="12837" y="17647"/>
                  </a:lnTo>
                  <a:lnTo>
                    <a:pt x="12953" y="17323"/>
                  </a:lnTo>
                  <a:lnTo>
                    <a:pt x="13070" y="16999"/>
                  </a:lnTo>
                  <a:lnTo>
                    <a:pt x="13161" y="16675"/>
                  </a:lnTo>
                  <a:lnTo>
                    <a:pt x="13239" y="16338"/>
                  </a:lnTo>
                  <a:lnTo>
                    <a:pt x="13303" y="16000"/>
                  </a:lnTo>
                  <a:lnTo>
                    <a:pt x="13342" y="15663"/>
                  </a:lnTo>
                  <a:lnTo>
                    <a:pt x="13381" y="15313"/>
                  </a:lnTo>
                  <a:lnTo>
                    <a:pt x="13394" y="14976"/>
                  </a:lnTo>
                  <a:lnTo>
                    <a:pt x="13407" y="14626"/>
                  </a:lnTo>
                  <a:lnTo>
                    <a:pt x="13394" y="14289"/>
                  </a:lnTo>
                  <a:lnTo>
                    <a:pt x="13368" y="13939"/>
                  </a:lnTo>
                  <a:lnTo>
                    <a:pt x="13329" y="13602"/>
                  </a:lnTo>
                  <a:lnTo>
                    <a:pt x="13277" y="13252"/>
                  </a:lnTo>
                  <a:lnTo>
                    <a:pt x="13213" y="12915"/>
                  </a:lnTo>
                  <a:lnTo>
                    <a:pt x="13122" y="12578"/>
                  </a:lnTo>
                  <a:lnTo>
                    <a:pt x="13031" y="12253"/>
                  </a:lnTo>
                  <a:lnTo>
                    <a:pt x="12914" y="11916"/>
                  </a:lnTo>
                  <a:lnTo>
                    <a:pt x="12798" y="11592"/>
                  </a:lnTo>
                  <a:lnTo>
                    <a:pt x="12655" y="11281"/>
                  </a:lnTo>
                  <a:lnTo>
                    <a:pt x="12500" y="10970"/>
                  </a:lnTo>
                  <a:lnTo>
                    <a:pt x="12331" y="10659"/>
                  </a:lnTo>
                  <a:lnTo>
                    <a:pt x="12162" y="10373"/>
                  </a:lnTo>
                  <a:lnTo>
                    <a:pt x="11968" y="10075"/>
                  </a:lnTo>
                  <a:lnTo>
                    <a:pt x="11748" y="9803"/>
                  </a:lnTo>
                  <a:lnTo>
                    <a:pt x="11527" y="9531"/>
                  </a:lnTo>
                  <a:lnTo>
                    <a:pt x="3398" y="118"/>
                  </a:lnTo>
                  <a:lnTo>
                    <a:pt x="3346" y="66"/>
                  </a:lnTo>
                  <a:lnTo>
                    <a:pt x="3294" y="40"/>
                  </a:lnTo>
                  <a:lnTo>
                    <a:pt x="3229" y="14"/>
                  </a:lnTo>
                  <a:lnTo>
                    <a:pt x="31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027525" y="3691175"/>
              <a:ext cx="40850" cy="40550"/>
            </a:xfrm>
            <a:custGeom>
              <a:avLst/>
              <a:gdLst/>
              <a:ahLst/>
              <a:cxnLst/>
              <a:rect l="l" t="t" r="r" b="b"/>
              <a:pathLst>
                <a:path w="1634" h="1622" extrusionOk="0">
                  <a:moveTo>
                    <a:pt x="726" y="1"/>
                  </a:moveTo>
                  <a:lnTo>
                    <a:pt x="571" y="39"/>
                  </a:lnTo>
                  <a:lnTo>
                    <a:pt x="428" y="104"/>
                  </a:lnTo>
                  <a:lnTo>
                    <a:pt x="298" y="182"/>
                  </a:lnTo>
                  <a:lnTo>
                    <a:pt x="182" y="299"/>
                  </a:lnTo>
                  <a:lnTo>
                    <a:pt x="143" y="364"/>
                  </a:lnTo>
                  <a:lnTo>
                    <a:pt x="104" y="428"/>
                  </a:lnTo>
                  <a:lnTo>
                    <a:pt x="65" y="506"/>
                  </a:lnTo>
                  <a:lnTo>
                    <a:pt x="39" y="584"/>
                  </a:lnTo>
                  <a:lnTo>
                    <a:pt x="13" y="662"/>
                  </a:lnTo>
                  <a:lnTo>
                    <a:pt x="13" y="753"/>
                  </a:lnTo>
                  <a:lnTo>
                    <a:pt x="0" y="830"/>
                  </a:lnTo>
                  <a:lnTo>
                    <a:pt x="13" y="908"/>
                  </a:lnTo>
                  <a:lnTo>
                    <a:pt x="52" y="1064"/>
                  </a:lnTo>
                  <a:lnTo>
                    <a:pt x="104" y="1206"/>
                  </a:lnTo>
                  <a:lnTo>
                    <a:pt x="195" y="1336"/>
                  </a:lnTo>
                  <a:lnTo>
                    <a:pt x="311" y="1440"/>
                  </a:lnTo>
                  <a:lnTo>
                    <a:pt x="376" y="1492"/>
                  </a:lnTo>
                  <a:lnTo>
                    <a:pt x="441" y="1530"/>
                  </a:lnTo>
                  <a:lnTo>
                    <a:pt x="519" y="1569"/>
                  </a:lnTo>
                  <a:lnTo>
                    <a:pt x="597" y="1595"/>
                  </a:lnTo>
                  <a:lnTo>
                    <a:pt x="674" y="1608"/>
                  </a:lnTo>
                  <a:lnTo>
                    <a:pt x="752" y="1621"/>
                  </a:lnTo>
                  <a:lnTo>
                    <a:pt x="908" y="1621"/>
                  </a:lnTo>
                  <a:lnTo>
                    <a:pt x="1063" y="1582"/>
                  </a:lnTo>
                  <a:lnTo>
                    <a:pt x="1206" y="1518"/>
                  </a:lnTo>
                  <a:lnTo>
                    <a:pt x="1336" y="1440"/>
                  </a:lnTo>
                  <a:lnTo>
                    <a:pt x="1452" y="1323"/>
                  </a:lnTo>
                  <a:lnTo>
                    <a:pt x="1491" y="1258"/>
                  </a:lnTo>
                  <a:lnTo>
                    <a:pt x="1543" y="1193"/>
                  </a:lnTo>
                  <a:lnTo>
                    <a:pt x="1569" y="1116"/>
                  </a:lnTo>
                  <a:lnTo>
                    <a:pt x="1595" y="1038"/>
                  </a:lnTo>
                  <a:lnTo>
                    <a:pt x="1621" y="960"/>
                  </a:lnTo>
                  <a:lnTo>
                    <a:pt x="1634" y="869"/>
                  </a:lnTo>
                  <a:lnTo>
                    <a:pt x="1634" y="791"/>
                  </a:lnTo>
                  <a:lnTo>
                    <a:pt x="1621" y="714"/>
                  </a:lnTo>
                  <a:lnTo>
                    <a:pt x="1595" y="558"/>
                  </a:lnTo>
                  <a:lnTo>
                    <a:pt x="1530" y="415"/>
                  </a:lnTo>
                  <a:lnTo>
                    <a:pt x="1439" y="286"/>
                  </a:lnTo>
                  <a:lnTo>
                    <a:pt x="1336" y="182"/>
                  </a:lnTo>
                  <a:lnTo>
                    <a:pt x="1271" y="130"/>
                  </a:lnTo>
                  <a:lnTo>
                    <a:pt x="1193" y="91"/>
                  </a:lnTo>
                  <a:lnTo>
                    <a:pt x="1128" y="52"/>
                  </a:lnTo>
                  <a:lnTo>
                    <a:pt x="1050" y="26"/>
                  </a:lnTo>
                  <a:lnTo>
                    <a:pt x="960" y="13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047575" y="884125"/>
              <a:ext cx="2299800" cy="2209675"/>
            </a:xfrm>
            <a:custGeom>
              <a:avLst/>
              <a:gdLst/>
              <a:ahLst/>
              <a:cxnLst/>
              <a:rect l="l" t="t" r="r" b="b"/>
              <a:pathLst>
                <a:path w="91992" h="88387" extrusionOk="0">
                  <a:moveTo>
                    <a:pt x="65075" y="3151"/>
                  </a:moveTo>
                  <a:lnTo>
                    <a:pt x="65192" y="3164"/>
                  </a:lnTo>
                  <a:lnTo>
                    <a:pt x="65308" y="3203"/>
                  </a:lnTo>
                  <a:lnTo>
                    <a:pt x="65425" y="3268"/>
                  </a:lnTo>
                  <a:lnTo>
                    <a:pt x="65516" y="3359"/>
                  </a:lnTo>
                  <a:lnTo>
                    <a:pt x="67357" y="5420"/>
                  </a:lnTo>
                  <a:lnTo>
                    <a:pt x="67435" y="5524"/>
                  </a:lnTo>
                  <a:lnTo>
                    <a:pt x="67487" y="5640"/>
                  </a:lnTo>
                  <a:lnTo>
                    <a:pt x="67525" y="5757"/>
                  </a:lnTo>
                  <a:lnTo>
                    <a:pt x="67525" y="5874"/>
                  </a:lnTo>
                  <a:lnTo>
                    <a:pt x="67512" y="6004"/>
                  </a:lnTo>
                  <a:lnTo>
                    <a:pt x="67461" y="6120"/>
                  </a:lnTo>
                  <a:lnTo>
                    <a:pt x="67396" y="6224"/>
                  </a:lnTo>
                  <a:lnTo>
                    <a:pt x="67318" y="6328"/>
                  </a:lnTo>
                  <a:lnTo>
                    <a:pt x="65801" y="7689"/>
                  </a:lnTo>
                  <a:lnTo>
                    <a:pt x="65684" y="7767"/>
                  </a:lnTo>
                  <a:lnTo>
                    <a:pt x="65581" y="7819"/>
                  </a:lnTo>
                  <a:lnTo>
                    <a:pt x="65451" y="7845"/>
                  </a:lnTo>
                  <a:lnTo>
                    <a:pt x="65334" y="7845"/>
                  </a:lnTo>
                  <a:lnTo>
                    <a:pt x="65205" y="7832"/>
                  </a:lnTo>
                  <a:lnTo>
                    <a:pt x="65088" y="7793"/>
                  </a:lnTo>
                  <a:lnTo>
                    <a:pt x="64984" y="7728"/>
                  </a:lnTo>
                  <a:lnTo>
                    <a:pt x="64893" y="7637"/>
                  </a:lnTo>
                  <a:lnTo>
                    <a:pt x="63039" y="5576"/>
                  </a:lnTo>
                  <a:lnTo>
                    <a:pt x="62962" y="5472"/>
                  </a:lnTo>
                  <a:lnTo>
                    <a:pt x="62910" y="5355"/>
                  </a:lnTo>
                  <a:lnTo>
                    <a:pt x="62884" y="5239"/>
                  </a:lnTo>
                  <a:lnTo>
                    <a:pt x="62884" y="5109"/>
                  </a:lnTo>
                  <a:lnTo>
                    <a:pt x="62897" y="4992"/>
                  </a:lnTo>
                  <a:lnTo>
                    <a:pt x="62936" y="4876"/>
                  </a:lnTo>
                  <a:lnTo>
                    <a:pt x="63000" y="4772"/>
                  </a:lnTo>
                  <a:lnTo>
                    <a:pt x="63091" y="4668"/>
                  </a:lnTo>
                  <a:lnTo>
                    <a:pt x="64608" y="3307"/>
                  </a:lnTo>
                  <a:lnTo>
                    <a:pt x="64712" y="3229"/>
                  </a:lnTo>
                  <a:lnTo>
                    <a:pt x="64829" y="3177"/>
                  </a:lnTo>
                  <a:lnTo>
                    <a:pt x="64945" y="3151"/>
                  </a:lnTo>
                  <a:close/>
                  <a:moveTo>
                    <a:pt x="60122" y="7585"/>
                  </a:moveTo>
                  <a:lnTo>
                    <a:pt x="60239" y="7611"/>
                  </a:lnTo>
                  <a:lnTo>
                    <a:pt x="60355" y="7650"/>
                  </a:lnTo>
                  <a:lnTo>
                    <a:pt x="60459" y="7715"/>
                  </a:lnTo>
                  <a:lnTo>
                    <a:pt x="60563" y="7806"/>
                  </a:lnTo>
                  <a:lnTo>
                    <a:pt x="62404" y="9867"/>
                  </a:lnTo>
                  <a:lnTo>
                    <a:pt x="62482" y="9971"/>
                  </a:lnTo>
                  <a:lnTo>
                    <a:pt x="62534" y="10088"/>
                  </a:lnTo>
                  <a:lnTo>
                    <a:pt x="62560" y="10204"/>
                  </a:lnTo>
                  <a:lnTo>
                    <a:pt x="62573" y="10321"/>
                  </a:lnTo>
                  <a:lnTo>
                    <a:pt x="62547" y="10451"/>
                  </a:lnTo>
                  <a:lnTo>
                    <a:pt x="62508" y="10567"/>
                  </a:lnTo>
                  <a:lnTo>
                    <a:pt x="62443" y="10671"/>
                  </a:lnTo>
                  <a:lnTo>
                    <a:pt x="62352" y="10775"/>
                  </a:lnTo>
                  <a:lnTo>
                    <a:pt x="60835" y="12123"/>
                  </a:lnTo>
                  <a:lnTo>
                    <a:pt x="60731" y="12201"/>
                  </a:lnTo>
                  <a:lnTo>
                    <a:pt x="60615" y="12253"/>
                  </a:lnTo>
                  <a:lnTo>
                    <a:pt x="60498" y="12292"/>
                  </a:lnTo>
                  <a:lnTo>
                    <a:pt x="60368" y="12292"/>
                  </a:lnTo>
                  <a:lnTo>
                    <a:pt x="60252" y="12279"/>
                  </a:lnTo>
                  <a:lnTo>
                    <a:pt x="60135" y="12227"/>
                  </a:lnTo>
                  <a:lnTo>
                    <a:pt x="60031" y="12162"/>
                  </a:lnTo>
                  <a:lnTo>
                    <a:pt x="59928" y="12084"/>
                  </a:lnTo>
                  <a:lnTo>
                    <a:pt x="58086" y="10023"/>
                  </a:lnTo>
                  <a:lnTo>
                    <a:pt x="58009" y="9919"/>
                  </a:lnTo>
                  <a:lnTo>
                    <a:pt x="57957" y="9802"/>
                  </a:lnTo>
                  <a:lnTo>
                    <a:pt x="57931" y="9686"/>
                  </a:lnTo>
                  <a:lnTo>
                    <a:pt x="57918" y="9556"/>
                  </a:lnTo>
                  <a:lnTo>
                    <a:pt x="57944" y="9439"/>
                  </a:lnTo>
                  <a:lnTo>
                    <a:pt x="57983" y="9323"/>
                  </a:lnTo>
                  <a:lnTo>
                    <a:pt x="58048" y="9206"/>
                  </a:lnTo>
                  <a:lnTo>
                    <a:pt x="58138" y="9115"/>
                  </a:lnTo>
                  <a:lnTo>
                    <a:pt x="59655" y="7754"/>
                  </a:lnTo>
                  <a:lnTo>
                    <a:pt x="59759" y="7676"/>
                  </a:lnTo>
                  <a:lnTo>
                    <a:pt x="59876" y="7624"/>
                  </a:lnTo>
                  <a:lnTo>
                    <a:pt x="59992" y="7598"/>
                  </a:lnTo>
                  <a:lnTo>
                    <a:pt x="60122" y="7585"/>
                  </a:lnTo>
                  <a:close/>
                  <a:moveTo>
                    <a:pt x="55156" y="12033"/>
                  </a:moveTo>
                  <a:lnTo>
                    <a:pt x="55286" y="12058"/>
                  </a:lnTo>
                  <a:lnTo>
                    <a:pt x="55403" y="12097"/>
                  </a:lnTo>
                  <a:lnTo>
                    <a:pt x="55506" y="12162"/>
                  </a:lnTo>
                  <a:lnTo>
                    <a:pt x="55597" y="12253"/>
                  </a:lnTo>
                  <a:lnTo>
                    <a:pt x="57451" y="14301"/>
                  </a:lnTo>
                  <a:lnTo>
                    <a:pt x="57516" y="14418"/>
                  </a:lnTo>
                  <a:lnTo>
                    <a:pt x="57581" y="14522"/>
                  </a:lnTo>
                  <a:lnTo>
                    <a:pt x="57607" y="14652"/>
                  </a:lnTo>
                  <a:lnTo>
                    <a:pt x="57607" y="14768"/>
                  </a:lnTo>
                  <a:lnTo>
                    <a:pt x="57594" y="14898"/>
                  </a:lnTo>
                  <a:lnTo>
                    <a:pt x="57555" y="15015"/>
                  </a:lnTo>
                  <a:lnTo>
                    <a:pt x="57490" y="15118"/>
                  </a:lnTo>
                  <a:lnTo>
                    <a:pt x="57399" y="15209"/>
                  </a:lnTo>
                  <a:lnTo>
                    <a:pt x="55882" y="16570"/>
                  </a:lnTo>
                  <a:lnTo>
                    <a:pt x="55779" y="16648"/>
                  </a:lnTo>
                  <a:lnTo>
                    <a:pt x="55662" y="16700"/>
                  </a:lnTo>
                  <a:lnTo>
                    <a:pt x="55532" y="16739"/>
                  </a:lnTo>
                  <a:lnTo>
                    <a:pt x="55416" y="16739"/>
                  </a:lnTo>
                  <a:lnTo>
                    <a:pt x="55299" y="16726"/>
                  </a:lnTo>
                  <a:lnTo>
                    <a:pt x="55169" y="16674"/>
                  </a:lnTo>
                  <a:lnTo>
                    <a:pt x="55065" y="16609"/>
                  </a:lnTo>
                  <a:lnTo>
                    <a:pt x="54975" y="16532"/>
                  </a:lnTo>
                  <a:lnTo>
                    <a:pt x="53121" y="14470"/>
                  </a:lnTo>
                  <a:lnTo>
                    <a:pt x="53056" y="14366"/>
                  </a:lnTo>
                  <a:lnTo>
                    <a:pt x="52991" y="14250"/>
                  </a:lnTo>
                  <a:lnTo>
                    <a:pt x="52965" y="14133"/>
                  </a:lnTo>
                  <a:lnTo>
                    <a:pt x="52965" y="14003"/>
                  </a:lnTo>
                  <a:lnTo>
                    <a:pt x="52978" y="13887"/>
                  </a:lnTo>
                  <a:lnTo>
                    <a:pt x="53017" y="13770"/>
                  </a:lnTo>
                  <a:lnTo>
                    <a:pt x="53082" y="13653"/>
                  </a:lnTo>
                  <a:lnTo>
                    <a:pt x="53173" y="13562"/>
                  </a:lnTo>
                  <a:lnTo>
                    <a:pt x="54689" y="12201"/>
                  </a:lnTo>
                  <a:lnTo>
                    <a:pt x="54793" y="12123"/>
                  </a:lnTo>
                  <a:lnTo>
                    <a:pt x="54910" y="12071"/>
                  </a:lnTo>
                  <a:lnTo>
                    <a:pt x="55040" y="12045"/>
                  </a:lnTo>
                  <a:lnTo>
                    <a:pt x="55156" y="12033"/>
                  </a:lnTo>
                  <a:close/>
                  <a:moveTo>
                    <a:pt x="50203" y="16480"/>
                  </a:moveTo>
                  <a:lnTo>
                    <a:pt x="50320" y="16506"/>
                  </a:lnTo>
                  <a:lnTo>
                    <a:pt x="50437" y="16545"/>
                  </a:lnTo>
                  <a:lnTo>
                    <a:pt x="50541" y="16609"/>
                  </a:lnTo>
                  <a:lnTo>
                    <a:pt x="50644" y="16700"/>
                  </a:lnTo>
                  <a:lnTo>
                    <a:pt x="52485" y="18749"/>
                  </a:lnTo>
                  <a:lnTo>
                    <a:pt x="52563" y="18852"/>
                  </a:lnTo>
                  <a:lnTo>
                    <a:pt x="52615" y="18969"/>
                  </a:lnTo>
                  <a:lnTo>
                    <a:pt x="52641" y="19099"/>
                  </a:lnTo>
                  <a:lnTo>
                    <a:pt x="52654" y="19215"/>
                  </a:lnTo>
                  <a:lnTo>
                    <a:pt x="52628" y="19332"/>
                  </a:lnTo>
                  <a:lnTo>
                    <a:pt x="52589" y="19449"/>
                  </a:lnTo>
                  <a:lnTo>
                    <a:pt x="52524" y="19566"/>
                  </a:lnTo>
                  <a:lnTo>
                    <a:pt x="52433" y="19656"/>
                  </a:lnTo>
                  <a:lnTo>
                    <a:pt x="50917" y="21018"/>
                  </a:lnTo>
                  <a:lnTo>
                    <a:pt x="50813" y="21095"/>
                  </a:lnTo>
                  <a:lnTo>
                    <a:pt x="50696" y="21147"/>
                  </a:lnTo>
                  <a:lnTo>
                    <a:pt x="50579" y="21173"/>
                  </a:lnTo>
                  <a:lnTo>
                    <a:pt x="50450" y="21186"/>
                  </a:lnTo>
                  <a:lnTo>
                    <a:pt x="50333" y="21160"/>
                  </a:lnTo>
                  <a:lnTo>
                    <a:pt x="50216" y="21121"/>
                  </a:lnTo>
                  <a:lnTo>
                    <a:pt x="50113" y="21057"/>
                  </a:lnTo>
                  <a:lnTo>
                    <a:pt x="50009" y="20966"/>
                  </a:lnTo>
                  <a:lnTo>
                    <a:pt x="48168" y="18917"/>
                  </a:lnTo>
                  <a:lnTo>
                    <a:pt x="48090" y="18814"/>
                  </a:lnTo>
                  <a:lnTo>
                    <a:pt x="48038" y="18697"/>
                  </a:lnTo>
                  <a:lnTo>
                    <a:pt x="48012" y="18567"/>
                  </a:lnTo>
                  <a:lnTo>
                    <a:pt x="47999" y="18450"/>
                  </a:lnTo>
                  <a:lnTo>
                    <a:pt x="48025" y="18334"/>
                  </a:lnTo>
                  <a:lnTo>
                    <a:pt x="48064" y="18204"/>
                  </a:lnTo>
                  <a:lnTo>
                    <a:pt x="48129" y="18100"/>
                  </a:lnTo>
                  <a:lnTo>
                    <a:pt x="48220" y="18010"/>
                  </a:lnTo>
                  <a:lnTo>
                    <a:pt x="49737" y="16648"/>
                  </a:lnTo>
                  <a:lnTo>
                    <a:pt x="49840" y="16570"/>
                  </a:lnTo>
                  <a:lnTo>
                    <a:pt x="49957" y="16519"/>
                  </a:lnTo>
                  <a:lnTo>
                    <a:pt x="50074" y="16493"/>
                  </a:lnTo>
                  <a:lnTo>
                    <a:pt x="50203" y="16480"/>
                  </a:lnTo>
                  <a:close/>
                  <a:moveTo>
                    <a:pt x="45238" y="20927"/>
                  </a:moveTo>
                  <a:lnTo>
                    <a:pt x="45367" y="20940"/>
                  </a:lnTo>
                  <a:lnTo>
                    <a:pt x="45484" y="20992"/>
                  </a:lnTo>
                  <a:lnTo>
                    <a:pt x="45588" y="21057"/>
                  </a:lnTo>
                  <a:lnTo>
                    <a:pt x="45678" y="21134"/>
                  </a:lnTo>
                  <a:lnTo>
                    <a:pt x="47533" y="23196"/>
                  </a:lnTo>
                  <a:lnTo>
                    <a:pt x="47610" y="23300"/>
                  </a:lnTo>
                  <a:lnTo>
                    <a:pt x="47662" y="23416"/>
                  </a:lnTo>
                  <a:lnTo>
                    <a:pt x="47688" y="23533"/>
                  </a:lnTo>
                  <a:lnTo>
                    <a:pt x="47688" y="23663"/>
                  </a:lnTo>
                  <a:lnTo>
                    <a:pt x="47675" y="23779"/>
                  </a:lnTo>
                  <a:lnTo>
                    <a:pt x="47636" y="23896"/>
                  </a:lnTo>
                  <a:lnTo>
                    <a:pt x="47571" y="24013"/>
                  </a:lnTo>
                  <a:lnTo>
                    <a:pt x="47481" y="24103"/>
                  </a:lnTo>
                  <a:lnTo>
                    <a:pt x="45964" y="25465"/>
                  </a:lnTo>
                  <a:lnTo>
                    <a:pt x="45860" y="25543"/>
                  </a:lnTo>
                  <a:lnTo>
                    <a:pt x="45743" y="25595"/>
                  </a:lnTo>
                  <a:lnTo>
                    <a:pt x="45627" y="25620"/>
                  </a:lnTo>
                  <a:lnTo>
                    <a:pt x="45497" y="25633"/>
                  </a:lnTo>
                  <a:lnTo>
                    <a:pt x="45380" y="25607"/>
                  </a:lnTo>
                  <a:lnTo>
                    <a:pt x="45264" y="25569"/>
                  </a:lnTo>
                  <a:lnTo>
                    <a:pt x="45147" y="25504"/>
                  </a:lnTo>
                  <a:lnTo>
                    <a:pt x="45056" y="25413"/>
                  </a:lnTo>
                  <a:lnTo>
                    <a:pt x="43215" y="23364"/>
                  </a:lnTo>
                  <a:lnTo>
                    <a:pt x="43137" y="23248"/>
                  </a:lnTo>
                  <a:lnTo>
                    <a:pt x="43085" y="23144"/>
                  </a:lnTo>
                  <a:lnTo>
                    <a:pt x="43046" y="23014"/>
                  </a:lnTo>
                  <a:lnTo>
                    <a:pt x="43046" y="22898"/>
                  </a:lnTo>
                  <a:lnTo>
                    <a:pt x="43059" y="22768"/>
                  </a:lnTo>
                  <a:lnTo>
                    <a:pt x="43111" y="22651"/>
                  </a:lnTo>
                  <a:lnTo>
                    <a:pt x="43176" y="22548"/>
                  </a:lnTo>
                  <a:lnTo>
                    <a:pt x="43254" y="22457"/>
                  </a:lnTo>
                  <a:lnTo>
                    <a:pt x="44784" y="21095"/>
                  </a:lnTo>
                  <a:lnTo>
                    <a:pt x="44888" y="21018"/>
                  </a:lnTo>
                  <a:lnTo>
                    <a:pt x="44991" y="20966"/>
                  </a:lnTo>
                  <a:lnTo>
                    <a:pt x="45121" y="20927"/>
                  </a:lnTo>
                  <a:close/>
                  <a:moveTo>
                    <a:pt x="40285" y="25374"/>
                  </a:moveTo>
                  <a:lnTo>
                    <a:pt x="40401" y="25387"/>
                  </a:lnTo>
                  <a:lnTo>
                    <a:pt x="40518" y="25439"/>
                  </a:lnTo>
                  <a:lnTo>
                    <a:pt x="40635" y="25504"/>
                  </a:lnTo>
                  <a:lnTo>
                    <a:pt x="40726" y="25582"/>
                  </a:lnTo>
                  <a:lnTo>
                    <a:pt x="42567" y="27643"/>
                  </a:lnTo>
                  <a:lnTo>
                    <a:pt x="42644" y="27747"/>
                  </a:lnTo>
                  <a:lnTo>
                    <a:pt x="42696" y="27864"/>
                  </a:lnTo>
                  <a:lnTo>
                    <a:pt x="42735" y="27980"/>
                  </a:lnTo>
                  <a:lnTo>
                    <a:pt x="42735" y="28110"/>
                  </a:lnTo>
                  <a:lnTo>
                    <a:pt x="42722" y="28227"/>
                  </a:lnTo>
                  <a:lnTo>
                    <a:pt x="42670" y="28343"/>
                  </a:lnTo>
                  <a:lnTo>
                    <a:pt x="42606" y="28460"/>
                  </a:lnTo>
                  <a:lnTo>
                    <a:pt x="42528" y="28551"/>
                  </a:lnTo>
                  <a:lnTo>
                    <a:pt x="40998" y="29912"/>
                  </a:lnTo>
                  <a:lnTo>
                    <a:pt x="40894" y="29990"/>
                  </a:lnTo>
                  <a:lnTo>
                    <a:pt x="40777" y="30042"/>
                  </a:lnTo>
                  <a:lnTo>
                    <a:pt x="40661" y="30068"/>
                  </a:lnTo>
                  <a:lnTo>
                    <a:pt x="40544" y="30068"/>
                  </a:lnTo>
                  <a:lnTo>
                    <a:pt x="40414" y="30055"/>
                  </a:lnTo>
                  <a:lnTo>
                    <a:pt x="40298" y="30016"/>
                  </a:lnTo>
                  <a:lnTo>
                    <a:pt x="40194" y="29951"/>
                  </a:lnTo>
                  <a:lnTo>
                    <a:pt x="40090" y="29860"/>
                  </a:lnTo>
                  <a:lnTo>
                    <a:pt x="38249" y="27799"/>
                  </a:lnTo>
                  <a:lnTo>
                    <a:pt x="38171" y="27695"/>
                  </a:lnTo>
                  <a:lnTo>
                    <a:pt x="38120" y="27578"/>
                  </a:lnTo>
                  <a:lnTo>
                    <a:pt x="38094" y="27462"/>
                  </a:lnTo>
                  <a:lnTo>
                    <a:pt x="38094" y="27345"/>
                  </a:lnTo>
                  <a:lnTo>
                    <a:pt x="38107" y="27215"/>
                  </a:lnTo>
                  <a:lnTo>
                    <a:pt x="38145" y="27099"/>
                  </a:lnTo>
                  <a:lnTo>
                    <a:pt x="38210" y="26995"/>
                  </a:lnTo>
                  <a:lnTo>
                    <a:pt x="38301" y="26891"/>
                  </a:lnTo>
                  <a:lnTo>
                    <a:pt x="39818" y="25530"/>
                  </a:lnTo>
                  <a:lnTo>
                    <a:pt x="39922" y="25465"/>
                  </a:lnTo>
                  <a:lnTo>
                    <a:pt x="40038" y="25400"/>
                  </a:lnTo>
                  <a:lnTo>
                    <a:pt x="40155" y="25374"/>
                  </a:lnTo>
                  <a:close/>
                  <a:moveTo>
                    <a:pt x="86429" y="26956"/>
                  </a:moveTo>
                  <a:lnTo>
                    <a:pt x="86546" y="26982"/>
                  </a:lnTo>
                  <a:lnTo>
                    <a:pt x="86663" y="27021"/>
                  </a:lnTo>
                  <a:lnTo>
                    <a:pt x="86779" y="27086"/>
                  </a:lnTo>
                  <a:lnTo>
                    <a:pt x="86870" y="27176"/>
                  </a:lnTo>
                  <a:lnTo>
                    <a:pt x="88711" y="29238"/>
                  </a:lnTo>
                  <a:lnTo>
                    <a:pt x="88789" y="29342"/>
                  </a:lnTo>
                  <a:lnTo>
                    <a:pt x="88841" y="29445"/>
                  </a:lnTo>
                  <a:lnTo>
                    <a:pt x="88867" y="29575"/>
                  </a:lnTo>
                  <a:lnTo>
                    <a:pt x="88880" y="29692"/>
                  </a:lnTo>
                  <a:lnTo>
                    <a:pt x="88854" y="29821"/>
                  </a:lnTo>
                  <a:lnTo>
                    <a:pt x="88815" y="29938"/>
                  </a:lnTo>
                  <a:lnTo>
                    <a:pt x="88750" y="30042"/>
                  </a:lnTo>
                  <a:lnTo>
                    <a:pt x="88659" y="30132"/>
                  </a:lnTo>
                  <a:lnTo>
                    <a:pt x="87142" y="31494"/>
                  </a:lnTo>
                  <a:lnTo>
                    <a:pt x="87039" y="31572"/>
                  </a:lnTo>
                  <a:lnTo>
                    <a:pt x="86922" y="31624"/>
                  </a:lnTo>
                  <a:lnTo>
                    <a:pt x="86805" y="31662"/>
                  </a:lnTo>
                  <a:lnTo>
                    <a:pt x="86688" y="31662"/>
                  </a:lnTo>
                  <a:lnTo>
                    <a:pt x="86559" y="31649"/>
                  </a:lnTo>
                  <a:lnTo>
                    <a:pt x="86442" y="31598"/>
                  </a:lnTo>
                  <a:lnTo>
                    <a:pt x="86338" y="31533"/>
                  </a:lnTo>
                  <a:lnTo>
                    <a:pt x="86235" y="31455"/>
                  </a:lnTo>
                  <a:lnTo>
                    <a:pt x="84394" y="29393"/>
                  </a:lnTo>
                  <a:lnTo>
                    <a:pt x="84316" y="29290"/>
                  </a:lnTo>
                  <a:lnTo>
                    <a:pt x="84264" y="29173"/>
                  </a:lnTo>
                  <a:lnTo>
                    <a:pt x="84238" y="29056"/>
                  </a:lnTo>
                  <a:lnTo>
                    <a:pt x="84225" y="28927"/>
                  </a:lnTo>
                  <a:lnTo>
                    <a:pt x="84251" y="28810"/>
                  </a:lnTo>
                  <a:lnTo>
                    <a:pt x="84290" y="28693"/>
                  </a:lnTo>
                  <a:lnTo>
                    <a:pt x="84355" y="28577"/>
                  </a:lnTo>
                  <a:lnTo>
                    <a:pt x="84445" y="28486"/>
                  </a:lnTo>
                  <a:lnTo>
                    <a:pt x="85962" y="27124"/>
                  </a:lnTo>
                  <a:lnTo>
                    <a:pt x="86066" y="27047"/>
                  </a:lnTo>
                  <a:lnTo>
                    <a:pt x="86183" y="26995"/>
                  </a:lnTo>
                  <a:lnTo>
                    <a:pt x="86300" y="26969"/>
                  </a:lnTo>
                  <a:lnTo>
                    <a:pt x="86429" y="26956"/>
                  </a:lnTo>
                  <a:close/>
                  <a:moveTo>
                    <a:pt x="35319" y="29821"/>
                  </a:moveTo>
                  <a:lnTo>
                    <a:pt x="35449" y="29834"/>
                  </a:lnTo>
                  <a:lnTo>
                    <a:pt x="35565" y="29873"/>
                  </a:lnTo>
                  <a:lnTo>
                    <a:pt x="35669" y="29938"/>
                  </a:lnTo>
                  <a:lnTo>
                    <a:pt x="35773" y="30029"/>
                  </a:lnTo>
                  <a:lnTo>
                    <a:pt x="37614" y="32090"/>
                  </a:lnTo>
                  <a:lnTo>
                    <a:pt x="37692" y="32194"/>
                  </a:lnTo>
                  <a:lnTo>
                    <a:pt x="37744" y="32311"/>
                  </a:lnTo>
                  <a:lnTo>
                    <a:pt x="37769" y="32427"/>
                  </a:lnTo>
                  <a:lnTo>
                    <a:pt x="37782" y="32557"/>
                  </a:lnTo>
                  <a:lnTo>
                    <a:pt x="37756" y="32674"/>
                  </a:lnTo>
                  <a:lnTo>
                    <a:pt x="37718" y="32790"/>
                  </a:lnTo>
                  <a:lnTo>
                    <a:pt x="37653" y="32894"/>
                  </a:lnTo>
                  <a:lnTo>
                    <a:pt x="37562" y="32998"/>
                  </a:lnTo>
                  <a:lnTo>
                    <a:pt x="36045" y="34359"/>
                  </a:lnTo>
                  <a:lnTo>
                    <a:pt x="35941" y="34437"/>
                  </a:lnTo>
                  <a:lnTo>
                    <a:pt x="35825" y="34489"/>
                  </a:lnTo>
                  <a:lnTo>
                    <a:pt x="35708" y="34515"/>
                  </a:lnTo>
                  <a:lnTo>
                    <a:pt x="35578" y="34515"/>
                  </a:lnTo>
                  <a:lnTo>
                    <a:pt x="35462" y="34502"/>
                  </a:lnTo>
                  <a:lnTo>
                    <a:pt x="35345" y="34463"/>
                  </a:lnTo>
                  <a:lnTo>
                    <a:pt x="35228" y="34398"/>
                  </a:lnTo>
                  <a:lnTo>
                    <a:pt x="35137" y="34307"/>
                  </a:lnTo>
                  <a:lnTo>
                    <a:pt x="33296" y="32246"/>
                  </a:lnTo>
                  <a:lnTo>
                    <a:pt x="33219" y="32142"/>
                  </a:lnTo>
                  <a:lnTo>
                    <a:pt x="33167" y="32025"/>
                  </a:lnTo>
                  <a:lnTo>
                    <a:pt x="33141" y="31909"/>
                  </a:lnTo>
                  <a:lnTo>
                    <a:pt x="33128" y="31779"/>
                  </a:lnTo>
                  <a:lnTo>
                    <a:pt x="33154" y="31662"/>
                  </a:lnTo>
                  <a:lnTo>
                    <a:pt x="33193" y="31546"/>
                  </a:lnTo>
                  <a:lnTo>
                    <a:pt x="33257" y="31442"/>
                  </a:lnTo>
                  <a:lnTo>
                    <a:pt x="33348" y="31338"/>
                  </a:lnTo>
                  <a:lnTo>
                    <a:pt x="34865" y="29977"/>
                  </a:lnTo>
                  <a:lnTo>
                    <a:pt x="34969" y="29899"/>
                  </a:lnTo>
                  <a:lnTo>
                    <a:pt x="35086" y="29847"/>
                  </a:lnTo>
                  <a:lnTo>
                    <a:pt x="35202" y="29821"/>
                  </a:lnTo>
                  <a:close/>
                  <a:moveTo>
                    <a:pt x="81463" y="31403"/>
                  </a:moveTo>
                  <a:lnTo>
                    <a:pt x="81593" y="31429"/>
                  </a:lnTo>
                  <a:lnTo>
                    <a:pt x="81710" y="31468"/>
                  </a:lnTo>
                  <a:lnTo>
                    <a:pt x="81813" y="31533"/>
                  </a:lnTo>
                  <a:lnTo>
                    <a:pt x="81917" y="31624"/>
                  </a:lnTo>
                  <a:lnTo>
                    <a:pt x="83758" y="33672"/>
                  </a:lnTo>
                  <a:lnTo>
                    <a:pt x="83836" y="33776"/>
                  </a:lnTo>
                  <a:lnTo>
                    <a:pt x="83888" y="33893"/>
                  </a:lnTo>
                  <a:lnTo>
                    <a:pt x="83914" y="34022"/>
                  </a:lnTo>
                  <a:lnTo>
                    <a:pt x="83914" y="34139"/>
                  </a:lnTo>
                  <a:lnTo>
                    <a:pt x="83901" y="34269"/>
                  </a:lnTo>
                  <a:lnTo>
                    <a:pt x="83862" y="34385"/>
                  </a:lnTo>
                  <a:lnTo>
                    <a:pt x="83797" y="34489"/>
                  </a:lnTo>
                  <a:lnTo>
                    <a:pt x="83706" y="34580"/>
                  </a:lnTo>
                  <a:lnTo>
                    <a:pt x="82189" y="35941"/>
                  </a:lnTo>
                  <a:lnTo>
                    <a:pt x="82086" y="36019"/>
                  </a:lnTo>
                  <a:lnTo>
                    <a:pt x="81969" y="36071"/>
                  </a:lnTo>
                  <a:lnTo>
                    <a:pt x="81852" y="36110"/>
                  </a:lnTo>
                  <a:lnTo>
                    <a:pt x="81723" y="36110"/>
                  </a:lnTo>
                  <a:lnTo>
                    <a:pt x="81606" y="36084"/>
                  </a:lnTo>
                  <a:lnTo>
                    <a:pt x="81489" y="36045"/>
                  </a:lnTo>
                  <a:lnTo>
                    <a:pt x="81373" y="35980"/>
                  </a:lnTo>
                  <a:lnTo>
                    <a:pt x="81282" y="35889"/>
                  </a:lnTo>
                  <a:lnTo>
                    <a:pt x="79441" y="33841"/>
                  </a:lnTo>
                  <a:lnTo>
                    <a:pt x="79363" y="33737"/>
                  </a:lnTo>
                  <a:lnTo>
                    <a:pt x="79311" y="33620"/>
                  </a:lnTo>
                  <a:lnTo>
                    <a:pt x="79272" y="33504"/>
                  </a:lnTo>
                  <a:lnTo>
                    <a:pt x="79272" y="33374"/>
                  </a:lnTo>
                  <a:lnTo>
                    <a:pt x="79285" y="33257"/>
                  </a:lnTo>
                  <a:lnTo>
                    <a:pt x="79337" y="33141"/>
                  </a:lnTo>
                  <a:lnTo>
                    <a:pt x="79402" y="33024"/>
                  </a:lnTo>
                  <a:lnTo>
                    <a:pt x="79480" y="32933"/>
                  </a:lnTo>
                  <a:lnTo>
                    <a:pt x="81010" y="31572"/>
                  </a:lnTo>
                  <a:lnTo>
                    <a:pt x="81113" y="31494"/>
                  </a:lnTo>
                  <a:lnTo>
                    <a:pt x="81217" y="31442"/>
                  </a:lnTo>
                  <a:lnTo>
                    <a:pt x="81347" y="31416"/>
                  </a:lnTo>
                  <a:lnTo>
                    <a:pt x="81463" y="31403"/>
                  </a:lnTo>
                  <a:close/>
                  <a:moveTo>
                    <a:pt x="30366" y="34269"/>
                  </a:moveTo>
                  <a:lnTo>
                    <a:pt x="30483" y="34281"/>
                  </a:lnTo>
                  <a:lnTo>
                    <a:pt x="30599" y="34320"/>
                  </a:lnTo>
                  <a:lnTo>
                    <a:pt x="30716" y="34385"/>
                  </a:lnTo>
                  <a:lnTo>
                    <a:pt x="30807" y="34476"/>
                  </a:lnTo>
                  <a:lnTo>
                    <a:pt x="32661" y="36537"/>
                  </a:lnTo>
                  <a:lnTo>
                    <a:pt x="32726" y="36641"/>
                  </a:lnTo>
                  <a:lnTo>
                    <a:pt x="32778" y="36758"/>
                  </a:lnTo>
                  <a:lnTo>
                    <a:pt x="32817" y="36875"/>
                  </a:lnTo>
                  <a:lnTo>
                    <a:pt x="32817" y="36991"/>
                  </a:lnTo>
                  <a:lnTo>
                    <a:pt x="32804" y="37121"/>
                  </a:lnTo>
                  <a:lnTo>
                    <a:pt x="32752" y="37238"/>
                  </a:lnTo>
                  <a:lnTo>
                    <a:pt x="32687" y="37341"/>
                  </a:lnTo>
                  <a:lnTo>
                    <a:pt x="32609" y="37445"/>
                  </a:lnTo>
                  <a:lnTo>
                    <a:pt x="31092" y="38806"/>
                  </a:lnTo>
                  <a:lnTo>
                    <a:pt x="30988" y="38884"/>
                  </a:lnTo>
                  <a:lnTo>
                    <a:pt x="30872" y="38936"/>
                  </a:lnTo>
                  <a:lnTo>
                    <a:pt x="30742" y="38962"/>
                  </a:lnTo>
                  <a:lnTo>
                    <a:pt x="30625" y="38962"/>
                  </a:lnTo>
                  <a:lnTo>
                    <a:pt x="30496" y="38949"/>
                  </a:lnTo>
                  <a:lnTo>
                    <a:pt x="30379" y="38910"/>
                  </a:lnTo>
                  <a:lnTo>
                    <a:pt x="30275" y="38845"/>
                  </a:lnTo>
                  <a:lnTo>
                    <a:pt x="30185" y="38755"/>
                  </a:lnTo>
                  <a:lnTo>
                    <a:pt x="28331" y="36693"/>
                  </a:lnTo>
                  <a:lnTo>
                    <a:pt x="28253" y="36589"/>
                  </a:lnTo>
                  <a:lnTo>
                    <a:pt x="28201" y="36473"/>
                  </a:lnTo>
                  <a:lnTo>
                    <a:pt x="28175" y="36356"/>
                  </a:lnTo>
                  <a:lnTo>
                    <a:pt x="28175" y="36226"/>
                  </a:lnTo>
                  <a:lnTo>
                    <a:pt x="28188" y="36110"/>
                  </a:lnTo>
                  <a:lnTo>
                    <a:pt x="28227" y="35993"/>
                  </a:lnTo>
                  <a:lnTo>
                    <a:pt x="28292" y="35889"/>
                  </a:lnTo>
                  <a:lnTo>
                    <a:pt x="28382" y="35785"/>
                  </a:lnTo>
                  <a:lnTo>
                    <a:pt x="29899" y="34424"/>
                  </a:lnTo>
                  <a:lnTo>
                    <a:pt x="30003" y="34346"/>
                  </a:lnTo>
                  <a:lnTo>
                    <a:pt x="30120" y="34294"/>
                  </a:lnTo>
                  <a:lnTo>
                    <a:pt x="30249" y="34269"/>
                  </a:lnTo>
                  <a:close/>
                  <a:moveTo>
                    <a:pt x="76511" y="35850"/>
                  </a:moveTo>
                  <a:lnTo>
                    <a:pt x="76627" y="35876"/>
                  </a:lnTo>
                  <a:lnTo>
                    <a:pt x="76744" y="35915"/>
                  </a:lnTo>
                  <a:lnTo>
                    <a:pt x="76861" y="35980"/>
                  </a:lnTo>
                  <a:lnTo>
                    <a:pt x="76951" y="36071"/>
                  </a:lnTo>
                  <a:lnTo>
                    <a:pt x="78792" y="38119"/>
                  </a:lnTo>
                  <a:lnTo>
                    <a:pt x="78870" y="38223"/>
                  </a:lnTo>
                  <a:lnTo>
                    <a:pt x="78922" y="38340"/>
                  </a:lnTo>
                  <a:lnTo>
                    <a:pt x="78961" y="38456"/>
                  </a:lnTo>
                  <a:lnTo>
                    <a:pt x="78961" y="38586"/>
                  </a:lnTo>
                  <a:lnTo>
                    <a:pt x="78948" y="38703"/>
                  </a:lnTo>
                  <a:lnTo>
                    <a:pt x="78896" y="38819"/>
                  </a:lnTo>
                  <a:lnTo>
                    <a:pt x="78831" y="38936"/>
                  </a:lnTo>
                  <a:lnTo>
                    <a:pt x="78754" y="39027"/>
                  </a:lnTo>
                  <a:lnTo>
                    <a:pt x="77224" y="40388"/>
                  </a:lnTo>
                  <a:lnTo>
                    <a:pt x="77120" y="40466"/>
                  </a:lnTo>
                  <a:lnTo>
                    <a:pt x="77016" y="40518"/>
                  </a:lnTo>
                  <a:lnTo>
                    <a:pt x="76887" y="40544"/>
                  </a:lnTo>
                  <a:lnTo>
                    <a:pt x="76770" y="40557"/>
                  </a:lnTo>
                  <a:lnTo>
                    <a:pt x="76640" y="40531"/>
                  </a:lnTo>
                  <a:lnTo>
                    <a:pt x="76524" y="40492"/>
                  </a:lnTo>
                  <a:lnTo>
                    <a:pt x="76420" y="40427"/>
                  </a:lnTo>
                  <a:lnTo>
                    <a:pt x="76329" y="40336"/>
                  </a:lnTo>
                  <a:lnTo>
                    <a:pt x="74475" y="38288"/>
                  </a:lnTo>
                  <a:lnTo>
                    <a:pt x="74397" y="38184"/>
                  </a:lnTo>
                  <a:lnTo>
                    <a:pt x="74345" y="38067"/>
                  </a:lnTo>
                  <a:lnTo>
                    <a:pt x="74319" y="37938"/>
                  </a:lnTo>
                  <a:lnTo>
                    <a:pt x="74319" y="37821"/>
                  </a:lnTo>
                  <a:lnTo>
                    <a:pt x="74332" y="37691"/>
                  </a:lnTo>
                  <a:lnTo>
                    <a:pt x="74371" y="37575"/>
                  </a:lnTo>
                  <a:lnTo>
                    <a:pt x="74436" y="37471"/>
                  </a:lnTo>
                  <a:lnTo>
                    <a:pt x="74527" y="37380"/>
                  </a:lnTo>
                  <a:lnTo>
                    <a:pt x="76044" y="36019"/>
                  </a:lnTo>
                  <a:lnTo>
                    <a:pt x="76147" y="35941"/>
                  </a:lnTo>
                  <a:lnTo>
                    <a:pt x="76264" y="35889"/>
                  </a:lnTo>
                  <a:lnTo>
                    <a:pt x="76381" y="35863"/>
                  </a:lnTo>
                  <a:lnTo>
                    <a:pt x="76511" y="35850"/>
                  </a:lnTo>
                  <a:close/>
                  <a:moveTo>
                    <a:pt x="25413" y="38703"/>
                  </a:moveTo>
                  <a:lnTo>
                    <a:pt x="25530" y="38729"/>
                  </a:lnTo>
                  <a:lnTo>
                    <a:pt x="25647" y="38768"/>
                  </a:lnTo>
                  <a:lnTo>
                    <a:pt x="25750" y="38832"/>
                  </a:lnTo>
                  <a:lnTo>
                    <a:pt x="25854" y="38923"/>
                  </a:lnTo>
                  <a:lnTo>
                    <a:pt x="27695" y="40985"/>
                  </a:lnTo>
                  <a:lnTo>
                    <a:pt x="27773" y="41088"/>
                  </a:lnTo>
                  <a:lnTo>
                    <a:pt x="27825" y="41192"/>
                  </a:lnTo>
                  <a:lnTo>
                    <a:pt x="27851" y="41322"/>
                  </a:lnTo>
                  <a:lnTo>
                    <a:pt x="27864" y="41438"/>
                  </a:lnTo>
                  <a:lnTo>
                    <a:pt x="27838" y="41568"/>
                  </a:lnTo>
                  <a:lnTo>
                    <a:pt x="27799" y="41685"/>
                  </a:lnTo>
                  <a:lnTo>
                    <a:pt x="27734" y="41789"/>
                  </a:lnTo>
                  <a:lnTo>
                    <a:pt x="27643" y="41879"/>
                  </a:lnTo>
                  <a:lnTo>
                    <a:pt x="26126" y="43241"/>
                  </a:lnTo>
                  <a:lnTo>
                    <a:pt x="26023" y="43319"/>
                  </a:lnTo>
                  <a:lnTo>
                    <a:pt x="25906" y="43370"/>
                  </a:lnTo>
                  <a:lnTo>
                    <a:pt x="25789" y="43409"/>
                  </a:lnTo>
                  <a:lnTo>
                    <a:pt x="25660" y="43409"/>
                  </a:lnTo>
                  <a:lnTo>
                    <a:pt x="25543" y="43396"/>
                  </a:lnTo>
                  <a:lnTo>
                    <a:pt x="25426" y="43344"/>
                  </a:lnTo>
                  <a:lnTo>
                    <a:pt x="25323" y="43280"/>
                  </a:lnTo>
                  <a:lnTo>
                    <a:pt x="25219" y="43202"/>
                  </a:lnTo>
                  <a:lnTo>
                    <a:pt x="23378" y="41140"/>
                  </a:lnTo>
                  <a:lnTo>
                    <a:pt x="23300" y="41037"/>
                  </a:lnTo>
                  <a:lnTo>
                    <a:pt x="23248" y="40920"/>
                  </a:lnTo>
                  <a:lnTo>
                    <a:pt x="23222" y="40803"/>
                  </a:lnTo>
                  <a:lnTo>
                    <a:pt x="23209" y="40674"/>
                  </a:lnTo>
                  <a:lnTo>
                    <a:pt x="23235" y="40557"/>
                  </a:lnTo>
                  <a:lnTo>
                    <a:pt x="23274" y="40440"/>
                  </a:lnTo>
                  <a:lnTo>
                    <a:pt x="23339" y="40323"/>
                  </a:lnTo>
                  <a:lnTo>
                    <a:pt x="23430" y="40233"/>
                  </a:lnTo>
                  <a:lnTo>
                    <a:pt x="24947" y="38871"/>
                  </a:lnTo>
                  <a:lnTo>
                    <a:pt x="25050" y="38794"/>
                  </a:lnTo>
                  <a:lnTo>
                    <a:pt x="25167" y="38742"/>
                  </a:lnTo>
                  <a:lnTo>
                    <a:pt x="25284" y="38716"/>
                  </a:lnTo>
                  <a:lnTo>
                    <a:pt x="25413" y="38703"/>
                  </a:lnTo>
                  <a:close/>
                  <a:moveTo>
                    <a:pt x="71545" y="40298"/>
                  </a:moveTo>
                  <a:lnTo>
                    <a:pt x="71674" y="40310"/>
                  </a:lnTo>
                  <a:lnTo>
                    <a:pt x="71791" y="40362"/>
                  </a:lnTo>
                  <a:lnTo>
                    <a:pt x="71895" y="40427"/>
                  </a:lnTo>
                  <a:lnTo>
                    <a:pt x="71999" y="40505"/>
                  </a:lnTo>
                  <a:lnTo>
                    <a:pt x="73840" y="42567"/>
                  </a:lnTo>
                  <a:lnTo>
                    <a:pt x="73917" y="42670"/>
                  </a:lnTo>
                  <a:lnTo>
                    <a:pt x="73969" y="42787"/>
                  </a:lnTo>
                  <a:lnTo>
                    <a:pt x="73995" y="42904"/>
                  </a:lnTo>
                  <a:lnTo>
                    <a:pt x="74008" y="43033"/>
                  </a:lnTo>
                  <a:lnTo>
                    <a:pt x="73982" y="43150"/>
                  </a:lnTo>
                  <a:lnTo>
                    <a:pt x="73943" y="43267"/>
                  </a:lnTo>
                  <a:lnTo>
                    <a:pt x="73879" y="43383"/>
                  </a:lnTo>
                  <a:lnTo>
                    <a:pt x="73788" y="43474"/>
                  </a:lnTo>
                  <a:lnTo>
                    <a:pt x="72271" y="44835"/>
                  </a:lnTo>
                  <a:lnTo>
                    <a:pt x="72167" y="44913"/>
                  </a:lnTo>
                  <a:lnTo>
                    <a:pt x="72050" y="44965"/>
                  </a:lnTo>
                  <a:lnTo>
                    <a:pt x="71934" y="44991"/>
                  </a:lnTo>
                  <a:lnTo>
                    <a:pt x="71804" y="45004"/>
                  </a:lnTo>
                  <a:lnTo>
                    <a:pt x="71687" y="44978"/>
                  </a:lnTo>
                  <a:lnTo>
                    <a:pt x="71571" y="44939"/>
                  </a:lnTo>
                  <a:lnTo>
                    <a:pt x="71467" y="44874"/>
                  </a:lnTo>
                  <a:lnTo>
                    <a:pt x="71363" y="44784"/>
                  </a:lnTo>
                  <a:lnTo>
                    <a:pt x="69522" y="42735"/>
                  </a:lnTo>
                  <a:lnTo>
                    <a:pt x="69444" y="42618"/>
                  </a:lnTo>
                  <a:lnTo>
                    <a:pt x="69392" y="42515"/>
                  </a:lnTo>
                  <a:lnTo>
                    <a:pt x="69367" y="42385"/>
                  </a:lnTo>
                  <a:lnTo>
                    <a:pt x="69354" y="42268"/>
                  </a:lnTo>
                  <a:lnTo>
                    <a:pt x="69379" y="42139"/>
                  </a:lnTo>
                  <a:lnTo>
                    <a:pt x="69418" y="42022"/>
                  </a:lnTo>
                  <a:lnTo>
                    <a:pt x="69483" y="41918"/>
                  </a:lnTo>
                  <a:lnTo>
                    <a:pt x="69574" y="41827"/>
                  </a:lnTo>
                  <a:lnTo>
                    <a:pt x="71091" y="40466"/>
                  </a:lnTo>
                  <a:lnTo>
                    <a:pt x="71195" y="40388"/>
                  </a:lnTo>
                  <a:lnTo>
                    <a:pt x="71311" y="40336"/>
                  </a:lnTo>
                  <a:lnTo>
                    <a:pt x="71428" y="40298"/>
                  </a:lnTo>
                  <a:close/>
                  <a:moveTo>
                    <a:pt x="20447" y="43150"/>
                  </a:moveTo>
                  <a:lnTo>
                    <a:pt x="20577" y="43176"/>
                  </a:lnTo>
                  <a:lnTo>
                    <a:pt x="20694" y="43215"/>
                  </a:lnTo>
                  <a:lnTo>
                    <a:pt x="20798" y="43280"/>
                  </a:lnTo>
                  <a:lnTo>
                    <a:pt x="20888" y="43370"/>
                  </a:lnTo>
                  <a:lnTo>
                    <a:pt x="22742" y="45419"/>
                  </a:lnTo>
                  <a:lnTo>
                    <a:pt x="22820" y="45523"/>
                  </a:lnTo>
                  <a:lnTo>
                    <a:pt x="22872" y="45639"/>
                  </a:lnTo>
                  <a:lnTo>
                    <a:pt x="22898" y="45769"/>
                  </a:lnTo>
                  <a:lnTo>
                    <a:pt x="22898" y="45886"/>
                  </a:lnTo>
                  <a:lnTo>
                    <a:pt x="22885" y="46015"/>
                  </a:lnTo>
                  <a:lnTo>
                    <a:pt x="22846" y="46132"/>
                  </a:lnTo>
                  <a:lnTo>
                    <a:pt x="22781" y="46236"/>
                  </a:lnTo>
                  <a:lnTo>
                    <a:pt x="22690" y="46327"/>
                  </a:lnTo>
                  <a:lnTo>
                    <a:pt x="21174" y="47688"/>
                  </a:lnTo>
                  <a:lnTo>
                    <a:pt x="21070" y="47766"/>
                  </a:lnTo>
                  <a:lnTo>
                    <a:pt x="20953" y="47818"/>
                  </a:lnTo>
                  <a:lnTo>
                    <a:pt x="20836" y="47843"/>
                  </a:lnTo>
                  <a:lnTo>
                    <a:pt x="20707" y="47856"/>
                  </a:lnTo>
                  <a:lnTo>
                    <a:pt x="20590" y="47831"/>
                  </a:lnTo>
                  <a:lnTo>
                    <a:pt x="20473" y="47792"/>
                  </a:lnTo>
                  <a:lnTo>
                    <a:pt x="20357" y="47727"/>
                  </a:lnTo>
                  <a:lnTo>
                    <a:pt x="20266" y="47636"/>
                  </a:lnTo>
                  <a:lnTo>
                    <a:pt x="18425" y="45587"/>
                  </a:lnTo>
                  <a:lnTo>
                    <a:pt x="18347" y="45484"/>
                  </a:lnTo>
                  <a:lnTo>
                    <a:pt x="18295" y="45367"/>
                  </a:lnTo>
                  <a:lnTo>
                    <a:pt x="18256" y="45250"/>
                  </a:lnTo>
                  <a:lnTo>
                    <a:pt x="18256" y="45121"/>
                  </a:lnTo>
                  <a:lnTo>
                    <a:pt x="18269" y="45004"/>
                  </a:lnTo>
                  <a:lnTo>
                    <a:pt x="18321" y="44887"/>
                  </a:lnTo>
                  <a:lnTo>
                    <a:pt x="18386" y="44771"/>
                  </a:lnTo>
                  <a:lnTo>
                    <a:pt x="18464" y="44680"/>
                  </a:lnTo>
                  <a:lnTo>
                    <a:pt x="19981" y="43319"/>
                  </a:lnTo>
                  <a:lnTo>
                    <a:pt x="20097" y="43241"/>
                  </a:lnTo>
                  <a:lnTo>
                    <a:pt x="20201" y="43189"/>
                  </a:lnTo>
                  <a:lnTo>
                    <a:pt x="20331" y="43163"/>
                  </a:lnTo>
                  <a:lnTo>
                    <a:pt x="20447" y="43150"/>
                  </a:lnTo>
                  <a:close/>
                  <a:moveTo>
                    <a:pt x="66592" y="44745"/>
                  </a:moveTo>
                  <a:lnTo>
                    <a:pt x="66709" y="44758"/>
                  </a:lnTo>
                  <a:lnTo>
                    <a:pt x="66838" y="44797"/>
                  </a:lnTo>
                  <a:lnTo>
                    <a:pt x="66942" y="44861"/>
                  </a:lnTo>
                  <a:lnTo>
                    <a:pt x="67033" y="44952"/>
                  </a:lnTo>
                  <a:lnTo>
                    <a:pt x="68887" y="47014"/>
                  </a:lnTo>
                  <a:lnTo>
                    <a:pt x="68952" y="47117"/>
                  </a:lnTo>
                  <a:lnTo>
                    <a:pt x="69016" y="47234"/>
                  </a:lnTo>
                  <a:lnTo>
                    <a:pt x="69042" y="47351"/>
                  </a:lnTo>
                  <a:lnTo>
                    <a:pt x="69042" y="47480"/>
                  </a:lnTo>
                  <a:lnTo>
                    <a:pt x="69029" y="47597"/>
                  </a:lnTo>
                  <a:lnTo>
                    <a:pt x="68978" y="47714"/>
                  </a:lnTo>
                  <a:lnTo>
                    <a:pt x="68913" y="47818"/>
                  </a:lnTo>
                  <a:lnTo>
                    <a:pt x="68835" y="47921"/>
                  </a:lnTo>
                  <a:lnTo>
                    <a:pt x="67318" y="49283"/>
                  </a:lnTo>
                  <a:lnTo>
                    <a:pt x="67214" y="49360"/>
                  </a:lnTo>
                  <a:lnTo>
                    <a:pt x="67098" y="49412"/>
                  </a:lnTo>
                  <a:lnTo>
                    <a:pt x="66968" y="49438"/>
                  </a:lnTo>
                  <a:lnTo>
                    <a:pt x="66851" y="49438"/>
                  </a:lnTo>
                  <a:lnTo>
                    <a:pt x="66722" y="49425"/>
                  </a:lnTo>
                  <a:lnTo>
                    <a:pt x="66605" y="49386"/>
                  </a:lnTo>
                  <a:lnTo>
                    <a:pt x="66501" y="49322"/>
                  </a:lnTo>
                  <a:lnTo>
                    <a:pt x="66410" y="49231"/>
                  </a:lnTo>
                  <a:lnTo>
                    <a:pt x="64556" y="47169"/>
                  </a:lnTo>
                  <a:lnTo>
                    <a:pt x="64478" y="47066"/>
                  </a:lnTo>
                  <a:lnTo>
                    <a:pt x="64427" y="46949"/>
                  </a:lnTo>
                  <a:lnTo>
                    <a:pt x="64401" y="46832"/>
                  </a:lnTo>
                  <a:lnTo>
                    <a:pt x="64401" y="46715"/>
                  </a:lnTo>
                  <a:lnTo>
                    <a:pt x="64414" y="46586"/>
                  </a:lnTo>
                  <a:lnTo>
                    <a:pt x="64453" y="46469"/>
                  </a:lnTo>
                  <a:lnTo>
                    <a:pt x="64517" y="46365"/>
                  </a:lnTo>
                  <a:lnTo>
                    <a:pt x="64608" y="46262"/>
                  </a:lnTo>
                  <a:lnTo>
                    <a:pt x="66125" y="44900"/>
                  </a:lnTo>
                  <a:lnTo>
                    <a:pt x="66229" y="44835"/>
                  </a:lnTo>
                  <a:lnTo>
                    <a:pt x="66346" y="44771"/>
                  </a:lnTo>
                  <a:lnTo>
                    <a:pt x="66475" y="44745"/>
                  </a:lnTo>
                  <a:close/>
                  <a:moveTo>
                    <a:pt x="15495" y="47597"/>
                  </a:moveTo>
                  <a:lnTo>
                    <a:pt x="15611" y="47623"/>
                  </a:lnTo>
                  <a:lnTo>
                    <a:pt x="15728" y="47662"/>
                  </a:lnTo>
                  <a:lnTo>
                    <a:pt x="15845" y="47727"/>
                  </a:lnTo>
                  <a:lnTo>
                    <a:pt x="15935" y="47818"/>
                  </a:lnTo>
                  <a:lnTo>
                    <a:pt x="17777" y="49866"/>
                  </a:lnTo>
                  <a:lnTo>
                    <a:pt x="17854" y="49970"/>
                  </a:lnTo>
                  <a:lnTo>
                    <a:pt x="17906" y="50087"/>
                  </a:lnTo>
                  <a:lnTo>
                    <a:pt x="17932" y="50203"/>
                  </a:lnTo>
                  <a:lnTo>
                    <a:pt x="17945" y="50333"/>
                  </a:lnTo>
                  <a:lnTo>
                    <a:pt x="17919" y="50450"/>
                  </a:lnTo>
                  <a:lnTo>
                    <a:pt x="17880" y="50566"/>
                  </a:lnTo>
                  <a:lnTo>
                    <a:pt x="17815" y="50683"/>
                  </a:lnTo>
                  <a:lnTo>
                    <a:pt x="17725" y="50774"/>
                  </a:lnTo>
                  <a:lnTo>
                    <a:pt x="16208" y="52135"/>
                  </a:lnTo>
                  <a:lnTo>
                    <a:pt x="16104" y="52213"/>
                  </a:lnTo>
                  <a:lnTo>
                    <a:pt x="15987" y="52265"/>
                  </a:lnTo>
                  <a:lnTo>
                    <a:pt x="15871" y="52291"/>
                  </a:lnTo>
                  <a:lnTo>
                    <a:pt x="15754" y="52304"/>
                  </a:lnTo>
                  <a:lnTo>
                    <a:pt x="15624" y="52278"/>
                  </a:lnTo>
                  <a:lnTo>
                    <a:pt x="15508" y="52239"/>
                  </a:lnTo>
                  <a:lnTo>
                    <a:pt x="15404" y="52174"/>
                  </a:lnTo>
                  <a:lnTo>
                    <a:pt x="15300" y="52083"/>
                  </a:lnTo>
                  <a:lnTo>
                    <a:pt x="13459" y="50035"/>
                  </a:lnTo>
                  <a:lnTo>
                    <a:pt x="13381" y="49931"/>
                  </a:lnTo>
                  <a:lnTo>
                    <a:pt x="13329" y="49814"/>
                  </a:lnTo>
                  <a:lnTo>
                    <a:pt x="13303" y="49685"/>
                  </a:lnTo>
                  <a:lnTo>
                    <a:pt x="13303" y="49568"/>
                  </a:lnTo>
                  <a:lnTo>
                    <a:pt x="13316" y="49438"/>
                  </a:lnTo>
                  <a:lnTo>
                    <a:pt x="13355" y="49322"/>
                  </a:lnTo>
                  <a:lnTo>
                    <a:pt x="13420" y="49218"/>
                  </a:lnTo>
                  <a:lnTo>
                    <a:pt x="13511" y="49127"/>
                  </a:lnTo>
                  <a:lnTo>
                    <a:pt x="15028" y="47766"/>
                  </a:lnTo>
                  <a:lnTo>
                    <a:pt x="15132" y="47688"/>
                  </a:lnTo>
                  <a:lnTo>
                    <a:pt x="15248" y="47636"/>
                  </a:lnTo>
                  <a:lnTo>
                    <a:pt x="15365" y="47610"/>
                  </a:lnTo>
                  <a:lnTo>
                    <a:pt x="15495" y="47597"/>
                  </a:lnTo>
                  <a:close/>
                  <a:moveTo>
                    <a:pt x="61639" y="49192"/>
                  </a:moveTo>
                  <a:lnTo>
                    <a:pt x="61756" y="49205"/>
                  </a:lnTo>
                  <a:lnTo>
                    <a:pt x="61872" y="49244"/>
                  </a:lnTo>
                  <a:lnTo>
                    <a:pt x="61976" y="49309"/>
                  </a:lnTo>
                  <a:lnTo>
                    <a:pt x="62080" y="49399"/>
                  </a:lnTo>
                  <a:lnTo>
                    <a:pt x="63921" y="51461"/>
                  </a:lnTo>
                  <a:lnTo>
                    <a:pt x="63999" y="51565"/>
                  </a:lnTo>
                  <a:lnTo>
                    <a:pt x="64051" y="51681"/>
                  </a:lnTo>
                  <a:lnTo>
                    <a:pt x="64077" y="51798"/>
                  </a:lnTo>
                  <a:lnTo>
                    <a:pt x="64090" y="51928"/>
                  </a:lnTo>
                  <a:lnTo>
                    <a:pt x="64064" y="52044"/>
                  </a:lnTo>
                  <a:lnTo>
                    <a:pt x="64025" y="52161"/>
                  </a:lnTo>
                  <a:lnTo>
                    <a:pt x="63960" y="52265"/>
                  </a:lnTo>
                  <a:lnTo>
                    <a:pt x="63869" y="52368"/>
                  </a:lnTo>
                  <a:lnTo>
                    <a:pt x="62352" y="53730"/>
                  </a:lnTo>
                  <a:lnTo>
                    <a:pt x="62248" y="53808"/>
                  </a:lnTo>
                  <a:lnTo>
                    <a:pt x="62132" y="53860"/>
                  </a:lnTo>
                  <a:lnTo>
                    <a:pt x="62015" y="53885"/>
                  </a:lnTo>
                  <a:lnTo>
                    <a:pt x="61885" y="53885"/>
                  </a:lnTo>
                  <a:lnTo>
                    <a:pt x="61769" y="53873"/>
                  </a:lnTo>
                  <a:lnTo>
                    <a:pt x="61652" y="53834"/>
                  </a:lnTo>
                  <a:lnTo>
                    <a:pt x="61548" y="53769"/>
                  </a:lnTo>
                  <a:lnTo>
                    <a:pt x="61445" y="53678"/>
                  </a:lnTo>
                  <a:lnTo>
                    <a:pt x="59603" y="51616"/>
                  </a:lnTo>
                  <a:lnTo>
                    <a:pt x="59526" y="51513"/>
                  </a:lnTo>
                  <a:lnTo>
                    <a:pt x="59474" y="51396"/>
                  </a:lnTo>
                  <a:lnTo>
                    <a:pt x="59448" y="51279"/>
                  </a:lnTo>
                  <a:lnTo>
                    <a:pt x="59435" y="51150"/>
                  </a:lnTo>
                  <a:lnTo>
                    <a:pt x="59461" y="51033"/>
                  </a:lnTo>
                  <a:lnTo>
                    <a:pt x="59500" y="50916"/>
                  </a:lnTo>
                  <a:lnTo>
                    <a:pt x="59565" y="50813"/>
                  </a:lnTo>
                  <a:lnTo>
                    <a:pt x="59655" y="50709"/>
                  </a:lnTo>
                  <a:lnTo>
                    <a:pt x="61172" y="49348"/>
                  </a:lnTo>
                  <a:lnTo>
                    <a:pt x="61276" y="49270"/>
                  </a:lnTo>
                  <a:lnTo>
                    <a:pt x="61393" y="49218"/>
                  </a:lnTo>
                  <a:lnTo>
                    <a:pt x="61509" y="49192"/>
                  </a:lnTo>
                  <a:close/>
                  <a:moveTo>
                    <a:pt x="10529" y="52044"/>
                  </a:moveTo>
                  <a:lnTo>
                    <a:pt x="10658" y="52057"/>
                  </a:lnTo>
                  <a:lnTo>
                    <a:pt x="10775" y="52109"/>
                  </a:lnTo>
                  <a:lnTo>
                    <a:pt x="10879" y="52174"/>
                  </a:lnTo>
                  <a:lnTo>
                    <a:pt x="10983" y="52252"/>
                  </a:lnTo>
                  <a:lnTo>
                    <a:pt x="12824" y="54313"/>
                  </a:lnTo>
                  <a:lnTo>
                    <a:pt x="12901" y="54417"/>
                  </a:lnTo>
                  <a:lnTo>
                    <a:pt x="12953" y="54534"/>
                  </a:lnTo>
                  <a:lnTo>
                    <a:pt x="12979" y="54650"/>
                  </a:lnTo>
                  <a:lnTo>
                    <a:pt x="12979" y="54780"/>
                  </a:lnTo>
                  <a:lnTo>
                    <a:pt x="12966" y="54897"/>
                  </a:lnTo>
                  <a:lnTo>
                    <a:pt x="12927" y="55013"/>
                  </a:lnTo>
                  <a:lnTo>
                    <a:pt x="12863" y="55130"/>
                  </a:lnTo>
                  <a:lnTo>
                    <a:pt x="12772" y="55221"/>
                  </a:lnTo>
                  <a:lnTo>
                    <a:pt x="11255" y="56582"/>
                  </a:lnTo>
                  <a:lnTo>
                    <a:pt x="11151" y="56660"/>
                  </a:lnTo>
                  <a:lnTo>
                    <a:pt x="11034" y="56712"/>
                  </a:lnTo>
                  <a:lnTo>
                    <a:pt x="10918" y="56738"/>
                  </a:lnTo>
                  <a:lnTo>
                    <a:pt x="10788" y="56751"/>
                  </a:lnTo>
                  <a:lnTo>
                    <a:pt x="10671" y="56725"/>
                  </a:lnTo>
                  <a:lnTo>
                    <a:pt x="10555" y="56686"/>
                  </a:lnTo>
                  <a:lnTo>
                    <a:pt x="10438" y="56621"/>
                  </a:lnTo>
                  <a:lnTo>
                    <a:pt x="10347" y="56530"/>
                  </a:lnTo>
                  <a:lnTo>
                    <a:pt x="8506" y="54482"/>
                  </a:lnTo>
                  <a:lnTo>
                    <a:pt x="8428" y="54365"/>
                  </a:lnTo>
                  <a:lnTo>
                    <a:pt x="8377" y="54261"/>
                  </a:lnTo>
                  <a:lnTo>
                    <a:pt x="8351" y="54132"/>
                  </a:lnTo>
                  <a:lnTo>
                    <a:pt x="8338" y="54015"/>
                  </a:lnTo>
                  <a:lnTo>
                    <a:pt x="8364" y="53885"/>
                  </a:lnTo>
                  <a:lnTo>
                    <a:pt x="8402" y="53769"/>
                  </a:lnTo>
                  <a:lnTo>
                    <a:pt x="8467" y="53665"/>
                  </a:lnTo>
                  <a:lnTo>
                    <a:pt x="8558" y="53574"/>
                  </a:lnTo>
                  <a:lnTo>
                    <a:pt x="10075" y="52213"/>
                  </a:lnTo>
                  <a:lnTo>
                    <a:pt x="10179" y="52135"/>
                  </a:lnTo>
                  <a:lnTo>
                    <a:pt x="10295" y="52083"/>
                  </a:lnTo>
                  <a:lnTo>
                    <a:pt x="10412" y="52044"/>
                  </a:lnTo>
                  <a:close/>
                  <a:moveTo>
                    <a:pt x="56673" y="53639"/>
                  </a:moveTo>
                  <a:lnTo>
                    <a:pt x="56803" y="53652"/>
                  </a:lnTo>
                  <a:lnTo>
                    <a:pt x="56920" y="53691"/>
                  </a:lnTo>
                  <a:lnTo>
                    <a:pt x="57023" y="53756"/>
                  </a:lnTo>
                  <a:lnTo>
                    <a:pt x="57114" y="53847"/>
                  </a:lnTo>
                  <a:lnTo>
                    <a:pt x="58968" y="55908"/>
                  </a:lnTo>
                  <a:lnTo>
                    <a:pt x="59046" y="56012"/>
                  </a:lnTo>
                  <a:lnTo>
                    <a:pt x="59098" y="56129"/>
                  </a:lnTo>
                  <a:lnTo>
                    <a:pt x="59124" y="56245"/>
                  </a:lnTo>
                  <a:lnTo>
                    <a:pt x="59124" y="56362"/>
                  </a:lnTo>
                  <a:lnTo>
                    <a:pt x="59111" y="56492"/>
                  </a:lnTo>
                  <a:lnTo>
                    <a:pt x="59072" y="56608"/>
                  </a:lnTo>
                  <a:lnTo>
                    <a:pt x="59007" y="56712"/>
                  </a:lnTo>
                  <a:lnTo>
                    <a:pt x="58916" y="56816"/>
                  </a:lnTo>
                  <a:lnTo>
                    <a:pt x="57399" y="58177"/>
                  </a:lnTo>
                  <a:lnTo>
                    <a:pt x="57296" y="58242"/>
                  </a:lnTo>
                  <a:lnTo>
                    <a:pt x="57179" y="58307"/>
                  </a:lnTo>
                  <a:lnTo>
                    <a:pt x="57062" y="58333"/>
                  </a:lnTo>
                  <a:lnTo>
                    <a:pt x="56933" y="58333"/>
                  </a:lnTo>
                  <a:lnTo>
                    <a:pt x="56816" y="58320"/>
                  </a:lnTo>
                  <a:lnTo>
                    <a:pt x="56699" y="58281"/>
                  </a:lnTo>
                  <a:lnTo>
                    <a:pt x="56582" y="58216"/>
                  </a:lnTo>
                  <a:lnTo>
                    <a:pt x="56492" y="58125"/>
                  </a:lnTo>
                  <a:lnTo>
                    <a:pt x="54651" y="56064"/>
                  </a:lnTo>
                  <a:lnTo>
                    <a:pt x="54573" y="55960"/>
                  </a:lnTo>
                  <a:lnTo>
                    <a:pt x="54521" y="55843"/>
                  </a:lnTo>
                  <a:lnTo>
                    <a:pt x="54482" y="55727"/>
                  </a:lnTo>
                  <a:lnTo>
                    <a:pt x="54482" y="55597"/>
                  </a:lnTo>
                  <a:lnTo>
                    <a:pt x="54495" y="55480"/>
                  </a:lnTo>
                  <a:lnTo>
                    <a:pt x="54547" y="55364"/>
                  </a:lnTo>
                  <a:lnTo>
                    <a:pt x="54612" y="55247"/>
                  </a:lnTo>
                  <a:lnTo>
                    <a:pt x="54689" y="55156"/>
                  </a:lnTo>
                  <a:lnTo>
                    <a:pt x="56206" y="53795"/>
                  </a:lnTo>
                  <a:lnTo>
                    <a:pt x="56323" y="53717"/>
                  </a:lnTo>
                  <a:lnTo>
                    <a:pt x="56427" y="53665"/>
                  </a:lnTo>
                  <a:lnTo>
                    <a:pt x="56557" y="53639"/>
                  </a:lnTo>
                  <a:close/>
                  <a:moveTo>
                    <a:pt x="5576" y="56492"/>
                  </a:moveTo>
                  <a:lnTo>
                    <a:pt x="5693" y="56505"/>
                  </a:lnTo>
                  <a:lnTo>
                    <a:pt x="5809" y="56543"/>
                  </a:lnTo>
                  <a:lnTo>
                    <a:pt x="5926" y="56608"/>
                  </a:lnTo>
                  <a:lnTo>
                    <a:pt x="6017" y="56699"/>
                  </a:lnTo>
                  <a:lnTo>
                    <a:pt x="7858" y="58761"/>
                  </a:lnTo>
                  <a:lnTo>
                    <a:pt x="7936" y="58864"/>
                  </a:lnTo>
                  <a:lnTo>
                    <a:pt x="7988" y="58981"/>
                  </a:lnTo>
                  <a:lnTo>
                    <a:pt x="8026" y="59098"/>
                  </a:lnTo>
                  <a:lnTo>
                    <a:pt x="8026" y="59227"/>
                  </a:lnTo>
                  <a:lnTo>
                    <a:pt x="8013" y="59344"/>
                  </a:lnTo>
                  <a:lnTo>
                    <a:pt x="7962" y="59461"/>
                  </a:lnTo>
                  <a:lnTo>
                    <a:pt x="7897" y="59564"/>
                  </a:lnTo>
                  <a:lnTo>
                    <a:pt x="7819" y="59668"/>
                  </a:lnTo>
                  <a:lnTo>
                    <a:pt x="6302" y="61030"/>
                  </a:lnTo>
                  <a:lnTo>
                    <a:pt x="6185" y="61107"/>
                  </a:lnTo>
                  <a:lnTo>
                    <a:pt x="6082" y="61159"/>
                  </a:lnTo>
                  <a:lnTo>
                    <a:pt x="5952" y="61185"/>
                  </a:lnTo>
                  <a:lnTo>
                    <a:pt x="5835" y="61185"/>
                  </a:lnTo>
                  <a:lnTo>
                    <a:pt x="5706" y="61172"/>
                  </a:lnTo>
                  <a:lnTo>
                    <a:pt x="5589" y="61133"/>
                  </a:lnTo>
                  <a:lnTo>
                    <a:pt x="5485" y="61068"/>
                  </a:lnTo>
                  <a:lnTo>
                    <a:pt x="5394" y="60978"/>
                  </a:lnTo>
                  <a:lnTo>
                    <a:pt x="3540" y="58916"/>
                  </a:lnTo>
                  <a:lnTo>
                    <a:pt x="3463" y="58812"/>
                  </a:lnTo>
                  <a:lnTo>
                    <a:pt x="3411" y="58696"/>
                  </a:lnTo>
                  <a:lnTo>
                    <a:pt x="3385" y="58579"/>
                  </a:lnTo>
                  <a:lnTo>
                    <a:pt x="3385" y="58462"/>
                  </a:lnTo>
                  <a:lnTo>
                    <a:pt x="3398" y="58333"/>
                  </a:lnTo>
                  <a:lnTo>
                    <a:pt x="3437" y="58216"/>
                  </a:lnTo>
                  <a:lnTo>
                    <a:pt x="3501" y="58112"/>
                  </a:lnTo>
                  <a:lnTo>
                    <a:pt x="3592" y="58009"/>
                  </a:lnTo>
                  <a:lnTo>
                    <a:pt x="5109" y="56647"/>
                  </a:lnTo>
                  <a:lnTo>
                    <a:pt x="5213" y="56569"/>
                  </a:lnTo>
                  <a:lnTo>
                    <a:pt x="5330" y="56517"/>
                  </a:lnTo>
                  <a:lnTo>
                    <a:pt x="5446" y="56492"/>
                  </a:lnTo>
                  <a:close/>
                  <a:moveTo>
                    <a:pt x="51720" y="58073"/>
                  </a:moveTo>
                  <a:lnTo>
                    <a:pt x="51837" y="58099"/>
                  </a:lnTo>
                  <a:lnTo>
                    <a:pt x="51954" y="58138"/>
                  </a:lnTo>
                  <a:lnTo>
                    <a:pt x="52070" y="58203"/>
                  </a:lnTo>
                  <a:lnTo>
                    <a:pt x="52161" y="58294"/>
                  </a:lnTo>
                  <a:lnTo>
                    <a:pt x="54002" y="60342"/>
                  </a:lnTo>
                  <a:lnTo>
                    <a:pt x="54080" y="60459"/>
                  </a:lnTo>
                  <a:lnTo>
                    <a:pt x="54132" y="60563"/>
                  </a:lnTo>
                  <a:lnTo>
                    <a:pt x="54171" y="60692"/>
                  </a:lnTo>
                  <a:lnTo>
                    <a:pt x="54171" y="60809"/>
                  </a:lnTo>
                  <a:lnTo>
                    <a:pt x="54145" y="60939"/>
                  </a:lnTo>
                  <a:lnTo>
                    <a:pt x="54106" y="61055"/>
                  </a:lnTo>
                  <a:lnTo>
                    <a:pt x="54041" y="61159"/>
                  </a:lnTo>
                  <a:lnTo>
                    <a:pt x="53950" y="61250"/>
                  </a:lnTo>
                  <a:lnTo>
                    <a:pt x="52433" y="62611"/>
                  </a:lnTo>
                  <a:lnTo>
                    <a:pt x="52330" y="62689"/>
                  </a:lnTo>
                  <a:lnTo>
                    <a:pt x="52213" y="62741"/>
                  </a:lnTo>
                  <a:lnTo>
                    <a:pt x="52096" y="62780"/>
                  </a:lnTo>
                  <a:lnTo>
                    <a:pt x="51980" y="62780"/>
                  </a:lnTo>
                  <a:lnTo>
                    <a:pt x="51850" y="62767"/>
                  </a:lnTo>
                  <a:lnTo>
                    <a:pt x="51733" y="62715"/>
                  </a:lnTo>
                  <a:lnTo>
                    <a:pt x="51630" y="62650"/>
                  </a:lnTo>
                  <a:lnTo>
                    <a:pt x="51526" y="62572"/>
                  </a:lnTo>
                  <a:lnTo>
                    <a:pt x="49685" y="60511"/>
                  </a:lnTo>
                  <a:lnTo>
                    <a:pt x="49607" y="60407"/>
                  </a:lnTo>
                  <a:lnTo>
                    <a:pt x="49555" y="60290"/>
                  </a:lnTo>
                  <a:lnTo>
                    <a:pt x="49529" y="60174"/>
                  </a:lnTo>
                  <a:lnTo>
                    <a:pt x="49529" y="60044"/>
                  </a:lnTo>
                  <a:lnTo>
                    <a:pt x="49542" y="59927"/>
                  </a:lnTo>
                  <a:lnTo>
                    <a:pt x="49581" y="59811"/>
                  </a:lnTo>
                  <a:lnTo>
                    <a:pt x="49646" y="59694"/>
                  </a:lnTo>
                  <a:lnTo>
                    <a:pt x="49737" y="59603"/>
                  </a:lnTo>
                  <a:lnTo>
                    <a:pt x="51254" y="58242"/>
                  </a:lnTo>
                  <a:lnTo>
                    <a:pt x="51357" y="58164"/>
                  </a:lnTo>
                  <a:lnTo>
                    <a:pt x="51474" y="58112"/>
                  </a:lnTo>
                  <a:lnTo>
                    <a:pt x="51591" y="58086"/>
                  </a:lnTo>
                  <a:lnTo>
                    <a:pt x="51720" y="58073"/>
                  </a:lnTo>
                  <a:close/>
                  <a:moveTo>
                    <a:pt x="46755" y="62521"/>
                  </a:moveTo>
                  <a:lnTo>
                    <a:pt x="46884" y="62546"/>
                  </a:lnTo>
                  <a:lnTo>
                    <a:pt x="47001" y="62585"/>
                  </a:lnTo>
                  <a:lnTo>
                    <a:pt x="47105" y="62650"/>
                  </a:lnTo>
                  <a:lnTo>
                    <a:pt x="47208" y="62741"/>
                  </a:lnTo>
                  <a:lnTo>
                    <a:pt x="49049" y="64790"/>
                  </a:lnTo>
                  <a:lnTo>
                    <a:pt x="49127" y="64893"/>
                  </a:lnTo>
                  <a:lnTo>
                    <a:pt x="49179" y="65010"/>
                  </a:lnTo>
                  <a:lnTo>
                    <a:pt x="49205" y="65140"/>
                  </a:lnTo>
                  <a:lnTo>
                    <a:pt x="49205" y="65256"/>
                  </a:lnTo>
                  <a:lnTo>
                    <a:pt x="49192" y="65386"/>
                  </a:lnTo>
                  <a:lnTo>
                    <a:pt x="49153" y="65503"/>
                  </a:lnTo>
                  <a:lnTo>
                    <a:pt x="49088" y="65606"/>
                  </a:lnTo>
                  <a:lnTo>
                    <a:pt x="48998" y="65697"/>
                  </a:lnTo>
                  <a:lnTo>
                    <a:pt x="47481" y="67059"/>
                  </a:lnTo>
                  <a:lnTo>
                    <a:pt x="47377" y="67136"/>
                  </a:lnTo>
                  <a:lnTo>
                    <a:pt x="47260" y="67188"/>
                  </a:lnTo>
                  <a:lnTo>
                    <a:pt x="47144" y="67214"/>
                  </a:lnTo>
                  <a:lnTo>
                    <a:pt x="47014" y="67227"/>
                  </a:lnTo>
                  <a:lnTo>
                    <a:pt x="46897" y="67201"/>
                  </a:lnTo>
                  <a:lnTo>
                    <a:pt x="46781" y="67162"/>
                  </a:lnTo>
                  <a:lnTo>
                    <a:pt x="46664" y="67097"/>
                  </a:lnTo>
                  <a:lnTo>
                    <a:pt x="46573" y="67007"/>
                  </a:lnTo>
                  <a:lnTo>
                    <a:pt x="44732" y="64958"/>
                  </a:lnTo>
                  <a:lnTo>
                    <a:pt x="44654" y="64854"/>
                  </a:lnTo>
                  <a:lnTo>
                    <a:pt x="44602" y="64738"/>
                  </a:lnTo>
                  <a:lnTo>
                    <a:pt x="44576" y="64608"/>
                  </a:lnTo>
                  <a:lnTo>
                    <a:pt x="44563" y="64491"/>
                  </a:lnTo>
                  <a:lnTo>
                    <a:pt x="44589" y="64375"/>
                  </a:lnTo>
                  <a:lnTo>
                    <a:pt x="44628" y="64258"/>
                  </a:lnTo>
                  <a:lnTo>
                    <a:pt x="44693" y="64141"/>
                  </a:lnTo>
                  <a:lnTo>
                    <a:pt x="44784" y="64050"/>
                  </a:lnTo>
                  <a:lnTo>
                    <a:pt x="46301" y="62689"/>
                  </a:lnTo>
                  <a:lnTo>
                    <a:pt x="46405" y="62611"/>
                  </a:lnTo>
                  <a:lnTo>
                    <a:pt x="46521" y="62559"/>
                  </a:lnTo>
                  <a:lnTo>
                    <a:pt x="46638" y="62534"/>
                  </a:lnTo>
                  <a:lnTo>
                    <a:pt x="46755" y="62521"/>
                  </a:lnTo>
                  <a:close/>
                  <a:moveTo>
                    <a:pt x="41802" y="66968"/>
                  </a:moveTo>
                  <a:lnTo>
                    <a:pt x="41918" y="66994"/>
                  </a:lnTo>
                  <a:lnTo>
                    <a:pt x="42035" y="67033"/>
                  </a:lnTo>
                  <a:lnTo>
                    <a:pt x="42152" y="67097"/>
                  </a:lnTo>
                  <a:lnTo>
                    <a:pt x="42243" y="67175"/>
                  </a:lnTo>
                  <a:lnTo>
                    <a:pt x="44084" y="69237"/>
                  </a:lnTo>
                  <a:lnTo>
                    <a:pt x="44161" y="69340"/>
                  </a:lnTo>
                  <a:lnTo>
                    <a:pt x="44213" y="69457"/>
                  </a:lnTo>
                  <a:lnTo>
                    <a:pt x="44252" y="69574"/>
                  </a:lnTo>
                  <a:lnTo>
                    <a:pt x="44252" y="69703"/>
                  </a:lnTo>
                  <a:lnTo>
                    <a:pt x="44239" y="69820"/>
                  </a:lnTo>
                  <a:lnTo>
                    <a:pt x="44187" y="69937"/>
                  </a:lnTo>
                  <a:lnTo>
                    <a:pt x="44123" y="70054"/>
                  </a:lnTo>
                  <a:lnTo>
                    <a:pt x="44045" y="70144"/>
                  </a:lnTo>
                  <a:lnTo>
                    <a:pt x="42528" y="71506"/>
                  </a:lnTo>
                  <a:lnTo>
                    <a:pt x="42411" y="71584"/>
                  </a:lnTo>
                  <a:lnTo>
                    <a:pt x="42307" y="71635"/>
                  </a:lnTo>
                  <a:lnTo>
                    <a:pt x="42178" y="71661"/>
                  </a:lnTo>
                  <a:lnTo>
                    <a:pt x="42061" y="71674"/>
                  </a:lnTo>
                  <a:lnTo>
                    <a:pt x="41931" y="71648"/>
                  </a:lnTo>
                  <a:lnTo>
                    <a:pt x="41815" y="71609"/>
                  </a:lnTo>
                  <a:lnTo>
                    <a:pt x="41711" y="71545"/>
                  </a:lnTo>
                  <a:lnTo>
                    <a:pt x="41620" y="71454"/>
                  </a:lnTo>
                  <a:lnTo>
                    <a:pt x="39766" y="69405"/>
                  </a:lnTo>
                  <a:lnTo>
                    <a:pt x="39688" y="69302"/>
                  </a:lnTo>
                  <a:lnTo>
                    <a:pt x="39636" y="69185"/>
                  </a:lnTo>
                  <a:lnTo>
                    <a:pt x="39611" y="69055"/>
                  </a:lnTo>
                  <a:lnTo>
                    <a:pt x="39611" y="68939"/>
                  </a:lnTo>
                  <a:lnTo>
                    <a:pt x="39624" y="68809"/>
                  </a:lnTo>
                  <a:lnTo>
                    <a:pt x="39662" y="68692"/>
                  </a:lnTo>
                  <a:lnTo>
                    <a:pt x="39727" y="68588"/>
                  </a:lnTo>
                  <a:lnTo>
                    <a:pt x="39818" y="68498"/>
                  </a:lnTo>
                  <a:lnTo>
                    <a:pt x="41335" y="67136"/>
                  </a:lnTo>
                  <a:lnTo>
                    <a:pt x="41439" y="67059"/>
                  </a:lnTo>
                  <a:lnTo>
                    <a:pt x="41555" y="67007"/>
                  </a:lnTo>
                  <a:lnTo>
                    <a:pt x="41685" y="66968"/>
                  </a:lnTo>
                  <a:close/>
                  <a:moveTo>
                    <a:pt x="36849" y="71415"/>
                  </a:moveTo>
                  <a:lnTo>
                    <a:pt x="36966" y="71428"/>
                  </a:lnTo>
                  <a:lnTo>
                    <a:pt x="37082" y="71480"/>
                  </a:lnTo>
                  <a:lnTo>
                    <a:pt x="37186" y="71545"/>
                  </a:lnTo>
                  <a:lnTo>
                    <a:pt x="37290" y="71622"/>
                  </a:lnTo>
                  <a:lnTo>
                    <a:pt x="39131" y="73684"/>
                  </a:lnTo>
                  <a:lnTo>
                    <a:pt x="39209" y="73788"/>
                  </a:lnTo>
                  <a:lnTo>
                    <a:pt x="39260" y="73904"/>
                  </a:lnTo>
                  <a:lnTo>
                    <a:pt x="39286" y="74021"/>
                  </a:lnTo>
                  <a:lnTo>
                    <a:pt x="39299" y="74151"/>
                  </a:lnTo>
                  <a:lnTo>
                    <a:pt x="39273" y="74267"/>
                  </a:lnTo>
                  <a:lnTo>
                    <a:pt x="39235" y="74384"/>
                  </a:lnTo>
                  <a:lnTo>
                    <a:pt x="39170" y="74501"/>
                  </a:lnTo>
                  <a:lnTo>
                    <a:pt x="39079" y="74592"/>
                  </a:lnTo>
                  <a:lnTo>
                    <a:pt x="37562" y="75953"/>
                  </a:lnTo>
                  <a:lnTo>
                    <a:pt x="37458" y="76031"/>
                  </a:lnTo>
                  <a:lnTo>
                    <a:pt x="37342" y="76083"/>
                  </a:lnTo>
                  <a:lnTo>
                    <a:pt x="37225" y="76109"/>
                  </a:lnTo>
                  <a:lnTo>
                    <a:pt x="37095" y="76121"/>
                  </a:lnTo>
                  <a:lnTo>
                    <a:pt x="36979" y="76096"/>
                  </a:lnTo>
                  <a:lnTo>
                    <a:pt x="36862" y="76057"/>
                  </a:lnTo>
                  <a:lnTo>
                    <a:pt x="36758" y="75992"/>
                  </a:lnTo>
                  <a:lnTo>
                    <a:pt x="36654" y="75901"/>
                  </a:lnTo>
                  <a:lnTo>
                    <a:pt x="34813" y="73840"/>
                  </a:lnTo>
                  <a:lnTo>
                    <a:pt x="34735" y="73736"/>
                  </a:lnTo>
                  <a:lnTo>
                    <a:pt x="34684" y="73632"/>
                  </a:lnTo>
                  <a:lnTo>
                    <a:pt x="34658" y="73502"/>
                  </a:lnTo>
                  <a:lnTo>
                    <a:pt x="34645" y="73386"/>
                  </a:lnTo>
                  <a:lnTo>
                    <a:pt x="34671" y="73256"/>
                  </a:lnTo>
                  <a:lnTo>
                    <a:pt x="34710" y="73139"/>
                  </a:lnTo>
                  <a:lnTo>
                    <a:pt x="34774" y="73036"/>
                  </a:lnTo>
                  <a:lnTo>
                    <a:pt x="34865" y="72932"/>
                  </a:lnTo>
                  <a:lnTo>
                    <a:pt x="36382" y="71584"/>
                  </a:lnTo>
                  <a:lnTo>
                    <a:pt x="36486" y="71506"/>
                  </a:lnTo>
                  <a:lnTo>
                    <a:pt x="36603" y="71454"/>
                  </a:lnTo>
                  <a:lnTo>
                    <a:pt x="36719" y="71415"/>
                  </a:lnTo>
                  <a:close/>
                  <a:moveTo>
                    <a:pt x="31883" y="75862"/>
                  </a:moveTo>
                  <a:lnTo>
                    <a:pt x="32013" y="75875"/>
                  </a:lnTo>
                  <a:lnTo>
                    <a:pt x="32129" y="75914"/>
                  </a:lnTo>
                  <a:lnTo>
                    <a:pt x="32233" y="75979"/>
                  </a:lnTo>
                  <a:lnTo>
                    <a:pt x="32324" y="76070"/>
                  </a:lnTo>
                  <a:lnTo>
                    <a:pt x="34178" y="78131"/>
                  </a:lnTo>
                  <a:lnTo>
                    <a:pt x="34256" y="78235"/>
                  </a:lnTo>
                  <a:lnTo>
                    <a:pt x="34308" y="78352"/>
                  </a:lnTo>
                  <a:lnTo>
                    <a:pt x="34334" y="78468"/>
                  </a:lnTo>
                  <a:lnTo>
                    <a:pt x="34334" y="78598"/>
                  </a:lnTo>
                  <a:lnTo>
                    <a:pt x="34321" y="78715"/>
                  </a:lnTo>
                  <a:lnTo>
                    <a:pt x="34282" y="78831"/>
                  </a:lnTo>
                  <a:lnTo>
                    <a:pt x="34217" y="78935"/>
                  </a:lnTo>
                  <a:lnTo>
                    <a:pt x="34126" y="79039"/>
                  </a:lnTo>
                  <a:lnTo>
                    <a:pt x="32609" y="80400"/>
                  </a:lnTo>
                  <a:lnTo>
                    <a:pt x="32505" y="80478"/>
                  </a:lnTo>
                  <a:lnTo>
                    <a:pt x="32389" y="80530"/>
                  </a:lnTo>
                  <a:lnTo>
                    <a:pt x="32259" y="80556"/>
                  </a:lnTo>
                  <a:lnTo>
                    <a:pt x="32142" y="80556"/>
                  </a:lnTo>
                  <a:lnTo>
                    <a:pt x="32026" y="80543"/>
                  </a:lnTo>
                  <a:lnTo>
                    <a:pt x="31909" y="80504"/>
                  </a:lnTo>
                  <a:lnTo>
                    <a:pt x="31792" y="80439"/>
                  </a:lnTo>
                  <a:lnTo>
                    <a:pt x="31702" y="80348"/>
                  </a:lnTo>
                  <a:lnTo>
                    <a:pt x="29860" y="78287"/>
                  </a:lnTo>
                  <a:lnTo>
                    <a:pt x="29783" y="78183"/>
                  </a:lnTo>
                  <a:lnTo>
                    <a:pt x="29731" y="78066"/>
                  </a:lnTo>
                  <a:lnTo>
                    <a:pt x="29692" y="77950"/>
                  </a:lnTo>
                  <a:lnTo>
                    <a:pt x="29692" y="77833"/>
                  </a:lnTo>
                  <a:lnTo>
                    <a:pt x="29705" y="77703"/>
                  </a:lnTo>
                  <a:lnTo>
                    <a:pt x="29757" y="77587"/>
                  </a:lnTo>
                  <a:lnTo>
                    <a:pt x="29822" y="77483"/>
                  </a:lnTo>
                  <a:lnTo>
                    <a:pt x="29899" y="77379"/>
                  </a:lnTo>
                  <a:lnTo>
                    <a:pt x="31416" y="76018"/>
                  </a:lnTo>
                  <a:lnTo>
                    <a:pt x="31533" y="75940"/>
                  </a:lnTo>
                  <a:lnTo>
                    <a:pt x="31637" y="75888"/>
                  </a:lnTo>
                  <a:lnTo>
                    <a:pt x="31766" y="75862"/>
                  </a:lnTo>
                  <a:close/>
                  <a:moveTo>
                    <a:pt x="26930" y="80309"/>
                  </a:moveTo>
                  <a:lnTo>
                    <a:pt x="27047" y="80322"/>
                  </a:lnTo>
                  <a:lnTo>
                    <a:pt x="27164" y="80361"/>
                  </a:lnTo>
                  <a:lnTo>
                    <a:pt x="27280" y="80426"/>
                  </a:lnTo>
                  <a:lnTo>
                    <a:pt x="27371" y="80517"/>
                  </a:lnTo>
                  <a:lnTo>
                    <a:pt x="29212" y="82578"/>
                  </a:lnTo>
                  <a:lnTo>
                    <a:pt x="29290" y="82682"/>
                  </a:lnTo>
                  <a:lnTo>
                    <a:pt x="29342" y="82799"/>
                  </a:lnTo>
                  <a:lnTo>
                    <a:pt x="29368" y="82915"/>
                  </a:lnTo>
                  <a:lnTo>
                    <a:pt x="29381" y="83045"/>
                  </a:lnTo>
                  <a:lnTo>
                    <a:pt x="29355" y="83162"/>
                  </a:lnTo>
                  <a:lnTo>
                    <a:pt x="29316" y="83278"/>
                  </a:lnTo>
                  <a:lnTo>
                    <a:pt x="29251" y="83382"/>
                  </a:lnTo>
                  <a:lnTo>
                    <a:pt x="29160" y="83486"/>
                  </a:lnTo>
                  <a:lnTo>
                    <a:pt x="27643" y="84847"/>
                  </a:lnTo>
                  <a:lnTo>
                    <a:pt x="27540" y="84925"/>
                  </a:lnTo>
                  <a:lnTo>
                    <a:pt x="27423" y="84977"/>
                  </a:lnTo>
                  <a:lnTo>
                    <a:pt x="27306" y="85003"/>
                  </a:lnTo>
                  <a:lnTo>
                    <a:pt x="27190" y="85003"/>
                  </a:lnTo>
                  <a:lnTo>
                    <a:pt x="27060" y="84990"/>
                  </a:lnTo>
                  <a:lnTo>
                    <a:pt x="26943" y="84951"/>
                  </a:lnTo>
                  <a:lnTo>
                    <a:pt x="26839" y="84886"/>
                  </a:lnTo>
                  <a:lnTo>
                    <a:pt x="26736" y="84795"/>
                  </a:lnTo>
                  <a:lnTo>
                    <a:pt x="24895" y="82734"/>
                  </a:lnTo>
                  <a:lnTo>
                    <a:pt x="24817" y="82630"/>
                  </a:lnTo>
                  <a:lnTo>
                    <a:pt x="24765" y="82514"/>
                  </a:lnTo>
                  <a:lnTo>
                    <a:pt x="24739" y="82397"/>
                  </a:lnTo>
                  <a:lnTo>
                    <a:pt x="24739" y="82267"/>
                  </a:lnTo>
                  <a:lnTo>
                    <a:pt x="24752" y="82150"/>
                  </a:lnTo>
                  <a:lnTo>
                    <a:pt x="24791" y="82034"/>
                  </a:lnTo>
                  <a:lnTo>
                    <a:pt x="24856" y="81930"/>
                  </a:lnTo>
                  <a:lnTo>
                    <a:pt x="24947" y="81826"/>
                  </a:lnTo>
                  <a:lnTo>
                    <a:pt x="26463" y="80465"/>
                  </a:lnTo>
                  <a:lnTo>
                    <a:pt x="26567" y="80387"/>
                  </a:lnTo>
                  <a:lnTo>
                    <a:pt x="26684" y="80335"/>
                  </a:lnTo>
                  <a:lnTo>
                    <a:pt x="26801" y="80309"/>
                  </a:lnTo>
                  <a:close/>
                  <a:moveTo>
                    <a:pt x="65075" y="0"/>
                  </a:moveTo>
                  <a:lnTo>
                    <a:pt x="64945" y="13"/>
                  </a:lnTo>
                  <a:lnTo>
                    <a:pt x="64829" y="39"/>
                  </a:lnTo>
                  <a:lnTo>
                    <a:pt x="64712" y="91"/>
                  </a:lnTo>
                  <a:lnTo>
                    <a:pt x="64608" y="169"/>
                  </a:lnTo>
                  <a:lnTo>
                    <a:pt x="208" y="57905"/>
                  </a:lnTo>
                  <a:lnTo>
                    <a:pt x="117" y="57996"/>
                  </a:lnTo>
                  <a:lnTo>
                    <a:pt x="53" y="58112"/>
                  </a:lnTo>
                  <a:lnTo>
                    <a:pt x="14" y="58229"/>
                  </a:lnTo>
                  <a:lnTo>
                    <a:pt x="1" y="58346"/>
                  </a:lnTo>
                  <a:lnTo>
                    <a:pt x="1" y="58475"/>
                  </a:lnTo>
                  <a:lnTo>
                    <a:pt x="27" y="58592"/>
                  </a:lnTo>
                  <a:lnTo>
                    <a:pt x="92" y="58709"/>
                  </a:lnTo>
                  <a:lnTo>
                    <a:pt x="156" y="58812"/>
                  </a:lnTo>
                  <a:lnTo>
                    <a:pt x="26476" y="88167"/>
                  </a:lnTo>
                  <a:lnTo>
                    <a:pt x="26580" y="88257"/>
                  </a:lnTo>
                  <a:lnTo>
                    <a:pt x="26684" y="88322"/>
                  </a:lnTo>
                  <a:lnTo>
                    <a:pt x="26801" y="88361"/>
                  </a:lnTo>
                  <a:lnTo>
                    <a:pt x="26930" y="88387"/>
                  </a:lnTo>
                  <a:lnTo>
                    <a:pt x="27047" y="88374"/>
                  </a:lnTo>
                  <a:lnTo>
                    <a:pt x="27164" y="88348"/>
                  </a:lnTo>
                  <a:lnTo>
                    <a:pt x="27280" y="88296"/>
                  </a:lnTo>
                  <a:lnTo>
                    <a:pt x="27384" y="88218"/>
                  </a:lnTo>
                  <a:lnTo>
                    <a:pt x="91784" y="30483"/>
                  </a:lnTo>
                  <a:lnTo>
                    <a:pt x="91875" y="30392"/>
                  </a:lnTo>
                  <a:lnTo>
                    <a:pt x="91940" y="30275"/>
                  </a:lnTo>
                  <a:lnTo>
                    <a:pt x="91978" y="30158"/>
                  </a:lnTo>
                  <a:lnTo>
                    <a:pt x="91991" y="30042"/>
                  </a:lnTo>
                  <a:lnTo>
                    <a:pt x="91991" y="29912"/>
                  </a:lnTo>
                  <a:lnTo>
                    <a:pt x="91965" y="29795"/>
                  </a:lnTo>
                  <a:lnTo>
                    <a:pt x="91914" y="29679"/>
                  </a:lnTo>
                  <a:lnTo>
                    <a:pt x="91836" y="29575"/>
                  </a:lnTo>
                  <a:lnTo>
                    <a:pt x="65516" y="221"/>
                  </a:lnTo>
                  <a:lnTo>
                    <a:pt x="65425" y="130"/>
                  </a:lnTo>
                  <a:lnTo>
                    <a:pt x="65308" y="65"/>
                  </a:lnTo>
                  <a:lnTo>
                    <a:pt x="65192" y="26"/>
                  </a:lnTo>
                  <a:lnTo>
                    <a:pt x="6507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5619650" y="962900"/>
              <a:ext cx="116075" cy="117350"/>
            </a:xfrm>
            <a:custGeom>
              <a:avLst/>
              <a:gdLst/>
              <a:ahLst/>
              <a:cxnLst/>
              <a:rect l="l" t="t" r="r" b="b"/>
              <a:pathLst>
                <a:path w="4643" h="4694" fill="none" extrusionOk="0">
                  <a:moveTo>
                    <a:pt x="208" y="1517"/>
                  </a:moveTo>
                  <a:lnTo>
                    <a:pt x="1725" y="156"/>
                  </a:lnTo>
                  <a:lnTo>
                    <a:pt x="1725" y="156"/>
                  </a:lnTo>
                  <a:lnTo>
                    <a:pt x="1829" y="78"/>
                  </a:lnTo>
                  <a:lnTo>
                    <a:pt x="1946" y="26"/>
                  </a:lnTo>
                  <a:lnTo>
                    <a:pt x="2062" y="0"/>
                  </a:lnTo>
                  <a:lnTo>
                    <a:pt x="2192" y="0"/>
                  </a:lnTo>
                  <a:lnTo>
                    <a:pt x="2309" y="13"/>
                  </a:lnTo>
                  <a:lnTo>
                    <a:pt x="2425" y="52"/>
                  </a:lnTo>
                  <a:lnTo>
                    <a:pt x="2542" y="117"/>
                  </a:lnTo>
                  <a:lnTo>
                    <a:pt x="2633" y="208"/>
                  </a:lnTo>
                  <a:lnTo>
                    <a:pt x="4474" y="2269"/>
                  </a:lnTo>
                  <a:lnTo>
                    <a:pt x="4474" y="2269"/>
                  </a:lnTo>
                  <a:lnTo>
                    <a:pt x="4552" y="2373"/>
                  </a:lnTo>
                  <a:lnTo>
                    <a:pt x="4604" y="2489"/>
                  </a:lnTo>
                  <a:lnTo>
                    <a:pt x="4642" y="2606"/>
                  </a:lnTo>
                  <a:lnTo>
                    <a:pt x="4642" y="2723"/>
                  </a:lnTo>
                  <a:lnTo>
                    <a:pt x="4629" y="2853"/>
                  </a:lnTo>
                  <a:lnTo>
                    <a:pt x="4578" y="2969"/>
                  </a:lnTo>
                  <a:lnTo>
                    <a:pt x="4513" y="3073"/>
                  </a:lnTo>
                  <a:lnTo>
                    <a:pt x="4435" y="3177"/>
                  </a:lnTo>
                  <a:lnTo>
                    <a:pt x="2918" y="4538"/>
                  </a:lnTo>
                  <a:lnTo>
                    <a:pt x="2918" y="4538"/>
                  </a:lnTo>
                  <a:lnTo>
                    <a:pt x="2801" y="4616"/>
                  </a:lnTo>
                  <a:lnTo>
                    <a:pt x="2698" y="4668"/>
                  </a:lnTo>
                  <a:lnTo>
                    <a:pt x="2568" y="4694"/>
                  </a:lnTo>
                  <a:lnTo>
                    <a:pt x="2451" y="4694"/>
                  </a:lnTo>
                  <a:lnTo>
                    <a:pt x="2322" y="4681"/>
                  </a:lnTo>
                  <a:lnTo>
                    <a:pt x="2205" y="4642"/>
                  </a:lnTo>
                  <a:lnTo>
                    <a:pt x="2101" y="4577"/>
                  </a:lnTo>
                  <a:lnTo>
                    <a:pt x="2010" y="4486"/>
                  </a:lnTo>
                  <a:lnTo>
                    <a:pt x="156" y="2425"/>
                  </a:lnTo>
                  <a:lnTo>
                    <a:pt x="156" y="2425"/>
                  </a:lnTo>
                  <a:lnTo>
                    <a:pt x="79" y="2321"/>
                  </a:lnTo>
                  <a:lnTo>
                    <a:pt x="27" y="2204"/>
                  </a:lnTo>
                  <a:lnTo>
                    <a:pt x="1" y="2088"/>
                  </a:lnTo>
                  <a:lnTo>
                    <a:pt x="1" y="1958"/>
                  </a:lnTo>
                  <a:lnTo>
                    <a:pt x="14" y="1841"/>
                  </a:lnTo>
                  <a:lnTo>
                    <a:pt x="53" y="1725"/>
                  </a:lnTo>
                  <a:lnTo>
                    <a:pt x="117" y="1621"/>
                  </a:lnTo>
                  <a:lnTo>
                    <a:pt x="208" y="1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5495500" y="1073750"/>
              <a:ext cx="116400" cy="117675"/>
            </a:xfrm>
            <a:custGeom>
              <a:avLst/>
              <a:gdLst/>
              <a:ahLst/>
              <a:cxnLst/>
              <a:rect l="l" t="t" r="r" b="b"/>
              <a:pathLst>
                <a:path w="4656" h="4707" fill="none" extrusionOk="0">
                  <a:moveTo>
                    <a:pt x="221" y="1530"/>
                  </a:moveTo>
                  <a:lnTo>
                    <a:pt x="1738" y="169"/>
                  </a:lnTo>
                  <a:lnTo>
                    <a:pt x="1738" y="169"/>
                  </a:lnTo>
                  <a:lnTo>
                    <a:pt x="1842" y="91"/>
                  </a:lnTo>
                  <a:lnTo>
                    <a:pt x="1959" y="39"/>
                  </a:lnTo>
                  <a:lnTo>
                    <a:pt x="2075" y="13"/>
                  </a:lnTo>
                  <a:lnTo>
                    <a:pt x="2205" y="0"/>
                  </a:lnTo>
                  <a:lnTo>
                    <a:pt x="2322" y="26"/>
                  </a:lnTo>
                  <a:lnTo>
                    <a:pt x="2438" y="65"/>
                  </a:lnTo>
                  <a:lnTo>
                    <a:pt x="2542" y="130"/>
                  </a:lnTo>
                  <a:lnTo>
                    <a:pt x="2646" y="221"/>
                  </a:lnTo>
                  <a:lnTo>
                    <a:pt x="4487" y="2282"/>
                  </a:lnTo>
                  <a:lnTo>
                    <a:pt x="4487" y="2282"/>
                  </a:lnTo>
                  <a:lnTo>
                    <a:pt x="4565" y="2386"/>
                  </a:lnTo>
                  <a:lnTo>
                    <a:pt x="4617" y="2503"/>
                  </a:lnTo>
                  <a:lnTo>
                    <a:pt x="4643" y="2619"/>
                  </a:lnTo>
                  <a:lnTo>
                    <a:pt x="4656" y="2736"/>
                  </a:lnTo>
                  <a:lnTo>
                    <a:pt x="4630" y="2866"/>
                  </a:lnTo>
                  <a:lnTo>
                    <a:pt x="4591" y="2982"/>
                  </a:lnTo>
                  <a:lnTo>
                    <a:pt x="4526" y="3086"/>
                  </a:lnTo>
                  <a:lnTo>
                    <a:pt x="4435" y="3190"/>
                  </a:lnTo>
                  <a:lnTo>
                    <a:pt x="2918" y="4538"/>
                  </a:lnTo>
                  <a:lnTo>
                    <a:pt x="2918" y="4538"/>
                  </a:lnTo>
                  <a:lnTo>
                    <a:pt x="2814" y="4616"/>
                  </a:lnTo>
                  <a:lnTo>
                    <a:pt x="2698" y="4668"/>
                  </a:lnTo>
                  <a:lnTo>
                    <a:pt x="2581" y="4707"/>
                  </a:lnTo>
                  <a:lnTo>
                    <a:pt x="2451" y="4707"/>
                  </a:lnTo>
                  <a:lnTo>
                    <a:pt x="2335" y="4694"/>
                  </a:lnTo>
                  <a:lnTo>
                    <a:pt x="2218" y="4642"/>
                  </a:lnTo>
                  <a:lnTo>
                    <a:pt x="2114" y="4577"/>
                  </a:lnTo>
                  <a:lnTo>
                    <a:pt x="2011" y="4499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2" y="2334"/>
                  </a:lnTo>
                  <a:lnTo>
                    <a:pt x="40" y="2217"/>
                  </a:lnTo>
                  <a:lnTo>
                    <a:pt x="14" y="2101"/>
                  </a:lnTo>
                  <a:lnTo>
                    <a:pt x="1" y="1971"/>
                  </a:lnTo>
                  <a:lnTo>
                    <a:pt x="27" y="1854"/>
                  </a:lnTo>
                  <a:lnTo>
                    <a:pt x="66" y="1738"/>
                  </a:lnTo>
                  <a:lnTo>
                    <a:pt x="131" y="1621"/>
                  </a:lnTo>
                  <a:lnTo>
                    <a:pt x="221" y="15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5371700" y="1184925"/>
              <a:ext cx="116050" cy="117700"/>
            </a:xfrm>
            <a:custGeom>
              <a:avLst/>
              <a:gdLst/>
              <a:ahLst/>
              <a:cxnLst/>
              <a:rect l="l" t="t" r="r" b="b"/>
              <a:pathLst>
                <a:path w="4642" h="4708" fill="none" extrusionOk="0">
                  <a:moveTo>
                    <a:pt x="208" y="1530"/>
                  </a:moveTo>
                  <a:lnTo>
                    <a:pt x="1724" y="169"/>
                  </a:lnTo>
                  <a:lnTo>
                    <a:pt x="1724" y="169"/>
                  </a:lnTo>
                  <a:lnTo>
                    <a:pt x="1828" y="91"/>
                  </a:lnTo>
                  <a:lnTo>
                    <a:pt x="1945" y="39"/>
                  </a:lnTo>
                  <a:lnTo>
                    <a:pt x="2075" y="13"/>
                  </a:lnTo>
                  <a:lnTo>
                    <a:pt x="2191" y="1"/>
                  </a:lnTo>
                  <a:lnTo>
                    <a:pt x="2321" y="26"/>
                  </a:lnTo>
                  <a:lnTo>
                    <a:pt x="2438" y="65"/>
                  </a:lnTo>
                  <a:lnTo>
                    <a:pt x="2541" y="130"/>
                  </a:lnTo>
                  <a:lnTo>
                    <a:pt x="2632" y="221"/>
                  </a:lnTo>
                  <a:lnTo>
                    <a:pt x="4486" y="2269"/>
                  </a:lnTo>
                  <a:lnTo>
                    <a:pt x="4486" y="2269"/>
                  </a:lnTo>
                  <a:lnTo>
                    <a:pt x="4551" y="2386"/>
                  </a:lnTo>
                  <a:lnTo>
                    <a:pt x="4616" y="2490"/>
                  </a:lnTo>
                  <a:lnTo>
                    <a:pt x="4642" y="2620"/>
                  </a:lnTo>
                  <a:lnTo>
                    <a:pt x="4642" y="2736"/>
                  </a:lnTo>
                  <a:lnTo>
                    <a:pt x="4629" y="2866"/>
                  </a:lnTo>
                  <a:lnTo>
                    <a:pt x="4590" y="2983"/>
                  </a:lnTo>
                  <a:lnTo>
                    <a:pt x="4525" y="3086"/>
                  </a:lnTo>
                  <a:lnTo>
                    <a:pt x="4434" y="3177"/>
                  </a:lnTo>
                  <a:lnTo>
                    <a:pt x="2917" y="4538"/>
                  </a:lnTo>
                  <a:lnTo>
                    <a:pt x="2917" y="4538"/>
                  </a:lnTo>
                  <a:lnTo>
                    <a:pt x="2814" y="4616"/>
                  </a:lnTo>
                  <a:lnTo>
                    <a:pt x="2697" y="4668"/>
                  </a:lnTo>
                  <a:lnTo>
                    <a:pt x="2567" y="4707"/>
                  </a:lnTo>
                  <a:lnTo>
                    <a:pt x="2451" y="4707"/>
                  </a:lnTo>
                  <a:lnTo>
                    <a:pt x="2334" y="4694"/>
                  </a:lnTo>
                  <a:lnTo>
                    <a:pt x="2204" y="4642"/>
                  </a:lnTo>
                  <a:lnTo>
                    <a:pt x="2100" y="4577"/>
                  </a:lnTo>
                  <a:lnTo>
                    <a:pt x="2010" y="4500"/>
                  </a:lnTo>
                  <a:lnTo>
                    <a:pt x="156" y="2438"/>
                  </a:lnTo>
                  <a:lnTo>
                    <a:pt x="156" y="2438"/>
                  </a:lnTo>
                  <a:lnTo>
                    <a:pt x="91" y="2334"/>
                  </a:lnTo>
                  <a:lnTo>
                    <a:pt x="26" y="2218"/>
                  </a:lnTo>
                  <a:lnTo>
                    <a:pt x="0" y="2101"/>
                  </a:lnTo>
                  <a:lnTo>
                    <a:pt x="0" y="1971"/>
                  </a:lnTo>
                  <a:lnTo>
                    <a:pt x="13" y="1855"/>
                  </a:lnTo>
                  <a:lnTo>
                    <a:pt x="52" y="1738"/>
                  </a:lnTo>
                  <a:lnTo>
                    <a:pt x="117" y="1621"/>
                  </a:lnTo>
                  <a:lnTo>
                    <a:pt x="208" y="15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5247550" y="1296100"/>
              <a:ext cx="116375" cy="117700"/>
            </a:xfrm>
            <a:custGeom>
              <a:avLst/>
              <a:gdLst/>
              <a:ahLst/>
              <a:cxnLst/>
              <a:rect l="l" t="t" r="r" b="b"/>
              <a:pathLst>
                <a:path w="4655" h="4708" fill="none" extrusionOk="0">
                  <a:moveTo>
                    <a:pt x="221" y="1531"/>
                  </a:moveTo>
                  <a:lnTo>
                    <a:pt x="1738" y="169"/>
                  </a:lnTo>
                  <a:lnTo>
                    <a:pt x="1738" y="169"/>
                  </a:lnTo>
                  <a:lnTo>
                    <a:pt x="1841" y="91"/>
                  </a:lnTo>
                  <a:lnTo>
                    <a:pt x="1958" y="40"/>
                  </a:lnTo>
                  <a:lnTo>
                    <a:pt x="2075" y="14"/>
                  </a:lnTo>
                  <a:lnTo>
                    <a:pt x="2204" y="1"/>
                  </a:lnTo>
                  <a:lnTo>
                    <a:pt x="2321" y="27"/>
                  </a:lnTo>
                  <a:lnTo>
                    <a:pt x="2438" y="66"/>
                  </a:lnTo>
                  <a:lnTo>
                    <a:pt x="2542" y="130"/>
                  </a:lnTo>
                  <a:lnTo>
                    <a:pt x="2645" y="221"/>
                  </a:lnTo>
                  <a:lnTo>
                    <a:pt x="4486" y="2270"/>
                  </a:lnTo>
                  <a:lnTo>
                    <a:pt x="4486" y="2270"/>
                  </a:lnTo>
                  <a:lnTo>
                    <a:pt x="4564" y="2373"/>
                  </a:lnTo>
                  <a:lnTo>
                    <a:pt x="4616" y="2490"/>
                  </a:lnTo>
                  <a:lnTo>
                    <a:pt x="4642" y="2620"/>
                  </a:lnTo>
                  <a:lnTo>
                    <a:pt x="4655" y="2736"/>
                  </a:lnTo>
                  <a:lnTo>
                    <a:pt x="4629" y="2853"/>
                  </a:lnTo>
                  <a:lnTo>
                    <a:pt x="4590" y="2970"/>
                  </a:lnTo>
                  <a:lnTo>
                    <a:pt x="4525" y="3087"/>
                  </a:lnTo>
                  <a:lnTo>
                    <a:pt x="4434" y="3177"/>
                  </a:lnTo>
                  <a:lnTo>
                    <a:pt x="2918" y="4539"/>
                  </a:lnTo>
                  <a:lnTo>
                    <a:pt x="2918" y="4539"/>
                  </a:lnTo>
                  <a:lnTo>
                    <a:pt x="2814" y="4616"/>
                  </a:lnTo>
                  <a:lnTo>
                    <a:pt x="2697" y="4668"/>
                  </a:lnTo>
                  <a:lnTo>
                    <a:pt x="2580" y="4694"/>
                  </a:lnTo>
                  <a:lnTo>
                    <a:pt x="2451" y="4707"/>
                  </a:lnTo>
                  <a:lnTo>
                    <a:pt x="2334" y="4681"/>
                  </a:lnTo>
                  <a:lnTo>
                    <a:pt x="2217" y="4642"/>
                  </a:lnTo>
                  <a:lnTo>
                    <a:pt x="2114" y="4578"/>
                  </a:lnTo>
                  <a:lnTo>
                    <a:pt x="2010" y="4487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35"/>
                  </a:lnTo>
                  <a:lnTo>
                    <a:pt x="39" y="2218"/>
                  </a:lnTo>
                  <a:lnTo>
                    <a:pt x="13" y="2088"/>
                  </a:lnTo>
                  <a:lnTo>
                    <a:pt x="0" y="1971"/>
                  </a:lnTo>
                  <a:lnTo>
                    <a:pt x="26" y="1855"/>
                  </a:lnTo>
                  <a:lnTo>
                    <a:pt x="65" y="1725"/>
                  </a:lnTo>
                  <a:lnTo>
                    <a:pt x="130" y="1621"/>
                  </a:lnTo>
                  <a:lnTo>
                    <a:pt x="221" y="15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5123725" y="1407275"/>
              <a:ext cx="116075" cy="117700"/>
            </a:xfrm>
            <a:custGeom>
              <a:avLst/>
              <a:gdLst/>
              <a:ahLst/>
              <a:cxnLst/>
              <a:rect l="l" t="t" r="r" b="b"/>
              <a:pathLst>
                <a:path w="4643" h="4708" fill="none" extrusionOk="0">
                  <a:moveTo>
                    <a:pt x="208" y="1531"/>
                  </a:moveTo>
                  <a:lnTo>
                    <a:pt x="1738" y="169"/>
                  </a:lnTo>
                  <a:lnTo>
                    <a:pt x="1738" y="169"/>
                  </a:lnTo>
                  <a:lnTo>
                    <a:pt x="1842" y="92"/>
                  </a:lnTo>
                  <a:lnTo>
                    <a:pt x="1945" y="40"/>
                  </a:lnTo>
                  <a:lnTo>
                    <a:pt x="2075" y="1"/>
                  </a:lnTo>
                  <a:lnTo>
                    <a:pt x="2192" y="1"/>
                  </a:lnTo>
                  <a:lnTo>
                    <a:pt x="2321" y="14"/>
                  </a:lnTo>
                  <a:lnTo>
                    <a:pt x="2438" y="66"/>
                  </a:lnTo>
                  <a:lnTo>
                    <a:pt x="2542" y="131"/>
                  </a:lnTo>
                  <a:lnTo>
                    <a:pt x="2632" y="208"/>
                  </a:lnTo>
                  <a:lnTo>
                    <a:pt x="4487" y="2270"/>
                  </a:lnTo>
                  <a:lnTo>
                    <a:pt x="4487" y="2270"/>
                  </a:lnTo>
                  <a:lnTo>
                    <a:pt x="4564" y="2374"/>
                  </a:lnTo>
                  <a:lnTo>
                    <a:pt x="4616" y="2490"/>
                  </a:lnTo>
                  <a:lnTo>
                    <a:pt x="4642" y="2607"/>
                  </a:lnTo>
                  <a:lnTo>
                    <a:pt x="4642" y="2737"/>
                  </a:lnTo>
                  <a:lnTo>
                    <a:pt x="4629" y="2853"/>
                  </a:lnTo>
                  <a:lnTo>
                    <a:pt x="4590" y="2970"/>
                  </a:lnTo>
                  <a:lnTo>
                    <a:pt x="4525" y="3087"/>
                  </a:lnTo>
                  <a:lnTo>
                    <a:pt x="4435" y="3177"/>
                  </a:lnTo>
                  <a:lnTo>
                    <a:pt x="2918" y="4539"/>
                  </a:lnTo>
                  <a:lnTo>
                    <a:pt x="2918" y="4539"/>
                  </a:lnTo>
                  <a:lnTo>
                    <a:pt x="2814" y="4617"/>
                  </a:lnTo>
                  <a:lnTo>
                    <a:pt x="2697" y="4669"/>
                  </a:lnTo>
                  <a:lnTo>
                    <a:pt x="2581" y="4694"/>
                  </a:lnTo>
                  <a:lnTo>
                    <a:pt x="2451" y="4707"/>
                  </a:lnTo>
                  <a:lnTo>
                    <a:pt x="2334" y="4681"/>
                  </a:lnTo>
                  <a:lnTo>
                    <a:pt x="2218" y="4643"/>
                  </a:lnTo>
                  <a:lnTo>
                    <a:pt x="2101" y="4578"/>
                  </a:lnTo>
                  <a:lnTo>
                    <a:pt x="2010" y="4487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22"/>
                  </a:lnTo>
                  <a:lnTo>
                    <a:pt x="39" y="2218"/>
                  </a:lnTo>
                  <a:lnTo>
                    <a:pt x="0" y="2088"/>
                  </a:lnTo>
                  <a:lnTo>
                    <a:pt x="0" y="1972"/>
                  </a:lnTo>
                  <a:lnTo>
                    <a:pt x="13" y="1842"/>
                  </a:lnTo>
                  <a:lnTo>
                    <a:pt x="65" y="1725"/>
                  </a:lnTo>
                  <a:lnTo>
                    <a:pt x="130" y="1622"/>
                  </a:lnTo>
                  <a:lnTo>
                    <a:pt x="208" y="15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999900" y="1518475"/>
              <a:ext cx="116075" cy="117350"/>
            </a:xfrm>
            <a:custGeom>
              <a:avLst/>
              <a:gdLst/>
              <a:ahLst/>
              <a:cxnLst/>
              <a:rect l="l" t="t" r="r" b="b"/>
              <a:pathLst>
                <a:path w="4643" h="4694" fill="none" extrusionOk="0">
                  <a:moveTo>
                    <a:pt x="208" y="1517"/>
                  </a:moveTo>
                  <a:lnTo>
                    <a:pt x="1725" y="156"/>
                  </a:lnTo>
                  <a:lnTo>
                    <a:pt x="1725" y="156"/>
                  </a:lnTo>
                  <a:lnTo>
                    <a:pt x="1829" y="91"/>
                  </a:lnTo>
                  <a:lnTo>
                    <a:pt x="1945" y="26"/>
                  </a:lnTo>
                  <a:lnTo>
                    <a:pt x="2062" y="0"/>
                  </a:lnTo>
                  <a:lnTo>
                    <a:pt x="2192" y="0"/>
                  </a:lnTo>
                  <a:lnTo>
                    <a:pt x="2308" y="13"/>
                  </a:lnTo>
                  <a:lnTo>
                    <a:pt x="2425" y="65"/>
                  </a:lnTo>
                  <a:lnTo>
                    <a:pt x="2542" y="130"/>
                  </a:lnTo>
                  <a:lnTo>
                    <a:pt x="2633" y="208"/>
                  </a:lnTo>
                  <a:lnTo>
                    <a:pt x="4474" y="2269"/>
                  </a:lnTo>
                  <a:lnTo>
                    <a:pt x="4474" y="2269"/>
                  </a:lnTo>
                  <a:lnTo>
                    <a:pt x="4551" y="2373"/>
                  </a:lnTo>
                  <a:lnTo>
                    <a:pt x="4603" y="2490"/>
                  </a:lnTo>
                  <a:lnTo>
                    <a:pt x="4642" y="2606"/>
                  </a:lnTo>
                  <a:lnTo>
                    <a:pt x="4642" y="2736"/>
                  </a:lnTo>
                  <a:lnTo>
                    <a:pt x="4629" y="2853"/>
                  </a:lnTo>
                  <a:lnTo>
                    <a:pt x="4577" y="2969"/>
                  </a:lnTo>
                  <a:lnTo>
                    <a:pt x="4513" y="3086"/>
                  </a:lnTo>
                  <a:lnTo>
                    <a:pt x="4435" y="3177"/>
                  </a:lnTo>
                  <a:lnTo>
                    <a:pt x="2905" y="4538"/>
                  </a:lnTo>
                  <a:lnTo>
                    <a:pt x="2905" y="4538"/>
                  </a:lnTo>
                  <a:lnTo>
                    <a:pt x="2801" y="4616"/>
                  </a:lnTo>
                  <a:lnTo>
                    <a:pt x="2684" y="4668"/>
                  </a:lnTo>
                  <a:lnTo>
                    <a:pt x="2568" y="4694"/>
                  </a:lnTo>
                  <a:lnTo>
                    <a:pt x="2451" y="4694"/>
                  </a:lnTo>
                  <a:lnTo>
                    <a:pt x="2321" y="4681"/>
                  </a:lnTo>
                  <a:lnTo>
                    <a:pt x="2205" y="4642"/>
                  </a:lnTo>
                  <a:lnTo>
                    <a:pt x="2101" y="4577"/>
                  </a:lnTo>
                  <a:lnTo>
                    <a:pt x="1997" y="4486"/>
                  </a:lnTo>
                  <a:lnTo>
                    <a:pt x="156" y="2425"/>
                  </a:lnTo>
                  <a:lnTo>
                    <a:pt x="156" y="2425"/>
                  </a:lnTo>
                  <a:lnTo>
                    <a:pt x="78" y="2321"/>
                  </a:lnTo>
                  <a:lnTo>
                    <a:pt x="27" y="2204"/>
                  </a:lnTo>
                  <a:lnTo>
                    <a:pt x="1" y="2088"/>
                  </a:lnTo>
                  <a:lnTo>
                    <a:pt x="1" y="1971"/>
                  </a:lnTo>
                  <a:lnTo>
                    <a:pt x="14" y="1841"/>
                  </a:lnTo>
                  <a:lnTo>
                    <a:pt x="52" y="1725"/>
                  </a:lnTo>
                  <a:lnTo>
                    <a:pt x="117" y="1621"/>
                  </a:lnTo>
                  <a:lnTo>
                    <a:pt x="208" y="1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875750" y="1629650"/>
              <a:ext cx="116400" cy="117350"/>
            </a:xfrm>
            <a:custGeom>
              <a:avLst/>
              <a:gdLst/>
              <a:ahLst/>
              <a:cxnLst/>
              <a:rect l="l" t="t" r="r" b="b"/>
              <a:pathLst>
                <a:path w="4656" h="4694" fill="none" extrusionOk="0">
                  <a:moveTo>
                    <a:pt x="221" y="1517"/>
                  </a:moveTo>
                  <a:lnTo>
                    <a:pt x="1738" y="156"/>
                  </a:lnTo>
                  <a:lnTo>
                    <a:pt x="1738" y="156"/>
                  </a:lnTo>
                  <a:lnTo>
                    <a:pt x="1842" y="78"/>
                  </a:lnTo>
                  <a:lnTo>
                    <a:pt x="1959" y="26"/>
                  </a:lnTo>
                  <a:lnTo>
                    <a:pt x="2075" y="0"/>
                  </a:lnTo>
                  <a:lnTo>
                    <a:pt x="2192" y="0"/>
                  </a:lnTo>
                  <a:lnTo>
                    <a:pt x="2322" y="13"/>
                  </a:lnTo>
                  <a:lnTo>
                    <a:pt x="2438" y="52"/>
                  </a:lnTo>
                  <a:lnTo>
                    <a:pt x="2542" y="117"/>
                  </a:lnTo>
                  <a:lnTo>
                    <a:pt x="2646" y="208"/>
                  </a:lnTo>
                  <a:lnTo>
                    <a:pt x="4487" y="2269"/>
                  </a:lnTo>
                  <a:lnTo>
                    <a:pt x="4487" y="2269"/>
                  </a:lnTo>
                  <a:lnTo>
                    <a:pt x="4565" y="2373"/>
                  </a:lnTo>
                  <a:lnTo>
                    <a:pt x="4617" y="2490"/>
                  </a:lnTo>
                  <a:lnTo>
                    <a:pt x="4642" y="2606"/>
                  </a:lnTo>
                  <a:lnTo>
                    <a:pt x="4655" y="2736"/>
                  </a:lnTo>
                  <a:lnTo>
                    <a:pt x="4629" y="2853"/>
                  </a:lnTo>
                  <a:lnTo>
                    <a:pt x="4591" y="2969"/>
                  </a:lnTo>
                  <a:lnTo>
                    <a:pt x="4526" y="3073"/>
                  </a:lnTo>
                  <a:lnTo>
                    <a:pt x="4435" y="3177"/>
                  </a:lnTo>
                  <a:lnTo>
                    <a:pt x="2918" y="4538"/>
                  </a:lnTo>
                  <a:lnTo>
                    <a:pt x="2918" y="4538"/>
                  </a:lnTo>
                  <a:lnTo>
                    <a:pt x="2814" y="4616"/>
                  </a:lnTo>
                  <a:lnTo>
                    <a:pt x="2698" y="4668"/>
                  </a:lnTo>
                  <a:lnTo>
                    <a:pt x="2581" y="4694"/>
                  </a:lnTo>
                  <a:lnTo>
                    <a:pt x="2451" y="4694"/>
                  </a:lnTo>
                  <a:lnTo>
                    <a:pt x="2335" y="4681"/>
                  </a:lnTo>
                  <a:lnTo>
                    <a:pt x="2218" y="4642"/>
                  </a:lnTo>
                  <a:lnTo>
                    <a:pt x="2101" y="4577"/>
                  </a:lnTo>
                  <a:lnTo>
                    <a:pt x="2010" y="4486"/>
                  </a:lnTo>
                  <a:lnTo>
                    <a:pt x="169" y="2425"/>
                  </a:lnTo>
                  <a:lnTo>
                    <a:pt x="169" y="2425"/>
                  </a:lnTo>
                  <a:lnTo>
                    <a:pt x="92" y="2321"/>
                  </a:lnTo>
                  <a:lnTo>
                    <a:pt x="40" y="2204"/>
                  </a:lnTo>
                  <a:lnTo>
                    <a:pt x="14" y="2088"/>
                  </a:lnTo>
                  <a:lnTo>
                    <a:pt x="1" y="1958"/>
                  </a:lnTo>
                  <a:lnTo>
                    <a:pt x="27" y="1841"/>
                  </a:lnTo>
                  <a:lnTo>
                    <a:pt x="66" y="1725"/>
                  </a:lnTo>
                  <a:lnTo>
                    <a:pt x="130" y="1621"/>
                  </a:lnTo>
                  <a:lnTo>
                    <a:pt x="221" y="1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751925" y="1740825"/>
              <a:ext cx="116075" cy="117375"/>
            </a:xfrm>
            <a:custGeom>
              <a:avLst/>
              <a:gdLst/>
              <a:ahLst/>
              <a:cxnLst/>
              <a:rect l="l" t="t" r="r" b="b"/>
              <a:pathLst>
                <a:path w="4643" h="4695" fill="none" extrusionOk="0">
                  <a:moveTo>
                    <a:pt x="208" y="1517"/>
                  </a:moveTo>
                  <a:lnTo>
                    <a:pt x="1725" y="156"/>
                  </a:lnTo>
                  <a:lnTo>
                    <a:pt x="1725" y="156"/>
                  </a:lnTo>
                  <a:lnTo>
                    <a:pt x="1829" y="78"/>
                  </a:lnTo>
                  <a:lnTo>
                    <a:pt x="1946" y="26"/>
                  </a:lnTo>
                  <a:lnTo>
                    <a:pt x="2075" y="1"/>
                  </a:lnTo>
                  <a:lnTo>
                    <a:pt x="2192" y="1"/>
                  </a:lnTo>
                  <a:lnTo>
                    <a:pt x="2309" y="13"/>
                  </a:lnTo>
                  <a:lnTo>
                    <a:pt x="2425" y="52"/>
                  </a:lnTo>
                  <a:lnTo>
                    <a:pt x="2542" y="117"/>
                  </a:lnTo>
                  <a:lnTo>
                    <a:pt x="2633" y="208"/>
                  </a:lnTo>
                  <a:lnTo>
                    <a:pt x="4487" y="2269"/>
                  </a:lnTo>
                  <a:lnTo>
                    <a:pt x="4487" y="2269"/>
                  </a:lnTo>
                  <a:lnTo>
                    <a:pt x="4552" y="2373"/>
                  </a:lnTo>
                  <a:lnTo>
                    <a:pt x="4604" y="2490"/>
                  </a:lnTo>
                  <a:lnTo>
                    <a:pt x="4643" y="2607"/>
                  </a:lnTo>
                  <a:lnTo>
                    <a:pt x="4643" y="2723"/>
                  </a:lnTo>
                  <a:lnTo>
                    <a:pt x="4630" y="2853"/>
                  </a:lnTo>
                  <a:lnTo>
                    <a:pt x="4578" y="2970"/>
                  </a:lnTo>
                  <a:lnTo>
                    <a:pt x="4513" y="3073"/>
                  </a:lnTo>
                  <a:lnTo>
                    <a:pt x="4435" y="3177"/>
                  </a:lnTo>
                  <a:lnTo>
                    <a:pt x="2918" y="4538"/>
                  </a:lnTo>
                  <a:lnTo>
                    <a:pt x="2918" y="4538"/>
                  </a:lnTo>
                  <a:lnTo>
                    <a:pt x="2814" y="4616"/>
                  </a:lnTo>
                  <a:lnTo>
                    <a:pt x="2698" y="4668"/>
                  </a:lnTo>
                  <a:lnTo>
                    <a:pt x="2568" y="4694"/>
                  </a:lnTo>
                  <a:lnTo>
                    <a:pt x="2451" y="4694"/>
                  </a:lnTo>
                  <a:lnTo>
                    <a:pt x="2322" y="4681"/>
                  </a:lnTo>
                  <a:lnTo>
                    <a:pt x="2205" y="4642"/>
                  </a:lnTo>
                  <a:lnTo>
                    <a:pt x="2101" y="4577"/>
                  </a:lnTo>
                  <a:lnTo>
                    <a:pt x="2011" y="4487"/>
                  </a:lnTo>
                  <a:lnTo>
                    <a:pt x="157" y="2425"/>
                  </a:lnTo>
                  <a:lnTo>
                    <a:pt x="157" y="2425"/>
                  </a:lnTo>
                  <a:lnTo>
                    <a:pt x="79" y="2321"/>
                  </a:lnTo>
                  <a:lnTo>
                    <a:pt x="27" y="2205"/>
                  </a:lnTo>
                  <a:lnTo>
                    <a:pt x="1" y="2088"/>
                  </a:lnTo>
                  <a:lnTo>
                    <a:pt x="1" y="1958"/>
                  </a:lnTo>
                  <a:lnTo>
                    <a:pt x="14" y="1842"/>
                  </a:lnTo>
                  <a:lnTo>
                    <a:pt x="53" y="1725"/>
                  </a:lnTo>
                  <a:lnTo>
                    <a:pt x="118" y="1621"/>
                  </a:lnTo>
                  <a:lnTo>
                    <a:pt x="208" y="1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132175" y="2296400"/>
              <a:ext cx="116075" cy="117375"/>
            </a:xfrm>
            <a:custGeom>
              <a:avLst/>
              <a:gdLst/>
              <a:ahLst/>
              <a:cxnLst/>
              <a:rect l="l" t="t" r="r" b="b"/>
              <a:pathLst>
                <a:path w="4643" h="4695" fill="none" extrusionOk="0">
                  <a:moveTo>
                    <a:pt x="4435" y="3177"/>
                  </a:moveTo>
                  <a:lnTo>
                    <a:pt x="2918" y="4539"/>
                  </a:lnTo>
                  <a:lnTo>
                    <a:pt x="2918" y="4539"/>
                  </a:lnTo>
                  <a:lnTo>
                    <a:pt x="2801" y="4616"/>
                  </a:lnTo>
                  <a:lnTo>
                    <a:pt x="2698" y="4668"/>
                  </a:lnTo>
                  <a:lnTo>
                    <a:pt x="2568" y="4694"/>
                  </a:lnTo>
                  <a:lnTo>
                    <a:pt x="2451" y="4694"/>
                  </a:lnTo>
                  <a:lnTo>
                    <a:pt x="2322" y="4681"/>
                  </a:lnTo>
                  <a:lnTo>
                    <a:pt x="2205" y="4642"/>
                  </a:lnTo>
                  <a:lnTo>
                    <a:pt x="2101" y="4577"/>
                  </a:lnTo>
                  <a:lnTo>
                    <a:pt x="2010" y="4487"/>
                  </a:lnTo>
                  <a:lnTo>
                    <a:pt x="156" y="2425"/>
                  </a:lnTo>
                  <a:lnTo>
                    <a:pt x="156" y="2425"/>
                  </a:lnTo>
                  <a:lnTo>
                    <a:pt x="79" y="2321"/>
                  </a:lnTo>
                  <a:lnTo>
                    <a:pt x="27" y="2205"/>
                  </a:lnTo>
                  <a:lnTo>
                    <a:pt x="1" y="2088"/>
                  </a:lnTo>
                  <a:lnTo>
                    <a:pt x="1" y="1971"/>
                  </a:lnTo>
                  <a:lnTo>
                    <a:pt x="14" y="1842"/>
                  </a:lnTo>
                  <a:lnTo>
                    <a:pt x="53" y="1725"/>
                  </a:lnTo>
                  <a:lnTo>
                    <a:pt x="117" y="1621"/>
                  </a:lnTo>
                  <a:lnTo>
                    <a:pt x="208" y="1518"/>
                  </a:lnTo>
                  <a:lnTo>
                    <a:pt x="1725" y="156"/>
                  </a:lnTo>
                  <a:lnTo>
                    <a:pt x="1725" y="156"/>
                  </a:lnTo>
                  <a:lnTo>
                    <a:pt x="1829" y="78"/>
                  </a:lnTo>
                  <a:lnTo>
                    <a:pt x="1946" y="26"/>
                  </a:lnTo>
                  <a:lnTo>
                    <a:pt x="2062" y="1"/>
                  </a:lnTo>
                  <a:lnTo>
                    <a:pt x="2192" y="1"/>
                  </a:lnTo>
                  <a:lnTo>
                    <a:pt x="2309" y="14"/>
                  </a:lnTo>
                  <a:lnTo>
                    <a:pt x="2425" y="52"/>
                  </a:lnTo>
                  <a:lnTo>
                    <a:pt x="2542" y="117"/>
                  </a:lnTo>
                  <a:lnTo>
                    <a:pt x="2633" y="208"/>
                  </a:lnTo>
                  <a:lnTo>
                    <a:pt x="4474" y="2270"/>
                  </a:lnTo>
                  <a:lnTo>
                    <a:pt x="4474" y="2270"/>
                  </a:lnTo>
                  <a:lnTo>
                    <a:pt x="4552" y="2373"/>
                  </a:lnTo>
                  <a:lnTo>
                    <a:pt x="4604" y="2490"/>
                  </a:lnTo>
                  <a:lnTo>
                    <a:pt x="4642" y="2607"/>
                  </a:lnTo>
                  <a:lnTo>
                    <a:pt x="4642" y="2736"/>
                  </a:lnTo>
                  <a:lnTo>
                    <a:pt x="4629" y="2853"/>
                  </a:lnTo>
                  <a:lnTo>
                    <a:pt x="4578" y="2970"/>
                  </a:lnTo>
                  <a:lnTo>
                    <a:pt x="4513" y="3073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256000" y="2185225"/>
              <a:ext cx="116075" cy="117675"/>
            </a:xfrm>
            <a:custGeom>
              <a:avLst/>
              <a:gdLst/>
              <a:ahLst/>
              <a:cxnLst/>
              <a:rect l="l" t="t" r="r" b="b"/>
              <a:pathLst>
                <a:path w="4643" h="4707" fill="none" extrusionOk="0">
                  <a:moveTo>
                    <a:pt x="4435" y="3177"/>
                  </a:moveTo>
                  <a:lnTo>
                    <a:pt x="2918" y="4538"/>
                  </a:lnTo>
                  <a:lnTo>
                    <a:pt x="2918" y="4538"/>
                  </a:lnTo>
                  <a:lnTo>
                    <a:pt x="2814" y="4616"/>
                  </a:lnTo>
                  <a:lnTo>
                    <a:pt x="2697" y="4668"/>
                  </a:lnTo>
                  <a:lnTo>
                    <a:pt x="2581" y="4694"/>
                  </a:lnTo>
                  <a:lnTo>
                    <a:pt x="2451" y="4707"/>
                  </a:lnTo>
                  <a:lnTo>
                    <a:pt x="2334" y="4681"/>
                  </a:lnTo>
                  <a:lnTo>
                    <a:pt x="2218" y="4642"/>
                  </a:lnTo>
                  <a:lnTo>
                    <a:pt x="2101" y="4577"/>
                  </a:lnTo>
                  <a:lnTo>
                    <a:pt x="2010" y="4486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21"/>
                  </a:lnTo>
                  <a:lnTo>
                    <a:pt x="40" y="2217"/>
                  </a:lnTo>
                  <a:lnTo>
                    <a:pt x="14" y="2088"/>
                  </a:lnTo>
                  <a:lnTo>
                    <a:pt x="1" y="1971"/>
                  </a:lnTo>
                  <a:lnTo>
                    <a:pt x="27" y="1841"/>
                  </a:lnTo>
                  <a:lnTo>
                    <a:pt x="65" y="1725"/>
                  </a:lnTo>
                  <a:lnTo>
                    <a:pt x="130" y="1621"/>
                  </a:lnTo>
                  <a:lnTo>
                    <a:pt x="221" y="1530"/>
                  </a:lnTo>
                  <a:lnTo>
                    <a:pt x="1738" y="169"/>
                  </a:lnTo>
                  <a:lnTo>
                    <a:pt x="1738" y="169"/>
                  </a:lnTo>
                  <a:lnTo>
                    <a:pt x="1842" y="91"/>
                  </a:lnTo>
                  <a:lnTo>
                    <a:pt x="1958" y="39"/>
                  </a:lnTo>
                  <a:lnTo>
                    <a:pt x="2075" y="0"/>
                  </a:lnTo>
                  <a:lnTo>
                    <a:pt x="2192" y="0"/>
                  </a:lnTo>
                  <a:lnTo>
                    <a:pt x="2321" y="13"/>
                  </a:lnTo>
                  <a:lnTo>
                    <a:pt x="2438" y="65"/>
                  </a:lnTo>
                  <a:lnTo>
                    <a:pt x="2542" y="130"/>
                  </a:lnTo>
                  <a:lnTo>
                    <a:pt x="2646" y="208"/>
                  </a:lnTo>
                  <a:lnTo>
                    <a:pt x="4487" y="2269"/>
                  </a:lnTo>
                  <a:lnTo>
                    <a:pt x="4487" y="2269"/>
                  </a:lnTo>
                  <a:lnTo>
                    <a:pt x="4564" y="2373"/>
                  </a:lnTo>
                  <a:lnTo>
                    <a:pt x="4616" y="2490"/>
                  </a:lnTo>
                  <a:lnTo>
                    <a:pt x="4642" y="2606"/>
                  </a:lnTo>
                  <a:lnTo>
                    <a:pt x="4642" y="2736"/>
                  </a:lnTo>
                  <a:lnTo>
                    <a:pt x="4629" y="2853"/>
                  </a:lnTo>
                  <a:lnTo>
                    <a:pt x="4590" y="2969"/>
                  </a:lnTo>
                  <a:lnTo>
                    <a:pt x="4526" y="3086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380150" y="2074050"/>
              <a:ext cx="116075" cy="117675"/>
            </a:xfrm>
            <a:custGeom>
              <a:avLst/>
              <a:gdLst/>
              <a:ahLst/>
              <a:cxnLst/>
              <a:rect l="l" t="t" r="r" b="b"/>
              <a:pathLst>
                <a:path w="4643" h="4707" fill="none" extrusionOk="0">
                  <a:moveTo>
                    <a:pt x="4422" y="3177"/>
                  </a:moveTo>
                  <a:lnTo>
                    <a:pt x="2905" y="4538"/>
                  </a:lnTo>
                  <a:lnTo>
                    <a:pt x="2905" y="4538"/>
                  </a:lnTo>
                  <a:lnTo>
                    <a:pt x="2801" y="4616"/>
                  </a:lnTo>
                  <a:lnTo>
                    <a:pt x="2684" y="4668"/>
                  </a:lnTo>
                  <a:lnTo>
                    <a:pt x="2568" y="4694"/>
                  </a:lnTo>
                  <a:lnTo>
                    <a:pt x="2451" y="4707"/>
                  </a:lnTo>
                  <a:lnTo>
                    <a:pt x="2321" y="4681"/>
                  </a:lnTo>
                  <a:lnTo>
                    <a:pt x="2205" y="4642"/>
                  </a:lnTo>
                  <a:lnTo>
                    <a:pt x="2101" y="4577"/>
                  </a:lnTo>
                  <a:lnTo>
                    <a:pt x="1997" y="4486"/>
                  </a:lnTo>
                  <a:lnTo>
                    <a:pt x="156" y="2438"/>
                  </a:lnTo>
                  <a:lnTo>
                    <a:pt x="156" y="2438"/>
                  </a:lnTo>
                  <a:lnTo>
                    <a:pt x="78" y="2334"/>
                  </a:lnTo>
                  <a:lnTo>
                    <a:pt x="26" y="2217"/>
                  </a:lnTo>
                  <a:lnTo>
                    <a:pt x="0" y="2088"/>
                  </a:lnTo>
                  <a:lnTo>
                    <a:pt x="0" y="1971"/>
                  </a:lnTo>
                  <a:lnTo>
                    <a:pt x="13" y="1841"/>
                  </a:lnTo>
                  <a:lnTo>
                    <a:pt x="52" y="1725"/>
                  </a:lnTo>
                  <a:lnTo>
                    <a:pt x="117" y="1621"/>
                  </a:lnTo>
                  <a:lnTo>
                    <a:pt x="208" y="1530"/>
                  </a:lnTo>
                  <a:lnTo>
                    <a:pt x="1725" y="169"/>
                  </a:lnTo>
                  <a:lnTo>
                    <a:pt x="1725" y="169"/>
                  </a:lnTo>
                  <a:lnTo>
                    <a:pt x="1829" y="91"/>
                  </a:lnTo>
                  <a:lnTo>
                    <a:pt x="1945" y="39"/>
                  </a:lnTo>
                  <a:lnTo>
                    <a:pt x="2062" y="13"/>
                  </a:lnTo>
                  <a:lnTo>
                    <a:pt x="2192" y="0"/>
                  </a:lnTo>
                  <a:lnTo>
                    <a:pt x="2308" y="26"/>
                  </a:lnTo>
                  <a:lnTo>
                    <a:pt x="2425" y="65"/>
                  </a:lnTo>
                  <a:lnTo>
                    <a:pt x="2542" y="130"/>
                  </a:lnTo>
                  <a:lnTo>
                    <a:pt x="2632" y="221"/>
                  </a:lnTo>
                  <a:lnTo>
                    <a:pt x="4474" y="2269"/>
                  </a:lnTo>
                  <a:lnTo>
                    <a:pt x="4474" y="2269"/>
                  </a:lnTo>
                  <a:lnTo>
                    <a:pt x="4551" y="2373"/>
                  </a:lnTo>
                  <a:lnTo>
                    <a:pt x="4603" y="2490"/>
                  </a:lnTo>
                  <a:lnTo>
                    <a:pt x="4629" y="2606"/>
                  </a:lnTo>
                  <a:lnTo>
                    <a:pt x="4642" y="2736"/>
                  </a:lnTo>
                  <a:lnTo>
                    <a:pt x="4616" y="2853"/>
                  </a:lnTo>
                  <a:lnTo>
                    <a:pt x="4577" y="2969"/>
                  </a:lnTo>
                  <a:lnTo>
                    <a:pt x="4512" y="3086"/>
                  </a:lnTo>
                  <a:lnTo>
                    <a:pt x="4422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503975" y="1962850"/>
              <a:ext cx="116050" cy="117700"/>
            </a:xfrm>
            <a:custGeom>
              <a:avLst/>
              <a:gdLst/>
              <a:ahLst/>
              <a:cxnLst/>
              <a:rect l="l" t="t" r="r" b="b"/>
              <a:pathLst>
                <a:path w="4642" h="4708" fill="none" extrusionOk="0">
                  <a:moveTo>
                    <a:pt x="4434" y="3178"/>
                  </a:moveTo>
                  <a:lnTo>
                    <a:pt x="2918" y="4539"/>
                  </a:lnTo>
                  <a:lnTo>
                    <a:pt x="2918" y="4539"/>
                  </a:lnTo>
                  <a:lnTo>
                    <a:pt x="2814" y="4617"/>
                  </a:lnTo>
                  <a:lnTo>
                    <a:pt x="2697" y="4669"/>
                  </a:lnTo>
                  <a:lnTo>
                    <a:pt x="2580" y="4694"/>
                  </a:lnTo>
                  <a:lnTo>
                    <a:pt x="2451" y="4707"/>
                  </a:lnTo>
                  <a:lnTo>
                    <a:pt x="2334" y="4682"/>
                  </a:lnTo>
                  <a:lnTo>
                    <a:pt x="2217" y="4643"/>
                  </a:lnTo>
                  <a:lnTo>
                    <a:pt x="2101" y="4578"/>
                  </a:lnTo>
                  <a:lnTo>
                    <a:pt x="2010" y="4487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35"/>
                  </a:lnTo>
                  <a:lnTo>
                    <a:pt x="39" y="2218"/>
                  </a:lnTo>
                  <a:lnTo>
                    <a:pt x="0" y="2101"/>
                  </a:lnTo>
                  <a:lnTo>
                    <a:pt x="0" y="1972"/>
                  </a:lnTo>
                  <a:lnTo>
                    <a:pt x="13" y="1855"/>
                  </a:lnTo>
                  <a:lnTo>
                    <a:pt x="65" y="1738"/>
                  </a:lnTo>
                  <a:lnTo>
                    <a:pt x="130" y="1622"/>
                  </a:lnTo>
                  <a:lnTo>
                    <a:pt x="208" y="1531"/>
                  </a:lnTo>
                  <a:lnTo>
                    <a:pt x="1725" y="170"/>
                  </a:lnTo>
                  <a:lnTo>
                    <a:pt x="1725" y="170"/>
                  </a:lnTo>
                  <a:lnTo>
                    <a:pt x="1841" y="92"/>
                  </a:lnTo>
                  <a:lnTo>
                    <a:pt x="1945" y="40"/>
                  </a:lnTo>
                  <a:lnTo>
                    <a:pt x="2075" y="14"/>
                  </a:lnTo>
                  <a:lnTo>
                    <a:pt x="2191" y="1"/>
                  </a:lnTo>
                  <a:lnTo>
                    <a:pt x="2321" y="27"/>
                  </a:lnTo>
                  <a:lnTo>
                    <a:pt x="2438" y="66"/>
                  </a:lnTo>
                  <a:lnTo>
                    <a:pt x="2542" y="131"/>
                  </a:lnTo>
                  <a:lnTo>
                    <a:pt x="2632" y="221"/>
                  </a:lnTo>
                  <a:lnTo>
                    <a:pt x="4486" y="2270"/>
                  </a:lnTo>
                  <a:lnTo>
                    <a:pt x="4486" y="2270"/>
                  </a:lnTo>
                  <a:lnTo>
                    <a:pt x="4564" y="2374"/>
                  </a:lnTo>
                  <a:lnTo>
                    <a:pt x="4616" y="2490"/>
                  </a:lnTo>
                  <a:lnTo>
                    <a:pt x="4642" y="2620"/>
                  </a:lnTo>
                  <a:lnTo>
                    <a:pt x="4642" y="2737"/>
                  </a:lnTo>
                  <a:lnTo>
                    <a:pt x="4629" y="2866"/>
                  </a:lnTo>
                  <a:lnTo>
                    <a:pt x="4590" y="2983"/>
                  </a:lnTo>
                  <a:lnTo>
                    <a:pt x="4525" y="3087"/>
                  </a:lnTo>
                  <a:lnTo>
                    <a:pt x="4434" y="31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627800" y="1851675"/>
              <a:ext cx="116375" cy="117700"/>
            </a:xfrm>
            <a:custGeom>
              <a:avLst/>
              <a:gdLst/>
              <a:ahLst/>
              <a:cxnLst/>
              <a:rect l="l" t="t" r="r" b="b"/>
              <a:pathLst>
                <a:path w="4655" h="4708" fill="none" extrusionOk="0">
                  <a:moveTo>
                    <a:pt x="221" y="1531"/>
                  </a:moveTo>
                  <a:lnTo>
                    <a:pt x="1738" y="169"/>
                  </a:lnTo>
                  <a:lnTo>
                    <a:pt x="1738" y="169"/>
                  </a:lnTo>
                  <a:lnTo>
                    <a:pt x="1841" y="92"/>
                  </a:lnTo>
                  <a:lnTo>
                    <a:pt x="1958" y="40"/>
                  </a:lnTo>
                  <a:lnTo>
                    <a:pt x="2075" y="14"/>
                  </a:lnTo>
                  <a:lnTo>
                    <a:pt x="2204" y="1"/>
                  </a:lnTo>
                  <a:lnTo>
                    <a:pt x="2321" y="27"/>
                  </a:lnTo>
                  <a:lnTo>
                    <a:pt x="2438" y="66"/>
                  </a:lnTo>
                  <a:lnTo>
                    <a:pt x="2541" y="130"/>
                  </a:lnTo>
                  <a:lnTo>
                    <a:pt x="2645" y="221"/>
                  </a:lnTo>
                  <a:lnTo>
                    <a:pt x="4486" y="2283"/>
                  </a:lnTo>
                  <a:lnTo>
                    <a:pt x="4486" y="2283"/>
                  </a:lnTo>
                  <a:lnTo>
                    <a:pt x="4564" y="2386"/>
                  </a:lnTo>
                  <a:lnTo>
                    <a:pt x="4616" y="2490"/>
                  </a:lnTo>
                  <a:lnTo>
                    <a:pt x="4642" y="2620"/>
                  </a:lnTo>
                  <a:lnTo>
                    <a:pt x="4655" y="2736"/>
                  </a:lnTo>
                  <a:lnTo>
                    <a:pt x="4629" y="2866"/>
                  </a:lnTo>
                  <a:lnTo>
                    <a:pt x="4590" y="2983"/>
                  </a:lnTo>
                  <a:lnTo>
                    <a:pt x="4525" y="3087"/>
                  </a:lnTo>
                  <a:lnTo>
                    <a:pt x="4434" y="3177"/>
                  </a:lnTo>
                  <a:lnTo>
                    <a:pt x="2917" y="4539"/>
                  </a:lnTo>
                  <a:lnTo>
                    <a:pt x="2917" y="4539"/>
                  </a:lnTo>
                  <a:lnTo>
                    <a:pt x="2814" y="4617"/>
                  </a:lnTo>
                  <a:lnTo>
                    <a:pt x="2697" y="4668"/>
                  </a:lnTo>
                  <a:lnTo>
                    <a:pt x="2580" y="4707"/>
                  </a:lnTo>
                  <a:lnTo>
                    <a:pt x="2451" y="4707"/>
                  </a:lnTo>
                  <a:lnTo>
                    <a:pt x="2334" y="4694"/>
                  </a:lnTo>
                  <a:lnTo>
                    <a:pt x="2217" y="4642"/>
                  </a:lnTo>
                  <a:lnTo>
                    <a:pt x="2114" y="4578"/>
                  </a:lnTo>
                  <a:lnTo>
                    <a:pt x="2010" y="4500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35"/>
                  </a:lnTo>
                  <a:lnTo>
                    <a:pt x="39" y="2218"/>
                  </a:lnTo>
                  <a:lnTo>
                    <a:pt x="13" y="2101"/>
                  </a:lnTo>
                  <a:lnTo>
                    <a:pt x="0" y="1972"/>
                  </a:lnTo>
                  <a:lnTo>
                    <a:pt x="26" y="1855"/>
                  </a:lnTo>
                  <a:lnTo>
                    <a:pt x="65" y="1738"/>
                  </a:lnTo>
                  <a:lnTo>
                    <a:pt x="130" y="1621"/>
                  </a:lnTo>
                  <a:lnTo>
                    <a:pt x="221" y="15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666050" y="2891850"/>
              <a:ext cx="116050" cy="117350"/>
            </a:xfrm>
            <a:custGeom>
              <a:avLst/>
              <a:gdLst/>
              <a:ahLst/>
              <a:cxnLst/>
              <a:rect l="l" t="t" r="r" b="b"/>
              <a:pathLst>
                <a:path w="4642" h="4694" fill="none" extrusionOk="0">
                  <a:moveTo>
                    <a:pt x="4421" y="3177"/>
                  </a:moveTo>
                  <a:lnTo>
                    <a:pt x="2904" y="4538"/>
                  </a:lnTo>
                  <a:lnTo>
                    <a:pt x="2904" y="4538"/>
                  </a:lnTo>
                  <a:lnTo>
                    <a:pt x="2801" y="4616"/>
                  </a:lnTo>
                  <a:lnTo>
                    <a:pt x="2684" y="4668"/>
                  </a:lnTo>
                  <a:lnTo>
                    <a:pt x="2567" y="4694"/>
                  </a:lnTo>
                  <a:lnTo>
                    <a:pt x="2451" y="4694"/>
                  </a:lnTo>
                  <a:lnTo>
                    <a:pt x="2321" y="4681"/>
                  </a:lnTo>
                  <a:lnTo>
                    <a:pt x="2204" y="4642"/>
                  </a:lnTo>
                  <a:lnTo>
                    <a:pt x="2100" y="4577"/>
                  </a:lnTo>
                  <a:lnTo>
                    <a:pt x="1997" y="4486"/>
                  </a:lnTo>
                  <a:lnTo>
                    <a:pt x="156" y="2425"/>
                  </a:lnTo>
                  <a:lnTo>
                    <a:pt x="156" y="2425"/>
                  </a:lnTo>
                  <a:lnTo>
                    <a:pt x="78" y="2321"/>
                  </a:lnTo>
                  <a:lnTo>
                    <a:pt x="26" y="2205"/>
                  </a:lnTo>
                  <a:lnTo>
                    <a:pt x="0" y="2088"/>
                  </a:lnTo>
                  <a:lnTo>
                    <a:pt x="0" y="1958"/>
                  </a:lnTo>
                  <a:lnTo>
                    <a:pt x="13" y="1841"/>
                  </a:lnTo>
                  <a:lnTo>
                    <a:pt x="52" y="1725"/>
                  </a:lnTo>
                  <a:lnTo>
                    <a:pt x="117" y="1621"/>
                  </a:lnTo>
                  <a:lnTo>
                    <a:pt x="208" y="1517"/>
                  </a:lnTo>
                  <a:lnTo>
                    <a:pt x="1724" y="156"/>
                  </a:lnTo>
                  <a:lnTo>
                    <a:pt x="1724" y="156"/>
                  </a:lnTo>
                  <a:lnTo>
                    <a:pt x="1828" y="78"/>
                  </a:lnTo>
                  <a:lnTo>
                    <a:pt x="1945" y="26"/>
                  </a:lnTo>
                  <a:lnTo>
                    <a:pt x="2062" y="0"/>
                  </a:lnTo>
                  <a:lnTo>
                    <a:pt x="2191" y="0"/>
                  </a:lnTo>
                  <a:lnTo>
                    <a:pt x="2308" y="13"/>
                  </a:lnTo>
                  <a:lnTo>
                    <a:pt x="2425" y="52"/>
                  </a:lnTo>
                  <a:lnTo>
                    <a:pt x="2541" y="117"/>
                  </a:lnTo>
                  <a:lnTo>
                    <a:pt x="2632" y="208"/>
                  </a:lnTo>
                  <a:lnTo>
                    <a:pt x="4473" y="2269"/>
                  </a:lnTo>
                  <a:lnTo>
                    <a:pt x="4473" y="2269"/>
                  </a:lnTo>
                  <a:lnTo>
                    <a:pt x="4551" y="2373"/>
                  </a:lnTo>
                  <a:lnTo>
                    <a:pt x="4603" y="2490"/>
                  </a:lnTo>
                  <a:lnTo>
                    <a:pt x="4629" y="2606"/>
                  </a:lnTo>
                  <a:lnTo>
                    <a:pt x="4642" y="2736"/>
                  </a:lnTo>
                  <a:lnTo>
                    <a:pt x="4616" y="2853"/>
                  </a:lnTo>
                  <a:lnTo>
                    <a:pt x="4577" y="2969"/>
                  </a:lnTo>
                  <a:lnTo>
                    <a:pt x="4512" y="3073"/>
                  </a:lnTo>
                  <a:lnTo>
                    <a:pt x="4421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789850" y="2780675"/>
              <a:ext cx="116075" cy="117350"/>
            </a:xfrm>
            <a:custGeom>
              <a:avLst/>
              <a:gdLst/>
              <a:ahLst/>
              <a:cxnLst/>
              <a:rect l="l" t="t" r="r" b="b"/>
              <a:pathLst>
                <a:path w="4643" h="4694" fill="none" extrusionOk="0">
                  <a:moveTo>
                    <a:pt x="4435" y="3177"/>
                  </a:moveTo>
                  <a:lnTo>
                    <a:pt x="2918" y="4538"/>
                  </a:lnTo>
                  <a:lnTo>
                    <a:pt x="2918" y="4538"/>
                  </a:lnTo>
                  <a:lnTo>
                    <a:pt x="2814" y="4616"/>
                  </a:lnTo>
                  <a:lnTo>
                    <a:pt x="2698" y="4668"/>
                  </a:lnTo>
                  <a:lnTo>
                    <a:pt x="2568" y="4694"/>
                  </a:lnTo>
                  <a:lnTo>
                    <a:pt x="2451" y="4694"/>
                  </a:lnTo>
                  <a:lnTo>
                    <a:pt x="2335" y="4681"/>
                  </a:lnTo>
                  <a:lnTo>
                    <a:pt x="2218" y="4642"/>
                  </a:lnTo>
                  <a:lnTo>
                    <a:pt x="2101" y="4577"/>
                  </a:lnTo>
                  <a:lnTo>
                    <a:pt x="2011" y="4486"/>
                  </a:lnTo>
                  <a:lnTo>
                    <a:pt x="169" y="2425"/>
                  </a:lnTo>
                  <a:lnTo>
                    <a:pt x="169" y="2425"/>
                  </a:lnTo>
                  <a:lnTo>
                    <a:pt x="92" y="2321"/>
                  </a:lnTo>
                  <a:lnTo>
                    <a:pt x="40" y="2204"/>
                  </a:lnTo>
                  <a:lnTo>
                    <a:pt x="1" y="2088"/>
                  </a:lnTo>
                  <a:lnTo>
                    <a:pt x="1" y="1971"/>
                  </a:lnTo>
                  <a:lnTo>
                    <a:pt x="14" y="1841"/>
                  </a:lnTo>
                  <a:lnTo>
                    <a:pt x="66" y="1725"/>
                  </a:lnTo>
                  <a:lnTo>
                    <a:pt x="131" y="1621"/>
                  </a:lnTo>
                  <a:lnTo>
                    <a:pt x="208" y="1517"/>
                  </a:lnTo>
                  <a:lnTo>
                    <a:pt x="1725" y="156"/>
                  </a:lnTo>
                  <a:lnTo>
                    <a:pt x="1725" y="156"/>
                  </a:lnTo>
                  <a:lnTo>
                    <a:pt x="1842" y="78"/>
                  </a:lnTo>
                  <a:lnTo>
                    <a:pt x="1946" y="26"/>
                  </a:lnTo>
                  <a:lnTo>
                    <a:pt x="2075" y="0"/>
                  </a:lnTo>
                  <a:lnTo>
                    <a:pt x="2192" y="0"/>
                  </a:lnTo>
                  <a:lnTo>
                    <a:pt x="2322" y="13"/>
                  </a:lnTo>
                  <a:lnTo>
                    <a:pt x="2438" y="52"/>
                  </a:lnTo>
                  <a:lnTo>
                    <a:pt x="2542" y="117"/>
                  </a:lnTo>
                  <a:lnTo>
                    <a:pt x="2633" y="208"/>
                  </a:lnTo>
                  <a:lnTo>
                    <a:pt x="4487" y="2269"/>
                  </a:lnTo>
                  <a:lnTo>
                    <a:pt x="4487" y="2269"/>
                  </a:lnTo>
                  <a:lnTo>
                    <a:pt x="4565" y="2373"/>
                  </a:lnTo>
                  <a:lnTo>
                    <a:pt x="4617" y="2490"/>
                  </a:lnTo>
                  <a:lnTo>
                    <a:pt x="4643" y="2606"/>
                  </a:lnTo>
                  <a:lnTo>
                    <a:pt x="4643" y="2736"/>
                  </a:lnTo>
                  <a:lnTo>
                    <a:pt x="4630" y="2853"/>
                  </a:lnTo>
                  <a:lnTo>
                    <a:pt x="4591" y="2969"/>
                  </a:lnTo>
                  <a:lnTo>
                    <a:pt x="4526" y="3073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913675" y="2669475"/>
              <a:ext cx="116400" cy="117700"/>
            </a:xfrm>
            <a:custGeom>
              <a:avLst/>
              <a:gdLst/>
              <a:ahLst/>
              <a:cxnLst/>
              <a:rect l="l" t="t" r="r" b="b"/>
              <a:pathLst>
                <a:path w="4656" h="4708" fill="none" extrusionOk="0">
                  <a:moveTo>
                    <a:pt x="4435" y="3178"/>
                  </a:moveTo>
                  <a:lnTo>
                    <a:pt x="2918" y="4539"/>
                  </a:lnTo>
                  <a:lnTo>
                    <a:pt x="2918" y="4539"/>
                  </a:lnTo>
                  <a:lnTo>
                    <a:pt x="2814" y="4617"/>
                  </a:lnTo>
                  <a:lnTo>
                    <a:pt x="2698" y="4669"/>
                  </a:lnTo>
                  <a:lnTo>
                    <a:pt x="2581" y="4695"/>
                  </a:lnTo>
                  <a:lnTo>
                    <a:pt x="2451" y="4707"/>
                  </a:lnTo>
                  <a:lnTo>
                    <a:pt x="2335" y="4682"/>
                  </a:lnTo>
                  <a:lnTo>
                    <a:pt x="2218" y="4643"/>
                  </a:lnTo>
                  <a:lnTo>
                    <a:pt x="2114" y="4578"/>
                  </a:lnTo>
                  <a:lnTo>
                    <a:pt x="2010" y="4487"/>
                  </a:lnTo>
                  <a:lnTo>
                    <a:pt x="169" y="2426"/>
                  </a:lnTo>
                  <a:lnTo>
                    <a:pt x="169" y="2426"/>
                  </a:lnTo>
                  <a:lnTo>
                    <a:pt x="91" y="2322"/>
                  </a:lnTo>
                  <a:lnTo>
                    <a:pt x="40" y="2218"/>
                  </a:lnTo>
                  <a:lnTo>
                    <a:pt x="14" y="2088"/>
                  </a:lnTo>
                  <a:lnTo>
                    <a:pt x="1" y="1972"/>
                  </a:lnTo>
                  <a:lnTo>
                    <a:pt x="27" y="1842"/>
                  </a:lnTo>
                  <a:lnTo>
                    <a:pt x="66" y="1725"/>
                  </a:lnTo>
                  <a:lnTo>
                    <a:pt x="130" y="1622"/>
                  </a:lnTo>
                  <a:lnTo>
                    <a:pt x="221" y="1518"/>
                  </a:lnTo>
                  <a:lnTo>
                    <a:pt x="1738" y="170"/>
                  </a:lnTo>
                  <a:lnTo>
                    <a:pt x="1738" y="170"/>
                  </a:lnTo>
                  <a:lnTo>
                    <a:pt x="1842" y="92"/>
                  </a:lnTo>
                  <a:lnTo>
                    <a:pt x="1959" y="40"/>
                  </a:lnTo>
                  <a:lnTo>
                    <a:pt x="2075" y="1"/>
                  </a:lnTo>
                  <a:lnTo>
                    <a:pt x="2205" y="1"/>
                  </a:lnTo>
                  <a:lnTo>
                    <a:pt x="2322" y="14"/>
                  </a:lnTo>
                  <a:lnTo>
                    <a:pt x="2438" y="66"/>
                  </a:lnTo>
                  <a:lnTo>
                    <a:pt x="2542" y="131"/>
                  </a:lnTo>
                  <a:lnTo>
                    <a:pt x="2646" y="208"/>
                  </a:lnTo>
                  <a:lnTo>
                    <a:pt x="4487" y="2270"/>
                  </a:lnTo>
                  <a:lnTo>
                    <a:pt x="4487" y="2270"/>
                  </a:lnTo>
                  <a:lnTo>
                    <a:pt x="4565" y="2374"/>
                  </a:lnTo>
                  <a:lnTo>
                    <a:pt x="4616" y="2490"/>
                  </a:lnTo>
                  <a:lnTo>
                    <a:pt x="4642" y="2607"/>
                  </a:lnTo>
                  <a:lnTo>
                    <a:pt x="4655" y="2737"/>
                  </a:lnTo>
                  <a:lnTo>
                    <a:pt x="4629" y="2853"/>
                  </a:lnTo>
                  <a:lnTo>
                    <a:pt x="4591" y="2970"/>
                  </a:lnTo>
                  <a:lnTo>
                    <a:pt x="4526" y="3087"/>
                  </a:lnTo>
                  <a:lnTo>
                    <a:pt x="4435" y="31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5037825" y="2558300"/>
              <a:ext cx="116075" cy="117700"/>
            </a:xfrm>
            <a:custGeom>
              <a:avLst/>
              <a:gdLst/>
              <a:ahLst/>
              <a:cxnLst/>
              <a:rect l="l" t="t" r="r" b="b"/>
              <a:pathLst>
                <a:path w="4643" h="4708" fill="none" extrusionOk="0">
                  <a:moveTo>
                    <a:pt x="4435" y="3177"/>
                  </a:moveTo>
                  <a:lnTo>
                    <a:pt x="2918" y="4539"/>
                  </a:lnTo>
                  <a:lnTo>
                    <a:pt x="2918" y="4539"/>
                  </a:lnTo>
                  <a:lnTo>
                    <a:pt x="2801" y="4617"/>
                  </a:lnTo>
                  <a:lnTo>
                    <a:pt x="2697" y="4668"/>
                  </a:lnTo>
                  <a:lnTo>
                    <a:pt x="2568" y="4694"/>
                  </a:lnTo>
                  <a:lnTo>
                    <a:pt x="2451" y="4707"/>
                  </a:lnTo>
                  <a:lnTo>
                    <a:pt x="2321" y="4681"/>
                  </a:lnTo>
                  <a:lnTo>
                    <a:pt x="2205" y="4642"/>
                  </a:lnTo>
                  <a:lnTo>
                    <a:pt x="2101" y="4578"/>
                  </a:lnTo>
                  <a:lnTo>
                    <a:pt x="2010" y="4487"/>
                  </a:lnTo>
                  <a:lnTo>
                    <a:pt x="156" y="2438"/>
                  </a:lnTo>
                  <a:lnTo>
                    <a:pt x="156" y="2438"/>
                  </a:lnTo>
                  <a:lnTo>
                    <a:pt x="78" y="2335"/>
                  </a:lnTo>
                  <a:lnTo>
                    <a:pt x="26" y="2218"/>
                  </a:lnTo>
                  <a:lnTo>
                    <a:pt x="1" y="2088"/>
                  </a:lnTo>
                  <a:lnTo>
                    <a:pt x="1" y="1972"/>
                  </a:lnTo>
                  <a:lnTo>
                    <a:pt x="14" y="1842"/>
                  </a:lnTo>
                  <a:lnTo>
                    <a:pt x="52" y="1725"/>
                  </a:lnTo>
                  <a:lnTo>
                    <a:pt x="117" y="1621"/>
                  </a:lnTo>
                  <a:lnTo>
                    <a:pt x="208" y="1531"/>
                  </a:lnTo>
                  <a:lnTo>
                    <a:pt x="1725" y="169"/>
                  </a:lnTo>
                  <a:lnTo>
                    <a:pt x="1725" y="169"/>
                  </a:lnTo>
                  <a:lnTo>
                    <a:pt x="1829" y="92"/>
                  </a:lnTo>
                  <a:lnTo>
                    <a:pt x="1945" y="40"/>
                  </a:lnTo>
                  <a:lnTo>
                    <a:pt x="2075" y="1"/>
                  </a:lnTo>
                  <a:lnTo>
                    <a:pt x="2192" y="1"/>
                  </a:lnTo>
                  <a:lnTo>
                    <a:pt x="2308" y="27"/>
                  </a:lnTo>
                  <a:lnTo>
                    <a:pt x="2425" y="66"/>
                  </a:lnTo>
                  <a:lnTo>
                    <a:pt x="2542" y="130"/>
                  </a:lnTo>
                  <a:lnTo>
                    <a:pt x="2633" y="208"/>
                  </a:lnTo>
                  <a:lnTo>
                    <a:pt x="4474" y="2270"/>
                  </a:lnTo>
                  <a:lnTo>
                    <a:pt x="4474" y="2270"/>
                  </a:lnTo>
                  <a:lnTo>
                    <a:pt x="4551" y="2373"/>
                  </a:lnTo>
                  <a:lnTo>
                    <a:pt x="4603" y="2490"/>
                  </a:lnTo>
                  <a:lnTo>
                    <a:pt x="4642" y="2607"/>
                  </a:lnTo>
                  <a:lnTo>
                    <a:pt x="4642" y="2736"/>
                  </a:lnTo>
                  <a:lnTo>
                    <a:pt x="4629" y="2853"/>
                  </a:lnTo>
                  <a:lnTo>
                    <a:pt x="4577" y="2970"/>
                  </a:lnTo>
                  <a:lnTo>
                    <a:pt x="4513" y="3087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5161650" y="2447125"/>
              <a:ext cx="116075" cy="117700"/>
            </a:xfrm>
            <a:custGeom>
              <a:avLst/>
              <a:gdLst/>
              <a:ahLst/>
              <a:cxnLst/>
              <a:rect l="l" t="t" r="r" b="b"/>
              <a:pathLst>
                <a:path w="4643" h="4708" fill="none" extrusionOk="0">
                  <a:moveTo>
                    <a:pt x="4435" y="3177"/>
                  </a:moveTo>
                  <a:lnTo>
                    <a:pt x="2918" y="4539"/>
                  </a:lnTo>
                  <a:lnTo>
                    <a:pt x="2918" y="4539"/>
                  </a:lnTo>
                  <a:lnTo>
                    <a:pt x="2814" y="4616"/>
                  </a:lnTo>
                  <a:lnTo>
                    <a:pt x="2697" y="4668"/>
                  </a:lnTo>
                  <a:lnTo>
                    <a:pt x="2581" y="4694"/>
                  </a:lnTo>
                  <a:lnTo>
                    <a:pt x="2451" y="4707"/>
                  </a:lnTo>
                  <a:lnTo>
                    <a:pt x="2334" y="4681"/>
                  </a:lnTo>
                  <a:lnTo>
                    <a:pt x="2218" y="4642"/>
                  </a:lnTo>
                  <a:lnTo>
                    <a:pt x="2101" y="4577"/>
                  </a:lnTo>
                  <a:lnTo>
                    <a:pt x="2010" y="4487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34"/>
                  </a:lnTo>
                  <a:lnTo>
                    <a:pt x="39" y="2218"/>
                  </a:lnTo>
                  <a:lnTo>
                    <a:pt x="13" y="2088"/>
                  </a:lnTo>
                  <a:lnTo>
                    <a:pt x="0" y="1971"/>
                  </a:lnTo>
                  <a:lnTo>
                    <a:pt x="26" y="1855"/>
                  </a:lnTo>
                  <a:lnTo>
                    <a:pt x="65" y="1738"/>
                  </a:lnTo>
                  <a:lnTo>
                    <a:pt x="130" y="1621"/>
                  </a:lnTo>
                  <a:lnTo>
                    <a:pt x="221" y="1530"/>
                  </a:lnTo>
                  <a:lnTo>
                    <a:pt x="1738" y="169"/>
                  </a:lnTo>
                  <a:lnTo>
                    <a:pt x="1738" y="169"/>
                  </a:lnTo>
                  <a:lnTo>
                    <a:pt x="1842" y="91"/>
                  </a:lnTo>
                  <a:lnTo>
                    <a:pt x="1958" y="39"/>
                  </a:lnTo>
                  <a:lnTo>
                    <a:pt x="2075" y="14"/>
                  </a:lnTo>
                  <a:lnTo>
                    <a:pt x="2192" y="1"/>
                  </a:lnTo>
                  <a:lnTo>
                    <a:pt x="2321" y="26"/>
                  </a:lnTo>
                  <a:lnTo>
                    <a:pt x="2438" y="65"/>
                  </a:lnTo>
                  <a:lnTo>
                    <a:pt x="2542" y="130"/>
                  </a:lnTo>
                  <a:lnTo>
                    <a:pt x="2645" y="221"/>
                  </a:lnTo>
                  <a:lnTo>
                    <a:pt x="4486" y="2270"/>
                  </a:lnTo>
                  <a:lnTo>
                    <a:pt x="4486" y="2270"/>
                  </a:lnTo>
                  <a:lnTo>
                    <a:pt x="4564" y="2373"/>
                  </a:lnTo>
                  <a:lnTo>
                    <a:pt x="4616" y="2490"/>
                  </a:lnTo>
                  <a:lnTo>
                    <a:pt x="4642" y="2620"/>
                  </a:lnTo>
                  <a:lnTo>
                    <a:pt x="4642" y="2736"/>
                  </a:lnTo>
                  <a:lnTo>
                    <a:pt x="4629" y="2866"/>
                  </a:lnTo>
                  <a:lnTo>
                    <a:pt x="4590" y="2983"/>
                  </a:lnTo>
                  <a:lnTo>
                    <a:pt x="4525" y="3086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285800" y="2335950"/>
              <a:ext cx="116050" cy="117675"/>
            </a:xfrm>
            <a:custGeom>
              <a:avLst/>
              <a:gdLst/>
              <a:ahLst/>
              <a:cxnLst/>
              <a:rect l="l" t="t" r="r" b="b"/>
              <a:pathLst>
                <a:path w="4642" h="4707" fill="none" extrusionOk="0">
                  <a:moveTo>
                    <a:pt x="4421" y="3177"/>
                  </a:moveTo>
                  <a:lnTo>
                    <a:pt x="2904" y="4538"/>
                  </a:lnTo>
                  <a:lnTo>
                    <a:pt x="2904" y="4538"/>
                  </a:lnTo>
                  <a:lnTo>
                    <a:pt x="2801" y="4616"/>
                  </a:lnTo>
                  <a:lnTo>
                    <a:pt x="2684" y="4668"/>
                  </a:lnTo>
                  <a:lnTo>
                    <a:pt x="2567" y="4707"/>
                  </a:lnTo>
                  <a:lnTo>
                    <a:pt x="2451" y="4707"/>
                  </a:lnTo>
                  <a:lnTo>
                    <a:pt x="2321" y="4694"/>
                  </a:lnTo>
                  <a:lnTo>
                    <a:pt x="2204" y="4642"/>
                  </a:lnTo>
                  <a:lnTo>
                    <a:pt x="2101" y="4577"/>
                  </a:lnTo>
                  <a:lnTo>
                    <a:pt x="1997" y="4499"/>
                  </a:lnTo>
                  <a:lnTo>
                    <a:pt x="156" y="2438"/>
                  </a:lnTo>
                  <a:lnTo>
                    <a:pt x="156" y="2438"/>
                  </a:lnTo>
                  <a:lnTo>
                    <a:pt x="78" y="2334"/>
                  </a:lnTo>
                  <a:lnTo>
                    <a:pt x="26" y="2217"/>
                  </a:lnTo>
                  <a:lnTo>
                    <a:pt x="0" y="2101"/>
                  </a:lnTo>
                  <a:lnTo>
                    <a:pt x="0" y="1971"/>
                  </a:lnTo>
                  <a:lnTo>
                    <a:pt x="13" y="1854"/>
                  </a:lnTo>
                  <a:lnTo>
                    <a:pt x="52" y="1738"/>
                  </a:lnTo>
                  <a:lnTo>
                    <a:pt x="117" y="1621"/>
                  </a:lnTo>
                  <a:lnTo>
                    <a:pt x="208" y="1530"/>
                  </a:lnTo>
                  <a:lnTo>
                    <a:pt x="1725" y="169"/>
                  </a:lnTo>
                  <a:lnTo>
                    <a:pt x="1725" y="169"/>
                  </a:lnTo>
                  <a:lnTo>
                    <a:pt x="1828" y="91"/>
                  </a:lnTo>
                  <a:lnTo>
                    <a:pt x="1945" y="39"/>
                  </a:lnTo>
                  <a:lnTo>
                    <a:pt x="2062" y="13"/>
                  </a:lnTo>
                  <a:lnTo>
                    <a:pt x="2191" y="0"/>
                  </a:lnTo>
                  <a:lnTo>
                    <a:pt x="2308" y="26"/>
                  </a:lnTo>
                  <a:lnTo>
                    <a:pt x="2425" y="65"/>
                  </a:lnTo>
                  <a:lnTo>
                    <a:pt x="2541" y="130"/>
                  </a:lnTo>
                  <a:lnTo>
                    <a:pt x="2632" y="221"/>
                  </a:lnTo>
                  <a:lnTo>
                    <a:pt x="4473" y="2269"/>
                  </a:lnTo>
                  <a:lnTo>
                    <a:pt x="4473" y="2269"/>
                  </a:lnTo>
                  <a:lnTo>
                    <a:pt x="4551" y="2386"/>
                  </a:lnTo>
                  <a:lnTo>
                    <a:pt x="4603" y="2490"/>
                  </a:lnTo>
                  <a:lnTo>
                    <a:pt x="4642" y="2619"/>
                  </a:lnTo>
                  <a:lnTo>
                    <a:pt x="4642" y="2736"/>
                  </a:lnTo>
                  <a:lnTo>
                    <a:pt x="4616" y="2866"/>
                  </a:lnTo>
                  <a:lnTo>
                    <a:pt x="4577" y="2982"/>
                  </a:lnTo>
                  <a:lnTo>
                    <a:pt x="4512" y="3086"/>
                  </a:lnTo>
                  <a:lnTo>
                    <a:pt x="4421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409625" y="2225100"/>
              <a:ext cx="116050" cy="117350"/>
            </a:xfrm>
            <a:custGeom>
              <a:avLst/>
              <a:gdLst/>
              <a:ahLst/>
              <a:cxnLst/>
              <a:rect l="l" t="t" r="r" b="b"/>
              <a:pathLst>
                <a:path w="4642" h="4694" fill="none" extrusionOk="0">
                  <a:moveTo>
                    <a:pt x="4434" y="3177"/>
                  </a:moveTo>
                  <a:lnTo>
                    <a:pt x="2917" y="4538"/>
                  </a:lnTo>
                  <a:lnTo>
                    <a:pt x="2917" y="4538"/>
                  </a:lnTo>
                  <a:lnTo>
                    <a:pt x="2814" y="4603"/>
                  </a:lnTo>
                  <a:lnTo>
                    <a:pt x="2697" y="4668"/>
                  </a:lnTo>
                  <a:lnTo>
                    <a:pt x="2580" y="4694"/>
                  </a:lnTo>
                  <a:lnTo>
                    <a:pt x="2451" y="4694"/>
                  </a:lnTo>
                  <a:lnTo>
                    <a:pt x="2334" y="4681"/>
                  </a:lnTo>
                  <a:lnTo>
                    <a:pt x="2217" y="4642"/>
                  </a:lnTo>
                  <a:lnTo>
                    <a:pt x="2100" y="4577"/>
                  </a:lnTo>
                  <a:lnTo>
                    <a:pt x="2010" y="4486"/>
                  </a:lnTo>
                  <a:lnTo>
                    <a:pt x="169" y="2425"/>
                  </a:lnTo>
                  <a:lnTo>
                    <a:pt x="169" y="2425"/>
                  </a:lnTo>
                  <a:lnTo>
                    <a:pt x="91" y="2321"/>
                  </a:lnTo>
                  <a:lnTo>
                    <a:pt x="39" y="2204"/>
                  </a:lnTo>
                  <a:lnTo>
                    <a:pt x="0" y="2088"/>
                  </a:lnTo>
                  <a:lnTo>
                    <a:pt x="0" y="1958"/>
                  </a:lnTo>
                  <a:lnTo>
                    <a:pt x="13" y="1841"/>
                  </a:lnTo>
                  <a:lnTo>
                    <a:pt x="65" y="1725"/>
                  </a:lnTo>
                  <a:lnTo>
                    <a:pt x="130" y="1608"/>
                  </a:lnTo>
                  <a:lnTo>
                    <a:pt x="207" y="1517"/>
                  </a:lnTo>
                  <a:lnTo>
                    <a:pt x="1724" y="156"/>
                  </a:lnTo>
                  <a:lnTo>
                    <a:pt x="1724" y="156"/>
                  </a:lnTo>
                  <a:lnTo>
                    <a:pt x="1841" y="78"/>
                  </a:lnTo>
                  <a:lnTo>
                    <a:pt x="1945" y="26"/>
                  </a:lnTo>
                  <a:lnTo>
                    <a:pt x="2075" y="0"/>
                  </a:lnTo>
                  <a:lnTo>
                    <a:pt x="2191" y="0"/>
                  </a:lnTo>
                  <a:lnTo>
                    <a:pt x="2321" y="13"/>
                  </a:lnTo>
                  <a:lnTo>
                    <a:pt x="2438" y="52"/>
                  </a:lnTo>
                  <a:lnTo>
                    <a:pt x="2541" y="117"/>
                  </a:lnTo>
                  <a:lnTo>
                    <a:pt x="2632" y="208"/>
                  </a:lnTo>
                  <a:lnTo>
                    <a:pt x="4486" y="2269"/>
                  </a:lnTo>
                  <a:lnTo>
                    <a:pt x="4486" y="2269"/>
                  </a:lnTo>
                  <a:lnTo>
                    <a:pt x="4564" y="2373"/>
                  </a:lnTo>
                  <a:lnTo>
                    <a:pt x="4616" y="2490"/>
                  </a:lnTo>
                  <a:lnTo>
                    <a:pt x="4642" y="2606"/>
                  </a:lnTo>
                  <a:lnTo>
                    <a:pt x="4642" y="2723"/>
                  </a:lnTo>
                  <a:lnTo>
                    <a:pt x="4629" y="2853"/>
                  </a:lnTo>
                  <a:lnTo>
                    <a:pt x="4590" y="2969"/>
                  </a:lnTo>
                  <a:lnTo>
                    <a:pt x="4525" y="3073"/>
                  </a:lnTo>
                  <a:lnTo>
                    <a:pt x="4434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533425" y="2113900"/>
              <a:ext cx="116400" cy="117375"/>
            </a:xfrm>
            <a:custGeom>
              <a:avLst/>
              <a:gdLst/>
              <a:ahLst/>
              <a:cxnLst/>
              <a:rect l="l" t="t" r="r" b="b"/>
              <a:pathLst>
                <a:path w="4656" h="4695" fill="none" extrusionOk="0">
                  <a:moveTo>
                    <a:pt x="4435" y="3177"/>
                  </a:moveTo>
                  <a:lnTo>
                    <a:pt x="2918" y="4539"/>
                  </a:lnTo>
                  <a:lnTo>
                    <a:pt x="2918" y="4539"/>
                  </a:lnTo>
                  <a:lnTo>
                    <a:pt x="2814" y="4617"/>
                  </a:lnTo>
                  <a:lnTo>
                    <a:pt x="2698" y="4669"/>
                  </a:lnTo>
                  <a:lnTo>
                    <a:pt x="2581" y="4694"/>
                  </a:lnTo>
                  <a:lnTo>
                    <a:pt x="2451" y="4694"/>
                  </a:lnTo>
                  <a:lnTo>
                    <a:pt x="2335" y="4682"/>
                  </a:lnTo>
                  <a:lnTo>
                    <a:pt x="2218" y="4643"/>
                  </a:lnTo>
                  <a:lnTo>
                    <a:pt x="2114" y="4578"/>
                  </a:lnTo>
                  <a:lnTo>
                    <a:pt x="2011" y="4487"/>
                  </a:lnTo>
                  <a:lnTo>
                    <a:pt x="169" y="2425"/>
                  </a:lnTo>
                  <a:lnTo>
                    <a:pt x="169" y="2425"/>
                  </a:lnTo>
                  <a:lnTo>
                    <a:pt x="92" y="2322"/>
                  </a:lnTo>
                  <a:lnTo>
                    <a:pt x="40" y="2205"/>
                  </a:lnTo>
                  <a:lnTo>
                    <a:pt x="14" y="2088"/>
                  </a:lnTo>
                  <a:lnTo>
                    <a:pt x="1" y="1959"/>
                  </a:lnTo>
                  <a:lnTo>
                    <a:pt x="27" y="1842"/>
                  </a:lnTo>
                  <a:lnTo>
                    <a:pt x="66" y="1725"/>
                  </a:lnTo>
                  <a:lnTo>
                    <a:pt x="131" y="1622"/>
                  </a:lnTo>
                  <a:lnTo>
                    <a:pt x="221" y="1518"/>
                  </a:lnTo>
                  <a:lnTo>
                    <a:pt x="1738" y="157"/>
                  </a:lnTo>
                  <a:lnTo>
                    <a:pt x="1738" y="157"/>
                  </a:lnTo>
                  <a:lnTo>
                    <a:pt x="1842" y="79"/>
                  </a:lnTo>
                  <a:lnTo>
                    <a:pt x="1959" y="27"/>
                  </a:lnTo>
                  <a:lnTo>
                    <a:pt x="2075" y="1"/>
                  </a:lnTo>
                  <a:lnTo>
                    <a:pt x="2205" y="1"/>
                  </a:lnTo>
                  <a:lnTo>
                    <a:pt x="2322" y="14"/>
                  </a:lnTo>
                  <a:lnTo>
                    <a:pt x="2438" y="53"/>
                  </a:lnTo>
                  <a:lnTo>
                    <a:pt x="2542" y="118"/>
                  </a:lnTo>
                  <a:lnTo>
                    <a:pt x="2646" y="208"/>
                  </a:lnTo>
                  <a:lnTo>
                    <a:pt x="4487" y="2270"/>
                  </a:lnTo>
                  <a:lnTo>
                    <a:pt x="4487" y="2270"/>
                  </a:lnTo>
                  <a:lnTo>
                    <a:pt x="4565" y="2374"/>
                  </a:lnTo>
                  <a:lnTo>
                    <a:pt x="4617" y="2490"/>
                  </a:lnTo>
                  <a:lnTo>
                    <a:pt x="4643" y="2607"/>
                  </a:lnTo>
                  <a:lnTo>
                    <a:pt x="4656" y="2737"/>
                  </a:lnTo>
                  <a:lnTo>
                    <a:pt x="4630" y="2853"/>
                  </a:lnTo>
                  <a:lnTo>
                    <a:pt x="4591" y="2970"/>
                  </a:lnTo>
                  <a:lnTo>
                    <a:pt x="4526" y="3074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657575" y="2002725"/>
              <a:ext cx="116075" cy="117375"/>
            </a:xfrm>
            <a:custGeom>
              <a:avLst/>
              <a:gdLst/>
              <a:ahLst/>
              <a:cxnLst/>
              <a:rect l="l" t="t" r="r" b="b"/>
              <a:pathLst>
                <a:path w="4643" h="4695" fill="none" extrusionOk="0">
                  <a:moveTo>
                    <a:pt x="4435" y="3177"/>
                  </a:moveTo>
                  <a:lnTo>
                    <a:pt x="2918" y="4539"/>
                  </a:lnTo>
                  <a:lnTo>
                    <a:pt x="2918" y="4539"/>
                  </a:lnTo>
                  <a:lnTo>
                    <a:pt x="2814" y="4616"/>
                  </a:lnTo>
                  <a:lnTo>
                    <a:pt x="2698" y="4668"/>
                  </a:lnTo>
                  <a:lnTo>
                    <a:pt x="2568" y="4694"/>
                  </a:lnTo>
                  <a:lnTo>
                    <a:pt x="2451" y="4694"/>
                  </a:lnTo>
                  <a:lnTo>
                    <a:pt x="2322" y="4681"/>
                  </a:lnTo>
                  <a:lnTo>
                    <a:pt x="2205" y="4642"/>
                  </a:lnTo>
                  <a:lnTo>
                    <a:pt x="2101" y="4578"/>
                  </a:lnTo>
                  <a:lnTo>
                    <a:pt x="2010" y="4487"/>
                  </a:lnTo>
                  <a:lnTo>
                    <a:pt x="156" y="2425"/>
                  </a:lnTo>
                  <a:lnTo>
                    <a:pt x="156" y="2425"/>
                  </a:lnTo>
                  <a:lnTo>
                    <a:pt x="78" y="2322"/>
                  </a:lnTo>
                  <a:lnTo>
                    <a:pt x="27" y="2205"/>
                  </a:lnTo>
                  <a:lnTo>
                    <a:pt x="1" y="2088"/>
                  </a:lnTo>
                  <a:lnTo>
                    <a:pt x="1" y="1971"/>
                  </a:lnTo>
                  <a:lnTo>
                    <a:pt x="14" y="1842"/>
                  </a:lnTo>
                  <a:lnTo>
                    <a:pt x="53" y="1725"/>
                  </a:lnTo>
                  <a:lnTo>
                    <a:pt x="117" y="1621"/>
                  </a:lnTo>
                  <a:lnTo>
                    <a:pt x="208" y="1518"/>
                  </a:lnTo>
                  <a:lnTo>
                    <a:pt x="1725" y="156"/>
                  </a:lnTo>
                  <a:lnTo>
                    <a:pt x="1725" y="156"/>
                  </a:lnTo>
                  <a:lnTo>
                    <a:pt x="1829" y="91"/>
                  </a:lnTo>
                  <a:lnTo>
                    <a:pt x="1946" y="27"/>
                  </a:lnTo>
                  <a:lnTo>
                    <a:pt x="2075" y="1"/>
                  </a:lnTo>
                  <a:lnTo>
                    <a:pt x="2192" y="1"/>
                  </a:lnTo>
                  <a:lnTo>
                    <a:pt x="2309" y="14"/>
                  </a:lnTo>
                  <a:lnTo>
                    <a:pt x="2438" y="53"/>
                  </a:lnTo>
                  <a:lnTo>
                    <a:pt x="2542" y="117"/>
                  </a:lnTo>
                  <a:lnTo>
                    <a:pt x="2633" y="208"/>
                  </a:lnTo>
                  <a:lnTo>
                    <a:pt x="4487" y="2270"/>
                  </a:lnTo>
                  <a:lnTo>
                    <a:pt x="4487" y="2270"/>
                  </a:lnTo>
                  <a:lnTo>
                    <a:pt x="4552" y="2373"/>
                  </a:lnTo>
                  <a:lnTo>
                    <a:pt x="4616" y="2490"/>
                  </a:lnTo>
                  <a:lnTo>
                    <a:pt x="4642" y="2607"/>
                  </a:lnTo>
                  <a:lnTo>
                    <a:pt x="4642" y="2736"/>
                  </a:lnTo>
                  <a:lnTo>
                    <a:pt x="4629" y="2853"/>
                  </a:lnTo>
                  <a:lnTo>
                    <a:pt x="4578" y="2970"/>
                  </a:lnTo>
                  <a:lnTo>
                    <a:pt x="4513" y="3074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781400" y="1891550"/>
              <a:ext cx="116400" cy="117700"/>
            </a:xfrm>
            <a:custGeom>
              <a:avLst/>
              <a:gdLst/>
              <a:ahLst/>
              <a:cxnLst/>
              <a:rect l="l" t="t" r="r" b="b"/>
              <a:pathLst>
                <a:path w="4656" h="4708" fill="none" extrusionOk="0">
                  <a:moveTo>
                    <a:pt x="4435" y="3177"/>
                  </a:moveTo>
                  <a:lnTo>
                    <a:pt x="2918" y="4538"/>
                  </a:lnTo>
                  <a:lnTo>
                    <a:pt x="2918" y="4538"/>
                  </a:lnTo>
                  <a:lnTo>
                    <a:pt x="2814" y="4616"/>
                  </a:lnTo>
                  <a:lnTo>
                    <a:pt x="2697" y="4668"/>
                  </a:lnTo>
                  <a:lnTo>
                    <a:pt x="2581" y="4694"/>
                  </a:lnTo>
                  <a:lnTo>
                    <a:pt x="2451" y="4707"/>
                  </a:lnTo>
                  <a:lnTo>
                    <a:pt x="2334" y="4681"/>
                  </a:lnTo>
                  <a:lnTo>
                    <a:pt x="2218" y="4642"/>
                  </a:lnTo>
                  <a:lnTo>
                    <a:pt x="2114" y="4577"/>
                  </a:lnTo>
                  <a:lnTo>
                    <a:pt x="2010" y="4487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21"/>
                  </a:lnTo>
                  <a:lnTo>
                    <a:pt x="39" y="2218"/>
                  </a:lnTo>
                  <a:lnTo>
                    <a:pt x="14" y="2088"/>
                  </a:lnTo>
                  <a:lnTo>
                    <a:pt x="1" y="1971"/>
                  </a:lnTo>
                  <a:lnTo>
                    <a:pt x="26" y="1842"/>
                  </a:lnTo>
                  <a:lnTo>
                    <a:pt x="65" y="1725"/>
                  </a:lnTo>
                  <a:lnTo>
                    <a:pt x="130" y="1621"/>
                  </a:lnTo>
                  <a:lnTo>
                    <a:pt x="221" y="1530"/>
                  </a:lnTo>
                  <a:lnTo>
                    <a:pt x="1738" y="169"/>
                  </a:lnTo>
                  <a:lnTo>
                    <a:pt x="1738" y="169"/>
                  </a:lnTo>
                  <a:lnTo>
                    <a:pt x="1842" y="91"/>
                  </a:lnTo>
                  <a:lnTo>
                    <a:pt x="1958" y="39"/>
                  </a:lnTo>
                  <a:lnTo>
                    <a:pt x="2075" y="1"/>
                  </a:lnTo>
                  <a:lnTo>
                    <a:pt x="2192" y="1"/>
                  </a:lnTo>
                  <a:lnTo>
                    <a:pt x="2321" y="13"/>
                  </a:lnTo>
                  <a:lnTo>
                    <a:pt x="2438" y="65"/>
                  </a:lnTo>
                  <a:lnTo>
                    <a:pt x="2542" y="130"/>
                  </a:lnTo>
                  <a:lnTo>
                    <a:pt x="2646" y="208"/>
                  </a:lnTo>
                  <a:lnTo>
                    <a:pt x="4487" y="2270"/>
                  </a:lnTo>
                  <a:lnTo>
                    <a:pt x="4487" y="2270"/>
                  </a:lnTo>
                  <a:lnTo>
                    <a:pt x="4564" y="2373"/>
                  </a:lnTo>
                  <a:lnTo>
                    <a:pt x="4616" y="2490"/>
                  </a:lnTo>
                  <a:lnTo>
                    <a:pt x="4642" y="2607"/>
                  </a:lnTo>
                  <a:lnTo>
                    <a:pt x="4655" y="2736"/>
                  </a:lnTo>
                  <a:lnTo>
                    <a:pt x="4629" y="2853"/>
                  </a:lnTo>
                  <a:lnTo>
                    <a:pt x="4590" y="2970"/>
                  </a:lnTo>
                  <a:lnTo>
                    <a:pt x="4526" y="3086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905550" y="1780375"/>
              <a:ext cx="116075" cy="117675"/>
            </a:xfrm>
            <a:custGeom>
              <a:avLst/>
              <a:gdLst/>
              <a:ahLst/>
              <a:cxnLst/>
              <a:rect l="l" t="t" r="r" b="b"/>
              <a:pathLst>
                <a:path w="4643" h="4707" fill="none" extrusionOk="0">
                  <a:moveTo>
                    <a:pt x="4435" y="3177"/>
                  </a:moveTo>
                  <a:lnTo>
                    <a:pt x="2905" y="4538"/>
                  </a:lnTo>
                  <a:lnTo>
                    <a:pt x="2905" y="4538"/>
                  </a:lnTo>
                  <a:lnTo>
                    <a:pt x="2801" y="4616"/>
                  </a:lnTo>
                  <a:lnTo>
                    <a:pt x="2697" y="4668"/>
                  </a:lnTo>
                  <a:lnTo>
                    <a:pt x="2568" y="4694"/>
                  </a:lnTo>
                  <a:lnTo>
                    <a:pt x="2451" y="4707"/>
                  </a:lnTo>
                  <a:lnTo>
                    <a:pt x="2321" y="4681"/>
                  </a:lnTo>
                  <a:lnTo>
                    <a:pt x="2205" y="4642"/>
                  </a:lnTo>
                  <a:lnTo>
                    <a:pt x="2101" y="4577"/>
                  </a:lnTo>
                  <a:lnTo>
                    <a:pt x="2010" y="4486"/>
                  </a:lnTo>
                  <a:lnTo>
                    <a:pt x="156" y="2438"/>
                  </a:lnTo>
                  <a:lnTo>
                    <a:pt x="156" y="2438"/>
                  </a:lnTo>
                  <a:lnTo>
                    <a:pt x="78" y="2334"/>
                  </a:lnTo>
                  <a:lnTo>
                    <a:pt x="26" y="2217"/>
                  </a:lnTo>
                  <a:lnTo>
                    <a:pt x="0" y="2088"/>
                  </a:lnTo>
                  <a:lnTo>
                    <a:pt x="0" y="1971"/>
                  </a:lnTo>
                  <a:lnTo>
                    <a:pt x="13" y="1841"/>
                  </a:lnTo>
                  <a:lnTo>
                    <a:pt x="52" y="1725"/>
                  </a:lnTo>
                  <a:lnTo>
                    <a:pt x="117" y="1621"/>
                  </a:lnTo>
                  <a:lnTo>
                    <a:pt x="208" y="1530"/>
                  </a:lnTo>
                  <a:lnTo>
                    <a:pt x="1725" y="169"/>
                  </a:lnTo>
                  <a:lnTo>
                    <a:pt x="1725" y="169"/>
                  </a:lnTo>
                  <a:lnTo>
                    <a:pt x="1828" y="91"/>
                  </a:lnTo>
                  <a:lnTo>
                    <a:pt x="1945" y="39"/>
                  </a:lnTo>
                  <a:lnTo>
                    <a:pt x="2062" y="13"/>
                  </a:lnTo>
                  <a:lnTo>
                    <a:pt x="2192" y="0"/>
                  </a:lnTo>
                  <a:lnTo>
                    <a:pt x="2308" y="26"/>
                  </a:lnTo>
                  <a:lnTo>
                    <a:pt x="2425" y="65"/>
                  </a:lnTo>
                  <a:lnTo>
                    <a:pt x="2542" y="130"/>
                  </a:lnTo>
                  <a:lnTo>
                    <a:pt x="2632" y="221"/>
                  </a:lnTo>
                  <a:lnTo>
                    <a:pt x="4473" y="2269"/>
                  </a:lnTo>
                  <a:lnTo>
                    <a:pt x="4473" y="2269"/>
                  </a:lnTo>
                  <a:lnTo>
                    <a:pt x="4551" y="2373"/>
                  </a:lnTo>
                  <a:lnTo>
                    <a:pt x="4603" y="2490"/>
                  </a:lnTo>
                  <a:lnTo>
                    <a:pt x="4642" y="2606"/>
                  </a:lnTo>
                  <a:lnTo>
                    <a:pt x="4642" y="2736"/>
                  </a:lnTo>
                  <a:lnTo>
                    <a:pt x="4629" y="2853"/>
                  </a:lnTo>
                  <a:lnTo>
                    <a:pt x="4577" y="2969"/>
                  </a:lnTo>
                  <a:lnTo>
                    <a:pt x="4512" y="3086"/>
                  </a:lnTo>
                  <a:lnTo>
                    <a:pt x="4435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029375" y="1669200"/>
              <a:ext cx="116050" cy="117675"/>
            </a:xfrm>
            <a:custGeom>
              <a:avLst/>
              <a:gdLst/>
              <a:ahLst/>
              <a:cxnLst/>
              <a:rect l="l" t="t" r="r" b="b"/>
              <a:pathLst>
                <a:path w="4642" h="4707" fill="none" extrusionOk="0">
                  <a:moveTo>
                    <a:pt x="4434" y="3177"/>
                  </a:moveTo>
                  <a:lnTo>
                    <a:pt x="2917" y="4538"/>
                  </a:lnTo>
                  <a:lnTo>
                    <a:pt x="2917" y="4538"/>
                  </a:lnTo>
                  <a:lnTo>
                    <a:pt x="2814" y="4616"/>
                  </a:lnTo>
                  <a:lnTo>
                    <a:pt x="2697" y="4668"/>
                  </a:lnTo>
                  <a:lnTo>
                    <a:pt x="2580" y="4707"/>
                  </a:lnTo>
                  <a:lnTo>
                    <a:pt x="2451" y="4707"/>
                  </a:lnTo>
                  <a:lnTo>
                    <a:pt x="2334" y="4681"/>
                  </a:lnTo>
                  <a:lnTo>
                    <a:pt x="2217" y="4642"/>
                  </a:lnTo>
                  <a:lnTo>
                    <a:pt x="2101" y="4577"/>
                  </a:lnTo>
                  <a:lnTo>
                    <a:pt x="2010" y="4486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34"/>
                  </a:lnTo>
                  <a:lnTo>
                    <a:pt x="39" y="2217"/>
                  </a:lnTo>
                  <a:lnTo>
                    <a:pt x="0" y="2101"/>
                  </a:lnTo>
                  <a:lnTo>
                    <a:pt x="0" y="1971"/>
                  </a:lnTo>
                  <a:lnTo>
                    <a:pt x="13" y="1854"/>
                  </a:lnTo>
                  <a:lnTo>
                    <a:pt x="65" y="1738"/>
                  </a:lnTo>
                  <a:lnTo>
                    <a:pt x="130" y="1621"/>
                  </a:lnTo>
                  <a:lnTo>
                    <a:pt x="208" y="1530"/>
                  </a:lnTo>
                  <a:lnTo>
                    <a:pt x="1738" y="169"/>
                  </a:lnTo>
                  <a:lnTo>
                    <a:pt x="1738" y="169"/>
                  </a:lnTo>
                  <a:lnTo>
                    <a:pt x="1841" y="91"/>
                  </a:lnTo>
                  <a:lnTo>
                    <a:pt x="1945" y="39"/>
                  </a:lnTo>
                  <a:lnTo>
                    <a:pt x="2075" y="13"/>
                  </a:lnTo>
                  <a:lnTo>
                    <a:pt x="2191" y="0"/>
                  </a:lnTo>
                  <a:lnTo>
                    <a:pt x="2321" y="26"/>
                  </a:lnTo>
                  <a:lnTo>
                    <a:pt x="2438" y="65"/>
                  </a:lnTo>
                  <a:lnTo>
                    <a:pt x="2541" y="130"/>
                  </a:lnTo>
                  <a:lnTo>
                    <a:pt x="2645" y="221"/>
                  </a:lnTo>
                  <a:lnTo>
                    <a:pt x="4486" y="2269"/>
                  </a:lnTo>
                  <a:lnTo>
                    <a:pt x="4486" y="2269"/>
                  </a:lnTo>
                  <a:lnTo>
                    <a:pt x="4564" y="2373"/>
                  </a:lnTo>
                  <a:lnTo>
                    <a:pt x="4616" y="2490"/>
                  </a:lnTo>
                  <a:lnTo>
                    <a:pt x="4642" y="2619"/>
                  </a:lnTo>
                  <a:lnTo>
                    <a:pt x="4642" y="2736"/>
                  </a:lnTo>
                  <a:lnTo>
                    <a:pt x="4629" y="2866"/>
                  </a:lnTo>
                  <a:lnTo>
                    <a:pt x="4590" y="2982"/>
                  </a:lnTo>
                  <a:lnTo>
                    <a:pt x="4525" y="3086"/>
                  </a:lnTo>
                  <a:lnTo>
                    <a:pt x="4434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153200" y="1558000"/>
              <a:ext cx="116375" cy="117700"/>
            </a:xfrm>
            <a:custGeom>
              <a:avLst/>
              <a:gdLst/>
              <a:ahLst/>
              <a:cxnLst/>
              <a:rect l="l" t="t" r="r" b="b"/>
              <a:pathLst>
                <a:path w="4655" h="4708" fill="none" extrusionOk="0">
                  <a:moveTo>
                    <a:pt x="4434" y="3177"/>
                  </a:moveTo>
                  <a:lnTo>
                    <a:pt x="2917" y="4539"/>
                  </a:lnTo>
                  <a:lnTo>
                    <a:pt x="2917" y="4539"/>
                  </a:lnTo>
                  <a:lnTo>
                    <a:pt x="2814" y="4617"/>
                  </a:lnTo>
                  <a:lnTo>
                    <a:pt x="2697" y="4669"/>
                  </a:lnTo>
                  <a:lnTo>
                    <a:pt x="2580" y="4707"/>
                  </a:lnTo>
                  <a:lnTo>
                    <a:pt x="2463" y="4707"/>
                  </a:lnTo>
                  <a:lnTo>
                    <a:pt x="2334" y="4694"/>
                  </a:lnTo>
                  <a:lnTo>
                    <a:pt x="2217" y="4643"/>
                  </a:lnTo>
                  <a:lnTo>
                    <a:pt x="2113" y="4578"/>
                  </a:lnTo>
                  <a:lnTo>
                    <a:pt x="2010" y="4500"/>
                  </a:lnTo>
                  <a:lnTo>
                    <a:pt x="169" y="2438"/>
                  </a:lnTo>
                  <a:lnTo>
                    <a:pt x="169" y="2438"/>
                  </a:lnTo>
                  <a:lnTo>
                    <a:pt x="91" y="2335"/>
                  </a:lnTo>
                  <a:lnTo>
                    <a:pt x="39" y="2218"/>
                  </a:lnTo>
                  <a:lnTo>
                    <a:pt x="13" y="2101"/>
                  </a:lnTo>
                  <a:lnTo>
                    <a:pt x="0" y="1972"/>
                  </a:lnTo>
                  <a:lnTo>
                    <a:pt x="26" y="1855"/>
                  </a:lnTo>
                  <a:lnTo>
                    <a:pt x="65" y="1738"/>
                  </a:lnTo>
                  <a:lnTo>
                    <a:pt x="130" y="1622"/>
                  </a:lnTo>
                  <a:lnTo>
                    <a:pt x="220" y="1531"/>
                  </a:lnTo>
                  <a:lnTo>
                    <a:pt x="1737" y="169"/>
                  </a:lnTo>
                  <a:lnTo>
                    <a:pt x="1737" y="169"/>
                  </a:lnTo>
                  <a:lnTo>
                    <a:pt x="1841" y="92"/>
                  </a:lnTo>
                  <a:lnTo>
                    <a:pt x="1958" y="40"/>
                  </a:lnTo>
                  <a:lnTo>
                    <a:pt x="2075" y="14"/>
                  </a:lnTo>
                  <a:lnTo>
                    <a:pt x="2204" y="1"/>
                  </a:lnTo>
                  <a:lnTo>
                    <a:pt x="2321" y="27"/>
                  </a:lnTo>
                  <a:lnTo>
                    <a:pt x="2438" y="66"/>
                  </a:lnTo>
                  <a:lnTo>
                    <a:pt x="2554" y="131"/>
                  </a:lnTo>
                  <a:lnTo>
                    <a:pt x="2645" y="221"/>
                  </a:lnTo>
                  <a:lnTo>
                    <a:pt x="4486" y="2283"/>
                  </a:lnTo>
                  <a:lnTo>
                    <a:pt x="4486" y="2283"/>
                  </a:lnTo>
                  <a:lnTo>
                    <a:pt x="4564" y="2387"/>
                  </a:lnTo>
                  <a:lnTo>
                    <a:pt x="4616" y="2490"/>
                  </a:lnTo>
                  <a:lnTo>
                    <a:pt x="4642" y="2620"/>
                  </a:lnTo>
                  <a:lnTo>
                    <a:pt x="4655" y="2737"/>
                  </a:lnTo>
                  <a:lnTo>
                    <a:pt x="4629" y="2866"/>
                  </a:lnTo>
                  <a:lnTo>
                    <a:pt x="4590" y="2983"/>
                  </a:lnTo>
                  <a:lnTo>
                    <a:pt x="4525" y="3087"/>
                  </a:lnTo>
                  <a:lnTo>
                    <a:pt x="4434" y="3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315950" y="1081525"/>
              <a:ext cx="846975" cy="843125"/>
            </a:xfrm>
            <a:custGeom>
              <a:avLst/>
              <a:gdLst/>
              <a:ahLst/>
              <a:cxnLst/>
              <a:rect l="l" t="t" r="r" b="b"/>
              <a:pathLst>
                <a:path w="33879" h="33725" extrusionOk="0">
                  <a:moveTo>
                    <a:pt x="18489" y="0"/>
                  </a:moveTo>
                  <a:lnTo>
                    <a:pt x="18372" y="26"/>
                  </a:lnTo>
                  <a:lnTo>
                    <a:pt x="18256" y="78"/>
                  </a:lnTo>
                  <a:lnTo>
                    <a:pt x="18152" y="156"/>
                  </a:lnTo>
                  <a:lnTo>
                    <a:pt x="11358" y="6250"/>
                  </a:lnTo>
                  <a:lnTo>
                    <a:pt x="207" y="16246"/>
                  </a:lnTo>
                  <a:lnTo>
                    <a:pt x="117" y="16337"/>
                  </a:lnTo>
                  <a:lnTo>
                    <a:pt x="52" y="16454"/>
                  </a:lnTo>
                  <a:lnTo>
                    <a:pt x="13" y="16571"/>
                  </a:lnTo>
                  <a:lnTo>
                    <a:pt x="0" y="16687"/>
                  </a:lnTo>
                  <a:lnTo>
                    <a:pt x="0" y="16817"/>
                  </a:lnTo>
                  <a:lnTo>
                    <a:pt x="26" y="16934"/>
                  </a:lnTo>
                  <a:lnTo>
                    <a:pt x="78" y="17050"/>
                  </a:lnTo>
                  <a:lnTo>
                    <a:pt x="156" y="17154"/>
                  </a:lnTo>
                  <a:lnTo>
                    <a:pt x="10567" y="28758"/>
                  </a:lnTo>
                  <a:lnTo>
                    <a:pt x="14833" y="33517"/>
                  </a:lnTo>
                  <a:lnTo>
                    <a:pt x="14923" y="33607"/>
                  </a:lnTo>
                  <a:lnTo>
                    <a:pt x="15027" y="33672"/>
                  </a:lnTo>
                  <a:lnTo>
                    <a:pt x="15144" y="33711"/>
                  </a:lnTo>
                  <a:lnTo>
                    <a:pt x="15273" y="33724"/>
                  </a:lnTo>
                  <a:lnTo>
                    <a:pt x="15390" y="33724"/>
                  </a:lnTo>
                  <a:lnTo>
                    <a:pt x="15520" y="33685"/>
                  </a:lnTo>
                  <a:lnTo>
                    <a:pt x="15636" y="33633"/>
                  </a:lnTo>
                  <a:lnTo>
                    <a:pt x="15740" y="33555"/>
                  </a:lnTo>
                  <a:lnTo>
                    <a:pt x="19902" y="29834"/>
                  </a:lnTo>
                  <a:lnTo>
                    <a:pt x="33672" y="17478"/>
                  </a:lnTo>
                  <a:lnTo>
                    <a:pt x="33762" y="17387"/>
                  </a:lnTo>
                  <a:lnTo>
                    <a:pt x="33827" y="17284"/>
                  </a:lnTo>
                  <a:lnTo>
                    <a:pt x="33866" y="17154"/>
                  </a:lnTo>
                  <a:lnTo>
                    <a:pt x="33879" y="17037"/>
                  </a:lnTo>
                  <a:lnTo>
                    <a:pt x="33879" y="16921"/>
                  </a:lnTo>
                  <a:lnTo>
                    <a:pt x="33853" y="16791"/>
                  </a:lnTo>
                  <a:lnTo>
                    <a:pt x="33801" y="16674"/>
                  </a:lnTo>
                  <a:lnTo>
                    <a:pt x="33723" y="16571"/>
                  </a:lnTo>
                  <a:lnTo>
                    <a:pt x="20875" y="2244"/>
                  </a:lnTo>
                  <a:lnTo>
                    <a:pt x="19059" y="208"/>
                  </a:lnTo>
                  <a:lnTo>
                    <a:pt x="18956" y="130"/>
                  </a:lnTo>
                  <a:lnTo>
                    <a:pt x="18852" y="52"/>
                  </a:lnTo>
                  <a:lnTo>
                    <a:pt x="18735" y="13"/>
                  </a:lnTo>
                  <a:lnTo>
                    <a:pt x="186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777225" y="1564175"/>
              <a:ext cx="847325" cy="843425"/>
            </a:xfrm>
            <a:custGeom>
              <a:avLst/>
              <a:gdLst/>
              <a:ahLst/>
              <a:cxnLst/>
              <a:rect l="l" t="t" r="r" b="b"/>
              <a:pathLst>
                <a:path w="33893" h="33737" extrusionOk="0">
                  <a:moveTo>
                    <a:pt x="18502" y="0"/>
                  </a:moveTo>
                  <a:lnTo>
                    <a:pt x="18372" y="39"/>
                  </a:lnTo>
                  <a:lnTo>
                    <a:pt x="18256" y="91"/>
                  </a:lnTo>
                  <a:lnTo>
                    <a:pt x="18152" y="169"/>
                  </a:lnTo>
                  <a:lnTo>
                    <a:pt x="14625" y="3332"/>
                  </a:lnTo>
                  <a:lnTo>
                    <a:pt x="4953" y="12006"/>
                  </a:lnTo>
                  <a:lnTo>
                    <a:pt x="1867" y="14781"/>
                  </a:lnTo>
                  <a:lnTo>
                    <a:pt x="221" y="16246"/>
                  </a:lnTo>
                  <a:lnTo>
                    <a:pt x="130" y="16350"/>
                  </a:lnTo>
                  <a:lnTo>
                    <a:pt x="65" y="16454"/>
                  </a:lnTo>
                  <a:lnTo>
                    <a:pt x="26" y="16570"/>
                  </a:lnTo>
                  <a:lnTo>
                    <a:pt x="0" y="16700"/>
                  </a:lnTo>
                  <a:lnTo>
                    <a:pt x="13" y="16817"/>
                  </a:lnTo>
                  <a:lnTo>
                    <a:pt x="39" y="16933"/>
                  </a:lnTo>
                  <a:lnTo>
                    <a:pt x="91" y="17050"/>
                  </a:lnTo>
                  <a:lnTo>
                    <a:pt x="169" y="17154"/>
                  </a:lnTo>
                  <a:lnTo>
                    <a:pt x="1725" y="18891"/>
                  </a:lnTo>
                  <a:lnTo>
                    <a:pt x="4590" y="22094"/>
                  </a:lnTo>
                  <a:lnTo>
                    <a:pt x="13614" y="32155"/>
                  </a:lnTo>
                  <a:lnTo>
                    <a:pt x="14833" y="33516"/>
                  </a:lnTo>
                  <a:lnTo>
                    <a:pt x="14937" y="33607"/>
                  </a:lnTo>
                  <a:lnTo>
                    <a:pt x="15040" y="33672"/>
                  </a:lnTo>
                  <a:lnTo>
                    <a:pt x="15157" y="33711"/>
                  </a:lnTo>
                  <a:lnTo>
                    <a:pt x="15274" y="33737"/>
                  </a:lnTo>
                  <a:lnTo>
                    <a:pt x="15403" y="33724"/>
                  </a:lnTo>
                  <a:lnTo>
                    <a:pt x="15520" y="33698"/>
                  </a:lnTo>
                  <a:lnTo>
                    <a:pt x="15637" y="33646"/>
                  </a:lnTo>
                  <a:lnTo>
                    <a:pt x="15740" y="33568"/>
                  </a:lnTo>
                  <a:lnTo>
                    <a:pt x="31766" y="19202"/>
                  </a:lnTo>
                  <a:lnTo>
                    <a:pt x="33685" y="17491"/>
                  </a:lnTo>
                  <a:lnTo>
                    <a:pt x="33776" y="17387"/>
                  </a:lnTo>
                  <a:lnTo>
                    <a:pt x="33840" y="17283"/>
                  </a:lnTo>
                  <a:lnTo>
                    <a:pt x="33879" y="17167"/>
                  </a:lnTo>
                  <a:lnTo>
                    <a:pt x="33892" y="17037"/>
                  </a:lnTo>
                  <a:lnTo>
                    <a:pt x="33892" y="16920"/>
                  </a:lnTo>
                  <a:lnTo>
                    <a:pt x="33866" y="16804"/>
                  </a:lnTo>
                  <a:lnTo>
                    <a:pt x="33814" y="16687"/>
                  </a:lnTo>
                  <a:lnTo>
                    <a:pt x="33737" y="16570"/>
                  </a:lnTo>
                  <a:lnTo>
                    <a:pt x="31934" y="14574"/>
                  </a:lnTo>
                  <a:lnTo>
                    <a:pt x="19073" y="221"/>
                  </a:lnTo>
                  <a:lnTo>
                    <a:pt x="18969" y="130"/>
                  </a:lnTo>
                  <a:lnTo>
                    <a:pt x="18865" y="65"/>
                  </a:lnTo>
                  <a:lnTo>
                    <a:pt x="18748" y="26"/>
                  </a:lnTo>
                  <a:lnTo>
                    <a:pt x="186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238825" y="2046825"/>
              <a:ext cx="847325" cy="843425"/>
            </a:xfrm>
            <a:custGeom>
              <a:avLst/>
              <a:gdLst/>
              <a:ahLst/>
              <a:cxnLst/>
              <a:rect l="l" t="t" r="r" b="b"/>
              <a:pathLst>
                <a:path w="33893" h="33737" extrusionOk="0">
                  <a:moveTo>
                    <a:pt x="18619" y="0"/>
                  </a:moveTo>
                  <a:lnTo>
                    <a:pt x="18489" y="13"/>
                  </a:lnTo>
                  <a:lnTo>
                    <a:pt x="18373" y="39"/>
                  </a:lnTo>
                  <a:lnTo>
                    <a:pt x="18256" y="91"/>
                  </a:lnTo>
                  <a:lnTo>
                    <a:pt x="18152" y="169"/>
                  </a:lnTo>
                  <a:lnTo>
                    <a:pt x="7793" y="9465"/>
                  </a:lnTo>
                  <a:lnTo>
                    <a:pt x="221" y="16259"/>
                  </a:lnTo>
                  <a:lnTo>
                    <a:pt x="130" y="16350"/>
                  </a:lnTo>
                  <a:lnTo>
                    <a:pt x="65" y="16453"/>
                  </a:lnTo>
                  <a:lnTo>
                    <a:pt x="26" y="16570"/>
                  </a:lnTo>
                  <a:lnTo>
                    <a:pt x="0" y="16700"/>
                  </a:lnTo>
                  <a:lnTo>
                    <a:pt x="13" y="16816"/>
                  </a:lnTo>
                  <a:lnTo>
                    <a:pt x="39" y="16946"/>
                  </a:lnTo>
                  <a:lnTo>
                    <a:pt x="91" y="17063"/>
                  </a:lnTo>
                  <a:lnTo>
                    <a:pt x="169" y="17166"/>
                  </a:lnTo>
                  <a:lnTo>
                    <a:pt x="7235" y="25050"/>
                  </a:lnTo>
                  <a:lnTo>
                    <a:pt x="14833" y="33529"/>
                  </a:lnTo>
                  <a:lnTo>
                    <a:pt x="14924" y="33607"/>
                  </a:lnTo>
                  <a:lnTo>
                    <a:pt x="15040" y="33672"/>
                  </a:lnTo>
                  <a:lnTo>
                    <a:pt x="15157" y="33724"/>
                  </a:lnTo>
                  <a:lnTo>
                    <a:pt x="15274" y="33737"/>
                  </a:lnTo>
                  <a:lnTo>
                    <a:pt x="15404" y="33737"/>
                  </a:lnTo>
                  <a:lnTo>
                    <a:pt x="15520" y="33698"/>
                  </a:lnTo>
                  <a:lnTo>
                    <a:pt x="15637" y="33646"/>
                  </a:lnTo>
                  <a:lnTo>
                    <a:pt x="15741" y="33568"/>
                  </a:lnTo>
                  <a:lnTo>
                    <a:pt x="22275" y="27720"/>
                  </a:lnTo>
                  <a:lnTo>
                    <a:pt x="25348" y="24959"/>
                  </a:lnTo>
                  <a:lnTo>
                    <a:pt x="33685" y="17491"/>
                  </a:lnTo>
                  <a:lnTo>
                    <a:pt x="33776" y="17400"/>
                  </a:lnTo>
                  <a:lnTo>
                    <a:pt x="33841" y="17283"/>
                  </a:lnTo>
                  <a:lnTo>
                    <a:pt x="33879" y="17166"/>
                  </a:lnTo>
                  <a:lnTo>
                    <a:pt x="33892" y="17050"/>
                  </a:lnTo>
                  <a:lnTo>
                    <a:pt x="33892" y="16920"/>
                  </a:lnTo>
                  <a:lnTo>
                    <a:pt x="33854" y="16803"/>
                  </a:lnTo>
                  <a:lnTo>
                    <a:pt x="33802" y="16687"/>
                  </a:lnTo>
                  <a:lnTo>
                    <a:pt x="33724" y="16583"/>
                  </a:lnTo>
                  <a:lnTo>
                    <a:pt x="25945" y="7896"/>
                  </a:lnTo>
                  <a:lnTo>
                    <a:pt x="23079" y="4694"/>
                  </a:lnTo>
                  <a:lnTo>
                    <a:pt x="19060" y="220"/>
                  </a:lnTo>
                  <a:lnTo>
                    <a:pt x="18969" y="130"/>
                  </a:lnTo>
                  <a:lnTo>
                    <a:pt x="18865" y="65"/>
                  </a:lnTo>
                  <a:lnTo>
                    <a:pt x="18736" y="26"/>
                  </a:lnTo>
                  <a:lnTo>
                    <a:pt x="186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091675" y="754800"/>
              <a:ext cx="146200" cy="138750"/>
            </a:xfrm>
            <a:custGeom>
              <a:avLst/>
              <a:gdLst/>
              <a:ahLst/>
              <a:cxnLst/>
              <a:rect l="l" t="t" r="r" b="b"/>
              <a:pathLst>
                <a:path w="5848" h="5550" extrusionOk="0">
                  <a:moveTo>
                    <a:pt x="2541" y="0"/>
                  </a:moveTo>
                  <a:lnTo>
                    <a:pt x="2282" y="26"/>
                  </a:lnTo>
                  <a:lnTo>
                    <a:pt x="2036" y="65"/>
                  </a:lnTo>
                  <a:lnTo>
                    <a:pt x="1776" y="143"/>
                  </a:lnTo>
                  <a:lnTo>
                    <a:pt x="1530" y="234"/>
                  </a:lnTo>
                  <a:lnTo>
                    <a:pt x="1297" y="363"/>
                  </a:lnTo>
                  <a:lnTo>
                    <a:pt x="1076" y="506"/>
                  </a:lnTo>
                  <a:lnTo>
                    <a:pt x="869" y="674"/>
                  </a:lnTo>
                  <a:lnTo>
                    <a:pt x="687" y="856"/>
                  </a:lnTo>
                  <a:lnTo>
                    <a:pt x="532" y="1050"/>
                  </a:lnTo>
                  <a:lnTo>
                    <a:pt x="389" y="1258"/>
                  </a:lnTo>
                  <a:lnTo>
                    <a:pt x="259" y="1478"/>
                  </a:lnTo>
                  <a:lnTo>
                    <a:pt x="169" y="1712"/>
                  </a:lnTo>
                  <a:lnTo>
                    <a:pt x="91" y="1958"/>
                  </a:lnTo>
                  <a:lnTo>
                    <a:pt x="39" y="2204"/>
                  </a:lnTo>
                  <a:lnTo>
                    <a:pt x="13" y="2451"/>
                  </a:lnTo>
                  <a:lnTo>
                    <a:pt x="0" y="2710"/>
                  </a:lnTo>
                  <a:lnTo>
                    <a:pt x="26" y="2956"/>
                  </a:lnTo>
                  <a:lnTo>
                    <a:pt x="78" y="3216"/>
                  </a:lnTo>
                  <a:lnTo>
                    <a:pt x="143" y="3462"/>
                  </a:lnTo>
                  <a:lnTo>
                    <a:pt x="246" y="3721"/>
                  </a:lnTo>
                  <a:lnTo>
                    <a:pt x="1089" y="5549"/>
                  </a:lnTo>
                  <a:lnTo>
                    <a:pt x="5848" y="3358"/>
                  </a:lnTo>
                  <a:lnTo>
                    <a:pt x="5005" y="1517"/>
                  </a:lnTo>
                  <a:lnTo>
                    <a:pt x="4888" y="1284"/>
                  </a:lnTo>
                  <a:lnTo>
                    <a:pt x="4733" y="1063"/>
                  </a:lnTo>
                  <a:lnTo>
                    <a:pt x="4577" y="869"/>
                  </a:lnTo>
                  <a:lnTo>
                    <a:pt x="4395" y="687"/>
                  </a:lnTo>
                  <a:lnTo>
                    <a:pt x="4201" y="519"/>
                  </a:lnTo>
                  <a:lnTo>
                    <a:pt x="3993" y="389"/>
                  </a:lnTo>
                  <a:lnTo>
                    <a:pt x="3760" y="259"/>
                  </a:lnTo>
                  <a:lnTo>
                    <a:pt x="3527" y="169"/>
                  </a:lnTo>
                  <a:lnTo>
                    <a:pt x="3293" y="91"/>
                  </a:lnTo>
                  <a:lnTo>
                    <a:pt x="3047" y="39"/>
                  </a:lnTo>
                  <a:lnTo>
                    <a:pt x="28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118900" y="838750"/>
              <a:ext cx="649600" cy="1208425"/>
            </a:xfrm>
            <a:custGeom>
              <a:avLst/>
              <a:gdLst/>
              <a:ahLst/>
              <a:cxnLst/>
              <a:rect l="l" t="t" r="r" b="b"/>
              <a:pathLst>
                <a:path w="25984" h="48337" extrusionOk="0">
                  <a:moveTo>
                    <a:pt x="4759" y="0"/>
                  </a:moveTo>
                  <a:lnTo>
                    <a:pt x="0" y="2191"/>
                  </a:lnTo>
                  <a:lnTo>
                    <a:pt x="882" y="4110"/>
                  </a:lnTo>
                  <a:lnTo>
                    <a:pt x="869" y="4110"/>
                  </a:lnTo>
                  <a:lnTo>
                    <a:pt x="1764" y="6029"/>
                  </a:lnTo>
                  <a:lnTo>
                    <a:pt x="2645" y="7948"/>
                  </a:lnTo>
                  <a:lnTo>
                    <a:pt x="21186" y="48271"/>
                  </a:lnTo>
                  <a:lnTo>
                    <a:pt x="21212" y="48336"/>
                  </a:lnTo>
                  <a:lnTo>
                    <a:pt x="21238" y="48323"/>
                  </a:lnTo>
                  <a:lnTo>
                    <a:pt x="25957" y="46158"/>
                  </a:lnTo>
                  <a:lnTo>
                    <a:pt x="25983" y="46145"/>
                  </a:lnTo>
                  <a:lnTo>
                    <a:pt x="25944" y="46080"/>
                  </a:lnTo>
                  <a:lnTo>
                    <a:pt x="7416" y="5770"/>
                  </a:lnTo>
                  <a:lnTo>
                    <a:pt x="6535" y="3838"/>
                  </a:lnTo>
                  <a:lnTo>
                    <a:pt x="5640" y="1919"/>
                  </a:lnTo>
                  <a:lnTo>
                    <a:pt x="4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118900" y="838750"/>
              <a:ext cx="141025" cy="102775"/>
            </a:xfrm>
            <a:custGeom>
              <a:avLst/>
              <a:gdLst/>
              <a:ahLst/>
              <a:cxnLst/>
              <a:rect l="l" t="t" r="r" b="b"/>
              <a:pathLst>
                <a:path w="5641" h="4111" extrusionOk="0">
                  <a:moveTo>
                    <a:pt x="4759" y="0"/>
                  </a:moveTo>
                  <a:lnTo>
                    <a:pt x="0" y="2191"/>
                  </a:lnTo>
                  <a:lnTo>
                    <a:pt x="869" y="4110"/>
                  </a:lnTo>
                  <a:lnTo>
                    <a:pt x="882" y="4110"/>
                  </a:lnTo>
                  <a:lnTo>
                    <a:pt x="5640" y="1919"/>
                  </a:lnTo>
                  <a:lnTo>
                    <a:pt x="4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4140925" y="886725"/>
              <a:ext cx="141025" cy="102775"/>
            </a:xfrm>
            <a:custGeom>
              <a:avLst/>
              <a:gdLst/>
              <a:ahLst/>
              <a:cxnLst/>
              <a:rect l="l" t="t" r="r" b="b"/>
              <a:pathLst>
                <a:path w="5641" h="4111" extrusionOk="0">
                  <a:moveTo>
                    <a:pt x="4759" y="0"/>
                  </a:moveTo>
                  <a:lnTo>
                    <a:pt x="1" y="2191"/>
                  </a:lnTo>
                  <a:lnTo>
                    <a:pt x="883" y="4110"/>
                  </a:lnTo>
                  <a:lnTo>
                    <a:pt x="5641" y="1919"/>
                  </a:lnTo>
                  <a:lnTo>
                    <a:pt x="4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162975" y="934700"/>
              <a:ext cx="141350" cy="102775"/>
            </a:xfrm>
            <a:custGeom>
              <a:avLst/>
              <a:gdLst/>
              <a:ahLst/>
              <a:cxnLst/>
              <a:rect l="l" t="t" r="r" b="b"/>
              <a:pathLst>
                <a:path w="5654" h="4111" extrusionOk="0">
                  <a:moveTo>
                    <a:pt x="4759" y="0"/>
                  </a:moveTo>
                  <a:lnTo>
                    <a:pt x="1" y="2191"/>
                  </a:lnTo>
                  <a:lnTo>
                    <a:pt x="882" y="4110"/>
                  </a:lnTo>
                  <a:lnTo>
                    <a:pt x="5653" y="1919"/>
                  </a:lnTo>
                  <a:lnTo>
                    <a:pt x="4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4648525" y="1990725"/>
              <a:ext cx="141350" cy="186750"/>
            </a:xfrm>
            <a:custGeom>
              <a:avLst/>
              <a:gdLst/>
              <a:ahLst/>
              <a:cxnLst/>
              <a:rect l="l" t="t" r="r" b="b"/>
              <a:pathLst>
                <a:path w="5654" h="7470" extrusionOk="0">
                  <a:moveTo>
                    <a:pt x="4759" y="1"/>
                  </a:moveTo>
                  <a:lnTo>
                    <a:pt x="1" y="2192"/>
                  </a:lnTo>
                  <a:lnTo>
                    <a:pt x="3813" y="6419"/>
                  </a:lnTo>
                  <a:lnTo>
                    <a:pt x="4617" y="7314"/>
                  </a:lnTo>
                  <a:lnTo>
                    <a:pt x="4681" y="7378"/>
                  </a:lnTo>
                  <a:lnTo>
                    <a:pt x="4759" y="7417"/>
                  </a:lnTo>
                  <a:lnTo>
                    <a:pt x="4837" y="7443"/>
                  </a:lnTo>
                  <a:lnTo>
                    <a:pt x="4928" y="7469"/>
                  </a:lnTo>
                  <a:lnTo>
                    <a:pt x="5019" y="7469"/>
                  </a:lnTo>
                  <a:lnTo>
                    <a:pt x="5109" y="7456"/>
                  </a:lnTo>
                  <a:lnTo>
                    <a:pt x="5200" y="7430"/>
                  </a:lnTo>
                  <a:lnTo>
                    <a:pt x="5278" y="7391"/>
                  </a:lnTo>
                  <a:lnTo>
                    <a:pt x="5369" y="7352"/>
                  </a:lnTo>
                  <a:lnTo>
                    <a:pt x="5446" y="7301"/>
                  </a:lnTo>
                  <a:lnTo>
                    <a:pt x="5511" y="7236"/>
                  </a:lnTo>
                  <a:lnTo>
                    <a:pt x="5563" y="7171"/>
                  </a:lnTo>
                  <a:lnTo>
                    <a:pt x="5615" y="7093"/>
                  </a:lnTo>
                  <a:lnTo>
                    <a:pt x="5641" y="7015"/>
                  </a:lnTo>
                  <a:lnTo>
                    <a:pt x="5654" y="6925"/>
                  </a:lnTo>
                  <a:lnTo>
                    <a:pt x="5654" y="6834"/>
                  </a:lnTo>
                  <a:lnTo>
                    <a:pt x="5498" y="5654"/>
                  </a:ln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4743825" y="2132050"/>
              <a:ext cx="46050" cy="45425"/>
            </a:xfrm>
            <a:custGeom>
              <a:avLst/>
              <a:gdLst/>
              <a:ahLst/>
              <a:cxnLst/>
              <a:rect l="l" t="t" r="r" b="b"/>
              <a:pathLst>
                <a:path w="1842" h="1817" extrusionOk="0">
                  <a:moveTo>
                    <a:pt x="1686" y="1"/>
                  </a:moveTo>
                  <a:lnTo>
                    <a:pt x="1" y="766"/>
                  </a:lnTo>
                  <a:lnTo>
                    <a:pt x="805" y="1661"/>
                  </a:lnTo>
                  <a:lnTo>
                    <a:pt x="869" y="1725"/>
                  </a:lnTo>
                  <a:lnTo>
                    <a:pt x="947" y="1764"/>
                  </a:lnTo>
                  <a:lnTo>
                    <a:pt x="1025" y="1790"/>
                  </a:lnTo>
                  <a:lnTo>
                    <a:pt x="1116" y="1816"/>
                  </a:lnTo>
                  <a:lnTo>
                    <a:pt x="1207" y="1816"/>
                  </a:lnTo>
                  <a:lnTo>
                    <a:pt x="1297" y="1803"/>
                  </a:lnTo>
                  <a:lnTo>
                    <a:pt x="1388" y="1777"/>
                  </a:lnTo>
                  <a:lnTo>
                    <a:pt x="1466" y="1738"/>
                  </a:lnTo>
                  <a:lnTo>
                    <a:pt x="1557" y="1699"/>
                  </a:lnTo>
                  <a:lnTo>
                    <a:pt x="1634" y="1648"/>
                  </a:lnTo>
                  <a:lnTo>
                    <a:pt x="1699" y="1583"/>
                  </a:lnTo>
                  <a:lnTo>
                    <a:pt x="1751" y="1518"/>
                  </a:lnTo>
                  <a:lnTo>
                    <a:pt x="1803" y="1440"/>
                  </a:lnTo>
                  <a:lnTo>
                    <a:pt x="1829" y="1362"/>
                  </a:lnTo>
                  <a:lnTo>
                    <a:pt x="1842" y="1272"/>
                  </a:lnTo>
                  <a:lnTo>
                    <a:pt x="1842" y="1181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725775" y="459825"/>
              <a:ext cx="1874525" cy="459000"/>
            </a:xfrm>
            <a:custGeom>
              <a:avLst/>
              <a:gdLst/>
              <a:ahLst/>
              <a:cxnLst/>
              <a:rect l="l" t="t" r="r" b="b"/>
              <a:pathLst>
                <a:path w="74981" h="18360" extrusionOk="0">
                  <a:moveTo>
                    <a:pt x="2412" y="0"/>
                  </a:moveTo>
                  <a:lnTo>
                    <a:pt x="2256" y="26"/>
                  </a:lnTo>
                  <a:lnTo>
                    <a:pt x="2101" y="65"/>
                  </a:lnTo>
                  <a:lnTo>
                    <a:pt x="1958" y="117"/>
                  </a:lnTo>
                  <a:lnTo>
                    <a:pt x="1816" y="169"/>
                  </a:lnTo>
                  <a:lnTo>
                    <a:pt x="1686" y="247"/>
                  </a:lnTo>
                  <a:lnTo>
                    <a:pt x="1569" y="338"/>
                  </a:lnTo>
                  <a:lnTo>
                    <a:pt x="1453" y="441"/>
                  </a:lnTo>
                  <a:lnTo>
                    <a:pt x="1349" y="545"/>
                  </a:lnTo>
                  <a:lnTo>
                    <a:pt x="1258" y="675"/>
                  </a:lnTo>
                  <a:lnTo>
                    <a:pt x="1167" y="804"/>
                  </a:lnTo>
                  <a:lnTo>
                    <a:pt x="1103" y="934"/>
                  </a:lnTo>
                  <a:lnTo>
                    <a:pt x="1038" y="1077"/>
                  </a:lnTo>
                  <a:lnTo>
                    <a:pt x="999" y="1232"/>
                  </a:lnTo>
                  <a:lnTo>
                    <a:pt x="973" y="1401"/>
                  </a:lnTo>
                  <a:lnTo>
                    <a:pt x="0" y="9595"/>
                  </a:lnTo>
                  <a:lnTo>
                    <a:pt x="73826" y="18360"/>
                  </a:lnTo>
                  <a:lnTo>
                    <a:pt x="74980" y="8597"/>
                  </a:lnTo>
                  <a:lnTo>
                    <a:pt x="2736" y="13"/>
                  </a:lnTo>
                  <a:lnTo>
                    <a:pt x="256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754625" y="492550"/>
              <a:ext cx="421725" cy="223375"/>
            </a:xfrm>
            <a:custGeom>
              <a:avLst/>
              <a:gdLst/>
              <a:ahLst/>
              <a:cxnLst/>
              <a:rect l="l" t="t" r="r" b="b"/>
              <a:pathLst>
                <a:path w="16869" h="8935" extrusionOk="0">
                  <a:moveTo>
                    <a:pt x="12473" y="1"/>
                  </a:moveTo>
                  <a:lnTo>
                    <a:pt x="0" y="8416"/>
                  </a:lnTo>
                  <a:lnTo>
                    <a:pt x="4383" y="8934"/>
                  </a:lnTo>
                  <a:lnTo>
                    <a:pt x="16869" y="520"/>
                  </a:lnTo>
                  <a:lnTo>
                    <a:pt x="1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039225" y="526275"/>
              <a:ext cx="422050" cy="223675"/>
            </a:xfrm>
            <a:custGeom>
              <a:avLst/>
              <a:gdLst/>
              <a:ahLst/>
              <a:cxnLst/>
              <a:rect l="l" t="t" r="r" b="b"/>
              <a:pathLst>
                <a:path w="16882" h="8947" extrusionOk="0">
                  <a:moveTo>
                    <a:pt x="12486" y="0"/>
                  </a:moveTo>
                  <a:lnTo>
                    <a:pt x="0" y="8415"/>
                  </a:lnTo>
                  <a:lnTo>
                    <a:pt x="4395" y="8947"/>
                  </a:lnTo>
                  <a:lnTo>
                    <a:pt x="16881" y="519"/>
                  </a:lnTo>
                  <a:lnTo>
                    <a:pt x="12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324125" y="559975"/>
              <a:ext cx="421750" cy="223700"/>
            </a:xfrm>
            <a:custGeom>
              <a:avLst/>
              <a:gdLst/>
              <a:ahLst/>
              <a:cxnLst/>
              <a:rect l="l" t="t" r="r" b="b"/>
              <a:pathLst>
                <a:path w="16870" h="8948" extrusionOk="0">
                  <a:moveTo>
                    <a:pt x="12487" y="1"/>
                  </a:moveTo>
                  <a:lnTo>
                    <a:pt x="1" y="8428"/>
                  </a:lnTo>
                  <a:lnTo>
                    <a:pt x="4396" y="8947"/>
                  </a:lnTo>
                  <a:lnTo>
                    <a:pt x="16869" y="532"/>
                  </a:lnTo>
                  <a:lnTo>
                    <a:pt x="12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608725" y="594025"/>
              <a:ext cx="422050" cy="223675"/>
            </a:xfrm>
            <a:custGeom>
              <a:avLst/>
              <a:gdLst/>
              <a:ahLst/>
              <a:cxnLst/>
              <a:rect l="l" t="t" r="r" b="b"/>
              <a:pathLst>
                <a:path w="16882" h="8947" extrusionOk="0">
                  <a:moveTo>
                    <a:pt x="12486" y="0"/>
                  </a:moveTo>
                  <a:lnTo>
                    <a:pt x="1" y="8415"/>
                  </a:lnTo>
                  <a:lnTo>
                    <a:pt x="4396" y="8946"/>
                  </a:lnTo>
                  <a:lnTo>
                    <a:pt x="16882" y="519"/>
                  </a:lnTo>
                  <a:lnTo>
                    <a:pt x="12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893650" y="627725"/>
              <a:ext cx="422050" cy="223675"/>
            </a:xfrm>
            <a:custGeom>
              <a:avLst/>
              <a:gdLst/>
              <a:ahLst/>
              <a:cxnLst/>
              <a:rect l="l" t="t" r="r" b="b"/>
              <a:pathLst>
                <a:path w="16882" h="8947" extrusionOk="0">
                  <a:moveTo>
                    <a:pt x="12486" y="1"/>
                  </a:moveTo>
                  <a:lnTo>
                    <a:pt x="0" y="8428"/>
                  </a:lnTo>
                  <a:lnTo>
                    <a:pt x="4396" y="8947"/>
                  </a:lnTo>
                  <a:lnTo>
                    <a:pt x="16882" y="519"/>
                  </a:lnTo>
                  <a:lnTo>
                    <a:pt x="124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178250" y="661775"/>
              <a:ext cx="422050" cy="223350"/>
            </a:xfrm>
            <a:custGeom>
              <a:avLst/>
              <a:gdLst/>
              <a:ahLst/>
              <a:cxnLst/>
              <a:rect l="l" t="t" r="r" b="b"/>
              <a:pathLst>
                <a:path w="16882" h="8934" extrusionOk="0">
                  <a:moveTo>
                    <a:pt x="12486" y="0"/>
                  </a:moveTo>
                  <a:lnTo>
                    <a:pt x="0" y="8415"/>
                  </a:lnTo>
                  <a:lnTo>
                    <a:pt x="4395" y="8933"/>
                  </a:lnTo>
                  <a:lnTo>
                    <a:pt x="16881" y="519"/>
                  </a:lnTo>
                  <a:lnTo>
                    <a:pt x="12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365325" y="699050"/>
              <a:ext cx="2122175" cy="1685875"/>
            </a:xfrm>
            <a:custGeom>
              <a:avLst/>
              <a:gdLst/>
              <a:ahLst/>
              <a:cxnLst/>
              <a:rect l="l" t="t" r="r" b="b"/>
              <a:pathLst>
                <a:path w="84887" h="67435" extrusionOk="0">
                  <a:moveTo>
                    <a:pt x="14367" y="0"/>
                  </a:moveTo>
                  <a:lnTo>
                    <a:pt x="79" y="42787"/>
                  </a:lnTo>
                  <a:lnTo>
                    <a:pt x="40" y="42942"/>
                  </a:lnTo>
                  <a:lnTo>
                    <a:pt x="1" y="43111"/>
                  </a:lnTo>
                  <a:lnTo>
                    <a:pt x="1" y="43266"/>
                  </a:lnTo>
                  <a:lnTo>
                    <a:pt x="1" y="43422"/>
                  </a:lnTo>
                  <a:lnTo>
                    <a:pt x="14" y="43564"/>
                  </a:lnTo>
                  <a:lnTo>
                    <a:pt x="53" y="43720"/>
                  </a:lnTo>
                  <a:lnTo>
                    <a:pt x="104" y="43863"/>
                  </a:lnTo>
                  <a:lnTo>
                    <a:pt x="156" y="44005"/>
                  </a:lnTo>
                  <a:lnTo>
                    <a:pt x="234" y="44135"/>
                  </a:lnTo>
                  <a:lnTo>
                    <a:pt x="325" y="44252"/>
                  </a:lnTo>
                  <a:lnTo>
                    <a:pt x="416" y="44368"/>
                  </a:lnTo>
                  <a:lnTo>
                    <a:pt x="532" y="44485"/>
                  </a:lnTo>
                  <a:lnTo>
                    <a:pt x="649" y="44576"/>
                  </a:lnTo>
                  <a:lnTo>
                    <a:pt x="779" y="44667"/>
                  </a:lnTo>
                  <a:lnTo>
                    <a:pt x="921" y="44731"/>
                  </a:lnTo>
                  <a:lnTo>
                    <a:pt x="1077" y="44796"/>
                  </a:lnTo>
                  <a:lnTo>
                    <a:pt x="68589" y="67343"/>
                  </a:lnTo>
                  <a:lnTo>
                    <a:pt x="68744" y="67395"/>
                  </a:lnTo>
                  <a:lnTo>
                    <a:pt x="68900" y="67421"/>
                  </a:lnTo>
                  <a:lnTo>
                    <a:pt x="69055" y="67434"/>
                  </a:lnTo>
                  <a:lnTo>
                    <a:pt x="69211" y="67421"/>
                  </a:lnTo>
                  <a:lnTo>
                    <a:pt x="69366" y="67408"/>
                  </a:lnTo>
                  <a:lnTo>
                    <a:pt x="69509" y="67369"/>
                  </a:lnTo>
                  <a:lnTo>
                    <a:pt x="69652" y="67317"/>
                  </a:lnTo>
                  <a:lnTo>
                    <a:pt x="69794" y="67266"/>
                  </a:lnTo>
                  <a:lnTo>
                    <a:pt x="69924" y="67188"/>
                  </a:lnTo>
                  <a:lnTo>
                    <a:pt x="70054" y="67097"/>
                  </a:lnTo>
                  <a:lnTo>
                    <a:pt x="70170" y="67006"/>
                  </a:lnTo>
                  <a:lnTo>
                    <a:pt x="70274" y="66890"/>
                  </a:lnTo>
                  <a:lnTo>
                    <a:pt x="70365" y="66773"/>
                  </a:lnTo>
                  <a:lnTo>
                    <a:pt x="70456" y="66643"/>
                  </a:lnTo>
                  <a:lnTo>
                    <a:pt x="70533" y="66501"/>
                  </a:lnTo>
                  <a:lnTo>
                    <a:pt x="70585" y="66345"/>
                  </a:lnTo>
                  <a:lnTo>
                    <a:pt x="84886" y="23559"/>
                  </a:lnTo>
                  <a:lnTo>
                    <a:pt x="143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646675" y="699050"/>
              <a:ext cx="1840825" cy="822025"/>
            </a:xfrm>
            <a:custGeom>
              <a:avLst/>
              <a:gdLst/>
              <a:ahLst/>
              <a:cxnLst/>
              <a:rect l="l" t="t" r="r" b="b"/>
              <a:pathLst>
                <a:path w="73633" h="32881" extrusionOk="0">
                  <a:moveTo>
                    <a:pt x="3113" y="0"/>
                  </a:moveTo>
                  <a:lnTo>
                    <a:pt x="1" y="9335"/>
                  </a:lnTo>
                  <a:lnTo>
                    <a:pt x="70508" y="32881"/>
                  </a:lnTo>
                  <a:lnTo>
                    <a:pt x="73632" y="23559"/>
                  </a:lnTo>
                  <a:lnTo>
                    <a:pt x="31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752025" y="708450"/>
              <a:ext cx="297275" cy="358525"/>
            </a:xfrm>
            <a:custGeom>
              <a:avLst/>
              <a:gdLst/>
              <a:ahLst/>
              <a:cxnLst/>
              <a:rect l="l" t="t" r="r" b="b"/>
              <a:pathLst>
                <a:path w="11891" h="14341" extrusionOk="0">
                  <a:moveTo>
                    <a:pt x="1" y="0"/>
                  </a:moveTo>
                  <a:lnTo>
                    <a:pt x="7702" y="12940"/>
                  </a:lnTo>
                  <a:lnTo>
                    <a:pt x="11890" y="14340"/>
                  </a:lnTo>
                  <a:lnTo>
                    <a:pt x="4202" y="14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2023975" y="799200"/>
              <a:ext cx="297600" cy="358525"/>
            </a:xfrm>
            <a:custGeom>
              <a:avLst/>
              <a:gdLst/>
              <a:ahLst/>
              <a:cxnLst/>
              <a:rect l="l" t="t" r="r" b="b"/>
              <a:pathLst>
                <a:path w="11904" h="14341" extrusionOk="0">
                  <a:moveTo>
                    <a:pt x="1" y="0"/>
                  </a:moveTo>
                  <a:lnTo>
                    <a:pt x="7702" y="12940"/>
                  </a:lnTo>
                  <a:lnTo>
                    <a:pt x="11903" y="14340"/>
                  </a:lnTo>
                  <a:lnTo>
                    <a:pt x="4202" y="1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2295925" y="889950"/>
              <a:ext cx="297600" cy="358850"/>
            </a:xfrm>
            <a:custGeom>
              <a:avLst/>
              <a:gdLst/>
              <a:ahLst/>
              <a:cxnLst/>
              <a:rect l="l" t="t" r="r" b="b"/>
              <a:pathLst>
                <a:path w="11904" h="14354" extrusionOk="0">
                  <a:moveTo>
                    <a:pt x="1" y="1"/>
                  </a:moveTo>
                  <a:lnTo>
                    <a:pt x="7702" y="12940"/>
                  </a:lnTo>
                  <a:lnTo>
                    <a:pt x="11903" y="14354"/>
                  </a:lnTo>
                  <a:lnTo>
                    <a:pt x="4202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2567875" y="981050"/>
              <a:ext cx="297600" cy="358525"/>
            </a:xfrm>
            <a:custGeom>
              <a:avLst/>
              <a:gdLst/>
              <a:ahLst/>
              <a:cxnLst/>
              <a:rect l="l" t="t" r="r" b="b"/>
              <a:pathLst>
                <a:path w="11904" h="14341" extrusionOk="0">
                  <a:moveTo>
                    <a:pt x="1" y="0"/>
                  </a:moveTo>
                  <a:lnTo>
                    <a:pt x="7703" y="12940"/>
                  </a:lnTo>
                  <a:lnTo>
                    <a:pt x="11903" y="14340"/>
                  </a:lnTo>
                  <a:lnTo>
                    <a:pt x="4202" y="14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840175" y="1071800"/>
              <a:ext cx="297250" cy="358525"/>
            </a:xfrm>
            <a:custGeom>
              <a:avLst/>
              <a:gdLst/>
              <a:ahLst/>
              <a:cxnLst/>
              <a:rect l="l" t="t" r="r" b="b"/>
              <a:pathLst>
                <a:path w="11890" h="14341" extrusionOk="0">
                  <a:moveTo>
                    <a:pt x="0" y="1"/>
                  </a:moveTo>
                  <a:lnTo>
                    <a:pt x="7689" y="12940"/>
                  </a:lnTo>
                  <a:lnTo>
                    <a:pt x="11889" y="14340"/>
                  </a:lnTo>
                  <a:lnTo>
                    <a:pt x="4188" y="1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112125" y="1162550"/>
              <a:ext cx="297250" cy="358525"/>
            </a:xfrm>
            <a:custGeom>
              <a:avLst/>
              <a:gdLst/>
              <a:ahLst/>
              <a:cxnLst/>
              <a:rect l="l" t="t" r="r" b="b"/>
              <a:pathLst>
                <a:path w="11890" h="14341" extrusionOk="0">
                  <a:moveTo>
                    <a:pt x="0" y="1"/>
                  </a:moveTo>
                  <a:lnTo>
                    <a:pt x="7702" y="12941"/>
                  </a:lnTo>
                  <a:lnTo>
                    <a:pt x="11890" y="14341"/>
                  </a:lnTo>
                  <a:lnTo>
                    <a:pt x="4188" y="1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661600" y="635175"/>
              <a:ext cx="128375" cy="128725"/>
            </a:xfrm>
            <a:custGeom>
              <a:avLst/>
              <a:gdLst/>
              <a:ahLst/>
              <a:cxnLst/>
              <a:rect l="l" t="t" r="r" b="b"/>
              <a:pathLst>
                <a:path w="5135" h="5149" extrusionOk="0">
                  <a:moveTo>
                    <a:pt x="2606" y="1"/>
                  </a:moveTo>
                  <a:lnTo>
                    <a:pt x="2347" y="14"/>
                  </a:lnTo>
                  <a:lnTo>
                    <a:pt x="2101" y="53"/>
                  </a:lnTo>
                  <a:lnTo>
                    <a:pt x="1854" y="105"/>
                  </a:lnTo>
                  <a:lnTo>
                    <a:pt x="1621" y="182"/>
                  </a:lnTo>
                  <a:lnTo>
                    <a:pt x="1388" y="286"/>
                  </a:lnTo>
                  <a:lnTo>
                    <a:pt x="1180" y="416"/>
                  </a:lnTo>
                  <a:lnTo>
                    <a:pt x="973" y="558"/>
                  </a:lnTo>
                  <a:lnTo>
                    <a:pt x="791" y="714"/>
                  </a:lnTo>
                  <a:lnTo>
                    <a:pt x="623" y="895"/>
                  </a:lnTo>
                  <a:lnTo>
                    <a:pt x="467" y="1090"/>
                  </a:lnTo>
                  <a:lnTo>
                    <a:pt x="337" y="1297"/>
                  </a:lnTo>
                  <a:lnTo>
                    <a:pt x="221" y="1531"/>
                  </a:lnTo>
                  <a:lnTo>
                    <a:pt x="130" y="1764"/>
                  </a:lnTo>
                  <a:lnTo>
                    <a:pt x="65" y="2011"/>
                  </a:lnTo>
                  <a:lnTo>
                    <a:pt x="13" y="2270"/>
                  </a:lnTo>
                  <a:lnTo>
                    <a:pt x="0" y="2529"/>
                  </a:lnTo>
                  <a:lnTo>
                    <a:pt x="13" y="2788"/>
                  </a:lnTo>
                  <a:lnTo>
                    <a:pt x="39" y="3048"/>
                  </a:lnTo>
                  <a:lnTo>
                    <a:pt x="104" y="3294"/>
                  </a:lnTo>
                  <a:lnTo>
                    <a:pt x="182" y="3528"/>
                  </a:lnTo>
                  <a:lnTo>
                    <a:pt x="286" y="3748"/>
                  </a:lnTo>
                  <a:lnTo>
                    <a:pt x="402" y="3968"/>
                  </a:lnTo>
                  <a:lnTo>
                    <a:pt x="545" y="4163"/>
                  </a:lnTo>
                  <a:lnTo>
                    <a:pt x="713" y="4357"/>
                  </a:lnTo>
                  <a:lnTo>
                    <a:pt x="895" y="4526"/>
                  </a:lnTo>
                  <a:lnTo>
                    <a:pt x="1089" y="4668"/>
                  </a:lnTo>
                  <a:lnTo>
                    <a:pt x="1297" y="4811"/>
                  </a:lnTo>
                  <a:lnTo>
                    <a:pt x="1517" y="4928"/>
                  </a:lnTo>
                  <a:lnTo>
                    <a:pt x="1751" y="5019"/>
                  </a:lnTo>
                  <a:lnTo>
                    <a:pt x="2010" y="5083"/>
                  </a:lnTo>
                  <a:lnTo>
                    <a:pt x="2269" y="5122"/>
                  </a:lnTo>
                  <a:lnTo>
                    <a:pt x="2529" y="5148"/>
                  </a:lnTo>
                  <a:lnTo>
                    <a:pt x="2788" y="5135"/>
                  </a:lnTo>
                  <a:lnTo>
                    <a:pt x="3034" y="5096"/>
                  </a:lnTo>
                  <a:lnTo>
                    <a:pt x="3281" y="5044"/>
                  </a:lnTo>
                  <a:lnTo>
                    <a:pt x="3514" y="4967"/>
                  </a:lnTo>
                  <a:lnTo>
                    <a:pt x="3747" y="4863"/>
                  </a:lnTo>
                  <a:lnTo>
                    <a:pt x="3955" y="4733"/>
                  </a:lnTo>
                  <a:lnTo>
                    <a:pt x="4162" y="4591"/>
                  </a:lnTo>
                  <a:lnTo>
                    <a:pt x="4344" y="4435"/>
                  </a:lnTo>
                  <a:lnTo>
                    <a:pt x="4512" y="4254"/>
                  </a:lnTo>
                  <a:lnTo>
                    <a:pt x="4668" y="4059"/>
                  </a:lnTo>
                  <a:lnTo>
                    <a:pt x="4798" y="3852"/>
                  </a:lnTo>
                  <a:lnTo>
                    <a:pt x="4914" y="3618"/>
                  </a:lnTo>
                  <a:lnTo>
                    <a:pt x="5005" y="3385"/>
                  </a:lnTo>
                  <a:lnTo>
                    <a:pt x="5070" y="3139"/>
                  </a:lnTo>
                  <a:lnTo>
                    <a:pt x="5122" y="2879"/>
                  </a:lnTo>
                  <a:lnTo>
                    <a:pt x="5135" y="2620"/>
                  </a:lnTo>
                  <a:lnTo>
                    <a:pt x="5122" y="2361"/>
                  </a:lnTo>
                  <a:lnTo>
                    <a:pt x="5096" y="2101"/>
                  </a:lnTo>
                  <a:lnTo>
                    <a:pt x="5031" y="1868"/>
                  </a:lnTo>
                  <a:lnTo>
                    <a:pt x="4953" y="1622"/>
                  </a:lnTo>
                  <a:lnTo>
                    <a:pt x="4849" y="1401"/>
                  </a:lnTo>
                  <a:lnTo>
                    <a:pt x="4733" y="1181"/>
                  </a:lnTo>
                  <a:lnTo>
                    <a:pt x="4590" y="986"/>
                  </a:lnTo>
                  <a:lnTo>
                    <a:pt x="4422" y="805"/>
                  </a:lnTo>
                  <a:lnTo>
                    <a:pt x="4240" y="623"/>
                  </a:lnTo>
                  <a:lnTo>
                    <a:pt x="4046" y="481"/>
                  </a:lnTo>
                  <a:lnTo>
                    <a:pt x="3838" y="338"/>
                  </a:lnTo>
                  <a:lnTo>
                    <a:pt x="3618" y="234"/>
                  </a:lnTo>
                  <a:lnTo>
                    <a:pt x="3384" y="143"/>
                  </a:lnTo>
                  <a:lnTo>
                    <a:pt x="3125" y="66"/>
                  </a:lnTo>
                  <a:lnTo>
                    <a:pt x="2866" y="27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693675" y="1052350"/>
              <a:ext cx="1630125" cy="554950"/>
            </a:xfrm>
            <a:custGeom>
              <a:avLst/>
              <a:gdLst/>
              <a:ahLst/>
              <a:cxnLst/>
              <a:rect l="l" t="t" r="r" b="b"/>
              <a:pathLst>
                <a:path w="65205" h="22198" extrusionOk="0">
                  <a:moveTo>
                    <a:pt x="299" y="1"/>
                  </a:moveTo>
                  <a:lnTo>
                    <a:pt x="234" y="14"/>
                  </a:lnTo>
                  <a:lnTo>
                    <a:pt x="182" y="39"/>
                  </a:lnTo>
                  <a:lnTo>
                    <a:pt x="131" y="65"/>
                  </a:lnTo>
                  <a:lnTo>
                    <a:pt x="79" y="104"/>
                  </a:lnTo>
                  <a:lnTo>
                    <a:pt x="53" y="156"/>
                  </a:lnTo>
                  <a:lnTo>
                    <a:pt x="27" y="221"/>
                  </a:lnTo>
                  <a:lnTo>
                    <a:pt x="14" y="273"/>
                  </a:lnTo>
                  <a:lnTo>
                    <a:pt x="1" y="338"/>
                  </a:lnTo>
                  <a:lnTo>
                    <a:pt x="14" y="403"/>
                  </a:lnTo>
                  <a:lnTo>
                    <a:pt x="40" y="454"/>
                  </a:lnTo>
                  <a:lnTo>
                    <a:pt x="66" y="506"/>
                  </a:lnTo>
                  <a:lnTo>
                    <a:pt x="118" y="558"/>
                  </a:lnTo>
                  <a:lnTo>
                    <a:pt x="156" y="584"/>
                  </a:lnTo>
                  <a:lnTo>
                    <a:pt x="221" y="610"/>
                  </a:lnTo>
                  <a:lnTo>
                    <a:pt x="64790" y="22185"/>
                  </a:lnTo>
                  <a:lnTo>
                    <a:pt x="64842" y="22198"/>
                  </a:lnTo>
                  <a:lnTo>
                    <a:pt x="64893" y="22198"/>
                  </a:lnTo>
                  <a:lnTo>
                    <a:pt x="64984" y="22185"/>
                  </a:lnTo>
                  <a:lnTo>
                    <a:pt x="65075" y="22146"/>
                  </a:lnTo>
                  <a:lnTo>
                    <a:pt x="65140" y="22081"/>
                  </a:lnTo>
                  <a:lnTo>
                    <a:pt x="65179" y="22029"/>
                  </a:lnTo>
                  <a:lnTo>
                    <a:pt x="65192" y="21990"/>
                  </a:lnTo>
                  <a:lnTo>
                    <a:pt x="65205" y="21925"/>
                  </a:lnTo>
                  <a:lnTo>
                    <a:pt x="65205" y="21861"/>
                  </a:lnTo>
                  <a:lnTo>
                    <a:pt x="65192" y="21809"/>
                  </a:lnTo>
                  <a:lnTo>
                    <a:pt x="65179" y="21744"/>
                  </a:lnTo>
                  <a:lnTo>
                    <a:pt x="65140" y="21692"/>
                  </a:lnTo>
                  <a:lnTo>
                    <a:pt x="65101" y="21653"/>
                  </a:lnTo>
                  <a:lnTo>
                    <a:pt x="65049" y="21614"/>
                  </a:lnTo>
                  <a:lnTo>
                    <a:pt x="64997" y="21588"/>
                  </a:lnTo>
                  <a:lnTo>
                    <a:pt x="416" y="14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612000" y="1297400"/>
              <a:ext cx="1630125" cy="554950"/>
            </a:xfrm>
            <a:custGeom>
              <a:avLst/>
              <a:gdLst/>
              <a:ahLst/>
              <a:cxnLst/>
              <a:rect l="l" t="t" r="r" b="b"/>
              <a:pathLst>
                <a:path w="65205" h="22198" extrusionOk="0">
                  <a:moveTo>
                    <a:pt x="286" y="1"/>
                  </a:moveTo>
                  <a:lnTo>
                    <a:pt x="234" y="14"/>
                  </a:lnTo>
                  <a:lnTo>
                    <a:pt x="169" y="39"/>
                  </a:lnTo>
                  <a:lnTo>
                    <a:pt x="117" y="65"/>
                  </a:lnTo>
                  <a:lnTo>
                    <a:pt x="78" y="104"/>
                  </a:lnTo>
                  <a:lnTo>
                    <a:pt x="39" y="156"/>
                  </a:lnTo>
                  <a:lnTo>
                    <a:pt x="14" y="221"/>
                  </a:lnTo>
                  <a:lnTo>
                    <a:pt x="1" y="273"/>
                  </a:lnTo>
                  <a:lnTo>
                    <a:pt x="1" y="338"/>
                  </a:lnTo>
                  <a:lnTo>
                    <a:pt x="14" y="403"/>
                  </a:lnTo>
                  <a:lnTo>
                    <a:pt x="26" y="454"/>
                  </a:lnTo>
                  <a:lnTo>
                    <a:pt x="65" y="506"/>
                  </a:lnTo>
                  <a:lnTo>
                    <a:pt x="104" y="558"/>
                  </a:lnTo>
                  <a:lnTo>
                    <a:pt x="156" y="584"/>
                  </a:lnTo>
                  <a:lnTo>
                    <a:pt x="208" y="610"/>
                  </a:lnTo>
                  <a:lnTo>
                    <a:pt x="64789" y="22185"/>
                  </a:lnTo>
                  <a:lnTo>
                    <a:pt x="64841" y="22198"/>
                  </a:lnTo>
                  <a:lnTo>
                    <a:pt x="64893" y="22198"/>
                  </a:lnTo>
                  <a:lnTo>
                    <a:pt x="64984" y="22185"/>
                  </a:lnTo>
                  <a:lnTo>
                    <a:pt x="65075" y="22146"/>
                  </a:lnTo>
                  <a:lnTo>
                    <a:pt x="65140" y="22081"/>
                  </a:lnTo>
                  <a:lnTo>
                    <a:pt x="65165" y="22029"/>
                  </a:lnTo>
                  <a:lnTo>
                    <a:pt x="65191" y="21990"/>
                  </a:lnTo>
                  <a:lnTo>
                    <a:pt x="65204" y="21925"/>
                  </a:lnTo>
                  <a:lnTo>
                    <a:pt x="65204" y="21861"/>
                  </a:lnTo>
                  <a:lnTo>
                    <a:pt x="65191" y="21809"/>
                  </a:lnTo>
                  <a:lnTo>
                    <a:pt x="65165" y="21744"/>
                  </a:lnTo>
                  <a:lnTo>
                    <a:pt x="65140" y="21692"/>
                  </a:lnTo>
                  <a:lnTo>
                    <a:pt x="65101" y="21653"/>
                  </a:lnTo>
                  <a:lnTo>
                    <a:pt x="65049" y="21614"/>
                  </a:lnTo>
                  <a:lnTo>
                    <a:pt x="64984" y="21588"/>
                  </a:lnTo>
                  <a:lnTo>
                    <a:pt x="415" y="14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820075" y="1455900"/>
              <a:ext cx="97250" cy="260650"/>
            </a:xfrm>
            <a:custGeom>
              <a:avLst/>
              <a:gdLst/>
              <a:ahLst/>
              <a:cxnLst/>
              <a:rect l="l" t="t" r="r" b="b"/>
              <a:pathLst>
                <a:path w="3890" h="10426" extrusionOk="0">
                  <a:moveTo>
                    <a:pt x="3553" y="1"/>
                  </a:moveTo>
                  <a:lnTo>
                    <a:pt x="3501" y="14"/>
                  </a:lnTo>
                  <a:lnTo>
                    <a:pt x="3436" y="40"/>
                  </a:lnTo>
                  <a:lnTo>
                    <a:pt x="3384" y="66"/>
                  </a:lnTo>
                  <a:lnTo>
                    <a:pt x="3345" y="104"/>
                  </a:lnTo>
                  <a:lnTo>
                    <a:pt x="3306" y="156"/>
                  </a:lnTo>
                  <a:lnTo>
                    <a:pt x="3280" y="221"/>
                  </a:lnTo>
                  <a:lnTo>
                    <a:pt x="13" y="10023"/>
                  </a:lnTo>
                  <a:lnTo>
                    <a:pt x="0" y="10075"/>
                  </a:lnTo>
                  <a:lnTo>
                    <a:pt x="0" y="10140"/>
                  </a:lnTo>
                  <a:lnTo>
                    <a:pt x="0" y="10205"/>
                  </a:lnTo>
                  <a:lnTo>
                    <a:pt x="26" y="10257"/>
                  </a:lnTo>
                  <a:lnTo>
                    <a:pt x="52" y="10308"/>
                  </a:lnTo>
                  <a:lnTo>
                    <a:pt x="104" y="10347"/>
                  </a:lnTo>
                  <a:lnTo>
                    <a:pt x="156" y="10386"/>
                  </a:lnTo>
                  <a:lnTo>
                    <a:pt x="208" y="10412"/>
                  </a:lnTo>
                  <a:lnTo>
                    <a:pt x="259" y="10425"/>
                  </a:lnTo>
                  <a:lnTo>
                    <a:pt x="311" y="10425"/>
                  </a:lnTo>
                  <a:lnTo>
                    <a:pt x="402" y="10412"/>
                  </a:lnTo>
                  <a:lnTo>
                    <a:pt x="493" y="10373"/>
                  </a:lnTo>
                  <a:lnTo>
                    <a:pt x="558" y="10308"/>
                  </a:lnTo>
                  <a:lnTo>
                    <a:pt x="584" y="10270"/>
                  </a:lnTo>
                  <a:lnTo>
                    <a:pt x="610" y="10218"/>
                  </a:lnTo>
                  <a:lnTo>
                    <a:pt x="3877" y="416"/>
                  </a:lnTo>
                  <a:lnTo>
                    <a:pt x="3890" y="351"/>
                  </a:lnTo>
                  <a:lnTo>
                    <a:pt x="3890" y="286"/>
                  </a:lnTo>
                  <a:lnTo>
                    <a:pt x="3890" y="234"/>
                  </a:lnTo>
                  <a:lnTo>
                    <a:pt x="3864" y="169"/>
                  </a:lnTo>
                  <a:lnTo>
                    <a:pt x="3825" y="130"/>
                  </a:lnTo>
                  <a:lnTo>
                    <a:pt x="3786" y="79"/>
                  </a:lnTo>
                  <a:lnTo>
                    <a:pt x="3734" y="40"/>
                  </a:lnTo>
                  <a:lnTo>
                    <a:pt x="3682" y="14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018475" y="1188175"/>
              <a:ext cx="97575" cy="260625"/>
            </a:xfrm>
            <a:custGeom>
              <a:avLst/>
              <a:gdLst/>
              <a:ahLst/>
              <a:cxnLst/>
              <a:rect l="l" t="t" r="r" b="b"/>
              <a:pathLst>
                <a:path w="3903" h="10425" extrusionOk="0">
                  <a:moveTo>
                    <a:pt x="3566" y="0"/>
                  </a:moveTo>
                  <a:lnTo>
                    <a:pt x="3501" y="13"/>
                  </a:lnTo>
                  <a:lnTo>
                    <a:pt x="3449" y="39"/>
                  </a:lnTo>
                  <a:lnTo>
                    <a:pt x="3397" y="65"/>
                  </a:lnTo>
                  <a:lnTo>
                    <a:pt x="3345" y="104"/>
                  </a:lnTo>
                  <a:lnTo>
                    <a:pt x="3320" y="156"/>
                  </a:lnTo>
                  <a:lnTo>
                    <a:pt x="3294" y="221"/>
                  </a:lnTo>
                  <a:lnTo>
                    <a:pt x="13" y="10023"/>
                  </a:lnTo>
                  <a:lnTo>
                    <a:pt x="0" y="10074"/>
                  </a:lnTo>
                  <a:lnTo>
                    <a:pt x="0" y="10139"/>
                  </a:lnTo>
                  <a:lnTo>
                    <a:pt x="13" y="10204"/>
                  </a:lnTo>
                  <a:lnTo>
                    <a:pt x="26" y="10256"/>
                  </a:lnTo>
                  <a:lnTo>
                    <a:pt x="65" y="10308"/>
                  </a:lnTo>
                  <a:lnTo>
                    <a:pt x="104" y="10347"/>
                  </a:lnTo>
                  <a:lnTo>
                    <a:pt x="156" y="10386"/>
                  </a:lnTo>
                  <a:lnTo>
                    <a:pt x="208" y="10412"/>
                  </a:lnTo>
                  <a:lnTo>
                    <a:pt x="260" y="10425"/>
                  </a:lnTo>
                  <a:lnTo>
                    <a:pt x="312" y="10425"/>
                  </a:lnTo>
                  <a:lnTo>
                    <a:pt x="402" y="10412"/>
                  </a:lnTo>
                  <a:lnTo>
                    <a:pt x="493" y="10373"/>
                  </a:lnTo>
                  <a:lnTo>
                    <a:pt x="558" y="10308"/>
                  </a:lnTo>
                  <a:lnTo>
                    <a:pt x="584" y="10269"/>
                  </a:lnTo>
                  <a:lnTo>
                    <a:pt x="610" y="10217"/>
                  </a:lnTo>
                  <a:lnTo>
                    <a:pt x="3877" y="415"/>
                  </a:lnTo>
                  <a:lnTo>
                    <a:pt x="3903" y="350"/>
                  </a:lnTo>
                  <a:lnTo>
                    <a:pt x="3903" y="285"/>
                  </a:lnTo>
                  <a:lnTo>
                    <a:pt x="3890" y="234"/>
                  </a:lnTo>
                  <a:lnTo>
                    <a:pt x="3864" y="169"/>
                  </a:lnTo>
                  <a:lnTo>
                    <a:pt x="3838" y="130"/>
                  </a:lnTo>
                  <a:lnTo>
                    <a:pt x="3799" y="78"/>
                  </a:lnTo>
                  <a:lnTo>
                    <a:pt x="3747" y="39"/>
                  </a:lnTo>
                  <a:lnTo>
                    <a:pt x="3683" y="13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565000" y="1437750"/>
              <a:ext cx="610375" cy="214275"/>
            </a:xfrm>
            <a:custGeom>
              <a:avLst/>
              <a:gdLst/>
              <a:ahLst/>
              <a:cxnLst/>
              <a:rect l="l" t="t" r="r" b="b"/>
              <a:pathLst>
                <a:path w="24415" h="8571" extrusionOk="0">
                  <a:moveTo>
                    <a:pt x="299" y="1"/>
                  </a:moveTo>
                  <a:lnTo>
                    <a:pt x="234" y="14"/>
                  </a:lnTo>
                  <a:lnTo>
                    <a:pt x="182" y="40"/>
                  </a:lnTo>
                  <a:lnTo>
                    <a:pt x="130" y="66"/>
                  </a:lnTo>
                  <a:lnTo>
                    <a:pt x="78" y="104"/>
                  </a:lnTo>
                  <a:lnTo>
                    <a:pt x="52" y="156"/>
                  </a:lnTo>
                  <a:lnTo>
                    <a:pt x="26" y="221"/>
                  </a:lnTo>
                  <a:lnTo>
                    <a:pt x="1" y="273"/>
                  </a:lnTo>
                  <a:lnTo>
                    <a:pt x="1" y="338"/>
                  </a:lnTo>
                  <a:lnTo>
                    <a:pt x="13" y="403"/>
                  </a:lnTo>
                  <a:lnTo>
                    <a:pt x="39" y="454"/>
                  </a:lnTo>
                  <a:lnTo>
                    <a:pt x="65" y="506"/>
                  </a:lnTo>
                  <a:lnTo>
                    <a:pt x="104" y="545"/>
                  </a:lnTo>
                  <a:lnTo>
                    <a:pt x="156" y="584"/>
                  </a:lnTo>
                  <a:lnTo>
                    <a:pt x="221" y="610"/>
                  </a:lnTo>
                  <a:lnTo>
                    <a:pt x="24000" y="8558"/>
                  </a:lnTo>
                  <a:lnTo>
                    <a:pt x="24052" y="8571"/>
                  </a:lnTo>
                  <a:lnTo>
                    <a:pt x="24104" y="8571"/>
                  </a:lnTo>
                  <a:lnTo>
                    <a:pt x="24194" y="8558"/>
                  </a:lnTo>
                  <a:lnTo>
                    <a:pt x="24285" y="8519"/>
                  </a:lnTo>
                  <a:lnTo>
                    <a:pt x="24350" y="8441"/>
                  </a:lnTo>
                  <a:lnTo>
                    <a:pt x="24376" y="8402"/>
                  </a:lnTo>
                  <a:lnTo>
                    <a:pt x="24402" y="8363"/>
                  </a:lnTo>
                  <a:lnTo>
                    <a:pt x="24415" y="8299"/>
                  </a:lnTo>
                  <a:lnTo>
                    <a:pt x="24415" y="8234"/>
                  </a:lnTo>
                  <a:lnTo>
                    <a:pt x="24402" y="8169"/>
                  </a:lnTo>
                  <a:lnTo>
                    <a:pt x="24376" y="8117"/>
                  </a:lnTo>
                  <a:lnTo>
                    <a:pt x="24350" y="8065"/>
                  </a:lnTo>
                  <a:lnTo>
                    <a:pt x="24311" y="8026"/>
                  </a:lnTo>
                  <a:lnTo>
                    <a:pt x="24259" y="7987"/>
                  </a:lnTo>
                  <a:lnTo>
                    <a:pt x="24207" y="7962"/>
                  </a:lnTo>
                  <a:lnTo>
                    <a:pt x="415" y="14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537450" y="1520400"/>
              <a:ext cx="610375" cy="214300"/>
            </a:xfrm>
            <a:custGeom>
              <a:avLst/>
              <a:gdLst/>
              <a:ahLst/>
              <a:cxnLst/>
              <a:rect l="l" t="t" r="r" b="b"/>
              <a:pathLst>
                <a:path w="24415" h="8572" extrusionOk="0">
                  <a:moveTo>
                    <a:pt x="286" y="1"/>
                  </a:moveTo>
                  <a:lnTo>
                    <a:pt x="234" y="14"/>
                  </a:lnTo>
                  <a:lnTo>
                    <a:pt x="182" y="27"/>
                  </a:lnTo>
                  <a:lnTo>
                    <a:pt x="130" y="66"/>
                  </a:lnTo>
                  <a:lnTo>
                    <a:pt x="78" y="105"/>
                  </a:lnTo>
                  <a:lnTo>
                    <a:pt x="39" y="156"/>
                  </a:lnTo>
                  <a:lnTo>
                    <a:pt x="13" y="208"/>
                  </a:lnTo>
                  <a:lnTo>
                    <a:pt x="0" y="273"/>
                  </a:lnTo>
                  <a:lnTo>
                    <a:pt x="0" y="338"/>
                  </a:lnTo>
                  <a:lnTo>
                    <a:pt x="13" y="403"/>
                  </a:lnTo>
                  <a:lnTo>
                    <a:pt x="39" y="455"/>
                  </a:lnTo>
                  <a:lnTo>
                    <a:pt x="65" y="507"/>
                  </a:lnTo>
                  <a:lnTo>
                    <a:pt x="104" y="545"/>
                  </a:lnTo>
                  <a:lnTo>
                    <a:pt x="156" y="584"/>
                  </a:lnTo>
                  <a:lnTo>
                    <a:pt x="221" y="610"/>
                  </a:lnTo>
                  <a:lnTo>
                    <a:pt x="24000" y="8558"/>
                  </a:lnTo>
                  <a:lnTo>
                    <a:pt x="24052" y="8571"/>
                  </a:lnTo>
                  <a:lnTo>
                    <a:pt x="24103" y="8571"/>
                  </a:lnTo>
                  <a:lnTo>
                    <a:pt x="24194" y="8558"/>
                  </a:lnTo>
                  <a:lnTo>
                    <a:pt x="24285" y="8519"/>
                  </a:lnTo>
                  <a:lnTo>
                    <a:pt x="24350" y="8442"/>
                  </a:lnTo>
                  <a:lnTo>
                    <a:pt x="24376" y="8403"/>
                  </a:lnTo>
                  <a:lnTo>
                    <a:pt x="24402" y="8364"/>
                  </a:lnTo>
                  <a:lnTo>
                    <a:pt x="24415" y="8299"/>
                  </a:lnTo>
                  <a:lnTo>
                    <a:pt x="24415" y="8234"/>
                  </a:lnTo>
                  <a:lnTo>
                    <a:pt x="24402" y="8169"/>
                  </a:lnTo>
                  <a:lnTo>
                    <a:pt x="24376" y="8117"/>
                  </a:lnTo>
                  <a:lnTo>
                    <a:pt x="24350" y="8066"/>
                  </a:lnTo>
                  <a:lnTo>
                    <a:pt x="24311" y="8027"/>
                  </a:lnTo>
                  <a:lnTo>
                    <a:pt x="24259" y="7988"/>
                  </a:lnTo>
                  <a:lnTo>
                    <a:pt x="24194" y="7962"/>
                  </a:lnTo>
                  <a:lnTo>
                    <a:pt x="415" y="14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509900" y="1603075"/>
              <a:ext cx="330650" cy="120925"/>
            </a:xfrm>
            <a:custGeom>
              <a:avLst/>
              <a:gdLst/>
              <a:ahLst/>
              <a:cxnLst/>
              <a:rect l="l" t="t" r="r" b="b"/>
              <a:pathLst>
                <a:path w="13226" h="4837" extrusionOk="0">
                  <a:moveTo>
                    <a:pt x="286" y="0"/>
                  </a:moveTo>
                  <a:lnTo>
                    <a:pt x="234" y="13"/>
                  </a:lnTo>
                  <a:lnTo>
                    <a:pt x="169" y="26"/>
                  </a:lnTo>
                  <a:lnTo>
                    <a:pt x="117" y="65"/>
                  </a:lnTo>
                  <a:lnTo>
                    <a:pt x="78" y="104"/>
                  </a:lnTo>
                  <a:lnTo>
                    <a:pt x="39" y="156"/>
                  </a:lnTo>
                  <a:lnTo>
                    <a:pt x="13" y="208"/>
                  </a:lnTo>
                  <a:lnTo>
                    <a:pt x="0" y="272"/>
                  </a:lnTo>
                  <a:lnTo>
                    <a:pt x="0" y="337"/>
                  </a:lnTo>
                  <a:lnTo>
                    <a:pt x="13" y="402"/>
                  </a:lnTo>
                  <a:lnTo>
                    <a:pt x="39" y="454"/>
                  </a:lnTo>
                  <a:lnTo>
                    <a:pt x="65" y="506"/>
                  </a:lnTo>
                  <a:lnTo>
                    <a:pt x="104" y="545"/>
                  </a:lnTo>
                  <a:lnTo>
                    <a:pt x="156" y="584"/>
                  </a:lnTo>
                  <a:lnTo>
                    <a:pt x="208" y="610"/>
                  </a:lnTo>
                  <a:lnTo>
                    <a:pt x="12810" y="4810"/>
                  </a:lnTo>
                  <a:lnTo>
                    <a:pt x="12862" y="4823"/>
                  </a:lnTo>
                  <a:lnTo>
                    <a:pt x="12901" y="4836"/>
                  </a:lnTo>
                  <a:lnTo>
                    <a:pt x="13005" y="4823"/>
                  </a:lnTo>
                  <a:lnTo>
                    <a:pt x="13083" y="4771"/>
                  </a:lnTo>
                  <a:lnTo>
                    <a:pt x="13160" y="4707"/>
                  </a:lnTo>
                  <a:lnTo>
                    <a:pt x="13186" y="4668"/>
                  </a:lnTo>
                  <a:lnTo>
                    <a:pt x="13199" y="4616"/>
                  </a:lnTo>
                  <a:lnTo>
                    <a:pt x="13212" y="4551"/>
                  </a:lnTo>
                  <a:lnTo>
                    <a:pt x="13225" y="4499"/>
                  </a:lnTo>
                  <a:lnTo>
                    <a:pt x="13212" y="4434"/>
                  </a:lnTo>
                  <a:lnTo>
                    <a:pt x="13186" y="4383"/>
                  </a:lnTo>
                  <a:lnTo>
                    <a:pt x="13160" y="4331"/>
                  </a:lnTo>
                  <a:lnTo>
                    <a:pt x="13109" y="4279"/>
                  </a:lnTo>
                  <a:lnTo>
                    <a:pt x="13070" y="4253"/>
                  </a:lnTo>
                  <a:lnTo>
                    <a:pt x="13005" y="4227"/>
                  </a:lnTo>
                  <a:lnTo>
                    <a:pt x="415" y="13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800625" y="2198825"/>
              <a:ext cx="289800" cy="107325"/>
            </a:xfrm>
            <a:custGeom>
              <a:avLst/>
              <a:gdLst/>
              <a:ahLst/>
              <a:cxnLst/>
              <a:rect l="l" t="t" r="r" b="b"/>
              <a:pathLst>
                <a:path w="11592" h="4293" extrusionOk="0">
                  <a:moveTo>
                    <a:pt x="298" y="1"/>
                  </a:moveTo>
                  <a:lnTo>
                    <a:pt x="234" y="14"/>
                  </a:lnTo>
                  <a:lnTo>
                    <a:pt x="182" y="27"/>
                  </a:lnTo>
                  <a:lnTo>
                    <a:pt x="130" y="66"/>
                  </a:lnTo>
                  <a:lnTo>
                    <a:pt x="78" y="105"/>
                  </a:lnTo>
                  <a:lnTo>
                    <a:pt x="52" y="156"/>
                  </a:lnTo>
                  <a:lnTo>
                    <a:pt x="26" y="208"/>
                  </a:lnTo>
                  <a:lnTo>
                    <a:pt x="0" y="273"/>
                  </a:lnTo>
                  <a:lnTo>
                    <a:pt x="0" y="338"/>
                  </a:lnTo>
                  <a:lnTo>
                    <a:pt x="13" y="390"/>
                  </a:lnTo>
                  <a:lnTo>
                    <a:pt x="39" y="455"/>
                  </a:lnTo>
                  <a:lnTo>
                    <a:pt x="65" y="507"/>
                  </a:lnTo>
                  <a:lnTo>
                    <a:pt x="117" y="545"/>
                  </a:lnTo>
                  <a:lnTo>
                    <a:pt x="156" y="584"/>
                  </a:lnTo>
                  <a:lnTo>
                    <a:pt x="221" y="610"/>
                  </a:lnTo>
                  <a:lnTo>
                    <a:pt x="11177" y="4267"/>
                  </a:lnTo>
                  <a:lnTo>
                    <a:pt x="11228" y="4280"/>
                  </a:lnTo>
                  <a:lnTo>
                    <a:pt x="11280" y="4293"/>
                  </a:lnTo>
                  <a:lnTo>
                    <a:pt x="11384" y="4267"/>
                  </a:lnTo>
                  <a:lnTo>
                    <a:pt x="11462" y="4228"/>
                  </a:lnTo>
                  <a:lnTo>
                    <a:pt x="11527" y="4163"/>
                  </a:lnTo>
                  <a:lnTo>
                    <a:pt x="11566" y="4124"/>
                  </a:lnTo>
                  <a:lnTo>
                    <a:pt x="11578" y="4072"/>
                  </a:lnTo>
                  <a:lnTo>
                    <a:pt x="11591" y="4007"/>
                  </a:lnTo>
                  <a:lnTo>
                    <a:pt x="11591" y="3955"/>
                  </a:lnTo>
                  <a:lnTo>
                    <a:pt x="11578" y="3891"/>
                  </a:lnTo>
                  <a:lnTo>
                    <a:pt x="11566" y="3839"/>
                  </a:lnTo>
                  <a:lnTo>
                    <a:pt x="11527" y="3787"/>
                  </a:lnTo>
                  <a:lnTo>
                    <a:pt x="11488" y="3735"/>
                  </a:lnTo>
                  <a:lnTo>
                    <a:pt x="11436" y="3696"/>
                  </a:lnTo>
                  <a:lnTo>
                    <a:pt x="11384" y="3670"/>
                  </a:lnTo>
                  <a:lnTo>
                    <a:pt x="415" y="14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207675" y="3291175"/>
              <a:ext cx="1180225" cy="1117025"/>
            </a:xfrm>
            <a:custGeom>
              <a:avLst/>
              <a:gdLst/>
              <a:ahLst/>
              <a:cxnLst/>
              <a:rect l="l" t="t" r="r" b="b"/>
              <a:pathLst>
                <a:path w="47209" h="44681" extrusionOk="0">
                  <a:moveTo>
                    <a:pt x="44252" y="1"/>
                  </a:moveTo>
                  <a:lnTo>
                    <a:pt x="44421" y="507"/>
                  </a:lnTo>
                  <a:lnTo>
                    <a:pt x="44589" y="1012"/>
                  </a:lnTo>
                  <a:lnTo>
                    <a:pt x="44732" y="1518"/>
                  </a:lnTo>
                  <a:lnTo>
                    <a:pt x="44874" y="2037"/>
                  </a:lnTo>
                  <a:lnTo>
                    <a:pt x="44991" y="2542"/>
                  </a:lnTo>
                  <a:lnTo>
                    <a:pt x="45108" y="3061"/>
                  </a:lnTo>
                  <a:lnTo>
                    <a:pt x="45224" y="3579"/>
                  </a:lnTo>
                  <a:lnTo>
                    <a:pt x="45315" y="4098"/>
                  </a:lnTo>
                  <a:lnTo>
                    <a:pt x="45393" y="4617"/>
                  </a:lnTo>
                  <a:lnTo>
                    <a:pt x="45471" y="5148"/>
                  </a:lnTo>
                  <a:lnTo>
                    <a:pt x="45536" y="5667"/>
                  </a:lnTo>
                  <a:lnTo>
                    <a:pt x="45587" y="6199"/>
                  </a:lnTo>
                  <a:lnTo>
                    <a:pt x="45626" y="6730"/>
                  </a:lnTo>
                  <a:lnTo>
                    <a:pt x="45652" y="7262"/>
                  </a:lnTo>
                  <a:lnTo>
                    <a:pt x="45665" y="7806"/>
                  </a:lnTo>
                  <a:lnTo>
                    <a:pt x="45678" y="8338"/>
                  </a:lnTo>
                  <a:lnTo>
                    <a:pt x="45665" y="9207"/>
                  </a:lnTo>
                  <a:lnTo>
                    <a:pt x="45613" y="10062"/>
                  </a:lnTo>
                  <a:lnTo>
                    <a:pt x="45549" y="10918"/>
                  </a:lnTo>
                  <a:lnTo>
                    <a:pt x="45445" y="11761"/>
                  </a:lnTo>
                  <a:lnTo>
                    <a:pt x="45315" y="12604"/>
                  </a:lnTo>
                  <a:lnTo>
                    <a:pt x="45147" y="13433"/>
                  </a:lnTo>
                  <a:lnTo>
                    <a:pt x="44965" y="14263"/>
                  </a:lnTo>
                  <a:lnTo>
                    <a:pt x="44758" y="15080"/>
                  </a:lnTo>
                  <a:lnTo>
                    <a:pt x="44511" y="15897"/>
                  </a:lnTo>
                  <a:lnTo>
                    <a:pt x="44239" y="16701"/>
                  </a:lnTo>
                  <a:lnTo>
                    <a:pt x="43954" y="17505"/>
                  </a:lnTo>
                  <a:lnTo>
                    <a:pt x="43630" y="18295"/>
                  </a:lnTo>
                  <a:lnTo>
                    <a:pt x="43293" y="19073"/>
                  </a:lnTo>
                  <a:lnTo>
                    <a:pt x="42917" y="19851"/>
                  </a:lnTo>
                  <a:lnTo>
                    <a:pt x="42515" y="20616"/>
                  </a:lnTo>
                  <a:lnTo>
                    <a:pt x="42100" y="21368"/>
                  </a:lnTo>
                  <a:lnTo>
                    <a:pt x="41659" y="22120"/>
                  </a:lnTo>
                  <a:lnTo>
                    <a:pt x="41192" y="22859"/>
                  </a:lnTo>
                  <a:lnTo>
                    <a:pt x="40699" y="23585"/>
                  </a:lnTo>
                  <a:lnTo>
                    <a:pt x="40181" y="24311"/>
                  </a:lnTo>
                  <a:lnTo>
                    <a:pt x="39649" y="25012"/>
                  </a:lnTo>
                  <a:lnTo>
                    <a:pt x="39092" y="25712"/>
                  </a:lnTo>
                  <a:lnTo>
                    <a:pt x="38508" y="26399"/>
                  </a:lnTo>
                  <a:lnTo>
                    <a:pt x="37899" y="27073"/>
                  </a:lnTo>
                  <a:lnTo>
                    <a:pt x="37276" y="27747"/>
                  </a:lnTo>
                  <a:lnTo>
                    <a:pt x="36628" y="28396"/>
                  </a:lnTo>
                  <a:lnTo>
                    <a:pt x="35967" y="29044"/>
                  </a:lnTo>
                  <a:lnTo>
                    <a:pt x="35280" y="29666"/>
                  </a:lnTo>
                  <a:lnTo>
                    <a:pt x="34567" y="30289"/>
                  </a:lnTo>
                  <a:lnTo>
                    <a:pt x="33841" y="30898"/>
                  </a:lnTo>
                  <a:lnTo>
                    <a:pt x="33102" y="31481"/>
                  </a:lnTo>
                  <a:lnTo>
                    <a:pt x="32337" y="32065"/>
                  </a:lnTo>
                  <a:lnTo>
                    <a:pt x="31546" y="32635"/>
                  </a:lnTo>
                  <a:lnTo>
                    <a:pt x="30755" y="33193"/>
                  </a:lnTo>
                  <a:lnTo>
                    <a:pt x="29938" y="33724"/>
                  </a:lnTo>
                  <a:lnTo>
                    <a:pt x="29095" y="34256"/>
                  </a:lnTo>
                  <a:lnTo>
                    <a:pt x="28239" y="34762"/>
                  </a:lnTo>
                  <a:lnTo>
                    <a:pt x="27371" y="35267"/>
                  </a:lnTo>
                  <a:lnTo>
                    <a:pt x="26489" y="35747"/>
                  </a:lnTo>
                  <a:lnTo>
                    <a:pt x="25582" y="36214"/>
                  </a:lnTo>
                  <a:lnTo>
                    <a:pt x="24661" y="36668"/>
                  </a:lnTo>
                  <a:lnTo>
                    <a:pt x="23727" y="37096"/>
                  </a:lnTo>
                  <a:lnTo>
                    <a:pt x="22781" y="37523"/>
                  </a:lnTo>
                  <a:lnTo>
                    <a:pt x="21822" y="37925"/>
                  </a:lnTo>
                  <a:lnTo>
                    <a:pt x="20836" y="38314"/>
                  </a:lnTo>
                  <a:lnTo>
                    <a:pt x="19851" y="38690"/>
                  </a:lnTo>
                  <a:lnTo>
                    <a:pt x="18839" y="39040"/>
                  </a:lnTo>
                  <a:lnTo>
                    <a:pt x="17815" y="39378"/>
                  </a:lnTo>
                  <a:lnTo>
                    <a:pt x="16791" y="39702"/>
                  </a:lnTo>
                  <a:lnTo>
                    <a:pt x="15741" y="40000"/>
                  </a:lnTo>
                  <a:lnTo>
                    <a:pt x="14690" y="40285"/>
                  </a:lnTo>
                  <a:lnTo>
                    <a:pt x="13614" y="40557"/>
                  </a:lnTo>
                  <a:lnTo>
                    <a:pt x="12538" y="40804"/>
                  </a:lnTo>
                  <a:lnTo>
                    <a:pt x="11449" y="41037"/>
                  </a:lnTo>
                  <a:lnTo>
                    <a:pt x="10347" y="41245"/>
                  </a:lnTo>
                  <a:lnTo>
                    <a:pt x="9232" y="41439"/>
                  </a:lnTo>
                  <a:lnTo>
                    <a:pt x="8104" y="41608"/>
                  </a:lnTo>
                  <a:lnTo>
                    <a:pt x="6976" y="41763"/>
                  </a:lnTo>
                  <a:lnTo>
                    <a:pt x="5835" y="41893"/>
                  </a:lnTo>
                  <a:lnTo>
                    <a:pt x="4681" y="42010"/>
                  </a:lnTo>
                  <a:lnTo>
                    <a:pt x="3527" y="42100"/>
                  </a:lnTo>
                  <a:lnTo>
                    <a:pt x="2360" y="42178"/>
                  </a:lnTo>
                  <a:lnTo>
                    <a:pt x="1180" y="42230"/>
                  </a:lnTo>
                  <a:lnTo>
                    <a:pt x="1" y="42256"/>
                  </a:lnTo>
                  <a:lnTo>
                    <a:pt x="26" y="44680"/>
                  </a:lnTo>
                  <a:lnTo>
                    <a:pt x="1180" y="44667"/>
                  </a:lnTo>
                  <a:lnTo>
                    <a:pt x="2321" y="44629"/>
                  </a:lnTo>
                  <a:lnTo>
                    <a:pt x="3449" y="44577"/>
                  </a:lnTo>
                  <a:lnTo>
                    <a:pt x="4590" y="44499"/>
                  </a:lnTo>
                  <a:lnTo>
                    <a:pt x="5705" y="44408"/>
                  </a:lnTo>
                  <a:lnTo>
                    <a:pt x="6820" y="44291"/>
                  </a:lnTo>
                  <a:lnTo>
                    <a:pt x="7935" y="44162"/>
                  </a:lnTo>
                  <a:lnTo>
                    <a:pt x="9037" y="44006"/>
                  </a:lnTo>
                  <a:lnTo>
                    <a:pt x="10127" y="43838"/>
                  </a:lnTo>
                  <a:lnTo>
                    <a:pt x="11216" y="43656"/>
                  </a:lnTo>
                  <a:lnTo>
                    <a:pt x="12292" y="43449"/>
                  </a:lnTo>
                  <a:lnTo>
                    <a:pt x="13355" y="43228"/>
                  </a:lnTo>
                  <a:lnTo>
                    <a:pt x="14405" y="42995"/>
                  </a:lnTo>
                  <a:lnTo>
                    <a:pt x="15455" y="42736"/>
                  </a:lnTo>
                  <a:lnTo>
                    <a:pt x="16493" y="42463"/>
                  </a:lnTo>
                  <a:lnTo>
                    <a:pt x="17517" y="42178"/>
                  </a:lnTo>
                  <a:lnTo>
                    <a:pt x="18528" y="41880"/>
                  </a:lnTo>
                  <a:lnTo>
                    <a:pt x="19527" y="41556"/>
                  </a:lnTo>
                  <a:lnTo>
                    <a:pt x="20525" y="41219"/>
                  </a:lnTo>
                  <a:lnTo>
                    <a:pt x="21497" y="40869"/>
                  </a:lnTo>
                  <a:lnTo>
                    <a:pt x="22470" y="40506"/>
                  </a:lnTo>
                  <a:lnTo>
                    <a:pt x="23416" y="40117"/>
                  </a:lnTo>
                  <a:lnTo>
                    <a:pt x="24363" y="39728"/>
                  </a:lnTo>
                  <a:lnTo>
                    <a:pt x="25283" y="39313"/>
                  </a:lnTo>
                  <a:lnTo>
                    <a:pt x="26204" y="38885"/>
                  </a:lnTo>
                  <a:lnTo>
                    <a:pt x="27099" y="38444"/>
                  </a:lnTo>
                  <a:lnTo>
                    <a:pt x="27980" y="37990"/>
                  </a:lnTo>
                  <a:lnTo>
                    <a:pt x="28849" y="37523"/>
                  </a:lnTo>
                  <a:lnTo>
                    <a:pt x="29705" y="37044"/>
                  </a:lnTo>
                  <a:lnTo>
                    <a:pt x="30534" y="36538"/>
                  </a:lnTo>
                  <a:lnTo>
                    <a:pt x="31364" y="36032"/>
                  </a:lnTo>
                  <a:lnTo>
                    <a:pt x="32168" y="35514"/>
                  </a:lnTo>
                  <a:lnTo>
                    <a:pt x="32959" y="34982"/>
                  </a:lnTo>
                  <a:lnTo>
                    <a:pt x="33724" y="34438"/>
                  </a:lnTo>
                  <a:lnTo>
                    <a:pt x="34476" y="33880"/>
                  </a:lnTo>
                  <a:lnTo>
                    <a:pt x="35215" y="33310"/>
                  </a:lnTo>
                  <a:lnTo>
                    <a:pt x="35928" y="32726"/>
                  </a:lnTo>
                  <a:lnTo>
                    <a:pt x="36628" y="32130"/>
                  </a:lnTo>
                  <a:lnTo>
                    <a:pt x="37315" y="31533"/>
                  </a:lnTo>
                  <a:lnTo>
                    <a:pt x="37964" y="30911"/>
                  </a:lnTo>
                  <a:lnTo>
                    <a:pt x="38612" y="30289"/>
                  </a:lnTo>
                  <a:lnTo>
                    <a:pt x="39234" y="29653"/>
                  </a:lnTo>
                  <a:lnTo>
                    <a:pt x="39831" y="29005"/>
                  </a:lnTo>
                  <a:lnTo>
                    <a:pt x="40414" y="28344"/>
                  </a:lnTo>
                  <a:lnTo>
                    <a:pt x="40972" y="27683"/>
                  </a:lnTo>
                  <a:lnTo>
                    <a:pt x="41503" y="26995"/>
                  </a:lnTo>
                  <a:lnTo>
                    <a:pt x="42022" y="26308"/>
                  </a:lnTo>
                  <a:lnTo>
                    <a:pt x="42515" y="25621"/>
                  </a:lnTo>
                  <a:lnTo>
                    <a:pt x="42981" y="24921"/>
                  </a:lnTo>
                  <a:lnTo>
                    <a:pt x="43435" y="24208"/>
                  </a:lnTo>
                  <a:lnTo>
                    <a:pt x="43863" y="23482"/>
                  </a:lnTo>
                  <a:lnTo>
                    <a:pt x="44265" y="22756"/>
                  </a:lnTo>
                  <a:lnTo>
                    <a:pt x="44641" y="22017"/>
                  </a:lnTo>
                  <a:lnTo>
                    <a:pt x="44991" y="21265"/>
                  </a:lnTo>
                  <a:lnTo>
                    <a:pt x="45315" y="20513"/>
                  </a:lnTo>
                  <a:lnTo>
                    <a:pt x="45626" y="19748"/>
                  </a:lnTo>
                  <a:lnTo>
                    <a:pt x="45899" y="18983"/>
                  </a:lnTo>
                  <a:lnTo>
                    <a:pt x="46158" y="18205"/>
                  </a:lnTo>
                  <a:lnTo>
                    <a:pt x="46378" y="17427"/>
                  </a:lnTo>
                  <a:lnTo>
                    <a:pt x="46573" y="16636"/>
                  </a:lnTo>
                  <a:lnTo>
                    <a:pt x="46754" y="15845"/>
                  </a:lnTo>
                  <a:lnTo>
                    <a:pt x="46897" y="15041"/>
                  </a:lnTo>
                  <a:lnTo>
                    <a:pt x="47014" y="14237"/>
                  </a:lnTo>
                  <a:lnTo>
                    <a:pt x="47104" y="13433"/>
                  </a:lnTo>
                  <a:lnTo>
                    <a:pt x="47143" y="12980"/>
                  </a:lnTo>
                  <a:lnTo>
                    <a:pt x="47169" y="12539"/>
                  </a:lnTo>
                  <a:lnTo>
                    <a:pt x="47195" y="12098"/>
                  </a:lnTo>
                  <a:lnTo>
                    <a:pt x="47208" y="11657"/>
                  </a:lnTo>
                  <a:lnTo>
                    <a:pt x="47208" y="11216"/>
                  </a:lnTo>
                  <a:lnTo>
                    <a:pt x="47195" y="10775"/>
                  </a:lnTo>
                  <a:lnTo>
                    <a:pt x="47182" y="10335"/>
                  </a:lnTo>
                  <a:lnTo>
                    <a:pt x="47169" y="9907"/>
                  </a:lnTo>
                  <a:lnTo>
                    <a:pt x="47130" y="9466"/>
                  </a:lnTo>
                  <a:lnTo>
                    <a:pt x="47091" y="9038"/>
                  </a:lnTo>
                  <a:lnTo>
                    <a:pt x="47053" y="8610"/>
                  </a:lnTo>
                  <a:lnTo>
                    <a:pt x="46988" y="8182"/>
                  </a:lnTo>
                  <a:lnTo>
                    <a:pt x="46936" y="7754"/>
                  </a:lnTo>
                  <a:lnTo>
                    <a:pt x="46858" y="7327"/>
                  </a:lnTo>
                  <a:lnTo>
                    <a:pt x="46780" y="6899"/>
                  </a:lnTo>
                  <a:lnTo>
                    <a:pt x="46689" y="6484"/>
                  </a:lnTo>
                  <a:lnTo>
                    <a:pt x="46599" y="6056"/>
                  </a:lnTo>
                  <a:lnTo>
                    <a:pt x="46495" y="5641"/>
                  </a:lnTo>
                  <a:lnTo>
                    <a:pt x="46378" y="5226"/>
                  </a:lnTo>
                  <a:lnTo>
                    <a:pt x="46262" y="4811"/>
                  </a:lnTo>
                  <a:lnTo>
                    <a:pt x="46145" y="4396"/>
                  </a:lnTo>
                  <a:lnTo>
                    <a:pt x="46002" y="3981"/>
                  </a:lnTo>
                  <a:lnTo>
                    <a:pt x="45860" y="3579"/>
                  </a:lnTo>
                  <a:lnTo>
                    <a:pt x="45717" y="3178"/>
                  </a:lnTo>
                  <a:lnTo>
                    <a:pt x="45393" y="2374"/>
                  </a:lnTo>
                  <a:lnTo>
                    <a:pt x="45043" y="1570"/>
                  </a:lnTo>
                  <a:lnTo>
                    <a:pt x="44667" y="779"/>
                  </a:lnTo>
                  <a:lnTo>
                    <a:pt x="44252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207675" y="3291175"/>
              <a:ext cx="1180225" cy="1117025"/>
            </a:xfrm>
            <a:custGeom>
              <a:avLst/>
              <a:gdLst/>
              <a:ahLst/>
              <a:cxnLst/>
              <a:rect l="l" t="t" r="r" b="b"/>
              <a:pathLst>
                <a:path w="47209" h="44681" fill="none" extrusionOk="0">
                  <a:moveTo>
                    <a:pt x="44252" y="1"/>
                  </a:moveTo>
                  <a:lnTo>
                    <a:pt x="44252" y="1"/>
                  </a:lnTo>
                  <a:lnTo>
                    <a:pt x="44421" y="507"/>
                  </a:lnTo>
                  <a:lnTo>
                    <a:pt x="44589" y="1012"/>
                  </a:lnTo>
                  <a:lnTo>
                    <a:pt x="44732" y="1518"/>
                  </a:lnTo>
                  <a:lnTo>
                    <a:pt x="44874" y="2037"/>
                  </a:lnTo>
                  <a:lnTo>
                    <a:pt x="44991" y="2542"/>
                  </a:lnTo>
                  <a:lnTo>
                    <a:pt x="45108" y="3061"/>
                  </a:lnTo>
                  <a:lnTo>
                    <a:pt x="45224" y="3579"/>
                  </a:lnTo>
                  <a:lnTo>
                    <a:pt x="45315" y="4098"/>
                  </a:lnTo>
                  <a:lnTo>
                    <a:pt x="45393" y="4617"/>
                  </a:lnTo>
                  <a:lnTo>
                    <a:pt x="45471" y="5148"/>
                  </a:lnTo>
                  <a:lnTo>
                    <a:pt x="45536" y="5667"/>
                  </a:lnTo>
                  <a:lnTo>
                    <a:pt x="45587" y="6199"/>
                  </a:lnTo>
                  <a:lnTo>
                    <a:pt x="45626" y="6730"/>
                  </a:lnTo>
                  <a:lnTo>
                    <a:pt x="45652" y="7262"/>
                  </a:lnTo>
                  <a:lnTo>
                    <a:pt x="45665" y="7806"/>
                  </a:lnTo>
                  <a:lnTo>
                    <a:pt x="45678" y="8338"/>
                  </a:lnTo>
                  <a:lnTo>
                    <a:pt x="45678" y="8338"/>
                  </a:lnTo>
                  <a:lnTo>
                    <a:pt x="45665" y="9207"/>
                  </a:lnTo>
                  <a:lnTo>
                    <a:pt x="45613" y="10062"/>
                  </a:lnTo>
                  <a:lnTo>
                    <a:pt x="45549" y="10918"/>
                  </a:lnTo>
                  <a:lnTo>
                    <a:pt x="45445" y="11761"/>
                  </a:lnTo>
                  <a:lnTo>
                    <a:pt x="45315" y="12604"/>
                  </a:lnTo>
                  <a:lnTo>
                    <a:pt x="45147" y="13433"/>
                  </a:lnTo>
                  <a:lnTo>
                    <a:pt x="44965" y="14263"/>
                  </a:lnTo>
                  <a:lnTo>
                    <a:pt x="44758" y="15080"/>
                  </a:lnTo>
                  <a:lnTo>
                    <a:pt x="44511" y="15897"/>
                  </a:lnTo>
                  <a:lnTo>
                    <a:pt x="44239" y="16701"/>
                  </a:lnTo>
                  <a:lnTo>
                    <a:pt x="43954" y="17505"/>
                  </a:lnTo>
                  <a:lnTo>
                    <a:pt x="43630" y="18295"/>
                  </a:lnTo>
                  <a:lnTo>
                    <a:pt x="43293" y="19073"/>
                  </a:lnTo>
                  <a:lnTo>
                    <a:pt x="42917" y="19851"/>
                  </a:lnTo>
                  <a:lnTo>
                    <a:pt x="42515" y="20616"/>
                  </a:lnTo>
                  <a:lnTo>
                    <a:pt x="42100" y="21368"/>
                  </a:lnTo>
                  <a:lnTo>
                    <a:pt x="41659" y="22120"/>
                  </a:lnTo>
                  <a:lnTo>
                    <a:pt x="41192" y="22859"/>
                  </a:lnTo>
                  <a:lnTo>
                    <a:pt x="40699" y="23585"/>
                  </a:lnTo>
                  <a:lnTo>
                    <a:pt x="40181" y="24311"/>
                  </a:lnTo>
                  <a:lnTo>
                    <a:pt x="39649" y="25012"/>
                  </a:lnTo>
                  <a:lnTo>
                    <a:pt x="39092" y="25712"/>
                  </a:lnTo>
                  <a:lnTo>
                    <a:pt x="38508" y="26399"/>
                  </a:lnTo>
                  <a:lnTo>
                    <a:pt x="37899" y="27073"/>
                  </a:lnTo>
                  <a:lnTo>
                    <a:pt x="37276" y="27747"/>
                  </a:lnTo>
                  <a:lnTo>
                    <a:pt x="36628" y="28396"/>
                  </a:lnTo>
                  <a:lnTo>
                    <a:pt x="35967" y="29044"/>
                  </a:lnTo>
                  <a:lnTo>
                    <a:pt x="35280" y="29666"/>
                  </a:lnTo>
                  <a:lnTo>
                    <a:pt x="34567" y="30289"/>
                  </a:lnTo>
                  <a:lnTo>
                    <a:pt x="33841" y="30898"/>
                  </a:lnTo>
                  <a:lnTo>
                    <a:pt x="33102" y="31481"/>
                  </a:lnTo>
                  <a:lnTo>
                    <a:pt x="32337" y="32065"/>
                  </a:lnTo>
                  <a:lnTo>
                    <a:pt x="31546" y="32635"/>
                  </a:lnTo>
                  <a:lnTo>
                    <a:pt x="30755" y="33193"/>
                  </a:lnTo>
                  <a:lnTo>
                    <a:pt x="29938" y="33724"/>
                  </a:lnTo>
                  <a:lnTo>
                    <a:pt x="29095" y="34256"/>
                  </a:lnTo>
                  <a:lnTo>
                    <a:pt x="28239" y="34762"/>
                  </a:lnTo>
                  <a:lnTo>
                    <a:pt x="27371" y="35267"/>
                  </a:lnTo>
                  <a:lnTo>
                    <a:pt x="26489" y="35747"/>
                  </a:lnTo>
                  <a:lnTo>
                    <a:pt x="25582" y="36214"/>
                  </a:lnTo>
                  <a:lnTo>
                    <a:pt x="24661" y="36668"/>
                  </a:lnTo>
                  <a:lnTo>
                    <a:pt x="23727" y="37096"/>
                  </a:lnTo>
                  <a:lnTo>
                    <a:pt x="22781" y="37523"/>
                  </a:lnTo>
                  <a:lnTo>
                    <a:pt x="21822" y="37925"/>
                  </a:lnTo>
                  <a:lnTo>
                    <a:pt x="20836" y="38314"/>
                  </a:lnTo>
                  <a:lnTo>
                    <a:pt x="19851" y="38690"/>
                  </a:lnTo>
                  <a:lnTo>
                    <a:pt x="18839" y="39040"/>
                  </a:lnTo>
                  <a:lnTo>
                    <a:pt x="17815" y="39378"/>
                  </a:lnTo>
                  <a:lnTo>
                    <a:pt x="16791" y="39702"/>
                  </a:lnTo>
                  <a:lnTo>
                    <a:pt x="15741" y="40000"/>
                  </a:lnTo>
                  <a:lnTo>
                    <a:pt x="14690" y="40285"/>
                  </a:lnTo>
                  <a:lnTo>
                    <a:pt x="13614" y="40557"/>
                  </a:lnTo>
                  <a:lnTo>
                    <a:pt x="12538" y="40804"/>
                  </a:lnTo>
                  <a:lnTo>
                    <a:pt x="11449" y="41037"/>
                  </a:lnTo>
                  <a:lnTo>
                    <a:pt x="10347" y="41245"/>
                  </a:lnTo>
                  <a:lnTo>
                    <a:pt x="9232" y="41439"/>
                  </a:lnTo>
                  <a:lnTo>
                    <a:pt x="8104" y="41608"/>
                  </a:lnTo>
                  <a:lnTo>
                    <a:pt x="6976" y="41763"/>
                  </a:lnTo>
                  <a:lnTo>
                    <a:pt x="5835" y="41893"/>
                  </a:lnTo>
                  <a:lnTo>
                    <a:pt x="4681" y="42010"/>
                  </a:lnTo>
                  <a:lnTo>
                    <a:pt x="3527" y="42100"/>
                  </a:lnTo>
                  <a:lnTo>
                    <a:pt x="2360" y="42178"/>
                  </a:lnTo>
                  <a:lnTo>
                    <a:pt x="1180" y="42230"/>
                  </a:lnTo>
                  <a:lnTo>
                    <a:pt x="1" y="42256"/>
                  </a:lnTo>
                  <a:lnTo>
                    <a:pt x="26" y="44680"/>
                  </a:lnTo>
                  <a:lnTo>
                    <a:pt x="26" y="44680"/>
                  </a:lnTo>
                  <a:lnTo>
                    <a:pt x="1180" y="44667"/>
                  </a:lnTo>
                  <a:lnTo>
                    <a:pt x="2321" y="44629"/>
                  </a:lnTo>
                  <a:lnTo>
                    <a:pt x="3449" y="44577"/>
                  </a:lnTo>
                  <a:lnTo>
                    <a:pt x="4590" y="44499"/>
                  </a:lnTo>
                  <a:lnTo>
                    <a:pt x="5705" y="44408"/>
                  </a:lnTo>
                  <a:lnTo>
                    <a:pt x="6820" y="44291"/>
                  </a:lnTo>
                  <a:lnTo>
                    <a:pt x="7935" y="44162"/>
                  </a:lnTo>
                  <a:lnTo>
                    <a:pt x="9037" y="44006"/>
                  </a:lnTo>
                  <a:lnTo>
                    <a:pt x="10127" y="43838"/>
                  </a:lnTo>
                  <a:lnTo>
                    <a:pt x="11216" y="43656"/>
                  </a:lnTo>
                  <a:lnTo>
                    <a:pt x="12292" y="43449"/>
                  </a:lnTo>
                  <a:lnTo>
                    <a:pt x="13355" y="43228"/>
                  </a:lnTo>
                  <a:lnTo>
                    <a:pt x="14405" y="42995"/>
                  </a:lnTo>
                  <a:lnTo>
                    <a:pt x="15455" y="42736"/>
                  </a:lnTo>
                  <a:lnTo>
                    <a:pt x="16493" y="42463"/>
                  </a:lnTo>
                  <a:lnTo>
                    <a:pt x="17517" y="42178"/>
                  </a:lnTo>
                  <a:lnTo>
                    <a:pt x="18528" y="41880"/>
                  </a:lnTo>
                  <a:lnTo>
                    <a:pt x="19527" y="41556"/>
                  </a:lnTo>
                  <a:lnTo>
                    <a:pt x="20525" y="41219"/>
                  </a:lnTo>
                  <a:lnTo>
                    <a:pt x="21497" y="40869"/>
                  </a:lnTo>
                  <a:lnTo>
                    <a:pt x="22470" y="40506"/>
                  </a:lnTo>
                  <a:lnTo>
                    <a:pt x="23416" y="40117"/>
                  </a:lnTo>
                  <a:lnTo>
                    <a:pt x="24363" y="39728"/>
                  </a:lnTo>
                  <a:lnTo>
                    <a:pt x="25283" y="39313"/>
                  </a:lnTo>
                  <a:lnTo>
                    <a:pt x="26204" y="38885"/>
                  </a:lnTo>
                  <a:lnTo>
                    <a:pt x="27099" y="38444"/>
                  </a:lnTo>
                  <a:lnTo>
                    <a:pt x="27980" y="37990"/>
                  </a:lnTo>
                  <a:lnTo>
                    <a:pt x="28849" y="37523"/>
                  </a:lnTo>
                  <a:lnTo>
                    <a:pt x="29705" y="37044"/>
                  </a:lnTo>
                  <a:lnTo>
                    <a:pt x="30534" y="36538"/>
                  </a:lnTo>
                  <a:lnTo>
                    <a:pt x="31364" y="36032"/>
                  </a:lnTo>
                  <a:lnTo>
                    <a:pt x="32168" y="35514"/>
                  </a:lnTo>
                  <a:lnTo>
                    <a:pt x="32959" y="34982"/>
                  </a:lnTo>
                  <a:lnTo>
                    <a:pt x="33724" y="34438"/>
                  </a:lnTo>
                  <a:lnTo>
                    <a:pt x="34476" y="33880"/>
                  </a:lnTo>
                  <a:lnTo>
                    <a:pt x="35215" y="33310"/>
                  </a:lnTo>
                  <a:lnTo>
                    <a:pt x="35928" y="32726"/>
                  </a:lnTo>
                  <a:lnTo>
                    <a:pt x="36628" y="32130"/>
                  </a:lnTo>
                  <a:lnTo>
                    <a:pt x="37315" y="31533"/>
                  </a:lnTo>
                  <a:lnTo>
                    <a:pt x="37964" y="30911"/>
                  </a:lnTo>
                  <a:lnTo>
                    <a:pt x="38612" y="30289"/>
                  </a:lnTo>
                  <a:lnTo>
                    <a:pt x="39234" y="29653"/>
                  </a:lnTo>
                  <a:lnTo>
                    <a:pt x="39831" y="29005"/>
                  </a:lnTo>
                  <a:lnTo>
                    <a:pt x="40414" y="28344"/>
                  </a:lnTo>
                  <a:lnTo>
                    <a:pt x="40972" y="27683"/>
                  </a:lnTo>
                  <a:lnTo>
                    <a:pt x="41503" y="26995"/>
                  </a:lnTo>
                  <a:lnTo>
                    <a:pt x="42022" y="26308"/>
                  </a:lnTo>
                  <a:lnTo>
                    <a:pt x="42515" y="25621"/>
                  </a:lnTo>
                  <a:lnTo>
                    <a:pt x="42981" y="24921"/>
                  </a:lnTo>
                  <a:lnTo>
                    <a:pt x="43435" y="24208"/>
                  </a:lnTo>
                  <a:lnTo>
                    <a:pt x="43863" y="23482"/>
                  </a:lnTo>
                  <a:lnTo>
                    <a:pt x="44265" y="22756"/>
                  </a:lnTo>
                  <a:lnTo>
                    <a:pt x="44641" y="22017"/>
                  </a:lnTo>
                  <a:lnTo>
                    <a:pt x="44991" y="21265"/>
                  </a:lnTo>
                  <a:lnTo>
                    <a:pt x="45315" y="20513"/>
                  </a:lnTo>
                  <a:lnTo>
                    <a:pt x="45626" y="19748"/>
                  </a:lnTo>
                  <a:lnTo>
                    <a:pt x="45899" y="18983"/>
                  </a:lnTo>
                  <a:lnTo>
                    <a:pt x="46158" y="18205"/>
                  </a:lnTo>
                  <a:lnTo>
                    <a:pt x="46378" y="17427"/>
                  </a:lnTo>
                  <a:lnTo>
                    <a:pt x="46573" y="16636"/>
                  </a:lnTo>
                  <a:lnTo>
                    <a:pt x="46754" y="15845"/>
                  </a:lnTo>
                  <a:lnTo>
                    <a:pt x="46897" y="15041"/>
                  </a:lnTo>
                  <a:lnTo>
                    <a:pt x="47014" y="14237"/>
                  </a:lnTo>
                  <a:lnTo>
                    <a:pt x="47104" y="13433"/>
                  </a:lnTo>
                  <a:lnTo>
                    <a:pt x="47104" y="13433"/>
                  </a:lnTo>
                  <a:lnTo>
                    <a:pt x="47143" y="12980"/>
                  </a:lnTo>
                  <a:lnTo>
                    <a:pt x="47169" y="12539"/>
                  </a:lnTo>
                  <a:lnTo>
                    <a:pt x="47195" y="12098"/>
                  </a:lnTo>
                  <a:lnTo>
                    <a:pt x="47208" y="11657"/>
                  </a:lnTo>
                  <a:lnTo>
                    <a:pt x="47208" y="11216"/>
                  </a:lnTo>
                  <a:lnTo>
                    <a:pt x="47195" y="10775"/>
                  </a:lnTo>
                  <a:lnTo>
                    <a:pt x="47182" y="10335"/>
                  </a:lnTo>
                  <a:lnTo>
                    <a:pt x="47169" y="9907"/>
                  </a:lnTo>
                  <a:lnTo>
                    <a:pt x="47130" y="9466"/>
                  </a:lnTo>
                  <a:lnTo>
                    <a:pt x="47091" y="9038"/>
                  </a:lnTo>
                  <a:lnTo>
                    <a:pt x="47053" y="8610"/>
                  </a:lnTo>
                  <a:lnTo>
                    <a:pt x="46988" y="8182"/>
                  </a:lnTo>
                  <a:lnTo>
                    <a:pt x="46936" y="7754"/>
                  </a:lnTo>
                  <a:lnTo>
                    <a:pt x="46858" y="7327"/>
                  </a:lnTo>
                  <a:lnTo>
                    <a:pt x="46780" y="6899"/>
                  </a:lnTo>
                  <a:lnTo>
                    <a:pt x="46689" y="6484"/>
                  </a:lnTo>
                  <a:lnTo>
                    <a:pt x="46599" y="6056"/>
                  </a:lnTo>
                  <a:lnTo>
                    <a:pt x="46495" y="5641"/>
                  </a:lnTo>
                  <a:lnTo>
                    <a:pt x="46378" y="5226"/>
                  </a:lnTo>
                  <a:lnTo>
                    <a:pt x="46262" y="4811"/>
                  </a:lnTo>
                  <a:lnTo>
                    <a:pt x="46145" y="4396"/>
                  </a:lnTo>
                  <a:lnTo>
                    <a:pt x="46002" y="3981"/>
                  </a:lnTo>
                  <a:lnTo>
                    <a:pt x="45860" y="3579"/>
                  </a:lnTo>
                  <a:lnTo>
                    <a:pt x="45717" y="3178"/>
                  </a:lnTo>
                  <a:lnTo>
                    <a:pt x="45393" y="2374"/>
                  </a:lnTo>
                  <a:lnTo>
                    <a:pt x="45043" y="1570"/>
                  </a:lnTo>
                  <a:lnTo>
                    <a:pt x="44667" y="779"/>
                  </a:lnTo>
                  <a:lnTo>
                    <a:pt x="4425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137025" y="4347225"/>
              <a:ext cx="71325" cy="60975"/>
            </a:xfrm>
            <a:custGeom>
              <a:avLst/>
              <a:gdLst/>
              <a:ahLst/>
              <a:cxnLst/>
              <a:rect l="l" t="t" r="r" b="b"/>
              <a:pathLst>
                <a:path w="2853" h="2439" extrusionOk="0">
                  <a:moveTo>
                    <a:pt x="0" y="1"/>
                  </a:moveTo>
                  <a:lnTo>
                    <a:pt x="0" y="2387"/>
                  </a:lnTo>
                  <a:lnTo>
                    <a:pt x="1089" y="2425"/>
                  </a:lnTo>
                  <a:lnTo>
                    <a:pt x="2476" y="2438"/>
                  </a:lnTo>
                  <a:lnTo>
                    <a:pt x="2852" y="2438"/>
                  </a:lnTo>
                  <a:lnTo>
                    <a:pt x="2827" y="14"/>
                  </a:lnTo>
                  <a:lnTo>
                    <a:pt x="1724" y="27"/>
                  </a:lnTo>
                  <a:lnTo>
                    <a:pt x="856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137025" y="4347225"/>
              <a:ext cx="71325" cy="60975"/>
            </a:xfrm>
            <a:custGeom>
              <a:avLst/>
              <a:gdLst/>
              <a:ahLst/>
              <a:cxnLst/>
              <a:rect l="l" t="t" r="r" b="b"/>
              <a:pathLst>
                <a:path w="2853" h="2439" fill="none" extrusionOk="0">
                  <a:moveTo>
                    <a:pt x="0" y="1"/>
                  </a:moveTo>
                  <a:lnTo>
                    <a:pt x="0" y="2387"/>
                  </a:lnTo>
                  <a:lnTo>
                    <a:pt x="0" y="2387"/>
                  </a:lnTo>
                  <a:lnTo>
                    <a:pt x="1089" y="2425"/>
                  </a:lnTo>
                  <a:lnTo>
                    <a:pt x="1089" y="2425"/>
                  </a:lnTo>
                  <a:lnTo>
                    <a:pt x="2476" y="2438"/>
                  </a:lnTo>
                  <a:lnTo>
                    <a:pt x="2476" y="2438"/>
                  </a:lnTo>
                  <a:lnTo>
                    <a:pt x="2852" y="2438"/>
                  </a:lnTo>
                  <a:lnTo>
                    <a:pt x="2827" y="14"/>
                  </a:lnTo>
                  <a:lnTo>
                    <a:pt x="2827" y="14"/>
                  </a:lnTo>
                  <a:lnTo>
                    <a:pt x="1724" y="27"/>
                  </a:lnTo>
                  <a:lnTo>
                    <a:pt x="1724" y="27"/>
                  </a:lnTo>
                  <a:lnTo>
                    <a:pt x="856" y="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114675" y="3937200"/>
              <a:ext cx="1022350" cy="511850"/>
            </a:xfrm>
            <a:custGeom>
              <a:avLst/>
              <a:gdLst/>
              <a:ahLst/>
              <a:cxnLst/>
              <a:rect l="l" t="t" r="r" b="b"/>
              <a:pathLst>
                <a:path w="40894" h="20474" extrusionOk="0">
                  <a:moveTo>
                    <a:pt x="2529" y="0"/>
                  </a:moveTo>
                  <a:lnTo>
                    <a:pt x="2827" y="493"/>
                  </a:lnTo>
                  <a:lnTo>
                    <a:pt x="3151" y="986"/>
                  </a:lnTo>
                  <a:lnTo>
                    <a:pt x="3475" y="1466"/>
                  </a:lnTo>
                  <a:lnTo>
                    <a:pt x="3813" y="1945"/>
                  </a:lnTo>
                  <a:lnTo>
                    <a:pt x="4163" y="2425"/>
                  </a:lnTo>
                  <a:lnTo>
                    <a:pt x="4526" y="2892"/>
                  </a:lnTo>
                  <a:lnTo>
                    <a:pt x="4889" y="3359"/>
                  </a:lnTo>
                  <a:lnTo>
                    <a:pt x="5278" y="3812"/>
                  </a:lnTo>
                  <a:lnTo>
                    <a:pt x="5524" y="3177"/>
                  </a:lnTo>
                  <a:lnTo>
                    <a:pt x="5122" y="2788"/>
                  </a:lnTo>
                  <a:lnTo>
                    <a:pt x="4733" y="2412"/>
                  </a:lnTo>
                  <a:lnTo>
                    <a:pt x="4344" y="2010"/>
                  </a:lnTo>
                  <a:lnTo>
                    <a:pt x="3968" y="1621"/>
                  </a:lnTo>
                  <a:lnTo>
                    <a:pt x="3592" y="1219"/>
                  </a:lnTo>
                  <a:lnTo>
                    <a:pt x="3229" y="817"/>
                  </a:lnTo>
                  <a:lnTo>
                    <a:pt x="2879" y="402"/>
                  </a:lnTo>
                  <a:lnTo>
                    <a:pt x="2529" y="0"/>
                  </a:lnTo>
                  <a:close/>
                  <a:moveTo>
                    <a:pt x="19942" y="12175"/>
                  </a:moveTo>
                  <a:lnTo>
                    <a:pt x="1323" y="19008"/>
                  </a:lnTo>
                  <a:lnTo>
                    <a:pt x="1232" y="19034"/>
                  </a:lnTo>
                  <a:lnTo>
                    <a:pt x="1142" y="19047"/>
                  </a:lnTo>
                  <a:lnTo>
                    <a:pt x="1051" y="19060"/>
                  </a:lnTo>
                  <a:lnTo>
                    <a:pt x="960" y="19073"/>
                  </a:lnTo>
                  <a:lnTo>
                    <a:pt x="856" y="19060"/>
                  </a:lnTo>
                  <a:lnTo>
                    <a:pt x="766" y="19047"/>
                  </a:lnTo>
                  <a:lnTo>
                    <a:pt x="675" y="19021"/>
                  </a:lnTo>
                  <a:lnTo>
                    <a:pt x="584" y="18995"/>
                  </a:lnTo>
                  <a:lnTo>
                    <a:pt x="506" y="18956"/>
                  </a:lnTo>
                  <a:lnTo>
                    <a:pt x="416" y="18904"/>
                  </a:lnTo>
                  <a:lnTo>
                    <a:pt x="338" y="18852"/>
                  </a:lnTo>
                  <a:lnTo>
                    <a:pt x="273" y="18801"/>
                  </a:lnTo>
                  <a:lnTo>
                    <a:pt x="104" y="19125"/>
                  </a:lnTo>
                  <a:lnTo>
                    <a:pt x="52" y="19254"/>
                  </a:lnTo>
                  <a:lnTo>
                    <a:pt x="27" y="19384"/>
                  </a:lnTo>
                  <a:lnTo>
                    <a:pt x="1" y="19501"/>
                  </a:lnTo>
                  <a:lnTo>
                    <a:pt x="1" y="19617"/>
                  </a:lnTo>
                  <a:lnTo>
                    <a:pt x="14" y="19734"/>
                  </a:lnTo>
                  <a:lnTo>
                    <a:pt x="52" y="19851"/>
                  </a:lnTo>
                  <a:lnTo>
                    <a:pt x="91" y="19954"/>
                  </a:lnTo>
                  <a:lnTo>
                    <a:pt x="143" y="20058"/>
                  </a:lnTo>
                  <a:lnTo>
                    <a:pt x="208" y="20149"/>
                  </a:lnTo>
                  <a:lnTo>
                    <a:pt x="299" y="20227"/>
                  </a:lnTo>
                  <a:lnTo>
                    <a:pt x="377" y="20305"/>
                  </a:lnTo>
                  <a:lnTo>
                    <a:pt x="480" y="20356"/>
                  </a:lnTo>
                  <a:lnTo>
                    <a:pt x="584" y="20408"/>
                  </a:lnTo>
                  <a:lnTo>
                    <a:pt x="701" y="20447"/>
                  </a:lnTo>
                  <a:lnTo>
                    <a:pt x="817" y="20473"/>
                  </a:lnTo>
                  <a:lnTo>
                    <a:pt x="947" y="20473"/>
                  </a:lnTo>
                  <a:lnTo>
                    <a:pt x="1103" y="20460"/>
                  </a:lnTo>
                  <a:lnTo>
                    <a:pt x="1284" y="20421"/>
                  </a:lnTo>
                  <a:lnTo>
                    <a:pt x="20136" y="14327"/>
                  </a:lnTo>
                  <a:lnTo>
                    <a:pt x="21277" y="14794"/>
                  </a:lnTo>
                  <a:lnTo>
                    <a:pt x="22457" y="15248"/>
                  </a:lnTo>
                  <a:lnTo>
                    <a:pt x="23650" y="15676"/>
                  </a:lnTo>
                  <a:lnTo>
                    <a:pt x="24856" y="16078"/>
                  </a:lnTo>
                  <a:lnTo>
                    <a:pt x="26100" y="16454"/>
                  </a:lnTo>
                  <a:lnTo>
                    <a:pt x="27345" y="16804"/>
                  </a:lnTo>
                  <a:lnTo>
                    <a:pt x="28629" y="17128"/>
                  </a:lnTo>
                  <a:lnTo>
                    <a:pt x="29925" y="17426"/>
                  </a:lnTo>
                  <a:lnTo>
                    <a:pt x="31235" y="17698"/>
                  </a:lnTo>
                  <a:lnTo>
                    <a:pt x="32570" y="17932"/>
                  </a:lnTo>
                  <a:lnTo>
                    <a:pt x="33919" y="18152"/>
                  </a:lnTo>
                  <a:lnTo>
                    <a:pt x="35280" y="18334"/>
                  </a:lnTo>
                  <a:lnTo>
                    <a:pt x="36667" y="18502"/>
                  </a:lnTo>
                  <a:lnTo>
                    <a:pt x="38055" y="18632"/>
                  </a:lnTo>
                  <a:lnTo>
                    <a:pt x="39468" y="18723"/>
                  </a:lnTo>
                  <a:lnTo>
                    <a:pt x="40181" y="18762"/>
                  </a:lnTo>
                  <a:lnTo>
                    <a:pt x="40894" y="18788"/>
                  </a:lnTo>
                  <a:lnTo>
                    <a:pt x="40894" y="16402"/>
                  </a:lnTo>
                  <a:lnTo>
                    <a:pt x="39481" y="16350"/>
                  </a:lnTo>
                  <a:lnTo>
                    <a:pt x="38068" y="16272"/>
                  </a:lnTo>
                  <a:lnTo>
                    <a:pt x="36680" y="16156"/>
                  </a:lnTo>
                  <a:lnTo>
                    <a:pt x="35293" y="16013"/>
                  </a:lnTo>
                  <a:lnTo>
                    <a:pt x="33932" y="15844"/>
                  </a:lnTo>
                  <a:lnTo>
                    <a:pt x="32583" y="15637"/>
                  </a:lnTo>
                  <a:lnTo>
                    <a:pt x="31235" y="15417"/>
                  </a:lnTo>
                  <a:lnTo>
                    <a:pt x="29912" y="15157"/>
                  </a:lnTo>
                  <a:lnTo>
                    <a:pt x="28603" y="14872"/>
                  </a:lnTo>
                  <a:lnTo>
                    <a:pt x="27319" y="14561"/>
                  </a:lnTo>
                  <a:lnTo>
                    <a:pt x="26048" y="14237"/>
                  </a:lnTo>
                  <a:lnTo>
                    <a:pt x="24791" y="13874"/>
                  </a:lnTo>
                  <a:lnTo>
                    <a:pt x="23546" y="13485"/>
                  </a:lnTo>
                  <a:lnTo>
                    <a:pt x="22327" y="13070"/>
                  </a:lnTo>
                  <a:lnTo>
                    <a:pt x="21122" y="12629"/>
                  </a:lnTo>
                  <a:lnTo>
                    <a:pt x="19942" y="12175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114675" y="4241575"/>
              <a:ext cx="1022350" cy="207475"/>
            </a:xfrm>
            <a:custGeom>
              <a:avLst/>
              <a:gdLst/>
              <a:ahLst/>
              <a:cxnLst/>
              <a:rect l="l" t="t" r="r" b="b"/>
              <a:pathLst>
                <a:path w="40894" h="8299" fill="none" extrusionOk="0">
                  <a:moveTo>
                    <a:pt x="19942" y="0"/>
                  </a:moveTo>
                  <a:lnTo>
                    <a:pt x="1323" y="6833"/>
                  </a:lnTo>
                  <a:lnTo>
                    <a:pt x="1323" y="6833"/>
                  </a:lnTo>
                  <a:lnTo>
                    <a:pt x="1232" y="6859"/>
                  </a:lnTo>
                  <a:lnTo>
                    <a:pt x="1142" y="6872"/>
                  </a:lnTo>
                  <a:lnTo>
                    <a:pt x="1051" y="6885"/>
                  </a:lnTo>
                  <a:lnTo>
                    <a:pt x="960" y="6898"/>
                  </a:lnTo>
                  <a:lnTo>
                    <a:pt x="960" y="6898"/>
                  </a:lnTo>
                  <a:lnTo>
                    <a:pt x="856" y="6885"/>
                  </a:lnTo>
                  <a:lnTo>
                    <a:pt x="766" y="6872"/>
                  </a:lnTo>
                  <a:lnTo>
                    <a:pt x="675" y="6846"/>
                  </a:lnTo>
                  <a:lnTo>
                    <a:pt x="584" y="6820"/>
                  </a:lnTo>
                  <a:lnTo>
                    <a:pt x="506" y="6781"/>
                  </a:lnTo>
                  <a:lnTo>
                    <a:pt x="416" y="6729"/>
                  </a:lnTo>
                  <a:lnTo>
                    <a:pt x="338" y="6677"/>
                  </a:lnTo>
                  <a:lnTo>
                    <a:pt x="273" y="6626"/>
                  </a:lnTo>
                  <a:lnTo>
                    <a:pt x="104" y="6950"/>
                  </a:lnTo>
                  <a:lnTo>
                    <a:pt x="104" y="6950"/>
                  </a:lnTo>
                  <a:lnTo>
                    <a:pt x="52" y="7079"/>
                  </a:lnTo>
                  <a:lnTo>
                    <a:pt x="27" y="7209"/>
                  </a:lnTo>
                  <a:lnTo>
                    <a:pt x="1" y="7326"/>
                  </a:lnTo>
                  <a:lnTo>
                    <a:pt x="1" y="7442"/>
                  </a:lnTo>
                  <a:lnTo>
                    <a:pt x="14" y="7559"/>
                  </a:lnTo>
                  <a:lnTo>
                    <a:pt x="52" y="7676"/>
                  </a:lnTo>
                  <a:lnTo>
                    <a:pt x="91" y="7779"/>
                  </a:lnTo>
                  <a:lnTo>
                    <a:pt x="143" y="7883"/>
                  </a:lnTo>
                  <a:lnTo>
                    <a:pt x="208" y="7974"/>
                  </a:lnTo>
                  <a:lnTo>
                    <a:pt x="299" y="8052"/>
                  </a:lnTo>
                  <a:lnTo>
                    <a:pt x="377" y="8130"/>
                  </a:lnTo>
                  <a:lnTo>
                    <a:pt x="480" y="8181"/>
                  </a:lnTo>
                  <a:lnTo>
                    <a:pt x="584" y="8233"/>
                  </a:lnTo>
                  <a:lnTo>
                    <a:pt x="701" y="8272"/>
                  </a:lnTo>
                  <a:lnTo>
                    <a:pt x="817" y="8298"/>
                  </a:lnTo>
                  <a:lnTo>
                    <a:pt x="947" y="8298"/>
                  </a:lnTo>
                  <a:lnTo>
                    <a:pt x="947" y="8298"/>
                  </a:lnTo>
                  <a:lnTo>
                    <a:pt x="1103" y="8285"/>
                  </a:lnTo>
                  <a:lnTo>
                    <a:pt x="1284" y="8246"/>
                  </a:lnTo>
                  <a:lnTo>
                    <a:pt x="20136" y="2152"/>
                  </a:lnTo>
                  <a:lnTo>
                    <a:pt x="20136" y="2152"/>
                  </a:lnTo>
                  <a:lnTo>
                    <a:pt x="21277" y="2619"/>
                  </a:lnTo>
                  <a:lnTo>
                    <a:pt x="22457" y="3073"/>
                  </a:lnTo>
                  <a:lnTo>
                    <a:pt x="23650" y="3501"/>
                  </a:lnTo>
                  <a:lnTo>
                    <a:pt x="24856" y="3903"/>
                  </a:lnTo>
                  <a:lnTo>
                    <a:pt x="26100" y="4279"/>
                  </a:lnTo>
                  <a:lnTo>
                    <a:pt x="27345" y="4629"/>
                  </a:lnTo>
                  <a:lnTo>
                    <a:pt x="28629" y="4953"/>
                  </a:lnTo>
                  <a:lnTo>
                    <a:pt x="29925" y="5251"/>
                  </a:lnTo>
                  <a:lnTo>
                    <a:pt x="31235" y="5523"/>
                  </a:lnTo>
                  <a:lnTo>
                    <a:pt x="32570" y="5757"/>
                  </a:lnTo>
                  <a:lnTo>
                    <a:pt x="33919" y="5977"/>
                  </a:lnTo>
                  <a:lnTo>
                    <a:pt x="35280" y="6159"/>
                  </a:lnTo>
                  <a:lnTo>
                    <a:pt x="36667" y="6327"/>
                  </a:lnTo>
                  <a:lnTo>
                    <a:pt x="38055" y="6457"/>
                  </a:lnTo>
                  <a:lnTo>
                    <a:pt x="39468" y="6548"/>
                  </a:lnTo>
                  <a:lnTo>
                    <a:pt x="40181" y="6587"/>
                  </a:lnTo>
                  <a:lnTo>
                    <a:pt x="40894" y="6613"/>
                  </a:lnTo>
                  <a:lnTo>
                    <a:pt x="40894" y="4227"/>
                  </a:lnTo>
                  <a:lnTo>
                    <a:pt x="40894" y="4227"/>
                  </a:lnTo>
                  <a:lnTo>
                    <a:pt x="39481" y="4175"/>
                  </a:lnTo>
                  <a:lnTo>
                    <a:pt x="38068" y="4097"/>
                  </a:lnTo>
                  <a:lnTo>
                    <a:pt x="36680" y="3981"/>
                  </a:lnTo>
                  <a:lnTo>
                    <a:pt x="35293" y="3838"/>
                  </a:lnTo>
                  <a:lnTo>
                    <a:pt x="33932" y="3669"/>
                  </a:lnTo>
                  <a:lnTo>
                    <a:pt x="32583" y="3462"/>
                  </a:lnTo>
                  <a:lnTo>
                    <a:pt x="31235" y="3242"/>
                  </a:lnTo>
                  <a:lnTo>
                    <a:pt x="29912" y="2982"/>
                  </a:lnTo>
                  <a:lnTo>
                    <a:pt x="28603" y="2697"/>
                  </a:lnTo>
                  <a:lnTo>
                    <a:pt x="27319" y="2386"/>
                  </a:lnTo>
                  <a:lnTo>
                    <a:pt x="26048" y="2062"/>
                  </a:lnTo>
                  <a:lnTo>
                    <a:pt x="24791" y="1699"/>
                  </a:lnTo>
                  <a:lnTo>
                    <a:pt x="23546" y="1310"/>
                  </a:lnTo>
                  <a:lnTo>
                    <a:pt x="22327" y="895"/>
                  </a:lnTo>
                  <a:lnTo>
                    <a:pt x="21122" y="454"/>
                  </a:lnTo>
                  <a:lnTo>
                    <a:pt x="1994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4177875" y="3937200"/>
              <a:ext cx="74900" cy="95325"/>
            </a:xfrm>
            <a:custGeom>
              <a:avLst/>
              <a:gdLst/>
              <a:ahLst/>
              <a:cxnLst/>
              <a:rect l="l" t="t" r="r" b="b"/>
              <a:pathLst>
                <a:path w="2996" h="381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99" y="493"/>
                  </a:lnTo>
                  <a:lnTo>
                    <a:pt x="623" y="986"/>
                  </a:lnTo>
                  <a:lnTo>
                    <a:pt x="947" y="1466"/>
                  </a:lnTo>
                  <a:lnTo>
                    <a:pt x="1285" y="1945"/>
                  </a:lnTo>
                  <a:lnTo>
                    <a:pt x="1635" y="2425"/>
                  </a:lnTo>
                  <a:lnTo>
                    <a:pt x="1998" y="2892"/>
                  </a:lnTo>
                  <a:lnTo>
                    <a:pt x="2361" y="3359"/>
                  </a:lnTo>
                  <a:lnTo>
                    <a:pt x="2750" y="3812"/>
                  </a:lnTo>
                  <a:lnTo>
                    <a:pt x="2996" y="3177"/>
                  </a:lnTo>
                  <a:lnTo>
                    <a:pt x="2996" y="3177"/>
                  </a:lnTo>
                  <a:lnTo>
                    <a:pt x="2594" y="2788"/>
                  </a:lnTo>
                  <a:lnTo>
                    <a:pt x="2205" y="2412"/>
                  </a:lnTo>
                  <a:lnTo>
                    <a:pt x="1816" y="2010"/>
                  </a:lnTo>
                  <a:lnTo>
                    <a:pt x="1440" y="1621"/>
                  </a:lnTo>
                  <a:lnTo>
                    <a:pt x="1064" y="1219"/>
                  </a:lnTo>
                  <a:lnTo>
                    <a:pt x="701" y="817"/>
                  </a:lnTo>
                  <a:lnTo>
                    <a:pt x="351" y="40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4010625" y="2651325"/>
              <a:ext cx="2339025" cy="1762700"/>
            </a:xfrm>
            <a:custGeom>
              <a:avLst/>
              <a:gdLst/>
              <a:ahLst/>
              <a:cxnLst/>
              <a:rect l="l" t="t" r="r" b="b"/>
              <a:pathLst>
                <a:path w="93561" h="70508" extrusionOk="0">
                  <a:moveTo>
                    <a:pt x="46780" y="1"/>
                  </a:moveTo>
                  <a:lnTo>
                    <a:pt x="45575" y="14"/>
                  </a:lnTo>
                  <a:lnTo>
                    <a:pt x="44382" y="53"/>
                  </a:lnTo>
                  <a:lnTo>
                    <a:pt x="43189" y="105"/>
                  </a:lnTo>
                  <a:lnTo>
                    <a:pt x="41996" y="182"/>
                  </a:lnTo>
                  <a:lnTo>
                    <a:pt x="40829" y="273"/>
                  </a:lnTo>
                  <a:lnTo>
                    <a:pt x="39662" y="390"/>
                  </a:lnTo>
                  <a:lnTo>
                    <a:pt x="38508" y="532"/>
                  </a:lnTo>
                  <a:lnTo>
                    <a:pt x="37354" y="688"/>
                  </a:lnTo>
                  <a:lnTo>
                    <a:pt x="36213" y="870"/>
                  </a:lnTo>
                  <a:lnTo>
                    <a:pt x="35098" y="1077"/>
                  </a:lnTo>
                  <a:lnTo>
                    <a:pt x="33970" y="1284"/>
                  </a:lnTo>
                  <a:lnTo>
                    <a:pt x="32868" y="1531"/>
                  </a:lnTo>
                  <a:lnTo>
                    <a:pt x="31779" y="1790"/>
                  </a:lnTo>
                  <a:lnTo>
                    <a:pt x="30703" y="2062"/>
                  </a:lnTo>
                  <a:lnTo>
                    <a:pt x="29627" y="2361"/>
                  </a:lnTo>
                  <a:lnTo>
                    <a:pt x="28577" y="2672"/>
                  </a:lnTo>
                  <a:lnTo>
                    <a:pt x="27527" y="2996"/>
                  </a:lnTo>
                  <a:lnTo>
                    <a:pt x="26502" y="3346"/>
                  </a:lnTo>
                  <a:lnTo>
                    <a:pt x="25491" y="3709"/>
                  </a:lnTo>
                  <a:lnTo>
                    <a:pt x="24480" y="4098"/>
                  </a:lnTo>
                  <a:lnTo>
                    <a:pt x="23494" y="4500"/>
                  </a:lnTo>
                  <a:lnTo>
                    <a:pt x="22522" y="4915"/>
                  </a:lnTo>
                  <a:lnTo>
                    <a:pt x="21562" y="5343"/>
                  </a:lnTo>
                  <a:lnTo>
                    <a:pt x="20629" y="5797"/>
                  </a:lnTo>
                  <a:lnTo>
                    <a:pt x="19708" y="6263"/>
                  </a:lnTo>
                  <a:lnTo>
                    <a:pt x="18788" y="6743"/>
                  </a:lnTo>
                  <a:lnTo>
                    <a:pt x="17906" y="7236"/>
                  </a:lnTo>
                  <a:lnTo>
                    <a:pt x="17024" y="7754"/>
                  </a:lnTo>
                  <a:lnTo>
                    <a:pt x="16169" y="8273"/>
                  </a:lnTo>
                  <a:lnTo>
                    <a:pt x="15326" y="8817"/>
                  </a:lnTo>
                  <a:lnTo>
                    <a:pt x="14509" y="9375"/>
                  </a:lnTo>
                  <a:lnTo>
                    <a:pt x="13705" y="9945"/>
                  </a:lnTo>
                  <a:lnTo>
                    <a:pt x="12914" y="10516"/>
                  </a:lnTo>
                  <a:lnTo>
                    <a:pt x="12149" y="11112"/>
                  </a:lnTo>
                  <a:lnTo>
                    <a:pt x="11410" y="11722"/>
                  </a:lnTo>
                  <a:lnTo>
                    <a:pt x="10684" y="12344"/>
                  </a:lnTo>
                  <a:lnTo>
                    <a:pt x="9984" y="12979"/>
                  </a:lnTo>
                  <a:lnTo>
                    <a:pt x="9297" y="13628"/>
                  </a:lnTo>
                  <a:lnTo>
                    <a:pt x="8636" y="14289"/>
                  </a:lnTo>
                  <a:lnTo>
                    <a:pt x="7987" y="14963"/>
                  </a:lnTo>
                  <a:lnTo>
                    <a:pt x="7365" y="15650"/>
                  </a:lnTo>
                  <a:lnTo>
                    <a:pt x="6769" y="16338"/>
                  </a:lnTo>
                  <a:lnTo>
                    <a:pt x="6198" y="17038"/>
                  </a:lnTo>
                  <a:lnTo>
                    <a:pt x="5654" y="17764"/>
                  </a:lnTo>
                  <a:lnTo>
                    <a:pt x="5122" y="18490"/>
                  </a:lnTo>
                  <a:lnTo>
                    <a:pt x="4616" y="19216"/>
                  </a:lnTo>
                  <a:lnTo>
                    <a:pt x="4137" y="19968"/>
                  </a:lnTo>
                  <a:lnTo>
                    <a:pt x="3683" y="20720"/>
                  </a:lnTo>
                  <a:lnTo>
                    <a:pt x="3242" y="21498"/>
                  </a:lnTo>
                  <a:lnTo>
                    <a:pt x="2840" y="22263"/>
                  </a:lnTo>
                  <a:lnTo>
                    <a:pt x="2464" y="23054"/>
                  </a:lnTo>
                  <a:lnTo>
                    <a:pt x="2101" y="23845"/>
                  </a:lnTo>
                  <a:lnTo>
                    <a:pt x="1777" y="24648"/>
                  </a:lnTo>
                  <a:lnTo>
                    <a:pt x="1479" y="25452"/>
                  </a:lnTo>
                  <a:lnTo>
                    <a:pt x="1194" y="26269"/>
                  </a:lnTo>
                  <a:lnTo>
                    <a:pt x="947" y="27099"/>
                  </a:lnTo>
                  <a:lnTo>
                    <a:pt x="727" y="27929"/>
                  </a:lnTo>
                  <a:lnTo>
                    <a:pt x="545" y="28772"/>
                  </a:lnTo>
                  <a:lnTo>
                    <a:pt x="377" y="29614"/>
                  </a:lnTo>
                  <a:lnTo>
                    <a:pt x="247" y="30470"/>
                  </a:lnTo>
                  <a:lnTo>
                    <a:pt x="143" y="31326"/>
                  </a:lnTo>
                  <a:lnTo>
                    <a:pt x="66" y="32194"/>
                  </a:lnTo>
                  <a:lnTo>
                    <a:pt x="14" y="33063"/>
                  </a:lnTo>
                  <a:lnTo>
                    <a:pt x="1" y="33932"/>
                  </a:lnTo>
                  <a:lnTo>
                    <a:pt x="14" y="34658"/>
                  </a:lnTo>
                  <a:lnTo>
                    <a:pt x="40" y="35384"/>
                  </a:lnTo>
                  <a:lnTo>
                    <a:pt x="91" y="36110"/>
                  </a:lnTo>
                  <a:lnTo>
                    <a:pt x="169" y="36823"/>
                  </a:lnTo>
                  <a:lnTo>
                    <a:pt x="260" y="37536"/>
                  </a:lnTo>
                  <a:lnTo>
                    <a:pt x="377" y="38236"/>
                  </a:lnTo>
                  <a:lnTo>
                    <a:pt x="506" y="38950"/>
                  </a:lnTo>
                  <a:lnTo>
                    <a:pt x="662" y="39637"/>
                  </a:lnTo>
                  <a:lnTo>
                    <a:pt x="830" y="40337"/>
                  </a:lnTo>
                  <a:lnTo>
                    <a:pt x="1025" y="41024"/>
                  </a:lnTo>
                  <a:lnTo>
                    <a:pt x="1232" y="41711"/>
                  </a:lnTo>
                  <a:lnTo>
                    <a:pt x="1466" y="42385"/>
                  </a:lnTo>
                  <a:lnTo>
                    <a:pt x="1712" y="43060"/>
                  </a:lnTo>
                  <a:lnTo>
                    <a:pt x="1971" y="43721"/>
                  </a:lnTo>
                  <a:lnTo>
                    <a:pt x="2257" y="44382"/>
                  </a:lnTo>
                  <a:lnTo>
                    <a:pt x="2568" y="45043"/>
                  </a:lnTo>
                  <a:lnTo>
                    <a:pt x="2879" y="45692"/>
                  </a:lnTo>
                  <a:lnTo>
                    <a:pt x="3216" y="46340"/>
                  </a:lnTo>
                  <a:lnTo>
                    <a:pt x="3579" y="46975"/>
                  </a:lnTo>
                  <a:lnTo>
                    <a:pt x="3955" y="47598"/>
                  </a:lnTo>
                  <a:lnTo>
                    <a:pt x="4344" y="48233"/>
                  </a:lnTo>
                  <a:lnTo>
                    <a:pt x="4746" y="48842"/>
                  </a:lnTo>
                  <a:lnTo>
                    <a:pt x="5174" y="49452"/>
                  </a:lnTo>
                  <a:lnTo>
                    <a:pt x="5602" y="50061"/>
                  </a:lnTo>
                  <a:lnTo>
                    <a:pt x="6069" y="50657"/>
                  </a:lnTo>
                  <a:lnTo>
                    <a:pt x="6535" y="51241"/>
                  </a:lnTo>
                  <a:lnTo>
                    <a:pt x="7015" y="51824"/>
                  </a:lnTo>
                  <a:lnTo>
                    <a:pt x="7521" y="52395"/>
                  </a:lnTo>
                  <a:lnTo>
                    <a:pt x="8039" y="52965"/>
                  </a:lnTo>
                  <a:lnTo>
                    <a:pt x="8571" y="53523"/>
                  </a:lnTo>
                  <a:lnTo>
                    <a:pt x="9115" y="54067"/>
                  </a:lnTo>
                  <a:lnTo>
                    <a:pt x="9686" y="54612"/>
                  </a:lnTo>
                  <a:lnTo>
                    <a:pt x="4163" y="69108"/>
                  </a:lnTo>
                  <a:lnTo>
                    <a:pt x="4111" y="69263"/>
                  </a:lnTo>
                  <a:lnTo>
                    <a:pt x="4098" y="69406"/>
                  </a:lnTo>
                  <a:lnTo>
                    <a:pt x="4098" y="69561"/>
                  </a:lnTo>
                  <a:lnTo>
                    <a:pt x="4124" y="69704"/>
                  </a:lnTo>
                  <a:lnTo>
                    <a:pt x="4163" y="69834"/>
                  </a:lnTo>
                  <a:lnTo>
                    <a:pt x="4227" y="69963"/>
                  </a:lnTo>
                  <a:lnTo>
                    <a:pt x="4305" y="70093"/>
                  </a:lnTo>
                  <a:lnTo>
                    <a:pt x="4396" y="70197"/>
                  </a:lnTo>
                  <a:lnTo>
                    <a:pt x="4500" y="70287"/>
                  </a:lnTo>
                  <a:lnTo>
                    <a:pt x="4616" y="70365"/>
                  </a:lnTo>
                  <a:lnTo>
                    <a:pt x="4746" y="70430"/>
                  </a:lnTo>
                  <a:lnTo>
                    <a:pt x="4876" y="70469"/>
                  </a:lnTo>
                  <a:lnTo>
                    <a:pt x="5018" y="70495"/>
                  </a:lnTo>
                  <a:lnTo>
                    <a:pt x="5174" y="70508"/>
                  </a:lnTo>
                  <a:lnTo>
                    <a:pt x="5330" y="70482"/>
                  </a:lnTo>
                  <a:lnTo>
                    <a:pt x="5485" y="70443"/>
                  </a:lnTo>
                  <a:lnTo>
                    <a:pt x="24104" y="63610"/>
                  </a:lnTo>
                  <a:lnTo>
                    <a:pt x="24739" y="63856"/>
                  </a:lnTo>
                  <a:lnTo>
                    <a:pt x="25374" y="64103"/>
                  </a:lnTo>
                  <a:lnTo>
                    <a:pt x="26023" y="64336"/>
                  </a:lnTo>
                  <a:lnTo>
                    <a:pt x="26671" y="64570"/>
                  </a:lnTo>
                  <a:lnTo>
                    <a:pt x="27332" y="64790"/>
                  </a:lnTo>
                  <a:lnTo>
                    <a:pt x="27993" y="65010"/>
                  </a:lnTo>
                  <a:lnTo>
                    <a:pt x="28655" y="65218"/>
                  </a:lnTo>
                  <a:lnTo>
                    <a:pt x="29329" y="65412"/>
                  </a:lnTo>
                  <a:lnTo>
                    <a:pt x="30003" y="65607"/>
                  </a:lnTo>
                  <a:lnTo>
                    <a:pt x="30690" y="65801"/>
                  </a:lnTo>
                  <a:lnTo>
                    <a:pt x="31377" y="65970"/>
                  </a:lnTo>
                  <a:lnTo>
                    <a:pt x="32065" y="66151"/>
                  </a:lnTo>
                  <a:lnTo>
                    <a:pt x="32765" y="66307"/>
                  </a:lnTo>
                  <a:lnTo>
                    <a:pt x="33465" y="66463"/>
                  </a:lnTo>
                  <a:lnTo>
                    <a:pt x="34165" y="66605"/>
                  </a:lnTo>
                  <a:lnTo>
                    <a:pt x="34878" y="66748"/>
                  </a:lnTo>
                  <a:lnTo>
                    <a:pt x="35591" y="66877"/>
                  </a:lnTo>
                  <a:lnTo>
                    <a:pt x="36317" y="67007"/>
                  </a:lnTo>
                  <a:lnTo>
                    <a:pt x="37043" y="67124"/>
                  </a:lnTo>
                  <a:lnTo>
                    <a:pt x="37769" y="67228"/>
                  </a:lnTo>
                  <a:lnTo>
                    <a:pt x="38495" y="67331"/>
                  </a:lnTo>
                  <a:lnTo>
                    <a:pt x="39234" y="67422"/>
                  </a:lnTo>
                  <a:lnTo>
                    <a:pt x="39974" y="67500"/>
                  </a:lnTo>
                  <a:lnTo>
                    <a:pt x="40713" y="67578"/>
                  </a:lnTo>
                  <a:lnTo>
                    <a:pt x="41465" y="67642"/>
                  </a:lnTo>
                  <a:lnTo>
                    <a:pt x="42217" y="67694"/>
                  </a:lnTo>
                  <a:lnTo>
                    <a:pt x="42969" y="67746"/>
                  </a:lnTo>
                  <a:lnTo>
                    <a:pt x="43721" y="67785"/>
                  </a:lnTo>
                  <a:lnTo>
                    <a:pt x="44486" y="67824"/>
                  </a:lnTo>
                  <a:lnTo>
                    <a:pt x="45250" y="67837"/>
                  </a:lnTo>
                  <a:lnTo>
                    <a:pt x="46015" y="67850"/>
                  </a:lnTo>
                  <a:lnTo>
                    <a:pt x="46780" y="67863"/>
                  </a:lnTo>
                  <a:lnTo>
                    <a:pt x="47986" y="67850"/>
                  </a:lnTo>
                  <a:lnTo>
                    <a:pt x="49192" y="67811"/>
                  </a:lnTo>
                  <a:lnTo>
                    <a:pt x="50385" y="67759"/>
                  </a:lnTo>
                  <a:lnTo>
                    <a:pt x="51565" y="67681"/>
                  </a:lnTo>
                  <a:lnTo>
                    <a:pt x="52745" y="67591"/>
                  </a:lnTo>
                  <a:lnTo>
                    <a:pt x="53911" y="67474"/>
                  </a:lnTo>
                  <a:lnTo>
                    <a:pt x="55065" y="67331"/>
                  </a:lnTo>
                  <a:lnTo>
                    <a:pt x="56206" y="67176"/>
                  </a:lnTo>
                  <a:lnTo>
                    <a:pt x="57347" y="66994"/>
                  </a:lnTo>
                  <a:lnTo>
                    <a:pt x="58475" y="66787"/>
                  </a:lnTo>
                  <a:lnTo>
                    <a:pt x="59590" y="66579"/>
                  </a:lnTo>
                  <a:lnTo>
                    <a:pt x="60692" y="66333"/>
                  </a:lnTo>
                  <a:lnTo>
                    <a:pt x="61782" y="66074"/>
                  </a:lnTo>
                  <a:lnTo>
                    <a:pt x="62871" y="65801"/>
                  </a:lnTo>
                  <a:lnTo>
                    <a:pt x="63934" y="65503"/>
                  </a:lnTo>
                  <a:lnTo>
                    <a:pt x="64997" y="65192"/>
                  </a:lnTo>
                  <a:lnTo>
                    <a:pt x="66034" y="64868"/>
                  </a:lnTo>
                  <a:lnTo>
                    <a:pt x="67059" y="64518"/>
                  </a:lnTo>
                  <a:lnTo>
                    <a:pt x="68083" y="64155"/>
                  </a:lnTo>
                  <a:lnTo>
                    <a:pt x="69081" y="63766"/>
                  </a:lnTo>
                  <a:lnTo>
                    <a:pt x="70067" y="63364"/>
                  </a:lnTo>
                  <a:lnTo>
                    <a:pt x="71039" y="62949"/>
                  </a:lnTo>
                  <a:lnTo>
                    <a:pt x="71998" y="62521"/>
                  </a:lnTo>
                  <a:lnTo>
                    <a:pt x="72932" y="62067"/>
                  </a:lnTo>
                  <a:lnTo>
                    <a:pt x="73865" y="61600"/>
                  </a:lnTo>
                  <a:lnTo>
                    <a:pt x="74773" y="61121"/>
                  </a:lnTo>
                  <a:lnTo>
                    <a:pt x="75668" y="60628"/>
                  </a:lnTo>
                  <a:lnTo>
                    <a:pt x="76536" y="60109"/>
                  </a:lnTo>
                  <a:lnTo>
                    <a:pt x="77392" y="59591"/>
                  </a:lnTo>
                  <a:lnTo>
                    <a:pt x="78235" y="59046"/>
                  </a:lnTo>
                  <a:lnTo>
                    <a:pt x="79052" y="58489"/>
                  </a:lnTo>
                  <a:lnTo>
                    <a:pt x="79856" y="57918"/>
                  </a:lnTo>
                  <a:lnTo>
                    <a:pt x="80646" y="57348"/>
                  </a:lnTo>
                  <a:lnTo>
                    <a:pt x="81411" y="56751"/>
                  </a:lnTo>
                  <a:lnTo>
                    <a:pt x="82150" y="56142"/>
                  </a:lnTo>
                  <a:lnTo>
                    <a:pt x="82877" y="55520"/>
                  </a:lnTo>
                  <a:lnTo>
                    <a:pt x="83577" y="54884"/>
                  </a:lnTo>
                  <a:lnTo>
                    <a:pt x="84264" y="54236"/>
                  </a:lnTo>
                  <a:lnTo>
                    <a:pt x="84925" y="53575"/>
                  </a:lnTo>
                  <a:lnTo>
                    <a:pt x="85573" y="52901"/>
                  </a:lnTo>
                  <a:lnTo>
                    <a:pt x="86196" y="52226"/>
                  </a:lnTo>
                  <a:lnTo>
                    <a:pt x="86792" y="51526"/>
                  </a:lnTo>
                  <a:lnTo>
                    <a:pt x="87363" y="50826"/>
                  </a:lnTo>
                  <a:lnTo>
                    <a:pt x="87907" y="50100"/>
                  </a:lnTo>
                  <a:lnTo>
                    <a:pt x="88439" y="49374"/>
                  </a:lnTo>
                  <a:lnTo>
                    <a:pt x="88944" y="48648"/>
                  </a:lnTo>
                  <a:lnTo>
                    <a:pt x="89424" y="47896"/>
                  </a:lnTo>
                  <a:lnTo>
                    <a:pt x="89878" y="47144"/>
                  </a:lnTo>
                  <a:lnTo>
                    <a:pt x="90319" y="46379"/>
                  </a:lnTo>
                  <a:lnTo>
                    <a:pt x="90721" y="45601"/>
                  </a:lnTo>
                  <a:lnTo>
                    <a:pt x="91097" y="44810"/>
                  </a:lnTo>
                  <a:lnTo>
                    <a:pt x="91460" y="44019"/>
                  </a:lnTo>
                  <a:lnTo>
                    <a:pt x="91784" y="43228"/>
                  </a:lnTo>
                  <a:lnTo>
                    <a:pt x="92082" y="42411"/>
                  </a:lnTo>
                  <a:lnTo>
                    <a:pt x="92354" y="41595"/>
                  </a:lnTo>
                  <a:lnTo>
                    <a:pt x="92614" y="40778"/>
                  </a:lnTo>
                  <a:lnTo>
                    <a:pt x="92834" y="39935"/>
                  </a:lnTo>
                  <a:lnTo>
                    <a:pt x="93016" y="39105"/>
                  </a:lnTo>
                  <a:lnTo>
                    <a:pt x="93184" y="38262"/>
                  </a:lnTo>
                  <a:lnTo>
                    <a:pt x="93314" y="37407"/>
                  </a:lnTo>
                  <a:lnTo>
                    <a:pt x="93418" y="36551"/>
                  </a:lnTo>
                  <a:lnTo>
                    <a:pt x="93495" y="35682"/>
                  </a:lnTo>
                  <a:lnTo>
                    <a:pt x="93547" y="34814"/>
                  </a:lnTo>
                  <a:lnTo>
                    <a:pt x="93560" y="33932"/>
                  </a:lnTo>
                  <a:lnTo>
                    <a:pt x="93547" y="33063"/>
                  </a:lnTo>
                  <a:lnTo>
                    <a:pt x="93495" y="32194"/>
                  </a:lnTo>
                  <a:lnTo>
                    <a:pt x="93418" y="31326"/>
                  </a:lnTo>
                  <a:lnTo>
                    <a:pt x="93314" y="30470"/>
                  </a:lnTo>
                  <a:lnTo>
                    <a:pt x="93184" y="29614"/>
                  </a:lnTo>
                  <a:lnTo>
                    <a:pt x="93016" y="28772"/>
                  </a:lnTo>
                  <a:lnTo>
                    <a:pt x="92834" y="27929"/>
                  </a:lnTo>
                  <a:lnTo>
                    <a:pt x="92614" y="27099"/>
                  </a:lnTo>
                  <a:lnTo>
                    <a:pt x="92354" y="26269"/>
                  </a:lnTo>
                  <a:lnTo>
                    <a:pt x="92082" y="25452"/>
                  </a:lnTo>
                  <a:lnTo>
                    <a:pt x="91784" y="24648"/>
                  </a:lnTo>
                  <a:lnTo>
                    <a:pt x="91460" y="23845"/>
                  </a:lnTo>
                  <a:lnTo>
                    <a:pt x="91097" y="23054"/>
                  </a:lnTo>
                  <a:lnTo>
                    <a:pt x="90721" y="22263"/>
                  </a:lnTo>
                  <a:lnTo>
                    <a:pt x="90319" y="21498"/>
                  </a:lnTo>
                  <a:lnTo>
                    <a:pt x="89878" y="20720"/>
                  </a:lnTo>
                  <a:lnTo>
                    <a:pt x="89424" y="19968"/>
                  </a:lnTo>
                  <a:lnTo>
                    <a:pt x="88944" y="19216"/>
                  </a:lnTo>
                  <a:lnTo>
                    <a:pt x="88439" y="18490"/>
                  </a:lnTo>
                  <a:lnTo>
                    <a:pt x="87907" y="17764"/>
                  </a:lnTo>
                  <a:lnTo>
                    <a:pt x="87363" y="17038"/>
                  </a:lnTo>
                  <a:lnTo>
                    <a:pt x="86792" y="16338"/>
                  </a:lnTo>
                  <a:lnTo>
                    <a:pt x="86196" y="15650"/>
                  </a:lnTo>
                  <a:lnTo>
                    <a:pt x="85573" y="14963"/>
                  </a:lnTo>
                  <a:lnTo>
                    <a:pt x="84925" y="14289"/>
                  </a:lnTo>
                  <a:lnTo>
                    <a:pt x="84264" y="13628"/>
                  </a:lnTo>
                  <a:lnTo>
                    <a:pt x="83577" y="12979"/>
                  </a:lnTo>
                  <a:lnTo>
                    <a:pt x="82877" y="12344"/>
                  </a:lnTo>
                  <a:lnTo>
                    <a:pt x="82150" y="11722"/>
                  </a:lnTo>
                  <a:lnTo>
                    <a:pt x="81411" y="11112"/>
                  </a:lnTo>
                  <a:lnTo>
                    <a:pt x="80646" y="10516"/>
                  </a:lnTo>
                  <a:lnTo>
                    <a:pt x="79856" y="9945"/>
                  </a:lnTo>
                  <a:lnTo>
                    <a:pt x="79052" y="9375"/>
                  </a:lnTo>
                  <a:lnTo>
                    <a:pt x="78235" y="8817"/>
                  </a:lnTo>
                  <a:lnTo>
                    <a:pt x="77392" y="8273"/>
                  </a:lnTo>
                  <a:lnTo>
                    <a:pt x="76536" y="7754"/>
                  </a:lnTo>
                  <a:lnTo>
                    <a:pt x="75668" y="7236"/>
                  </a:lnTo>
                  <a:lnTo>
                    <a:pt x="74773" y="6743"/>
                  </a:lnTo>
                  <a:lnTo>
                    <a:pt x="73865" y="6263"/>
                  </a:lnTo>
                  <a:lnTo>
                    <a:pt x="72932" y="5797"/>
                  </a:lnTo>
                  <a:lnTo>
                    <a:pt x="71998" y="5343"/>
                  </a:lnTo>
                  <a:lnTo>
                    <a:pt x="71039" y="4915"/>
                  </a:lnTo>
                  <a:lnTo>
                    <a:pt x="70067" y="4500"/>
                  </a:lnTo>
                  <a:lnTo>
                    <a:pt x="69081" y="4098"/>
                  </a:lnTo>
                  <a:lnTo>
                    <a:pt x="68083" y="3709"/>
                  </a:lnTo>
                  <a:lnTo>
                    <a:pt x="67059" y="3346"/>
                  </a:lnTo>
                  <a:lnTo>
                    <a:pt x="66034" y="2996"/>
                  </a:lnTo>
                  <a:lnTo>
                    <a:pt x="64997" y="2672"/>
                  </a:lnTo>
                  <a:lnTo>
                    <a:pt x="63934" y="2361"/>
                  </a:lnTo>
                  <a:lnTo>
                    <a:pt x="62871" y="2062"/>
                  </a:lnTo>
                  <a:lnTo>
                    <a:pt x="61782" y="1790"/>
                  </a:lnTo>
                  <a:lnTo>
                    <a:pt x="60692" y="1531"/>
                  </a:lnTo>
                  <a:lnTo>
                    <a:pt x="59590" y="1284"/>
                  </a:lnTo>
                  <a:lnTo>
                    <a:pt x="58475" y="1077"/>
                  </a:lnTo>
                  <a:lnTo>
                    <a:pt x="57347" y="870"/>
                  </a:lnTo>
                  <a:lnTo>
                    <a:pt x="56206" y="688"/>
                  </a:lnTo>
                  <a:lnTo>
                    <a:pt x="55065" y="532"/>
                  </a:lnTo>
                  <a:lnTo>
                    <a:pt x="53911" y="390"/>
                  </a:lnTo>
                  <a:lnTo>
                    <a:pt x="52745" y="273"/>
                  </a:lnTo>
                  <a:lnTo>
                    <a:pt x="51565" y="182"/>
                  </a:lnTo>
                  <a:lnTo>
                    <a:pt x="50385" y="105"/>
                  </a:lnTo>
                  <a:lnTo>
                    <a:pt x="49192" y="53"/>
                  </a:lnTo>
                  <a:lnTo>
                    <a:pt x="47986" y="14"/>
                  </a:lnTo>
                  <a:lnTo>
                    <a:pt x="46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010625" y="2651325"/>
              <a:ext cx="2339025" cy="1762700"/>
            </a:xfrm>
            <a:custGeom>
              <a:avLst/>
              <a:gdLst/>
              <a:ahLst/>
              <a:cxnLst/>
              <a:rect l="l" t="t" r="r" b="b"/>
              <a:pathLst>
                <a:path w="93561" h="70508" fill="none" extrusionOk="0">
                  <a:moveTo>
                    <a:pt x="5485" y="70443"/>
                  </a:moveTo>
                  <a:lnTo>
                    <a:pt x="24104" y="63610"/>
                  </a:lnTo>
                  <a:lnTo>
                    <a:pt x="24104" y="63610"/>
                  </a:lnTo>
                  <a:lnTo>
                    <a:pt x="24739" y="63856"/>
                  </a:lnTo>
                  <a:lnTo>
                    <a:pt x="25374" y="64103"/>
                  </a:lnTo>
                  <a:lnTo>
                    <a:pt x="26023" y="64336"/>
                  </a:lnTo>
                  <a:lnTo>
                    <a:pt x="26671" y="64570"/>
                  </a:lnTo>
                  <a:lnTo>
                    <a:pt x="27332" y="64790"/>
                  </a:lnTo>
                  <a:lnTo>
                    <a:pt x="27993" y="65010"/>
                  </a:lnTo>
                  <a:lnTo>
                    <a:pt x="28655" y="65218"/>
                  </a:lnTo>
                  <a:lnTo>
                    <a:pt x="29329" y="65412"/>
                  </a:lnTo>
                  <a:lnTo>
                    <a:pt x="30003" y="65607"/>
                  </a:lnTo>
                  <a:lnTo>
                    <a:pt x="30690" y="65801"/>
                  </a:lnTo>
                  <a:lnTo>
                    <a:pt x="31377" y="65970"/>
                  </a:lnTo>
                  <a:lnTo>
                    <a:pt x="32065" y="66151"/>
                  </a:lnTo>
                  <a:lnTo>
                    <a:pt x="32765" y="66307"/>
                  </a:lnTo>
                  <a:lnTo>
                    <a:pt x="33465" y="66463"/>
                  </a:lnTo>
                  <a:lnTo>
                    <a:pt x="34165" y="66605"/>
                  </a:lnTo>
                  <a:lnTo>
                    <a:pt x="34878" y="66748"/>
                  </a:lnTo>
                  <a:lnTo>
                    <a:pt x="35591" y="66877"/>
                  </a:lnTo>
                  <a:lnTo>
                    <a:pt x="36317" y="67007"/>
                  </a:lnTo>
                  <a:lnTo>
                    <a:pt x="37043" y="67124"/>
                  </a:lnTo>
                  <a:lnTo>
                    <a:pt x="37769" y="67228"/>
                  </a:lnTo>
                  <a:lnTo>
                    <a:pt x="38495" y="67331"/>
                  </a:lnTo>
                  <a:lnTo>
                    <a:pt x="39234" y="67422"/>
                  </a:lnTo>
                  <a:lnTo>
                    <a:pt x="39974" y="67500"/>
                  </a:lnTo>
                  <a:lnTo>
                    <a:pt x="40713" y="67578"/>
                  </a:lnTo>
                  <a:lnTo>
                    <a:pt x="41465" y="67642"/>
                  </a:lnTo>
                  <a:lnTo>
                    <a:pt x="42217" y="67694"/>
                  </a:lnTo>
                  <a:lnTo>
                    <a:pt x="42969" y="67746"/>
                  </a:lnTo>
                  <a:lnTo>
                    <a:pt x="43721" y="67785"/>
                  </a:lnTo>
                  <a:lnTo>
                    <a:pt x="44486" y="67824"/>
                  </a:lnTo>
                  <a:lnTo>
                    <a:pt x="45250" y="67837"/>
                  </a:lnTo>
                  <a:lnTo>
                    <a:pt x="46015" y="67850"/>
                  </a:lnTo>
                  <a:lnTo>
                    <a:pt x="46780" y="67863"/>
                  </a:lnTo>
                  <a:lnTo>
                    <a:pt x="46780" y="67863"/>
                  </a:lnTo>
                  <a:lnTo>
                    <a:pt x="47986" y="67850"/>
                  </a:lnTo>
                  <a:lnTo>
                    <a:pt x="49192" y="67811"/>
                  </a:lnTo>
                  <a:lnTo>
                    <a:pt x="50385" y="67759"/>
                  </a:lnTo>
                  <a:lnTo>
                    <a:pt x="51565" y="67681"/>
                  </a:lnTo>
                  <a:lnTo>
                    <a:pt x="52745" y="67591"/>
                  </a:lnTo>
                  <a:lnTo>
                    <a:pt x="53911" y="67474"/>
                  </a:lnTo>
                  <a:lnTo>
                    <a:pt x="55065" y="67331"/>
                  </a:lnTo>
                  <a:lnTo>
                    <a:pt x="56206" y="67176"/>
                  </a:lnTo>
                  <a:lnTo>
                    <a:pt x="57347" y="66994"/>
                  </a:lnTo>
                  <a:lnTo>
                    <a:pt x="58475" y="66787"/>
                  </a:lnTo>
                  <a:lnTo>
                    <a:pt x="59590" y="66579"/>
                  </a:lnTo>
                  <a:lnTo>
                    <a:pt x="60692" y="66333"/>
                  </a:lnTo>
                  <a:lnTo>
                    <a:pt x="61782" y="66074"/>
                  </a:lnTo>
                  <a:lnTo>
                    <a:pt x="62871" y="65801"/>
                  </a:lnTo>
                  <a:lnTo>
                    <a:pt x="63934" y="65503"/>
                  </a:lnTo>
                  <a:lnTo>
                    <a:pt x="64997" y="65192"/>
                  </a:lnTo>
                  <a:lnTo>
                    <a:pt x="66034" y="64868"/>
                  </a:lnTo>
                  <a:lnTo>
                    <a:pt x="67059" y="64518"/>
                  </a:lnTo>
                  <a:lnTo>
                    <a:pt x="68083" y="64155"/>
                  </a:lnTo>
                  <a:lnTo>
                    <a:pt x="69081" y="63766"/>
                  </a:lnTo>
                  <a:lnTo>
                    <a:pt x="70067" y="63364"/>
                  </a:lnTo>
                  <a:lnTo>
                    <a:pt x="71039" y="62949"/>
                  </a:lnTo>
                  <a:lnTo>
                    <a:pt x="71998" y="62521"/>
                  </a:lnTo>
                  <a:lnTo>
                    <a:pt x="72932" y="62067"/>
                  </a:lnTo>
                  <a:lnTo>
                    <a:pt x="73865" y="61600"/>
                  </a:lnTo>
                  <a:lnTo>
                    <a:pt x="74773" y="61121"/>
                  </a:lnTo>
                  <a:lnTo>
                    <a:pt x="75668" y="60628"/>
                  </a:lnTo>
                  <a:lnTo>
                    <a:pt x="76536" y="60109"/>
                  </a:lnTo>
                  <a:lnTo>
                    <a:pt x="77392" y="59591"/>
                  </a:lnTo>
                  <a:lnTo>
                    <a:pt x="78235" y="59046"/>
                  </a:lnTo>
                  <a:lnTo>
                    <a:pt x="79052" y="58489"/>
                  </a:lnTo>
                  <a:lnTo>
                    <a:pt x="79856" y="57918"/>
                  </a:lnTo>
                  <a:lnTo>
                    <a:pt x="80646" y="57348"/>
                  </a:lnTo>
                  <a:lnTo>
                    <a:pt x="81411" y="56751"/>
                  </a:lnTo>
                  <a:lnTo>
                    <a:pt x="82150" y="56142"/>
                  </a:lnTo>
                  <a:lnTo>
                    <a:pt x="82877" y="55520"/>
                  </a:lnTo>
                  <a:lnTo>
                    <a:pt x="83577" y="54884"/>
                  </a:lnTo>
                  <a:lnTo>
                    <a:pt x="84264" y="54236"/>
                  </a:lnTo>
                  <a:lnTo>
                    <a:pt x="84925" y="53575"/>
                  </a:lnTo>
                  <a:lnTo>
                    <a:pt x="85573" y="52901"/>
                  </a:lnTo>
                  <a:lnTo>
                    <a:pt x="86196" y="52226"/>
                  </a:lnTo>
                  <a:lnTo>
                    <a:pt x="86792" y="51526"/>
                  </a:lnTo>
                  <a:lnTo>
                    <a:pt x="87363" y="50826"/>
                  </a:lnTo>
                  <a:lnTo>
                    <a:pt x="87907" y="50100"/>
                  </a:lnTo>
                  <a:lnTo>
                    <a:pt x="88439" y="49374"/>
                  </a:lnTo>
                  <a:lnTo>
                    <a:pt x="88944" y="48648"/>
                  </a:lnTo>
                  <a:lnTo>
                    <a:pt x="89424" y="47896"/>
                  </a:lnTo>
                  <a:lnTo>
                    <a:pt x="89878" y="47144"/>
                  </a:lnTo>
                  <a:lnTo>
                    <a:pt x="90319" y="46379"/>
                  </a:lnTo>
                  <a:lnTo>
                    <a:pt x="90721" y="45601"/>
                  </a:lnTo>
                  <a:lnTo>
                    <a:pt x="91097" y="44810"/>
                  </a:lnTo>
                  <a:lnTo>
                    <a:pt x="91460" y="44019"/>
                  </a:lnTo>
                  <a:lnTo>
                    <a:pt x="91784" y="43228"/>
                  </a:lnTo>
                  <a:lnTo>
                    <a:pt x="92082" y="42411"/>
                  </a:lnTo>
                  <a:lnTo>
                    <a:pt x="92354" y="41595"/>
                  </a:lnTo>
                  <a:lnTo>
                    <a:pt x="92614" y="40778"/>
                  </a:lnTo>
                  <a:lnTo>
                    <a:pt x="92834" y="39935"/>
                  </a:lnTo>
                  <a:lnTo>
                    <a:pt x="93016" y="39105"/>
                  </a:lnTo>
                  <a:lnTo>
                    <a:pt x="93184" y="38262"/>
                  </a:lnTo>
                  <a:lnTo>
                    <a:pt x="93314" y="37407"/>
                  </a:lnTo>
                  <a:lnTo>
                    <a:pt x="93418" y="36551"/>
                  </a:lnTo>
                  <a:lnTo>
                    <a:pt x="93495" y="35682"/>
                  </a:lnTo>
                  <a:lnTo>
                    <a:pt x="93547" y="34814"/>
                  </a:lnTo>
                  <a:lnTo>
                    <a:pt x="93560" y="33932"/>
                  </a:lnTo>
                  <a:lnTo>
                    <a:pt x="93560" y="33932"/>
                  </a:lnTo>
                  <a:lnTo>
                    <a:pt x="93547" y="33063"/>
                  </a:lnTo>
                  <a:lnTo>
                    <a:pt x="93495" y="32194"/>
                  </a:lnTo>
                  <a:lnTo>
                    <a:pt x="93418" y="31326"/>
                  </a:lnTo>
                  <a:lnTo>
                    <a:pt x="93314" y="30470"/>
                  </a:lnTo>
                  <a:lnTo>
                    <a:pt x="93184" y="29614"/>
                  </a:lnTo>
                  <a:lnTo>
                    <a:pt x="93016" y="28772"/>
                  </a:lnTo>
                  <a:lnTo>
                    <a:pt x="92834" y="27929"/>
                  </a:lnTo>
                  <a:lnTo>
                    <a:pt x="92614" y="27099"/>
                  </a:lnTo>
                  <a:lnTo>
                    <a:pt x="92354" y="26269"/>
                  </a:lnTo>
                  <a:lnTo>
                    <a:pt x="92082" y="25452"/>
                  </a:lnTo>
                  <a:lnTo>
                    <a:pt x="91784" y="24648"/>
                  </a:lnTo>
                  <a:lnTo>
                    <a:pt x="91460" y="23845"/>
                  </a:lnTo>
                  <a:lnTo>
                    <a:pt x="91097" y="23054"/>
                  </a:lnTo>
                  <a:lnTo>
                    <a:pt x="90721" y="22263"/>
                  </a:lnTo>
                  <a:lnTo>
                    <a:pt x="90319" y="21498"/>
                  </a:lnTo>
                  <a:lnTo>
                    <a:pt x="89878" y="20720"/>
                  </a:lnTo>
                  <a:lnTo>
                    <a:pt x="89424" y="19968"/>
                  </a:lnTo>
                  <a:lnTo>
                    <a:pt x="88944" y="19216"/>
                  </a:lnTo>
                  <a:lnTo>
                    <a:pt x="88439" y="18490"/>
                  </a:lnTo>
                  <a:lnTo>
                    <a:pt x="87907" y="17764"/>
                  </a:lnTo>
                  <a:lnTo>
                    <a:pt x="87363" y="17038"/>
                  </a:lnTo>
                  <a:lnTo>
                    <a:pt x="86792" y="16338"/>
                  </a:lnTo>
                  <a:lnTo>
                    <a:pt x="86196" y="15650"/>
                  </a:lnTo>
                  <a:lnTo>
                    <a:pt x="85573" y="14963"/>
                  </a:lnTo>
                  <a:lnTo>
                    <a:pt x="84925" y="14289"/>
                  </a:lnTo>
                  <a:lnTo>
                    <a:pt x="84264" y="13628"/>
                  </a:lnTo>
                  <a:lnTo>
                    <a:pt x="83577" y="12979"/>
                  </a:lnTo>
                  <a:lnTo>
                    <a:pt x="82877" y="12344"/>
                  </a:lnTo>
                  <a:lnTo>
                    <a:pt x="82150" y="11722"/>
                  </a:lnTo>
                  <a:lnTo>
                    <a:pt x="81411" y="11112"/>
                  </a:lnTo>
                  <a:lnTo>
                    <a:pt x="80646" y="10516"/>
                  </a:lnTo>
                  <a:lnTo>
                    <a:pt x="79856" y="9945"/>
                  </a:lnTo>
                  <a:lnTo>
                    <a:pt x="79052" y="9375"/>
                  </a:lnTo>
                  <a:lnTo>
                    <a:pt x="78235" y="8817"/>
                  </a:lnTo>
                  <a:lnTo>
                    <a:pt x="77392" y="8273"/>
                  </a:lnTo>
                  <a:lnTo>
                    <a:pt x="76536" y="7754"/>
                  </a:lnTo>
                  <a:lnTo>
                    <a:pt x="75668" y="7236"/>
                  </a:lnTo>
                  <a:lnTo>
                    <a:pt x="74773" y="6743"/>
                  </a:lnTo>
                  <a:lnTo>
                    <a:pt x="73865" y="6263"/>
                  </a:lnTo>
                  <a:lnTo>
                    <a:pt x="72932" y="5797"/>
                  </a:lnTo>
                  <a:lnTo>
                    <a:pt x="71998" y="5343"/>
                  </a:lnTo>
                  <a:lnTo>
                    <a:pt x="71039" y="4915"/>
                  </a:lnTo>
                  <a:lnTo>
                    <a:pt x="70067" y="4500"/>
                  </a:lnTo>
                  <a:lnTo>
                    <a:pt x="69081" y="4098"/>
                  </a:lnTo>
                  <a:lnTo>
                    <a:pt x="68083" y="3709"/>
                  </a:lnTo>
                  <a:lnTo>
                    <a:pt x="67059" y="3346"/>
                  </a:lnTo>
                  <a:lnTo>
                    <a:pt x="66034" y="2996"/>
                  </a:lnTo>
                  <a:lnTo>
                    <a:pt x="64997" y="2672"/>
                  </a:lnTo>
                  <a:lnTo>
                    <a:pt x="63934" y="2361"/>
                  </a:lnTo>
                  <a:lnTo>
                    <a:pt x="62871" y="2062"/>
                  </a:lnTo>
                  <a:lnTo>
                    <a:pt x="61782" y="1790"/>
                  </a:lnTo>
                  <a:lnTo>
                    <a:pt x="60692" y="1531"/>
                  </a:lnTo>
                  <a:lnTo>
                    <a:pt x="59590" y="1284"/>
                  </a:lnTo>
                  <a:lnTo>
                    <a:pt x="58475" y="1077"/>
                  </a:lnTo>
                  <a:lnTo>
                    <a:pt x="57347" y="870"/>
                  </a:lnTo>
                  <a:lnTo>
                    <a:pt x="56206" y="688"/>
                  </a:lnTo>
                  <a:lnTo>
                    <a:pt x="55065" y="532"/>
                  </a:lnTo>
                  <a:lnTo>
                    <a:pt x="53911" y="390"/>
                  </a:lnTo>
                  <a:lnTo>
                    <a:pt x="52745" y="273"/>
                  </a:lnTo>
                  <a:lnTo>
                    <a:pt x="51565" y="182"/>
                  </a:lnTo>
                  <a:lnTo>
                    <a:pt x="50385" y="105"/>
                  </a:lnTo>
                  <a:lnTo>
                    <a:pt x="49192" y="53"/>
                  </a:lnTo>
                  <a:lnTo>
                    <a:pt x="47986" y="14"/>
                  </a:lnTo>
                  <a:lnTo>
                    <a:pt x="46780" y="1"/>
                  </a:lnTo>
                  <a:lnTo>
                    <a:pt x="46780" y="1"/>
                  </a:lnTo>
                  <a:lnTo>
                    <a:pt x="45575" y="14"/>
                  </a:lnTo>
                  <a:lnTo>
                    <a:pt x="44382" y="53"/>
                  </a:lnTo>
                  <a:lnTo>
                    <a:pt x="43189" y="105"/>
                  </a:lnTo>
                  <a:lnTo>
                    <a:pt x="41996" y="182"/>
                  </a:lnTo>
                  <a:lnTo>
                    <a:pt x="40829" y="273"/>
                  </a:lnTo>
                  <a:lnTo>
                    <a:pt x="39662" y="390"/>
                  </a:lnTo>
                  <a:lnTo>
                    <a:pt x="38508" y="532"/>
                  </a:lnTo>
                  <a:lnTo>
                    <a:pt x="37354" y="688"/>
                  </a:lnTo>
                  <a:lnTo>
                    <a:pt x="36213" y="870"/>
                  </a:lnTo>
                  <a:lnTo>
                    <a:pt x="35098" y="1077"/>
                  </a:lnTo>
                  <a:lnTo>
                    <a:pt x="33970" y="1284"/>
                  </a:lnTo>
                  <a:lnTo>
                    <a:pt x="32868" y="1531"/>
                  </a:lnTo>
                  <a:lnTo>
                    <a:pt x="31779" y="1790"/>
                  </a:lnTo>
                  <a:lnTo>
                    <a:pt x="30703" y="2062"/>
                  </a:lnTo>
                  <a:lnTo>
                    <a:pt x="29627" y="2361"/>
                  </a:lnTo>
                  <a:lnTo>
                    <a:pt x="28577" y="2672"/>
                  </a:lnTo>
                  <a:lnTo>
                    <a:pt x="27527" y="2996"/>
                  </a:lnTo>
                  <a:lnTo>
                    <a:pt x="26502" y="3346"/>
                  </a:lnTo>
                  <a:lnTo>
                    <a:pt x="25491" y="3709"/>
                  </a:lnTo>
                  <a:lnTo>
                    <a:pt x="24480" y="4098"/>
                  </a:lnTo>
                  <a:lnTo>
                    <a:pt x="23494" y="4500"/>
                  </a:lnTo>
                  <a:lnTo>
                    <a:pt x="22522" y="4915"/>
                  </a:lnTo>
                  <a:lnTo>
                    <a:pt x="21562" y="5343"/>
                  </a:lnTo>
                  <a:lnTo>
                    <a:pt x="20629" y="5797"/>
                  </a:lnTo>
                  <a:lnTo>
                    <a:pt x="19708" y="6263"/>
                  </a:lnTo>
                  <a:lnTo>
                    <a:pt x="18788" y="6743"/>
                  </a:lnTo>
                  <a:lnTo>
                    <a:pt x="17906" y="7236"/>
                  </a:lnTo>
                  <a:lnTo>
                    <a:pt x="17024" y="7754"/>
                  </a:lnTo>
                  <a:lnTo>
                    <a:pt x="16169" y="8273"/>
                  </a:lnTo>
                  <a:lnTo>
                    <a:pt x="15326" y="8817"/>
                  </a:lnTo>
                  <a:lnTo>
                    <a:pt x="14509" y="9375"/>
                  </a:lnTo>
                  <a:lnTo>
                    <a:pt x="13705" y="9945"/>
                  </a:lnTo>
                  <a:lnTo>
                    <a:pt x="12914" y="10516"/>
                  </a:lnTo>
                  <a:lnTo>
                    <a:pt x="12149" y="11112"/>
                  </a:lnTo>
                  <a:lnTo>
                    <a:pt x="11410" y="11722"/>
                  </a:lnTo>
                  <a:lnTo>
                    <a:pt x="10684" y="12344"/>
                  </a:lnTo>
                  <a:lnTo>
                    <a:pt x="9984" y="12979"/>
                  </a:lnTo>
                  <a:lnTo>
                    <a:pt x="9297" y="13628"/>
                  </a:lnTo>
                  <a:lnTo>
                    <a:pt x="8636" y="14289"/>
                  </a:lnTo>
                  <a:lnTo>
                    <a:pt x="7987" y="14963"/>
                  </a:lnTo>
                  <a:lnTo>
                    <a:pt x="7365" y="15650"/>
                  </a:lnTo>
                  <a:lnTo>
                    <a:pt x="6769" y="16338"/>
                  </a:lnTo>
                  <a:lnTo>
                    <a:pt x="6198" y="17038"/>
                  </a:lnTo>
                  <a:lnTo>
                    <a:pt x="5654" y="17764"/>
                  </a:lnTo>
                  <a:lnTo>
                    <a:pt x="5122" y="18490"/>
                  </a:lnTo>
                  <a:lnTo>
                    <a:pt x="4616" y="19216"/>
                  </a:lnTo>
                  <a:lnTo>
                    <a:pt x="4137" y="19968"/>
                  </a:lnTo>
                  <a:lnTo>
                    <a:pt x="3683" y="20720"/>
                  </a:lnTo>
                  <a:lnTo>
                    <a:pt x="3242" y="21498"/>
                  </a:lnTo>
                  <a:lnTo>
                    <a:pt x="2840" y="22263"/>
                  </a:lnTo>
                  <a:lnTo>
                    <a:pt x="2464" y="23054"/>
                  </a:lnTo>
                  <a:lnTo>
                    <a:pt x="2101" y="23845"/>
                  </a:lnTo>
                  <a:lnTo>
                    <a:pt x="1777" y="24648"/>
                  </a:lnTo>
                  <a:lnTo>
                    <a:pt x="1479" y="25452"/>
                  </a:lnTo>
                  <a:lnTo>
                    <a:pt x="1194" y="26269"/>
                  </a:lnTo>
                  <a:lnTo>
                    <a:pt x="947" y="27099"/>
                  </a:lnTo>
                  <a:lnTo>
                    <a:pt x="727" y="27929"/>
                  </a:lnTo>
                  <a:lnTo>
                    <a:pt x="545" y="28772"/>
                  </a:lnTo>
                  <a:lnTo>
                    <a:pt x="377" y="29614"/>
                  </a:lnTo>
                  <a:lnTo>
                    <a:pt x="247" y="30470"/>
                  </a:lnTo>
                  <a:lnTo>
                    <a:pt x="143" y="31326"/>
                  </a:lnTo>
                  <a:lnTo>
                    <a:pt x="66" y="32194"/>
                  </a:lnTo>
                  <a:lnTo>
                    <a:pt x="14" y="33063"/>
                  </a:lnTo>
                  <a:lnTo>
                    <a:pt x="1" y="33932"/>
                  </a:lnTo>
                  <a:lnTo>
                    <a:pt x="1" y="33932"/>
                  </a:lnTo>
                  <a:lnTo>
                    <a:pt x="14" y="34658"/>
                  </a:lnTo>
                  <a:lnTo>
                    <a:pt x="40" y="35384"/>
                  </a:lnTo>
                  <a:lnTo>
                    <a:pt x="91" y="36110"/>
                  </a:lnTo>
                  <a:lnTo>
                    <a:pt x="169" y="36823"/>
                  </a:lnTo>
                  <a:lnTo>
                    <a:pt x="260" y="37536"/>
                  </a:lnTo>
                  <a:lnTo>
                    <a:pt x="377" y="38236"/>
                  </a:lnTo>
                  <a:lnTo>
                    <a:pt x="506" y="38950"/>
                  </a:lnTo>
                  <a:lnTo>
                    <a:pt x="662" y="39637"/>
                  </a:lnTo>
                  <a:lnTo>
                    <a:pt x="830" y="40337"/>
                  </a:lnTo>
                  <a:lnTo>
                    <a:pt x="1025" y="41024"/>
                  </a:lnTo>
                  <a:lnTo>
                    <a:pt x="1232" y="41711"/>
                  </a:lnTo>
                  <a:lnTo>
                    <a:pt x="1466" y="42385"/>
                  </a:lnTo>
                  <a:lnTo>
                    <a:pt x="1712" y="43060"/>
                  </a:lnTo>
                  <a:lnTo>
                    <a:pt x="1971" y="43721"/>
                  </a:lnTo>
                  <a:lnTo>
                    <a:pt x="2257" y="44382"/>
                  </a:lnTo>
                  <a:lnTo>
                    <a:pt x="2568" y="45043"/>
                  </a:lnTo>
                  <a:lnTo>
                    <a:pt x="2879" y="45692"/>
                  </a:lnTo>
                  <a:lnTo>
                    <a:pt x="3216" y="46340"/>
                  </a:lnTo>
                  <a:lnTo>
                    <a:pt x="3579" y="46975"/>
                  </a:lnTo>
                  <a:lnTo>
                    <a:pt x="3955" y="47598"/>
                  </a:lnTo>
                  <a:lnTo>
                    <a:pt x="4344" y="48233"/>
                  </a:lnTo>
                  <a:lnTo>
                    <a:pt x="4746" y="48842"/>
                  </a:lnTo>
                  <a:lnTo>
                    <a:pt x="5174" y="49452"/>
                  </a:lnTo>
                  <a:lnTo>
                    <a:pt x="5602" y="50061"/>
                  </a:lnTo>
                  <a:lnTo>
                    <a:pt x="6069" y="50657"/>
                  </a:lnTo>
                  <a:lnTo>
                    <a:pt x="6535" y="51241"/>
                  </a:lnTo>
                  <a:lnTo>
                    <a:pt x="7015" y="51824"/>
                  </a:lnTo>
                  <a:lnTo>
                    <a:pt x="7521" y="52395"/>
                  </a:lnTo>
                  <a:lnTo>
                    <a:pt x="8039" y="52965"/>
                  </a:lnTo>
                  <a:lnTo>
                    <a:pt x="8571" y="53523"/>
                  </a:lnTo>
                  <a:lnTo>
                    <a:pt x="9115" y="54067"/>
                  </a:lnTo>
                  <a:lnTo>
                    <a:pt x="9686" y="54612"/>
                  </a:lnTo>
                  <a:lnTo>
                    <a:pt x="4163" y="69108"/>
                  </a:lnTo>
                  <a:lnTo>
                    <a:pt x="4163" y="69108"/>
                  </a:lnTo>
                  <a:lnTo>
                    <a:pt x="4111" y="69263"/>
                  </a:lnTo>
                  <a:lnTo>
                    <a:pt x="4098" y="69406"/>
                  </a:lnTo>
                  <a:lnTo>
                    <a:pt x="4098" y="69561"/>
                  </a:lnTo>
                  <a:lnTo>
                    <a:pt x="4124" y="69704"/>
                  </a:lnTo>
                  <a:lnTo>
                    <a:pt x="4163" y="69834"/>
                  </a:lnTo>
                  <a:lnTo>
                    <a:pt x="4227" y="69963"/>
                  </a:lnTo>
                  <a:lnTo>
                    <a:pt x="4305" y="70093"/>
                  </a:lnTo>
                  <a:lnTo>
                    <a:pt x="4396" y="70197"/>
                  </a:lnTo>
                  <a:lnTo>
                    <a:pt x="4500" y="70287"/>
                  </a:lnTo>
                  <a:lnTo>
                    <a:pt x="4616" y="70365"/>
                  </a:lnTo>
                  <a:lnTo>
                    <a:pt x="4746" y="70430"/>
                  </a:lnTo>
                  <a:lnTo>
                    <a:pt x="4876" y="70469"/>
                  </a:lnTo>
                  <a:lnTo>
                    <a:pt x="5018" y="70495"/>
                  </a:lnTo>
                  <a:lnTo>
                    <a:pt x="5174" y="70508"/>
                  </a:lnTo>
                  <a:lnTo>
                    <a:pt x="5330" y="70482"/>
                  </a:lnTo>
                  <a:lnTo>
                    <a:pt x="5485" y="704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474800" y="2974175"/>
              <a:ext cx="1410675" cy="937775"/>
            </a:xfrm>
            <a:custGeom>
              <a:avLst/>
              <a:gdLst/>
              <a:ahLst/>
              <a:cxnLst/>
              <a:rect l="l" t="t" r="r" b="b"/>
              <a:pathLst>
                <a:path w="56427" h="37511" extrusionOk="0">
                  <a:moveTo>
                    <a:pt x="895" y="1"/>
                  </a:moveTo>
                  <a:lnTo>
                    <a:pt x="804" y="14"/>
                  </a:lnTo>
                  <a:lnTo>
                    <a:pt x="713" y="27"/>
                  </a:lnTo>
                  <a:lnTo>
                    <a:pt x="623" y="40"/>
                  </a:lnTo>
                  <a:lnTo>
                    <a:pt x="545" y="78"/>
                  </a:lnTo>
                  <a:lnTo>
                    <a:pt x="467" y="117"/>
                  </a:lnTo>
                  <a:lnTo>
                    <a:pt x="389" y="156"/>
                  </a:lnTo>
                  <a:lnTo>
                    <a:pt x="325" y="208"/>
                  </a:lnTo>
                  <a:lnTo>
                    <a:pt x="260" y="260"/>
                  </a:lnTo>
                  <a:lnTo>
                    <a:pt x="208" y="325"/>
                  </a:lnTo>
                  <a:lnTo>
                    <a:pt x="156" y="403"/>
                  </a:lnTo>
                  <a:lnTo>
                    <a:pt x="104" y="467"/>
                  </a:lnTo>
                  <a:lnTo>
                    <a:pt x="65" y="545"/>
                  </a:lnTo>
                  <a:lnTo>
                    <a:pt x="39" y="636"/>
                  </a:lnTo>
                  <a:lnTo>
                    <a:pt x="13" y="714"/>
                  </a:lnTo>
                  <a:lnTo>
                    <a:pt x="0" y="804"/>
                  </a:lnTo>
                  <a:lnTo>
                    <a:pt x="0" y="895"/>
                  </a:lnTo>
                  <a:lnTo>
                    <a:pt x="0" y="36615"/>
                  </a:lnTo>
                  <a:lnTo>
                    <a:pt x="0" y="36706"/>
                  </a:lnTo>
                  <a:lnTo>
                    <a:pt x="13" y="36797"/>
                  </a:lnTo>
                  <a:lnTo>
                    <a:pt x="39" y="36888"/>
                  </a:lnTo>
                  <a:lnTo>
                    <a:pt x="65" y="36966"/>
                  </a:lnTo>
                  <a:lnTo>
                    <a:pt x="104" y="37043"/>
                  </a:lnTo>
                  <a:lnTo>
                    <a:pt x="156" y="37121"/>
                  </a:lnTo>
                  <a:lnTo>
                    <a:pt x="208" y="37186"/>
                  </a:lnTo>
                  <a:lnTo>
                    <a:pt x="260" y="37251"/>
                  </a:lnTo>
                  <a:lnTo>
                    <a:pt x="325" y="37303"/>
                  </a:lnTo>
                  <a:lnTo>
                    <a:pt x="389" y="37355"/>
                  </a:lnTo>
                  <a:lnTo>
                    <a:pt x="467" y="37406"/>
                  </a:lnTo>
                  <a:lnTo>
                    <a:pt x="545" y="37445"/>
                  </a:lnTo>
                  <a:lnTo>
                    <a:pt x="623" y="37471"/>
                  </a:lnTo>
                  <a:lnTo>
                    <a:pt x="713" y="37497"/>
                  </a:lnTo>
                  <a:lnTo>
                    <a:pt x="804" y="37510"/>
                  </a:lnTo>
                  <a:lnTo>
                    <a:pt x="55623" y="37510"/>
                  </a:lnTo>
                  <a:lnTo>
                    <a:pt x="55713" y="37497"/>
                  </a:lnTo>
                  <a:lnTo>
                    <a:pt x="55791" y="37471"/>
                  </a:lnTo>
                  <a:lnTo>
                    <a:pt x="55882" y="37445"/>
                  </a:lnTo>
                  <a:lnTo>
                    <a:pt x="55960" y="37406"/>
                  </a:lnTo>
                  <a:lnTo>
                    <a:pt x="56038" y="37355"/>
                  </a:lnTo>
                  <a:lnTo>
                    <a:pt x="56102" y="37303"/>
                  </a:lnTo>
                  <a:lnTo>
                    <a:pt x="56167" y="37251"/>
                  </a:lnTo>
                  <a:lnTo>
                    <a:pt x="56219" y="37186"/>
                  </a:lnTo>
                  <a:lnTo>
                    <a:pt x="56271" y="37121"/>
                  </a:lnTo>
                  <a:lnTo>
                    <a:pt x="56323" y="37043"/>
                  </a:lnTo>
                  <a:lnTo>
                    <a:pt x="56362" y="36966"/>
                  </a:lnTo>
                  <a:lnTo>
                    <a:pt x="56388" y="36888"/>
                  </a:lnTo>
                  <a:lnTo>
                    <a:pt x="56414" y="36797"/>
                  </a:lnTo>
                  <a:lnTo>
                    <a:pt x="56426" y="36706"/>
                  </a:lnTo>
                  <a:lnTo>
                    <a:pt x="56426" y="36615"/>
                  </a:lnTo>
                  <a:lnTo>
                    <a:pt x="56426" y="895"/>
                  </a:lnTo>
                  <a:lnTo>
                    <a:pt x="56426" y="804"/>
                  </a:lnTo>
                  <a:lnTo>
                    <a:pt x="56414" y="714"/>
                  </a:lnTo>
                  <a:lnTo>
                    <a:pt x="56388" y="636"/>
                  </a:lnTo>
                  <a:lnTo>
                    <a:pt x="56362" y="545"/>
                  </a:lnTo>
                  <a:lnTo>
                    <a:pt x="56323" y="467"/>
                  </a:lnTo>
                  <a:lnTo>
                    <a:pt x="56271" y="403"/>
                  </a:lnTo>
                  <a:lnTo>
                    <a:pt x="56219" y="325"/>
                  </a:lnTo>
                  <a:lnTo>
                    <a:pt x="56167" y="260"/>
                  </a:lnTo>
                  <a:lnTo>
                    <a:pt x="56102" y="208"/>
                  </a:lnTo>
                  <a:lnTo>
                    <a:pt x="56038" y="156"/>
                  </a:lnTo>
                  <a:lnTo>
                    <a:pt x="55960" y="117"/>
                  </a:lnTo>
                  <a:lnTo>
                    <a:pt x="55882" y="78"/>
                  </a:lnTo>
                  <a:lnTo>
                    <a:pt x="55791" y="40"/>
                  </a:lnTo>
                  <a:lnTo>
                    <a:pt x="55713" y="27"/>
                  </a:lnTo>
                  <a:lnTo>
                    <a:pt x="55623" y="14"/>
                  </a:lnTo>
                  <a:lnTo>
                    <a:pt x="555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4474800" y="3981600"/>
              <a:ext cx="1410675" cy="72950"/>
            </a:xfrm>
            <a:custGeom>
              <a:avLst/>
              <a:gdLst/>
              <a:ahLst/>
              <a:cxnLst/>
              <a:rect l="l" t="t" r="r" b="b"/>
              <a:pathLst>
                <a:path w="56427" h="2918" extrusionOk="0">
                  <a:moveTo>
                    <a:pt x="804" y="1"/>
                  </a:moveTo>
                  <a:lnTo>
                    <a:pt x="713" y="14"/>
                  </a:lnTo>
                  <a:lnTo>
                    <a:pt x="623" y="40"/>
                  </a:lnTo>
                  <a:lnTo>
                    <a:pt x="545" y="66"/>
                  </a:lnTo>
                  <a:lnTo>
                    <a:pt x="467" y="104"/>
                  </a:lnTo>
                  <a:lnTo>
                    <a:pt x="389" y="143"/>
                  </a:lnTo>
                  <a:lnTo>
                    <a:pt x="325" y="195"/>
                  </a:lnTo>
                  <a:lnTo>
                    <a:pt x="260" y="260"/>
                  </a:lnTo>
                  <a:lnTo>
                    <a:pt x="208" y="325"/>
                  </a:lnTo>
                  <a:lnTo>
                    <a:pt x="156" y="390"/>
                  </a:lnTo>
                  <a:lnTo>
                    <a:pt x="104" y="467"/>
                  </a:lnTo>
                  <a:lnTo>
                    <a:pt x="65" y="545"/>
                  </a:lnTo>
                  <a:lnTo>
                    <a:pt x="39" y="623"/>
                  </a:lnTo>
                  <a:lnTo>
                    <a:pt x="13" y="714"/>
                  </a:lnTo>
                  <a:lnTo>
                    <a:pt x="0" y="805"/>
                  </a:lnTo>
                  <a:lnTo>
                    <a:pt x="0" y="895"/>
                  </a:lnTo>
                  <a:lnTo>
                    <a:pt x="0" y="2010"/>
                  </a:lnTo>
                  <a:lnTo>
                    <a:pt x="0" y="2101"/>
                  </a:lnTo>
                  <a:lnTo>
                    <a:pt x="13" y="2192"/>
                  </a:lnTo>
                  <a:lnTo>
                    <a:pt x="39" y="2283"/>
                  </a:lnTo>
                  <a:lnTo>
                    <a:pt x="65" y="2360"/>
                  </a:lnTo>
                  <a:lnTo>
                    <a:pt x="104" y="2438"/>
                  </a:lnTo>
                  <a:lnTo>
                    <a:pt x="156" y="2516"/>
                  </a:lnTo>
                  <a:lnTo>
                    <a:pt x="208" y="2581"/>
                  </a:lnTo>
                  <a:lnTo>
                    <a:pt x="260" y="2646"/>
                  </a:lnTo>
                  <a:lnTo>
                    <a:pt x="325" y="2711"/>
                  </a:lnTo>
                  <a:lnTo>
                    <a:pt x="389" y="2762"/>
                  </a:lnTo>
                  <a:lnTo>
                    <a:pt x="467" y="2801"/>
                  </a:lnTo>
                  <a:lnTo>
                    <a:pt x="545" y="2840"/>
                  </a:lnTo>
                  <a:lnTo>
                    <a:pt x="623" y="2866"/>
                  </a:lnTo>
                  <a:lnTo>
                    <a:pt x="713" y="2892"/>
                  </a:lnTo>
                  <a:lnTo>
                    <a:pt x="804" y="2905"/>
                  </a:lnTo>
                  <a:lnTo>
                    <a:pt x="895" y="2918"/>
                  </a:lnTo>
                  <a:lnTo>
                    <a:pt x="55532" y="2918"/>
                  </a:lnTo>
                  <a:lnTo>
                    <a:pt x="55623" y="2905"/>
                  </a:lnTo>
                  <a:lnTo>
                    <a:pt x="55713" y="2892"/>
                  </a:lnTo>
                  <a:lnTo>
                    <a:pt x="55791" y="2866"/>
                  </a:lnTo>
                  <a:lnTo>
                    <a:pt x="55882" y="2840"/>
                  </a:lnTo>
                  <a:lnTo>
                    <a:pt x="55960" y="2801"/>
                  </a:lnTo>
                  <a:lnTo>
                    <a:pt x="56038" y="2762"/>
                  </a:lnTo>
                  <a:lnTo>
                    <a:pt x="56102" y="2711"/>
                  </a:lnTo>
                  <a:lnTo>
                    <a:pt x="56167" y="2646"/>
                  </a:lnTo>
                  <a:lnTo>
                    <a:pt x="56219" y="2581"/>
                  </a:lnTo>
                  <a:lnTo>
                    <a:pt x="56271" y="2516"/>
                  </a:lnTo>
                  <a:lnTo>
                    <a:pt x="56323" y="2438"/>
                  </a:lnTo>
                  <a:lnTo>
                    <a:pt x="56362" y="2360"/>
                  </a:lnTo>
                  <a:lnTo>
                    <a:pt x="56388" y="2283"/>
                  </a:lnTo>
                  <a:lnTo>
                    <a:pt x="56414" y="2192"/>
                  </a:lnTo>
                  <a:lnTo>
                    <a:pt x="56426" y="2101"/>
                  </a:lnTo>
                  <a:lnTo>
                    <a:pt x="56426" y="2010"/>
                  </a:lnTo>
                  <a:lnTo>
                    <a:pt x="56426" y="895"/>
                  </a:lnTo>
                  <a:lnTo>
                    <a:pt x="56426" y="805"/>
                  </a:lnTo>
                  <a:lnTo>
                    <a:pt x="56414" y="714"/>
                  </a:lnTo>
                  <a:lnTo>
                    <a:pt x="56388" y="623"/>
                  </a:lnTo>
                  <a:lnTo>
                    <a:pt x="56362" y="545"/>
                  </a:lnTo>
                  <a:lnTo>
                    <a:pt x="56323" y="467"/>
                  </a:lnTo>
                  <a:lnTo>
                    <a:pt x="56271" y="390"/>
                  </a:lnTo>
                  <a:lnTo>
                    <a:pt x="56219" y="325"/>
                  </a:lnTo>
                  <a:lnTo>
                    <a:pt x="56167" y="260"/>
                  </a:lnTo>
                  <a:lnTo>
                    <a:pt x="56102" y="195"/>
                  </a:lnTo>
                  <a:lnTo>
                    <a:pt x="56038" y="143"/>
                  </a:lnTo>
                  <a:lnTo>
                    <a:pt x="55960" y="104"/>
                  </a:lnTo>
                  <a:lnTo>
                    <a:pt x="55882" y="66"/>
                  </a:lnTo>
                  <a:lnTo>
                    <a:pt x="55791" y="40"/>
                  </a:lnTo>
                  <a:lnTo>
                    <a:pt x="55713" y="14"/>
                  </a:lnTo>
                  <a:lnTo>
                    <a:pt x="556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4474800" y="3981600"/>
              <a:ext cx="1410675" cy="72950"/>
            </a:xfrm>
            <a:custGeom>
              <a:avLst/>
              <a:gdLst/>
              <a:ahLst/>
              <a:cxnLst/>
              <a:rect l="l" t="t" r="r" b="b"/>
              <a:pathLst>
                <a:path w="56427" h="2918" fill="none" extrusionOk="0">
                  <a:moveTo>
                    <a:pt x="55532" y="1"/>
                  </a:moveTo>
                  <a:lnTo>
                    <a:pt x="895" y="1"/>
                  </a:lnTo>
                  <a:lnTo>
                    <a:pt x="895" y="1"/>
                  </a:lnTo>
                  <a:lnTo>
                    <a:pt x="804" y="1"/>
                  </a:lnTo>
                  <a:lnTo>
                    <a:pt x="713" y="14"/>
                  </a:lnTo>
                  <a:lnTo>
                    <a:pt x="623" y="40"/>
                  </a:lnTo>
                  <a:lnTo>
                    <a:pt x="545" y="66"/>
                  </a:lnTo>
                  <a:lnTo>
                    <a:pt x="467" y="104"/>
                  </a:lnTo>
                  <a:lnTo>
                    <a:pt x="389" y="143"/>
                  </a:lnTo>
                  <a:lnTo>
                    <a:pt x="325" y="195"/>
                  </a:lnTo>
                  <a:lnTo>
                    <a:pt x="260" y="260"/>
                  </a:lnTo>
                  <a:lnTo>
                    <a:pt x="208" y="325"/>
                  </a:lnTo>
                  <a:lnTo>
                    <a:pt x="156" y="390"/>
                  </a:lnTo>
                  <a:lnTo>
                    <a:pt x="104" y="467"/>
                  </a:lnTo>
                  <a:lnTo>
                    <a:pt x="65" y="545"/>
                  </a:lnTo>
                  <a:lnTo>
                    <a:pt x="39" y="623"/>
                  </a:lnTo>
                  <a:lnTo>
                    <a:pt x="13" y="714"/>
                  </a:lnTo>
                  <a:lnTo>
                    <a:pt x="0" y="805"/>
                  </a:lnTo>
                  <a:lnTo>
                    <a:pt x="0" y="895"/>
                  </a:lnTo>
                  <a:lnTo>
                    <a:pt x="0" y="2010"/>
                  </a:lnTo>
                  <a:lnTo>
                    <a:pt x="0" y="2010"/>
                  </a:lnTo>
                  <a:lnTo>
                    <a:pt x="0" y="2101"/>
                  </a:lnTo>
                  <a:lnTo>
                    <a:pt x="13" y="2192"/>
                  </a:lnTo>
                  <a:lnTo>
                    <a:pt x="39" y="2283"/>
                  </a:lnTo>
                  <a:lnTo>
                    <a:pt x="65" y="2360"/>
                  </a:lnTo>
                  <a:lnTo>
                    <a:pt x="104" y="2438"/>
                  </a:lnTo>
                  <a:lnTo>
                    <a:pt x="156" y="2516"/>
                  </a:lnTo>
                  <a:lnTo>
                    <a:pt x="208" y="2581"/>
                  </a:lnTo>
                  <a:lnTo>
                    <a:pt x="260" y="2646"/>
                  </a:lnTo>
                  <a:lnTo>
                    <a:pt x="325" y="2711"/>
                  </a:lnTo>
                  <a:lnTo>
                    <a:pt x="389" y="2762"/>
                  </a:lnTo>
                  <a:lnTo>
                    <a:pt x="467" y="2801"/>
                  </a:lnTo>
                  <a:lnTo>
                    <a:pt x="545" y="2840"/>
                  </a:lnTo>
                  <a:lnTo>
                    <a:pt x="623" y="2866"/>
                  </a:lnTo>
                  <a:lnTo>
                    <a:pt x="713" y="2892"/>
                  </a:lnTo>
                  <a:lnTo>
                    <a:pt x="804" y="2905"/>
                  </a:lnTo>
                  <a:lnTo>
                    <a:pt x="895" y="2918"/>
                  </a:lnTo>
                  <a:lnTo>
                    <a:pt x="55532" y="2918"/>
                  </a:lnTo>
                  <a:lnTo>
                    <a:pt x="55532" y="2918"/>
                  </a:lnTo>
                  <a:lnTo>
                    <a:pt x="55623" y="2905"/>
                  </a:lnTo>
                  <a:lnTo>
                    <a:pt x="55713" y="2892"/>
                  </a:lnTo>
                  <a:lnTo>
                    <a:pt x="55791" y="2866"/>
                  </a:lnTo>
                  <a:lnTo>
                    <a:pt x="55882" y="2840"/>
                  </a:lnTo>
                  <a:lnTo>
                    <a:pt x="55960" y="2801"/>
                  </a:lnTo>
                  <a:lnTo>
                    <a:pt x="56038" y="2762"/>
                  </a:lnTo>
                  <a:lnTo>
                    <a:pt x="56102" y="2711"/>
                  </a:lnTo>
                  <a:lnTo>
                    <a:pt x="56167" y="2646"/>
                  </a:lnTo>
                  <a:lnTo>
                    <a:pt x="56219" y="2581"/>
                  </a:lnTo>
                  <a:lnTo>
                    <a:pt x="56271" y="2516"/>
                  </a:lnTo>
                  <a:lnTo>
                    <a:pt x="56323" y="2438"/>
                  </a:lnTo>
                  <a:lnTo>
                    <a:pt x="56362" y="2360"/>
                  </a:lnTo>
                  <a:lnTo>
                    <a:pt x="56388" y="2283"/>
                  </a:lnTo>
                  <a:lnTo>
                    <a:pt x="56414" y="2192"/>
                  </a:lnTo>
                  <a:lnTo>
                    <a:pt x="56426" y="2101"/>
                  </a:lnTo>
                  <a:lnTo>
                    <a:pt x="56426" y="2010"/>
                  </a:lnTo>
                  <a:lnTo>
                    <a:pt x="56426" y="895"/>
                  </a:lnTo>
                  <a:lnTo>
                    <a:pt x="56426" y="895"/>
                  </a:lnTo>
                  <a:lnTo>
                    <a:pt x="56426" y="805"/>
                  </a:lnTo>
                  <a:lnTo>
                    <a:pt x="56414" y="714"/>
                  </a:lnTo>
                  <a:lnTo>
                    <a:pt x="56388" y="623"/>
                  </a:lnTo>
                  <a:lnTo>
                    <a:pt x="56362" y="545"/>
                  </a:lnTo>
                  <a:lnTo>
                    <a:pt x="56323" y="467"/>
                  </a:lnTo>
                  <a:lnTo>
                    <a:pt x="56271" y="390"/>
                  </a:lnTo>
                  <a:lnTo>
                    <a:pt x="56219" y="325"/>
                  </a:lnTo>
                  <a:lnTo>
                    <a:pt x="56167" y="260"/>
                  </a:lnTo>
                  <a:lnTo>
                    <a:pt x="56102" y="195"/>
                  </a:lnTo>
                  <a:lnTo>
                    <a:pt x="56038" y="143"/>
                  </a:lnTo>
                  <a:lnTo>
                    <a:pt x="55960" y="104"/>
                  </a:lnTo>
                  <a:lnTo>
                    <a:pt x="55882" y="66"/>
                  </a:lnTo>
                  <a:lnTo>
                    <a:pt x="55791" y="40"/>
                  </a:lnTo>
                  <a:lnTo>
                    <a:pt x="55713" y="14"/>
                  </a:lnTo>
                  <a:lnTo>
                    <a:pt x="55623" y="1"/>
                  </a:lnTo>
                  <a:lnTo>
                    <a:pt x="555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018050" y="3284375"/>
              <a:ext cx="294675" cy="317375"/>
            </a:xfrm>
            <a:custGeom>
              <a:avLst/>
              <a:gdLst/>
              <a:ahLst/>
              <a:cxnLst/>
              <a:rect l="l" t="t" r="r" b="b"/>
              <a:pathLst>
                <a:path w="11787" h="12695" extrusionOk="0">
                  <a:moveTo>
                    <a:pt x="662" y="1"/>
                  </a:moveTo>
                  <a:lnTo>
                    <a:pt x="584" y="14"/>
                  </a:lnTo>
                  <a:lnTo>
                    <a:pt x="493" y="27"/>
                  </a:lnTo>
                  <a:lnTo>
                    <a:pt x="416" y="53"/>
                  </a:lnTo>
                  <a:lnTo>
                    <a:pt x="338" y="91"/>
                  </a:lnTo>
                  <a:lnTo>
                    <a:pt x="273" y="143"/>
                  </a:lnTo>
                  <a:lnTo>
                    <a:pt x="208" y="195"/>
                  </a:lnTo>
                  <a:lnTo>
                    <a:pt x="143" y="260"/>
                  </a:lnTo>
                  <a:lnTo>
                    <a:pt x="104" y="338"/>
                  </a:lnTo>
                  <a:lnTo>
                    <a:pt x="65" y="416"/>
                  </a:lnTo>
                  <a:lnTo>
                    <a:pt x="27" y="493"/>
                  </a:lnTo>
                  <a:lnTo>
                    <a:pt x="14" y="584"/>
                  </a:lnTo>
                  <a:lnTo>
                    <a:pt x="1" y="688"/>
                  </a:lnTo>
                  <a:lnTo>
                    <a:pt x="1" y="12020"/>
                  </a:lnTo>
                  <a:lnTo>
                    <a:pt x="14" y="12111"/>
                  </a:lnTo>
                  <a:lnTo>
                    <a:pt x="27" y="12201"/>
                  </a:lnTo>
                  <a:lnTo>
                    <a:pt x="65" y="12279"/>
                  </a:lnTo>
                  <a:lnTo>
                    <a:pt x="104" y="12357"/>
                  </a:lnTo>
                  <a:lnTo>
                    <a:pt x="143" y="12435"/>
                  </a:lnTo>
                  <a:lnTo>
                    <a:pt x="208" y="12500"/>
                  </a:lnTo>
                  <a:lnTo>
                    <a:pt x="273" y="12551"/>
                  </a:lnTo>
                  <a:lnTo>
                    <a:pt x="338" y="12603"/>
                  </a:lnTo>
                  <a:lnTo>
                    <a:pt x="416" y="12642"/>
                  </a:lnTo>
                  <a:lnTo>
                    <a:pt x="493" y="12668"/>
                  </a:lnTo>
                  <a:lnTo>
                    <a:pt x="584" y="12694"/>
                  </a:lnTo>
                  <a:lnTo>
                    <a:pt x="753" y="12694"/>
                  </a:lnTo>
                  <a:lnTo>
                    <a:pt x="843" y="12681"/>
                  </a:lnTo>
                  <a:lnTo>
                    <a:pt x="934" y="12655"/>
                  </a:lnTo>
                  <a:lnTo>
                    <a:pt x="1012" y="12616"/>
                  </a:lnTo>
                  <a:lnTo>
                    <a:pt x="11436" y="6950"/>
                  </a:lnTo>
                  <a:lnTo>
                    <a:pt x="11514" y="6898"/>
                  </a:lnTo>
                  <a:lnTo>
                    <a:pt x="11592" y="6834"/>
                  </a:lnTo>
                  <a:lnTo>
                    <a:pt x="11657" y="6769"/>
                  </a:lnTo>
                  <a:lnTo>
                    <a:pt x="11696" y="6691"/>
                  </a:lnTo>
                  <a:lnTo>
                    <a:pt x="11747" y="6613"/>
                  </a:lnTo>
                  <a:lnTo>
                    <a:pt x="11773" y="6522"/>
                  </a:lnTo>
                  <a:lnTo>
                    <a:pt x="11786" y="6432"/>
                  </a:lnTo>
                  <a:lnTo>
                    <a:pt x="11786" y="6354"/>
                  </a:lnTo>
                  <a:lnTo>
                    <a:pt x="11786" y="6263"/>
                  </a:lnTo>
                  <a:lnTo>
                    <a:pt x="11773" y="6172"/>
                  </a:lnTo>
                  <a:lnTo>
                    <a:pt x="11747" y="6095"/>
                  </a:lnTo>
                  <a:lnTo>
                    <a:pt x="11696" y="6004"/>
                  </a:lnTo>
                  <a:lnTo>
                    <a:pt x="11657" y="5939"/>
                  </a:lnTo>
                  <a:lnTo>
                    <a:pt x="11592" y="5861"/>
                  </a:lnTo>
                  <a:lnTo>
                    <a:pt x="11514" y="5796"/>
                  </a:lnTo>
                  <a:lnTo>
                    <a:pt x="11436" y="5744"/>
                  </a:lnTo>
                  <a:lnTo>
                    <a:pt x="1012" y="78"/>
                  </a:lnTo>
                  <a:lnTo>
                    <a:pt x="934" y="40"/>
                  </a:lnTo>
                  <a:lnTo>
                    <a:pt x="843" y="14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4491975" y="3999100"/>
              <a:ext cx="526100" cy="37625"/>
            </a:xfrm>
            <a:custGeom>
              <a:avLst/>
              <a:gdLst/>
              <a:ahLst/>
              <a:cxnLst/>
              <a:rect l="l" t="t" r="r" b="b"/>
              <a:pathLst>
                <a:path w="21044" h="1505" extrusionOk="0">
                  <a:moveTo>
                    <a:pt x="325" y="1"/>
                  </a:moveTo>
                  <a:lnTo>
                    <a:pt x="260" y="14"/>
                  </a:lnTo>
                  <a:lnTo>
                    <a:pt x="208" y="27"/>
                  </a:lnTo>
                  <a:lnTo>
                    <a:pt x="143" y="53"/>
                  </a:lnTo>
                  <a:lnTo>
                    <a:pt x="104" y="105"/>
                  </a:lnTo>
                  <a:lnTo>
                    <a:pt x="52" y="143"/>
                  </a:lnTo>
                  <a:lnTo>
                    <a:pt x="26" y="208"/>
                  </a:lnTo>
                  <a:lnTo>
                    <a:pt x="14" y="260"/>
                  </a:lnTo>
                  <a:lnTo>
                    <a:pt x="1" y="325"/>
                  </a:lnTo>
                  <a:lnTo>
                    <a:pt x="1" y="1181"/>
                  </a:lnTo>
                  <a:lnTo>
                    <a:pt x="14" y="1246"/>
                  </a:lnTo>
                  <a:lnTo>
                    <a:pt x="26" y="1310"/>
                  </a:lnTo>
                  <a:lnTo>
                    <a:pt x="52" y="1362"/>
                  </a:lnTo>
                  <a:lnTo>
                    <a:pt x="104" y="1414"/>
                  </a:lnTo>
                  <a:lnTo>
                    <a:pt x="143" y="1453"/>
                  </a:lnTo>
                  <a:lnTo>
                    <a:pt x="208" y="1479"/>
                  </a:lnTo>
                  <a:lnTo>
                    <a:pt x="260" y="1505"/>
                  </a:lnTo>
                  <a:lnTo>
                    <a:pt x="21044" y="1505"/>
                  </a:lnTo>
                  <a:lnTo>
                    <a:pt x="2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4945775" y="3945625"/>
              <a:ext cx="144575" cy="144600"/>
            </a:xfrm>
            <a:custGeom>
              <a:avLst/>
              <a:gdLst/>
              <a:ahLst/>
              <a:cxnLst/>
              <a:rect l="l" t="t" r="r" b="b"/>
              <a:pathLst>
                <a:path w="5783" h="5784" extrusionOk="0">
                  <a:moveTo>
                    <a:pt x="2892" y="1"/>
                  </a:moveTo>
                  <a:lnTo>
                    <a:pt x="2606" y="13"/>
                  </a:lnTo>
                  <a:lnTo>
                    <a:pt x="2308" y="65"/>
                  </a:lnTo>
                  <a:lnTo>
                    <a:pt x="2036" y="130"/>
                  </a:lnTo>
                  <a:lnTo>
                    <a:pt x="1777" y="234"/>
                  </a:lnTo>
                  <a:lnTo>
                    <a:pt x="1517" y="351"/>
                  </a:lnTo>
                  <a:lnTo>
                    <a:pt x="1284" y="493"/>
                  </a:lnTo>
                  <a:lnTo>
                    <a:pt x="1051" y="662"/>
                  </a:lnTo>
                  <a:lnTo>
                    <a:pt x="856" y="843"/>
                  </a:lnTo>
                  <a:lnTo>
                    <a:pt x="662" y="1051"/>
                  </a:lnTo>
                  <a:lnTo>
                    <a:pt x="493" y="1271"/>
                  </a:lnTo>
                  <a:lnTo>
                    <a:pt x="350" y="1517"/>
                  </a:lnTo>
                  <a:lnTo>
                    <a:pt x="234" y="1764"/>
                  </a:lnTo>
                  <a:lnTo>
                    <a:pt x="130" y="2036"/>
                  </a:lnTo>
                  <a:lnTo>
                    <a:pt x="65" y="2308"/>
                  </a:lnTo>
                  <a:lnTo>
                    <a:pt x="13" y="2594"/>
                  </a:lnTo>
                  <a:lnTo>
                    <a:pt x="0" y="2892"/>
                  </a:lnTo>
                  <a:lnTo>
                    <a:pt x="13" y="3190"/>
                  </a:lnTo>
                  <a:lnTo>
                    <a:pt x="65" y="3475"/>
                  </a:lnTo>
                  <a:lnTo>
                    <a:pt x="130" y="3748"/>
                  </a:lnTo>
                  <a:lnTo>
                    <a:pt x="234" y="4020"/>
                  </a:lnTo>
                  <a:lnTo>
                    <a:pt x="350" y="4266"/>
                  </a:lnTo>
                  <a:lnTo>
                    <a:pt x="493" y="4513"/>
                  </a:lnTo>
                  <a:lnTo>
                    <a:pt x="662" y="4733"/>
                  </a:lnTo>
                  <a:lnTo>
                    <a:pt x="856" y="4940"/>
                  </a:lnTo>
                  <a:lnTo>
                    <a:pt x="1051" y="5122"/>
                  </a:lnTo>
                  <a:lnTo>
                    <a:pt x="1284" y="5290"/>
                  </a:lnTo>
                  <a:lnTo>
                    <a:pt x="1517" y="5433"/>
                  </a:lnTo>
                  <a:lnTo>
                    <a:pt x="1777" y="5563"/>
                  </a:lnTo>
                  <a:lnTo>
                    <a:pt x="2036" y="5654"/>
                  </a:lnTo>
                  <a:lnTo>
                    <a:pt x="2308" y="5731"/>
                  </a:lnTo>
                  <a:lnTo>
                    <a:pt x="2606" y="5770"/>
                  </a:lnTo>
                  <a:lnTo>
                    <a:pt x="2892" y="5783"/>
                  </a:lnTo>
                  <a:lnTo>
                    <a:pt x="3190" y="5770"/>
                  </a:lnTo>
                  <a:lnTo>
                    <a:pt x="3475" y="5731"/>
                  </a:lnTo>
                  <a:lnTo>
                    <a:pt x="3760" y="5654"/>
                  </a:lnTo>
                  <a:lnTo>
                    <a:pt x="4020" y="5563"/>
                  </a:lnTo>
                  <a:lnTo>
                    <a:pt x="4279" y="5433"/>
                  </a:lnTo>
                  <a:lnTo>
                    <a:pt x="4512" y="5290"/>
                  </a:lnTo>
                  <a:lnTo>
                    <a:pt x="4733" y="5122"/>
                  </a:lnTo>
                  <a:lnTo>
                    <a:pt x="4940" y="4940"/>
                  </a:lnTo>
                  <a:lnTo>
                    <a:pt x="5135" y="4733"/>
                  </a:lnTo>
                  <a:lnTo>
                    <a:pt x="5290" y="4513"/>
                  </a:lnTo>
                  <a:lnTo>
                    <a:pt x="5446" y="4266"/>
                  </a:lnTo>
                  <a:lnTo>
                    <a:pt x="5563" y="4020"/>
                  </a:lnTo>
                  <a:lnTo>
                    <a:pt x="5653" y="3748"/>
                  </a:lnTo>
                  <a:lnTo>
                    <a:pt x="5731" y="3475"/>
                  </a:lnTo>
                  <a:lnTo>
                    <a:pt x="5770" y="3190"/>
                  </a:lnTo>
                  <a:lnTo>
                    <a:pt x="5783" y="2892"/>
                  </a:lnTo>
                  <a:lnTo>
                    <a:pt x="5770" y="2594"/>
                  </a:lnTo>
                  <a:lnTo>
                    <a:pt x="5731" y="2308"/>
                  </a:lnTo>
                  <a:lnTo>
                    <a:pt x="5653" y="2036"/>
                  </a:lnTo>
                  <a:lnTo>
                    <a:pt x="5563" y="1764"/>
                  </a:lnTo>
                  <a:lnTo>
                    <a:pt x="5446" y="1517"/>
                  </a:lnTo>
                  <a:lnTo>
                    <a:pt x="5290" y="1271"/>
                  </a:lnTo>
                  <a:lnTo>
                    <a:pt x="5135" y="1051"/>
                  </a:lnTo>
                  <a:lnTo>
                    <a:pt x="4940" y="843"/>
                  </a:lnTo>
                  <a:lnTo>
                    <a:pt x="4733" y="662"/>
                  </a:lnTo>
                  <a:lnTo>
                    <a:pt x="4512" y="493"/>
                  </a:lnTo>
                  <a:lnTo>
                    <a:pt x="4279" y="351"/>
                  </a:lnTo>
                  <a:lnTo>
                    <a:pt x="4020" y="234"/>
                  </a:lnTo>
                  <a:lnTo>
                    <a:pt x="3760" y="130"/>
                  </a:lnTo>
                  <a:lnTo>
                    <a:pt x="3475" y="65"/>
                  </a:lnTo>
                  <a:lnTo>
                    <a:pt x="3190" y="13"/>
                  </a:lnTo>
                  <a:lnTo>
                    <a:pt x="28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455325" y="3835750"/>
              <a:ext cx="202600" cy="201625"/>
            </a:xfrm>
            <a:custGeom>
              <a:avLst/>
              <a:gdLst/>
              <a:ahLst/>
              <a:cxnLst/>
              <a:rect l="l" t="t" r="r" b="b"/>
              <a:pathLst>
                <a:path w="8104" h="8065" extrusionOk="0">
                  <a:moveTo>
                    <a:pt x="182" y="0"/>
                  </a:moveTo>
                  <a:lnTo>
                    <a:pt x="130" y="13"/>
                  </a:lnTo>
                  <a:lnTo>
                    <a:pt x="91" y="26"/>
                  </a:lnTo>
                  <a:lnTo>
                    <a:pt x="52" y="52"/>
                  </a:lnTo>
                  <a:lnTo>
                    <a:pt x="26" y="91"/>
                  </a:lnTo>
                  <a:lnTo>
                    <a:pt x="0" y="143"/>
                  </a:lnTo>
                  <a:lnTo>
                    <a:pt x="0" y="182"/>
                  </a:lnTo>
                  <a:lnTo>
                    <a:pt x="13" y="234"/>
                  </a:lnTo>
                  <a:lnTo>
                    <a:pt x="2684" y="7948"/>
                  </a:lnTo>
                  <a:lnTo>
                    <a:pt x="2710" y="8000"/>
                  </a:lnTo>
                  <a:lnTo>
                    <a:pt x="2736" y="8039"/>
                  </a:lnTo>
                  <a:lnTo>
                    <a:pt x="2788" y="8065"/>
                  </a:lnTo>
                  <a:lnTo>
                    <a:pt x="2879" y="8065"/>
                  </a:lnTo>
                  <a:lnTo>
                    <a:pt x="2930" y="8052"/>
                  </a:lnTo>
                  <a:lnTo>
                    <a:pt x="2969" y="8013"/>
                  </a:lnTo>
                  <a:lnTo>
                    <a:pt x="2995" y="7974"/>
                  </a:lnTo>
                  <a:lnTo>
                    <a:pt x="4201" y="5498"/>
                  </a:lnTo>
                  <a:lnTo>
                    <a:pt x="4227" y="5472"/>
                  </a:lnTo>
                  <a:lnTo>
                    <a:pt x="4253" y="5446"/>
                  </a:lnTo>
                  <a:lnTo>
                    <a:pt x="4292" y="5420"/>
                  </a:lnTo>
                  <a:lnTo>
                    <a:pt x="4331" y="5407"/>
                  </a:lnTo>
                  <a:lnTo>
                    <a:pt x="4408" y="5407"/>
                  </a:lnTo>
                  <a:lnTo>
                    <a:pt x="4447" y="5433"/>
                  </a:lnTo>
                  <a:lnTo>
                    <a:pt x="4473" y="5459"/>
                  </a:lnTo>
                  <a:lnTo>
                    <a:pt x="6250" y="7131"/>
                  </a:lnTo>
                  <a:lnTo>
                    <a:pt x="6301" y="7170"/>
                  </a:lnTo>
                  <a:lnTo>
                    <a:pt x="6366" y="7183"/>
                  </a:lnTo>
                  <a:lnTo>
                    <a:pt x="6431" y="7170"/>
                  </a:lnTo>
                  <a:lnTo>
                    <a:pt x="6483" y="7144"/>
                  </a:lnTo>
                  <a:lnTo>
                    <a:pt x="7404" y="6340"/>
                  </a:lnTo>
                  <a:lnTo>
                    <a:pt x="7429" y="6314"/>
                  </a:lnTo>
                  <a:lnTo>
                    <a:pt x="7442" y="6288"/>
                  </a:lnTo>
                  <a:lnTo>
                    <a:pt x="7468" y="6211"/>
                  </a:lnTo>
                  <a:lnTo>
                    <a:pt x="7455" y="6146"/>
                  </a:lnTo>
                  <a:lnTo>
                    <a:pt x="7429" y="6120"/>
                  </a:lnTo>
                  <a:lnTo>
                    <a:pt x="7404" y="6081"/>
                  </a:lnTo>
                  <a:lnTo>
                    <a:pt x="5536" y="4396"/>
                  </a:lnTo>
                  <a:lnTo>
                    <a:pt x="5511" y="4370"/>
                  </a:lnTo>
                  <a:lnTo>
                    <a:pt x="5485" y="4331"/>
                  </a:lnTo>
                  <a:lnTo>
                    <a:pt x="5472" y="4292"/>
                  </a:lnTo>
                  <a:lnTo>
                    <a:pt x="5485" y="4253"/>
                  </a:lnTo>
                  <a:lnTo>
                    <a:pt x="5485" y="4214"/>
                  </a:lnTo>
                  <a:lnTo>
                    <a:pt x="5511" y="4175"/>
                  </a:lnTo>
                  <a:lnTo>
                    <a:pt x="5536" y="4149"/>
                  </a:lnTo>
                  <a:lnTo>
                    <a:pt x="5575" y="4123"/>
                  </a:lnTo>
                  <a:lnTo>
                    <a:pt x="8013" y="2879"/>
                  </a:lnTo>
                  <a:lnTo>
                    <a:pt x="8052" y="2853"/>
                  </a:lnTo>
                  <a:lnTo>
                    <a:pt x="8078" y="2814"/>
                  </a:lnTo>
                  <a:lnTo>
                    <a:pt x="8104" y="2762"/>
                  </a:lnTo>
                  <a:lnTo>
                    <a:pt x="8104" y="2723"/>
                  </a:lnTo>
                  <a:lnTo>
                    <a:pt x="8091" y="2671"/>
                  </a:lnTo>
                  <a:lnTo>
                    <a:pt x="8065" y="2632"/>
                  </a:lnTo>
                  <a:lnTo>
                    <a:pt x="8026" y="2593"/>
                  </a:lnTo>
                  <a:lnTo>
                    <a:pt x="7987" y="2567"/>
                  </a:lnTo>
                  <a:lnTo>
                    <a:pt x="221" y="13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13;p22">
            <a:extLst>
              <a:ext uri="{FF2B5EF4-FFF2-40B4-BE49-F238E27FC236}">
                <a16:creationId xmlns:a16="http://schemas.microsoft.com/office/drawing/2014/main" id="{26D20611-522B-885F-9397-45B0AD9F6F50}"/>
              </a:ext>
            </a:extLst>
          </p:cNvPr>
          <p:cNvGrpSpPr/>
          <p:nvPr/>
        </p:nvGrpSpPr>
        <p:grpSpPr>
          <a:xfrm>
            <a:off x="5413866" y="1633500"/>
            <a:ext cx="2132074" cy="828316"/>
            <a:chOff x="5753750" y="1172550"/>
            <a:chExt cx="2933100" cy="604569"/>
          </a:xfrm>
        </p:grpSpPr>
        <p:sp>
          <p:nvSpPr>
            <p:cNvPr id="7" name="Google Shape;715;p22">
              <a:extLst>
                <a:ext uri="{FF2B5EF4-FFF2-40B4-BE49-F238E27FC236}">
                  <a16:creationId xmlns:a16="http://schemas.microsoft.com/office/drawing/2014/main" id="{5399F24D-91D7-E47A-DA02-2625C970F48C}"/>
                </a:ext>
              </a:extLst>
            </p:cNvPr>
            <p:cNvSpPr txBox="1"/>
            <p:nvPr/>
          </p:nvSpPr>
          <p:spPr>
            <a:xfrm>
              <a:off x="6625850" y="1374981"/>
              <a:ext cx="2061000" cy="402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5"/>
                  </a:solidFill>
                  <a:latin typeface="Fira Sans ExtraBold" panose="020B0903050000020004" pitchFamily="34" charset="0"/>
                  <a:ea typeface="Roboto"/>
                  <a:cs typeface="Roboto"/>
                  <a:sym typeface="Roboto"/>
                </a:rPr>
                <a:t>Thank you!</a:t>
              </a:r>
              <a:endParaRPr lang="en" sz="1600" b="1" dirty="0">
                <a:solidFill>
                  <a:schemeClr val="accent5"/>
                </a:solidFill>
                <a:latin typeface="Fira Sans ExtraBold" panose="020B0903050000020004" pitchFamily="34" charset="0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" name="Google Shape;716;p22">
              <a:extLst>
                <a:ext uri="{FF2B5EF4-FFF2-40B4-BE49-F238E27FC236}">
                  <a16:creationId xmlns:a16="http://schemas.microsoft.com/office/drawing/2014/main" id="{B354E611-4A2B-1415-FC0B-3CA1F7AB98AE}"/>
                </a:ext>
              </a:extLst>
            </p:cNvPr>
            <p:cNvSpPr txBox="1"/>
            <p:nvPr/>
          </p:nvSpPr>
          <p:spPr>
            <a:xfrm>
              <a:off x="5753750" y="1172550"/>
              <a:ext cx="872100" cy="40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" name="Google Shape;2679;p32">
            <a:extLst>
              <a:ext uri="{FF2B5EF4-FFF2-40B4-BE49-F238E27FC236}">
                <a16:creationId xmlns:a16="http://schemas.microsoft.com/office/drawing/2014/main" id="{D8A05DE7-D194-2163-DC64-BB98FDE8DC8B}"/>
              </a:ext>
            </a:extLst>
          </p:cNvPr>
          <p:cNvGrpSpPr/>
          <p:nvPr/>
        </p:nvGrpSpPr>
        <p:grpSpPr>
          <a:xfrm>
            <a:off x="1304042" y="3423415"/>
            <a:ext cx="356221" cy="355451"/>
            <a:chOff x="-13512225" y="4080275"/>
            <a:chExt cx="353675" cy="352875"/>
          </a:xfrm>
        </p:grpSpPr>
        <p:sp>
          <p:nvSpPr>
            <p:cNvPr id="10" name="Google Shape;2680;p32">
              <a:extLst>
                <a:ext uri="{FF2B5EF4-FFF2-40B4-BE49-F238E27FC236}">
                  <a16:creationId xmlns:a16="http://schemas.microsoft.com/office/drawing/2014/main" id="{0D180D37-7EE5-2BE6-775A-C312BD126F08}"/>
                </a:ext>
              </a:extLst>
            </p:cNvPr>
            <p:cNvSpPr/>
            <p:nvPr/>
          </p:nvSpPr>
          <p:spPr>
            <a:xfrm>
              <a:off x="-13512225" y="4203925"/>
              <a:ext cx="353675" cy="229225"/>
            </a:xfrm>
            <a:custGeom>
              <a:avLst/>
              <a:gdLst/>
              <a:ahLst/>
              <a:cxnLst/>
              <a:rect l="l" t="t" r="r" b="b"/>
              <a:pathLst>
                <a:path w="14147" h="9169" extrusionOk="0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81;p32">
              <a:extLst>
                <a:ext uri="{FF2B5EF4-FFF2-40B4-BE49-F238E27FC236}">
                  <a16:creationId xmlns:a16="http://schemas.microsoft.com/office/drawing/2014/main" id="{625B0BAE-AA20-A273-D8FE-BB834CB3EED7}"/>
                </a:ext>
              </a:extLst>
            </p:cNvPr>
            <p:cNvSpPr/>
            <p:nvPr/>
          </p:nvSpPr>
          <p:spPr>
            <a:xfrm>
              <a:off x="-13366525" y="4275600"/>
              <a:ext cx="73275" cy="88225"/>
            </a:xfrm>
            <a:custGeom>
              <a:avLst/>
              <a:gdLst/>
              <a:ahLst/>
              <a:cxnLst/>
              <a:rect l="l" t="t" r="r" b="b"/>
              <a:pathLst>
                <a:path w="2931" h="3529" extrusionOk="0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82;p32">
              <a:extLst>
                <a:ext uri="{FF2B5EF4-FFF2-40B4-BE49-F238E27FC236}">
                  <a16:creationId xmlns:a16="http://schemas.microsoft.com/office/drawing/2014/main" id="{7D59EA92-C8B7-CF23-6F3F-28997F5B481E}"/>
                </a:ext>
              </a:extLst>
            </p:cNvPr>
            <p:cNvSpPr/>
            <p:nvPr/>
          </p:nvSpPr>
          <p:spPr>
            <a:xfrm>
              <a:off x="-13398800" y="4143275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83;p32">
              <a:extLst>
                <a:ext uri="{FF2B5EF4-FFF2-40B4-BE49-F238E27FC236}">
                  <a16:creationId xmlns:a16="http://schemas.microsoft.com/office/drawing/2014/main" id="{6F09B917-9A50-E1FB-5726-1330EB8622EE}"/>
                </a:ext>
              </a:extLst>
            </p:cNvPr>
            <p:cNvSpPr/>
            <p:nvPr/>
          </p:nvSpPr>
          <p:spPr>
            <a:xfrm>
              <a:off x="-13336575" y="4143275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84;p32">
              <a:extLst>
                <a:ext uri="{FF2B5EF4-FFF2-40B4-BE49-F238E27FC236}">
                  <a16:creationId xmlns:a16="http://schemas.microsoft.com/office/drawing/2014/main" id="{FE28F5E0-5138-1A7D-9F59-6EB7F780ABE8}"/>
                </a:ext>
              </a:extLst>
            </p:cNvPr>
            <p:cNvSpPr/>
            <p:nvPr/>
          </p:nvSpPr>
          <p:spPr>
            <a:xfrm>
              <a:off x="-13398800" y="4081050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85;p32">
              <a:extLst>
                <a:ext uri="{FF2B5EF4-FFF2-40B4-BE49-F238E27FC236}">
                  <a16:creationId xmlns:a16="http://schemas.microsoft.com/office/drawing/2014/main" id="{CCE1AB93-C4BE-FFD9-250F-69605153A736}"/>
                </a:ext>
              </a:extLst>
            </p:cNvPr>
            <p:cNvSpPr/>
            <p:nvPr/>
          </p:nvSpPr>
          <p:spPr>
            <a:xfrm>
              <a:off x="-13274375" y="4143275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86;p32">
              <a:extLst>
                <a:ext uri="{FF2B5EF4-FFF2-40B4-BE49-F238E27FC236}">
                  <a16:creationId xmlns:a16="http://schemas.microsoft.com/office/drawing/2014/main" id="{57FA466B-3096-9AEA-394D-0EC30DA04FBB}"/>
                </a:ext>
              </a:extLst>
            </p:cNvPr>
            <p:cNvSpPr/>
            <p:nvPr/>
          </p:nvSpPr>
          <p:spPr>
            <a:xfrm>
              <a:off x="-13212925" y="4081050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87;p32">
              <a:extLst>
                <a:ext uri="{FF2B5EF4-FFF2-40B4-BE49-F238E27FC236}">
                  <a16:creationId xmlns:a16="http://schemas.microsoft.com/office/drawing/2014/main" id="{EC0D0C5D-3E21-0307-74D1-3D173D7780FB}"/>
                </a:ext>
              </a:extLst>
            </p:cNvPr>
            <p:cNvSpPr/>
            <p:nvPr/>
          </p:nvSpPr>
          <p:spPr>
            <a:xfrm>
              <a:off x="-13212925" y="4143275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88;p32">
              <a:extLst>
                <a:ext uri="{FF2B5EF4-FFF2-40B4-BE49-F238E27FC236}">
                  <a16:creationId xmlns:a16="http://schemas.microsoft.com/office/drawing/2014/main" id="{3231A4F1-DC8A-AE6D-4B56-E5E7C91371F6}"/>
                </a:ext>
              </a:extLst>
            </p:cNvPr>
            <p:cNvSpPr/>
            <p:nvPr/>
          </p:nvSpPr>
          <p:spPr>
            <a:xfrm>
              <a:off x="-13274375" y="4081050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89;p32">
              <a:extLst>
                <a:ext uri="{FF2B5EF4-FFF2-40B4-BE49-F238E27FC236}">
                  <a16:creationId xmlns:a16="http://schemas.microsoft.com/office/drawing/2014/main" id="{CC6DCAAA-8F0B-5185-2393-961E91492C6F}"/>
                </a:ext>
              </a:extLst>
            </p:cNvPr>
            <p:cNvSpPr/>
            <p:nvPr/>
          </p:nvSpPr>
          <p:spPr>
            <a:xfrm>
              <a:off x="-13336575" y="4081050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90;p32">
              <a:extLst>
                <a:ext uri="{FF2B5EF4-FFF2-40B4-BE49-F238E27FC236}">
                  <a16:creationId xmlns:a16="http://schemas.microsoft.com/office/drawing/2014/main" id="{DD4F9749-BB97-1217-0CA4-2C4BE2C6D532}"/>
                </a:ext>
              </a:extLst>
            </p:cNvPr>
            <p:cNvSpPr/>
            <p:nvPr/>
          </p:nvSpPr>
          <p:spPr>
            <a:xfrm>
              <a:off x="-13512225" y="408027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679;p32">
            <a:extLst>
              <a:ext uri="{FF2B5EF4-FFF2-40B4-BE49-F238E27FC236}">
                <a16:creationId xmlns:a16="http://schemas.microsoft.com/office/drawing/2014/main" id="{96EC57E7-506C-0670-65FD-9F3A6BEF057A}"/>
              </a:ext>
            </a:extLst>
          </p:cNvPr>
          <p:cNvGrpSpPr/>
          <p:nvPr/>
        </p:nvGrpSpPr>
        <p:grpSpPr>
          <a:xfrm>
            <a:off x="5540916" y="1731383"/>
            <a:ext cx="356221" cy="355451"/>
            <a:chOff x="-13512225" y="4080275"/>
            <a:chExt cx="353675" cy="352875"/>
          </a:xfrm>
        </p:grpSpPr>
        <p:sp>
          <p:nvSpPr>
            <p:cNvPr id="22" name="Google Shape;2680;p32">
              <a:extLst>
                <a:ext uri="{FF2B5EF4-FFF2-40B4-BE49-F238E27FC236}">
                  <a16:creationId xmlns:a16="http://schemas.microsoft.com/office/drawing/2014/main" id="{4690BE56-0B2D-FCFF-F8BB-205EE6543E2C}"/>
                </a:ext>
              </a:extLst>
            </p:cNvPr>
            <p:cNvSpPr/>
            <p:nvPr/>
          </p:nvSpPr>
          <p:spPr>
            <a:xfrm>
              <a:off x="-13512225" y="4203925"/>
              <a:ext cx="353675" cy="229225"/>
            </a:xfrm>
            <a:custGeom>
              <a:avLst/>
              <a:gdLst/>
              <a:ahLst/>
              <a:cxnLst/>
              <a:rect l="l" t="t" r="r" b="b"/>
              <a:pathLst>
                <a:path w="14147" h="9169" extrusionOk="0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81;p32">
              <a:extLst>
                <a:ext uri="{FF2B5EF4-FFF2-40B4-BE49-F238E27FC236}">
                  <a16:creationId xmlns:a16="http://schemas.microsoft.com/office/drawing/2014/main" id="{848D10B3-9159-34AF-8C65-7DCF1EDE060C}"/>
                </a:ext>
              </a:extLst>
            </p:cNvPr>
            <p:cNvSpPr/>
            <p:nvPr/>
          </p:nvSpPr>
          <p:spPr>
            <a:xfrm>
              <a:off x="-13366525" y="4275600"/>
              <a:ext cx="73275" cy="88225"/>
            </a:xfrm>
            <a:custGeom>
              <a:avLst/>
              <a:gdLst/>
              <a:ahLst/>
              <a:cxnLst/>
              <a:rect l="l" t="t" r="r" b="b"/>
              <a:pathLst>
                <a:path w="2931" h="3529" extrusionOk="0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82;p32">
              <a:extLst>
                <a:ext uri="{FF2B5EF4-FFF2-40B4-BE49-F238E27FC236}">
                  <a16:creationId xmlns:a16="http://schemas.microsoft.com/office/drawing/2014/main" id="{3F07CF85-3C79-9FE2-EEA8-CD44E1073F55}"/>
                </a:ext>
              </a:extLst>
            </p:cNvPr>
            <p:cNvSpPr/>
            <p:nvPr/>
          </p:nvSpPr>
          <p:spPr>
            <a:xfrm>
              <a:off x="-13398800" y="4143275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83;p32">
              <a:extLst>
                <a:ext uri="{FF2B5EF4-FFF2-40B4-BE49-F238E27FC236}">
                  <a16:creationId xmlns:a16="http://schemas.microsoft.com/office/drawing/2014/main" id="{46E0E484-846A-9472-7945-46D4DA6E29B0}"/>
                </a:ext>
              </a:extLst>
            </p:cNvPr>
            <p:cNvSpPr/>
            <p:nvPr/>
          </p:nvSpPr>
          <p:spPr>
            <a:xfrm>
              <a:off x="-13336575" y="4143275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84;p32">
              <a:extLst>
                <a:ext uri="{FF2B5EF4-FFF2-40B4-BE49-F238E27FC236}">
                  <a16:creationId xmlns:a16="http://schemas.microsoft.com/office/drawing/2014/main" id="{0978FAE8-80F3-0F96-F78D-F043CFED2B52}"/>
                </a:ext>
              </a:extLst>
            </p:cNvPr>
            <p:cNvSpPr/>
            <p:nvPr/>
          </p:nvSpPr>
          <p:spPr>
            <a:xfrm>
              <a:off x="-13398800" y="4081050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85;p32">
              <a:extLst>
                <a:ext uri="{FF2B5EF4-FFF2-40B4-BE49-F238E27FC236}">
                  <a16:creationId xmlns:a16="http://schemas.microsoft.com/office/drawing/2014/main" id="{A3E6B93C-4F80-EAFD-7B3F-787650B55C8E}"/>
                </a:ext>
              </a:extLst>
            </p:cNvPr>
            <p:cNvSpPr/>
            <p:nvPr/>
          </p:nvSpPr>
          <p:spPr>
            <a:xfrm>
              <a:off x="-13274375" y="4143275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86;p32">
              <a:extLst>
                <a:ext uri="{FF2B5EF4-FFF2-40B4-BE49-F238E27FC236}">
                  <a16:creationId xmlns:a16="http://schemas.microsoft.com/office/drawing/2014/main" id="{03C4DB3E-19A8-19FE-7E1D-5F705473B9BA}"/>
                </a:ext>
              </a:extLst>
            </p:cNvPr>
            <p:cNvSpPr/>
            <p:nvPr/>
          </p:nvSpPr>
          <p:spPr>
            <a:xfrm>
              <a:off x="-13212925" y="4081050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87;p32">
              <a:extLst>
                <a:ext uri="{FF2B5EF4-FFF2-40B4-BE49-F238E27FC236}">
                  <a16:creationId xmlns:a16="http://schemas.microsoft.com/office/drawing/2014/main" id="{9FA9E082-02CE-D754-A2E6-63CCF0E29B0B}"/>
                </a:ext>
              </a:extLst>
            </p:cNvPr>
            <p:cNvSpPr/>
            <p:nvPr/>
          </p:nvSpPr>
          <p:spPr>
            <a:xfrm>
              <a:off x="-13212925" y="4143275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88;p32">
              <a:extLst>
                <a:ext uri="{FF2B5EF4-FFF2-40B4-BE49-F238E27FC236}">
                  <a16:creationId xmlns:a16="http://schemas.microsoft.com/office/drawing/2014/main" id="{C36733FF-E57E-452C-AEFD-3D629E73DAD5}"/>
                </a:ext>
              </a:extLst>
            </p:cNvPr>
            <p:cNvSpPr/>
            <p:nvPr/>
          </p:nvSpPr>
          <p:spPr>
            <a:xfrm>
              <a:off x="-13274375" y="4081050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89;p32">
              <a:extLst>
                <a:ext uri="{FF2B5EF4-FFF2-40B4-BE49-F238E27FC236}">
                  <a16:creationId xmlns:a16="http://schemas.microsoft.com/office/drawing/2014/main" id="{20A58586-D71A-6112-D3F1-B24FFEA32CD2}"/>
                </a:ext>
              </a:extLst>
            </p:cNvPr>
            <p:cNvSpPr/>
            <p:nvPr/>
          </p:nvSpPr>
          <p:spPr>
            <a:xfrm>
              <a:off x="-13336575" y="4081050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90;p32">
              <a:extLst>
                <a:ext uri="{FF2B5EF4-FFF2-40B4-BE49-F238E27FC236}">
                  <a16:creationId xmlns:a16="http://schemas.microsoft.com/office/drawing/2014/main" id="{DE3E1BD2-638A-38DB-B6AD-33AD2A1E365F}"/>
                </a:ext>
              </a:extLst>
            </p:cNvPr>
            <p:cNvSpPr/>
            <p:nvPr/>
          </p:nvSpPr>
          <p:spPr>
            <a:xfrm>
              <a:off x="-13512225" y="408027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2671;p32">
            <a:extLst>
              <a:ext uri="{FF2B5EF4-FFF2-40B4-BE49-F238E27FC236}">
                <a16:creationId xmlns:a16="http://schemas.microsoft.com/office/drawing/2014/main" id="{171D608A-5F5B-A56E-09AF-EB6681EABCAE}"/>
              </a:ext>
            </a:extLst>
          </p:cNvPr>
          <p:cNvGrpSpPr/>
          <p:nvPr/>
        </p:nvGrpSpPr>
        <p:grpSpPr>
          <a:xfrm>
            <a:off x="6124462" y="4434413"/>
            <a:ext cx="355441" cy="356232"/>
            <a:chOff x="-12160675" y="3647875"/>
            <a:chExt cx="352900" cy="353650"/>
          </a:xfrm>
        </p:grpSpPr>
        <p:sp>
          <p:nvSpPr>
            <p:cNvPr id="34" name="Google Shape;2672;p32">
              <a:extLst>
                <a:ext uri="{FF2B5EF4-FFF2-40B4-BE49-F238E27FC236}">
                  <a16:creationId xmlns:a16="http://schemas.microsoft.com/office/drawing/2014/main" id="{D1FAA90C-B831-5694-E0B7-323E54670ED0}"/>
                </a:ext>
              </a:extLst>
            </p:cNvPr>
            <p:cNvSpPr/>
            <p:nvPr/>
          </p:nvSpPr>
          <p:spPr>
            <a:xfrm>
              <a:off x="-12059850" y="3958975"/>
              <a:ext cx="149675" cy="42550"/>
            </a:xfrm>
            <a:custGeom>
              <a:avLst/>
              <a:gdLst/>
              <a:ahLst/>
              <a:cxnLst/>
              <a:rect l="l" t="t" r="r" b="b"/>
              <a:pathLst>
                <a:path w="5987" h="1702" extrusionOk="0">
                  <a:moveTo>
                    <a:pt x="1" y="0"/>
                  </a:moveTo>
                  <a:lnTo>
                    <a:pt x="1009" y="1481"/>
                  </a:lnTo>
                  <a:cubicBezTo>
                    <a:pt x="1072" y="1607"/>
                    <a:pt x="1198" y="1702"/>
                    <a:pt x="1355" y="1702"/>
                  </a:cubicBezTo>
                  <a:lnTo>
                    <a:pt x="4663" y="1702"/>
                  </a:lnTo>
                  <a:cubicBezTo>
                    <a:pt x="4821" y="1702"/>
                    <a:pt x="4947" y="1607"/>
                    <a:pt x="5010" y="1481"/>
                  </a:cubicBezTo>
                  <a:lnTo>
                    <a:pt x="5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73;p32">
              <a:extLst>
                <a:ext uri="{FF2B5EF4-FFF2-40B4-BE49-F238E27FC236}">
                  <a16:creationId xmlns:a16="http://schemas.microsoft.com/office/drawing/2014/main" id="{9089E1E7-7EDD-647C-6A31-D76115749164}"/>
                </a:ext>
              </a:extLst>
            </p:cNvPr>
            <p:cNvSpPr/>
            <p:nvPr/>
          </p:nvSpPr>
          <p:spPr>
            <a:xfrm>
              <a:off x="-11850350" y="3749475"/>
              <a:ext cx="42575" cy="149675"/>
            </a:xfrm>
            <a:custGeom>
              <a:avLst/>
              <a:gdLst/>
              <a:ahLst/>
              <a:cxnLst/>
              <a:rect l="l" t="t" r="r" b="b"/>
              <a:pathLst>
                <a:path w="1703" h="5987" extrusionOk="0">
                  <a:moveTo>
                    <a:pt x="1" y="0"/>
                  </a:moveTo>
                  <a:lnTo>
                    <a:pt x="1" y="5986"/>
                  </a:lnTo>
                  <a:lnTo>
                    <a:pt x="1513" y="4978"/>
                  </a:lnTo>
                  <a:cubicBezTo>
                    <a:pt x="1639" y="4915"/>
                    <a:pt x="1702" y="4789"/>
                    <a:pt x="1702" y="4631"/>
                  </a:cubicBezTo>
                  <a:lnTo>
                    <a:pt x="1702" y="1323"/>
                  </a:lnTo>
                  <a:cubicBezTo>
                    <a:pt x="1702" y="1166"/>
                    <a:pt x="1639" y="1040"/>
                    <a:pt x="1513" y="9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74;p32">
              <a:extLst>
                <a:ext uri="{FF2B5EF4-FFF2-40B4-BE49-F238E27FC236}">
                  <a16:creationId xmlns:a16="http://schemas.microsoft.com/office/drawing/2014/main" id="{5E13F011-D657-9183-F32C-8E9E4E6E3027}"/>
                </a:ext>
              </a:extLst>
            </p:cNvPr>
            <p:cNvSpPr/>
            <p:nvPr/>
          </p:nvSpPr>
          <p:spPr>
            <a:xfrm>
              <a:off x="-12059850" y="3647875"/>
              <a:ext cx="148875" cy="42550"/>
            </a:xfrm>
            <a:custGeom>
              <a:avLst/>
              <a:gdLst/>
              <a:ahLst/>
              <a:cxnLst/>
              <a:rect l="l" t="t" r="r" b="b"/>
              <a:pathLst>
                <a:path w="5955" h="1702" extrusionOk="0">
                  <a:moveTo>
                    <a:pt x="1355" y="0"/>
                  </a:moveTo>
                  <a:cubicBezTo>
                    <a:pt x="1198" y="0"/>
                    <a:pt x="1072" y="63"/>
                    <a:pt x="977" y="189"/>
                  </a:cubicBezTo>
                  <a:lnTo>
                    <a:pt x="1" y="1701"/>
                  </a:lnTo>
                  <a:lnTo>
                    <a:pt x="5955" y="1701"/>
                  </a:lnTo>
                  <a:lnTo>
                    <a:pt x="4978" y="189"/>
                  </a:lnTo>
                  <a:cubicBezTo>
                    <a:pt x="4947" y="63"/>
                    <a:pt x="4821" y="0"/>
                    <a:pt x="4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75;p32">
              <a:extLst>
                <a:ext uri="{FF2B5EF4-FFF2-40B4-BE49-F238E27FC236}">
                  <a16:creationId xmlns:a16="http://schemas.microsoft.com/office/drawing/2014/main" id="{393DC914-8705-9944-1C24-1F4E3E119232}"/>
                </a:ext>
              </a:extLst>
            </p:cNvPr>
            <p:cNvSpPr/>
            <p:nvPr/>
          </p:nvSpPr>
          <p:spPr>
            <a:xfrm>
              <a:off x="-12160675" y="3750250"/>
              <a:ext cx="41775" cy="148900"/>
            </a:xfrm>
            <a:custGeom>
              <a:avLst/>
              <a:gdLst/>
              <a:ahLst/>
              <a:cxnLst/>
              <a:rect l="l" t="t" r="r" b="b"/>
              <a:pathLst>
                <a:path w="1671" h="5956" extrusionOk="0">
                  <a:moveTo>
                    <a:pt x="1671" y="1"/>
                  </a:moveTo>
                  <a:lnTo>
                    <a:pt x="190" y="977"/>
                  </a:lnTo>
                  <a:cubicBezTo>
                    <a:pt x="64" y="1040"/>
                    <a:pt x="1" y="1166"/>
                    <a:pt x="1" y="1324"/>
                  </a:cubicBezTo>
                  <a:lnTo>
                    <a:pt x="1" y="4632"/>
                  </a:lnTo>
                  <a:cubicBezTo>
                    <a:pt x="1" y="4789"/>
                    <a:pt x="64" y="4915"/>
                    <a:pt x="190" y="4978"/>
                  </a:cubicBezTo>
                  <a:lnTo>
                    <a:pt x="1671" y="5955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76;p32">
              <a:extLst>
                <a:ext uri="{FF2B5EF4-FFF2-40B4-BE49-F238E27FC236}">
                  <a16:creationId xmlns:a16="http://schemas.microsoft.com/office/drawing/2014/main" id="{ACF0CD5F-9DF1-8F6D-C332-3218DC52A1D2}"/>
                </a:ext>
              </a:extLst>
            </p:cNvPr>
            <p:cNvSpPr/>
            <p:nvPr/>
          </p:nvSpPr>
          <p:spPr>
            <a:xfrm>
              <a:off x="-12099225" y="3710875"/>
              <a:ext cx="228425" cy="226200"/>
            </a:xfrm>
            <a:custGeom>
              <a:avLst/>
              <a:gdLst/>
              <a:ahLst/>
              <a:cxnLst/>
              <a:rect l="l" t="t" r="r" b="b"/>
              <a:pathLst>
                <a:path w="9137" h="9048" extrusionOk="0">
                  <a:moveTo>
                    <a:pt x="4569" y="820"/>
                  </a:moveTo>
                  <a:cubicBezTo>
                    <a:pt x="6616" y="820"/>
                    <a:pt x="8318" y="2489"/>
                    <a:pt x="8318" y="4537"/>
                  </a:cubicBezTo>
                  <a:cubicBezTo>
                    <a:pt x="8318" y="6553"/>
                    <a:pt x="6616" y="8255"/>
                    <a:pt x="4569" y="8255"/>
                  </a:cubicBezTo>
                  <a:cubicBezTo>
                    <a:pt x="2521" y="8255"/>
                    <a:pt x="882" y="6616"/>
                    <a:pt x="882" y="4537"/>
                  </a:cubicBezTo>
                  <a:cubicBezTo>
                    <a:pt x="882" y="2426"/>
                    <a:pt x="2521" y="820"/>
                    <a:pt x="4569" y="820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29"/>
                  </a:cubicBezTo>
                  <a:lnTo>
                    <a:pt x="0" y="7845"/>
                  </a:lnTo>
                  <a:cubicBezTo>
                    <a:pt x="0" y="8507"/>
                    <a:pt x="567" y="9042"/>
                    <a:pt x="1260" y="9042"/>
                  </a:cubicBezTo>
                  <a:lnTo>
                    <a:pt x="7877" y="9042"/>
                  </a:lnTo>
                  <a:cubicBezTo>
                    <a:pt x="7910" y="9046"/>
                    <a:pt x="7944" y="9047"/>
                    <a:pt x="7977" y="9047"/>
                  </a:cubicBezTo>
                  <a:cubicBezTo>
                    <a:pt x="8598" y="9047"/>
                    <a:pt x="9137" y="8503"/>
                    <a:pt x="9137" y="7845"/>
                  </a:cubicBezTo>
                  <a:lnTo>
                    <a:pt x="9137" y="1229"/>
                  </a:lnTo>
                  <a:cubicBezTo>
                    <a:pt x="9137" y="536"/>
                    <a:pt x="8601" y="0"/>
                    <a:pt x="78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77;p32">
              <a:extLst>
                <a:ext uri="{FF2B5EF4-FFF2-40B4-BE49-F238E27FC236}">
                  <a16:creationId xmlns:a16="http://schemas.microsoft.com/office/drawing/2014/main" id="{9DE02932-C53F-F73C-4CC4-E9A66CAB3568}"/>
                </a:ext>
              </a:extLst>
            </p:cNvPr>
            <p:cNvSpPr/>
            <p:nvPr/>
          </p:nvSpPr>
          <p:spPr>
            <a:xfrm>
              <a:off x="-12056700" y="3751825"/>
              <a:ext cx="144950" cy="144950"/>
            </a:xfrm>
            <a:custGeom>
              <a:avLst/>
              <a:gdLst/>
              <a:ahLst/>
              <a:cxnLst/>
              <a:rect l="l" t="t" r="r" b="b"/>
              <a:pathLst>
                <a:path w="5798" h="5798" extrusionOk="0">
                  <a:moveTo>
                    <a:pt x="2868" y="788"/>
                  </a:moveTo>
                  <a:cubicBezTo>
                    <a:pt x="4033" y="788"/>
                    <a:pt x="4947" y="1733"/>
                    <a:pt x="4947" y="2899"/>
                  </a:cubicBezTo>
                  <a:cubicBezTo>
                    <a:pt x="4947" y="4033"/>
                    <a:pt x="4033" y="4978"/>
                    <a:pt x="2868" y="4978"/>
                  </a:cubicBezTo>
                  <a:cubicBezTo>
                    <a:pt x="1733" y="4978"/>
                    <a:pt x="788" y="4033"/>
                    <a:pt x="788" y="2899"/>
                  </a:cubicBezTo>
                  <a:cubicBezTo>
                    <a:pt x="788" y="1733"/>
                    <a:pt x="1733" y="788"/>
                    <a:pt x="2868" y="788"/>
                  </a:cubicBezTo>
                  <a:close/>
                  <a:moveTo>
                    <a:pt x="2868" y="1"/>
                  </a:moveTo>
                  <a:cubicBezTo>
                    <a:pt x="1261" y="1"/>
                    <a:pt x="1" y="1324"/>
                    <a:pt x="1" y="2899"/>
                  </a:cubicBezTo>
                  <a:cubicBezTo>
                    <a:pt x="1" y="4506"/>
                    <a:pt x="1292" y="5798"/>
                    <a:pt x="2868" y="5798"/>
                  </a:cubicBezTo>
                  <a:cubicBezTo>
                    <a:pt x="4474" y="5798"/>
                    <a:pt x="5797" y="4506"/>
                    <a:pt x="5797" y="2899"/>
                  </a:cubicBezTo>
                  <a:cubicBezTo>
                    <a:pt x="5797" y="1324"/>
                    <a:pt x="4474" y="1"/>
                    <a:pt x="2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78;p32">
              <a:extLst>
                <a:ext uri="{FF2B5EF4-FFF2-40B4-BE49-F238E27FC236}">
                  <a16:creationId xmlns:a16="http://schemas.microsoft.com/office/drawing/2014/main" id="{028FA06E-49EC-AB4D-F9DA-335977377BE0}"/>
                </a:ext>
              </a:extLst>
            </p:cNvPr>
            <p:cNvSpPr/>
            <p:nvPr/>
          </p:nvSpPr>
          <p:spPr>
            <a:xfrm>
              <a:off x="-12016525" y="3792775"/>
              <a:ext cx="63025" cy="63050"/>
            </a:xfrm>
            <a:custGeom>
              <a:avLst/>
              <a:gdLst/>
              <a:ahLst/>
              <a:cxnLst/>
              <a:rect l="l" t="t" r="r" b="b"/>
              <a:pathLst>
                <a:path w="2521" h="2522" extrusionOk="0">
                  <a:moveTo>
                    <a:pt x="1261" y="1"/>
                  </a:moveTo>
                  <a:cubicBezTo>
                    <a:pt x="567" y="1"/>
                    <a:pt x="0" y="537"/>
                    <a:pt x="0" y="1261"/>
                  </a:cubicBezTo>
                  <a:cubicBezTo>
                    <a:pt x="0" y="1954"/>
                    <a:pt x="567" y="2521"/>
                    <a:pt x="1261" y="2521"/>
                  </a:cubicBezTo>
                  <a:cubicBezTo>
                    <a:pt x="1954" y="2521"/>
                    <a:pt x="2521" y="1954"/>
                    <a:pt x="2521" y="1261"/>
                  </a:cubicBezTo>
                  <a:cubicBezTo>
                    <a:pt x="2521" y="537"/>
                    <a:pt x="1954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724;p22">
            <a:extLst>
              <a:ext uri="{FF2B5EF4-FFF2-40B4-BE49-F238E27FC236}">
                <a16:creationId xmlns:a16="http://schemas.microsoft.com/office/drawing/2014/main" id="{741A444D-300F-CE3B-E4D0-C1DBB4CFD16A}"/>
              </a:ext>
            </a:extLst>
          </p:cNvPr>
          <p:cNvSpPr txBox="1"/>
          <p:nvPr/>
        </p:nvSpPr>
        <p:spPr>
          <a:xfrm>
            <a:off x="5387543" y="2507729"/>
            <a:ext cx="656183" cy="5528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2" name="Google Shape;2671;p32">
            <a:extLst>
              <a:ext uri="{FF2B5EF4-FFF2-40B4-BE49-F238E27FC236}">
                <a16:creationId xmlns:a16="http://schemas.microsoft.com/office/drawing/2014/main" id="{1F35A01E-7BAE-74CE-622D-98817ED3F169}"/>
              </a:ext>
            </a:extLst>
          </p:cNvPr>
          <p:cNvGrpSpPr/>
          <p:nvPr/>
        </p:nvGrpSpPr>
        <p:grpSpPr>
          <a:xfrm>
            <a:off x="5509229" y="2589822"/>
            <a:ext cx="412810" cy="356232"/>
            <a:chOff x="-12160675" y="3647875"/>
            <a:chExt cx="352900" cy="353650"/>
          </a:xfrm>
        </p:grpSpPr>
        <p:sp>
          <p:nvSpPr>
            <p:cNvPr id="43" name="Google Shape;2672;p32">
              <a:extLst>
                <a:ext uri="{FF2B5EF4-FFF2-40B4-BE49-F238E27FC236}">
                  <a16:creationId xmlns:a16="http://schemas.microsoft.com/office/drawing/2014/main" id="{C96214F9-7C9A-6354-7347-5CB1B3EAD562}"/>
                </a:ext>
              </a:extLst>
            </p:cNvPr>
            <p:cNvSpPr/>
            <p:nvPr/>
          </p:nvSpPr>
          <p:spPr>
            <a:xfrm>
              <a:off x="-12059850" y="3958975"/>
              <a:ext cx="149675" cy="42550"/>
            </a:xfrm>
            <a:custGeom>
              <a:avLst/>
              <a:gdLst/>
              <a:ahLst/>
              <a:cxnLst/>
              <a:rect l="l" t="t" r="r" b="b"/>
              <a:pathLst>
                <a:path w="5987" h="1702" extrusionOk="0">
                  <a:moveTo>
                    <a:pt x="1" y="0"/>
                  </a:moveTo>
                  <a:lnTo>
                    <a:pt x="1009" y="1481"/>
                  </a:lnTo>
                  <a:cubicBezTo>
                    <a:pt x="1072" y="1607"/>
                    <a:pt x="1198" y="1702"/>
                    <a:pt x="1355" y="1702"/>
                  </a:cubicBezTo>
                  <a:lnTo>
                    <a:pt x="4663" y="1702"/>
                  </a:lnTo>
                  <a:cubicBezTo>
                    <a:pt x="4821" y="1702"/>
                    <a:pt x="4947" y="1607"/>
                    <a:pt x="5010" y="1481"/>
                  </a:cubicBezTo>
                  <a:lnTo>
                    <a:pt x="5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73;p32">
              <a:extLst>
                <a:ext uri="{FF2B5EF4-FFF2-40B4-BE49-F238E27FC236}">
                  <a16:creationId xmlns:a16="http://schemas.microsoft.com/office/drawing/2014/main" id="{138BCE0E-F57B-4BE2-E8D1-A5CDC2550C5F}"/>
                </a:ext>
              </a:extLst>
            </p:cNvPr>
            <p:cNvSpPr/>
            <p:nvPr/>
          </p:nvSpPr>
          <p:spPr>
            <a:xfrm>
              <a:off x="-11850350" y="3749475"/>
              <a:ext cx="42575" cy="149675"/>
            </a:xfrm>
            <a:custGeom>
              <a:avLst/>
              <a:gdLst/>
              <a:ahLst/>
              <a:cxnLst/>
              <a:rect l="l" t="t" r="r" b="b"/>
              <a:pathLst>
                <a:path w="1703" h="5987" extrusionOk="0">
                  <a:moveTo>
                    <a:pt x="1" y="0"/>
                  </a:moveTo>
                  <a:lnTo>
                    <a:pt x="1" y="5986"/>
                  </a:lnTo>
                  <a:lnTo>
                    <a:pt x="1513" y="4978"/>
                  </a:lnTo>
                  <a:cubicBezTo>
                    <a:pt x="1639" y="4915"/>
                    <a:pt x="1702" y="4789"/>
                    <a:pt x="1702" y="4631"/>
                  </a:cubicBezTo>
                  <a:lnTo>
                    <a:pt x="1702" y="1323"/>
                  </a:lnTo>
                  <a:cubicBezTo>
                    <a:pt x="1702" y="1166"/>
                    <a:pt x="1639" y="1040"/>
                    <a:pt x="1513" y="9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74;p32">
              <a:extLst>
                <a:ext uri="{FF2B5EF4-FFF2-40B4-BE49-F238E27FC236}">
                  <a16:creationId xmlns:a16="http://schemas.microsoft.com/office/drawing/2014/main" id="{C3DF24A4-053E-4FFD-95BB-8D929C6BBDD0}"/>
                </a:ext>
              </a:extLst>
            </p:cNvPr>
            <p:cNvSpPr/>
            <p:nvPr/>
          </p:nvSpPr>
          <p:spPr>
            <a:xfrm>
              <a:off x="-12059850" y="3647875"/>
              <a:ext cx="148875" cy="42550"/>
            </a:xfrm>
            <a:custGeom>
              <a:avLst/>
              <a:gdLst/>
              <a:ahLst/>
              <a:cxnLst/>
              <a:rect l="l" t="t" r="r" b="b"/>
              <a:pathLst>
                <a:path w="5955" h="1702" extrusionOk="0">
                  <a:moveTo>
                    <a:pt x="1355" y="0"/>
                  </a:moveTo>
                  <a:cubicBezTo>
                    <a:pt x="1198" y="0"/>
                    <a:pt x="1072" y="63"/>
                    <a:pt x="977" y="189"/>
                  </a:cubicBezTo>
                  <a:lnTo>
                    <a:pt x="1" y="1701"/>
                  </a:lnTo>
                  <a:lnTo>
                    <a:pt x="5955" y="1701"/>
                  </a:lnTo>
                  <a:lnTo>
                    <a:pt x="4978" y="189"/>
                  </a:lnTo>
                  <a:cubicBezTo>
                    <a:pt x="4947" y="63"/>
                    <a:pt x="4821" y="0"/>
                    <a:pt x="4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675;p32">
              <a:extLst>
                <a:ext uri="{FF2B5EF4-FFF2-40B4-BE49-F238E27FC236}">
                  <a16:creationId xmlns:a16="http://schemas.microsoft.com/office/drawing/2014/main" id="{7A317C25-3D41-228F-C189-9BFE5C4D5BAE}"/>
                </a:ext>
              </a:extLst>
            </p:cNvPr>
            <p:cNvSpPr/>
            <p:nvPr/>
          </p:nvSpPr>
          <p:spPr>
            <a:xfrm>
              <a:off x="-12160675" y="3750250"/>
              <a:ext cx="41775" cy="148900"/>
            </a:xfrm>
            <a:custGeom>
              <a:avLst/>
              <a:gdLst/>
              <a:ahLst/>
              <a:cxnLst/>
              <a:rect l="l" t="t" r="r" b="b"/>
              <a:pathLst>
                <a:path w="1671" h="5956" extrusionOk="0">
                  <a:moveTo>
                    <a:pt x="1671" y="1"/>
                  </a:moveTo>
                  <a:lnTo>
                    <a:pt x="190" y="977"/>
                  </a:lnTo>
                  <a:cubicBezTo>
                    <a:pt x="64" y="1040"/>
                    <a:pt x="1" y="1166"/>
                    <a:pt x="1" y="1324"/>
                  </a:cubicBezTo>
                  <a:lnTo>
                    <a:pt x="1" y="4632"/>
                  </a:lnTo>
                  <a:cubicBezTo>
                    <a:pt x="1" y="4789"/>
                    <a:pt x="64" y="4915"/>
                    <a:pt x="190" y="4978"/>
                  </a:cubicBezTo>
                  <a:lnTo>
                    <a:pt x="1671" y="5955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676;p32">
              <a:extLst>
                <a:ext uri="{FF2B5EF4-FFF2-40B4-BE49-F238E27FC236}">
                  <a16:creationId xmlns:a16="http://schemas.microsoft.com/office/drawing/2014/main" id="{12A74835-05FC-26DC-5A06-E1477E48B615}"/>
                </a:ext>
              </a:extLst>
            </p:cNvPr>
            <p:cNvSpPr/>
            <p:nvPr/>
          </p:nvSpPr>
          <p:spPr>
            <a:xfrm>
              <a:off x="-12099225" y="3710875"/>
              <a:ext cx="228425" cy="226200"/>
            </a:xfrm>
            <a:custGeom>
              <a:avLst/>
              <a:gdLst/>
              <a:ahLst/>
              <a:cxnLst/>
              <a:rect l="l" t="t" r="r" b="b"/>
              <a:pathLst>
                <a:path w="9137" h="9048" extrusionOk="0">
                  <a:moveTo>
                    <a:pt x="4569" y="820"/>
                  </a:moveTo>
                  <a:cubicBezTo>
                    <a:pt x="6616" y="820"/>
                    <a:pt x="8318" y="2489"/>
                    <a:pt x="8318" y="4537"/>
                  </a:cubicBezTo>
                  <a:cubicBezTo>
                    <a:pt x="8318" y="6553"/>
                    <a:pt x="6616" y="8255"/>
                    <a:pt x="4569" y="8255"/>
                  </a:cubicBezTo>
                  <a:cubicBezTo>
                    <a:pt x="2521" y="8255"/>
                    <a:pt x="882" y="6616"/>
                    <a:pt x="882" y="4537"/>
                  </a:cubicBezTo>
                  <a:cubicBezTo>
                    <a:pt x="882" y="2426"/>
                    <a:pt x="2521" y="820"/>
                    <a:pt x="4569" y="820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29"/>
                  </a:cubicBezTo>
                  <a:lnTo>
                    <a:pt x="0" y="7845"/>
                  </a:lnTo>
                  <a:cubicBezTo>
                    <a:pt x="0" y="8507"/>
                    <a:pt x="567" y="9042"/>
                    <a:pt x="1260" y="9042"/>
                  </a:cubicBezTo>
                  <a:lnTo>
                    <a:pt x="7877" y="9042"/>
                  </a:lnTo>
                  <a:cubicBezTo>
                    <a:pt x="7910" y="9046"/>
                    <a:pt x="7944" y="9047"/>
                    <a:pt x="7977" y="9047"/>
                  </a:cubicBezTo>
                  <a:cubicBezTo>
                    <a:pt x="8598" y="9047"/>
                    <a:pt x="9137" y="8503"/>
                    <a:pt x="9137" y="7845"/>
                  </a:cubicBezTo>
                  <a:lnTo>
                    <a:pt x="9137" y="1229"/>
                  </a:lnTo>
                  <a:cubicBezTo>
                    <a:pt x="9137" y="536"/>
                    <a:pt x="8601" y="0"/>
                    <a:pt x="78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677;p32">
              <a:extLst>
                <a:ext uri="{FF2B5EF4-FFF2-40B4-BE49-F238E27FC236}">
                  <a16:creationId xmlns:a16="http://schemas.microsoft.com/office/drawing/2014/main" id="{621F7A12-2CC1-6D07-5B9E-B15A03B6DFAC}"/>
                </a:ext>
              </a:extLst>
            </p:cNvPr>
            <p:cNvSpPr/>
            <p:nvPr/>
          </p:nvSpPr>
          <p:spPr>
            <a:xfrm>
              <a:off x="-12056700" y="3751825"/>
              <a:ext cx="144950" cy="144950"/>
            </a:xfrm>
            <a:custGeom>
              <a:avLst/>
              <a:gdLst/>
              <a:ahLst/>
              <a:cxnLst/>
              <a:rect l="l" t="t" r="r" b="b"/>
              <a:pathLst>
                <a:path w="5798" h="5798" extrusionOk="0">
                  <a:moveTo>
                    <a:pt x="2868" y="788"/>
                  </a:moveTo>
                  <a:cubicBezTo>
                    <a:pt x="4033" y="788"/>
                    <a:pt x="4947" y="1733"/>
                    <a:pt x="4947" y="2899"/>
                  </a:cubicBezTo>
                  <a:cubicBezTo>
                    <a:pt x="4947" y="4033"/>
                    <a:pt x="4033" y="4978"/>
                    <a:pt x="2868" y="4978"/>
                  </a:cubicBezTo>
                  <a:cubicBezTo>
                    <a:pt x="1733" y="4978"/>
                    <a:pt x="788" y="4033"/>
                    <a:pt x="788" y="2899"/>
                  </a:cubicBezTo>
                  <a:cubicBezTo>
                    <a:pt x="788" y="1733"/>
                    <a:pt x="1733" y="788"/>
                    <a:pt x="2868" y="788"/>
                  </a:cubicBezTo>
                  <a:close/>
                  <a:moveTo>
                    <a:pt x="2868" y="1"/>
                  </a:moveTo>
                  <a:cubicBezTo>
                    <a:pt x="1261" y="1"/>
                    <a:pt x="1" y="1324"/>
                    <a:pt x="1" y="2899"/>
                  </a:cubicBezTo>
                  <a:cubicBezTo>
                    <a:pt x="1" y="4506"/>
                    <a:pt x="1292" y="5798"/>
                    <a:pt x="2868" y="5798"/>
                  </a:cubicBezTo>
                  <a:cubicBezTo>
                    <a:pt x="4474" y="5798"/>
                    <a:pt x="5797" y="4506"/>
                    <a:pt x="5797" y="2899"/>
                  </a:cubicBezTo>
                  <a:cubicBezTo>
                    <a:pt x="5797" y="1324"/>
                    <a:pt x="4474" y="1"/>
                    <a:pt x="2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678;p32">
              <a:extLst>
                <a:ext uri="{FF2B5EF4-FFF2-40B4-BE49-F238E27FC236}">
                  <a16:creationId xmlns:a16="http://schemas.microsoft.com/office/drawing/2014/main" id="{F342DD60-CA45-090F-CB02-188B5E77B67E}"/>
                </a:ext>
              </a:extLst>
            </p:cNvPr>
            <p:cNvSpPr/>
            <p:nvPr/>
          </p:nvSpPr>
          <p:spPr>
            <a:xfrm>
              <a:off x="-12016525" y="3792775"/>
              <a:ext cx="63025" cy="63050"/>
            </a:xfrm>
            <a:custGeom>
              <a:avLst/>
              <a:gdLst/>
              <a:ahLst/>
              <a:cxnLst/>
              <a:rect l="l" t="t" r="r" b="b"/>
              <a:pathLst>
                <a:path w="2521" h="2522" extrusionOk="0">
                  <a:moveTo>
                    <a:pt x="1261" y="1"/>
                  </a:moveTo>
                  <a:cubicBezTo>
                    <a:pt x="567" y="1"/>
                    <a:pt x="0" y="537"/>
                    <a:pt x="0" y="1261"/>
                  </a:cubicBezTo>
                  <a:cubicBezTo>
                    <a:pt x="0" y="1954"/>
                    <a:pt x="567" y="2521"/>
                    <a:pt x="1261" y="2521"/>
                  </a:cubicBezTo>
                  <a:cubicBezTo>
                    <a:pt x="1954" y="2521"/>
                    <a:pt x="2521" y="1954"/>
                    <a:pt x="2521" y="1261"/>
                  </a:cubicBezTo>
                  <a:cubicBezTo>
                    <a:pt x="2521" y="537"/>
                    <a:pt x="1954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715;p22">
            <a:extLst>
              <a:ext uri="{FF2B5EF4-FFF2-40B4-BE49-F238E27FC236}">
                <a16:creationId xmlns:a16="http://schemas.microsoft.com/office/drawing/2014/main" id="{CED0E426-2714-85BF-8BFA-EED02888504A}"/>
              </a:ext>
            </a:extLst>
          </p:cNvPr>
          <p:cNvSpPr txBox="1"/>
          <p:nvPr/>
        </p:nvSpPr>
        <p:spPr>
          <a:xfrm>
            <a:off x="6041883" y="2823836"/>
            <a:ext cx="1974586" cy="55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Fira Sans ExtraBold" panose="020B0903050000020004" pitchFamily="34" charset="0"/>
                <a:ea typeface="Roboto"/>
                <a:cs typeface="Roboto"/>
                <a:sym typeface="Roboto"/>
              </a:rPr>
              <a:t>Contact</a:t>
            </a:r>
            <a:r>
              <a:rPr lang="en" sz="1600" dirty="0">
                <a:solidFill>
                  <a:schemeClr val="accent5"/>
                </a:solidFill>
                <a:latin typeface="Fira Sans ExtraBold" panose="020B0903050000020004" pitchFamily="34" charset="0"/>
                <a:ea typeface="Roboto"/>
                <a:cs typeface="Roboto"/>
                <a:sym typeface="Roboto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accent4"/>
                </a:solidFill>
                <a:latin typeface="Fira Sans ExtraBold" panose="020B0903050000020004" pitchFamily="34" charset="0"/>
                <a:ea typeface="Roboto"/>
                <a:cs typeface="Roboto"/>
                <a:sym typeface="Roboto"/>
              </a:rPr>
              <a:t>ashikapatel90@gmail.com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1286;p25">
            <a:extLst>
              <a:ext uri="{FF2B5EF4-FFF2-40B4-BE49-F238E27FC236}">
                <a16:creationId xmlns:a16="http://schemas.microsoft.com/office/drawing/2014/main" id="{4C73D6C4-93A8-2BA8-E3AD-71C8A690F9D5}"/>
              </a:ext>
            </a:extLst>
          </p:cNvPr>
          <p:cNvSpPr txBox="1">
            <a:spLocks/>
          </p:cNvSpPr>
          <p:nvPr/>
        </p:nvSpPr>
        <p:spPr>
          <a:xfrm>
            <a:off x="457200" y="384624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4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de-DE" sz="28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0243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grpSp>
        <p:nvGrpSpPr>
          <p:cNvPr id="759" name="Google Shape;759;p23"/>
          <p:cNvGrpSpPr/>
          <p:nvPr/>
        </p:nvGrpSpPr>
        <p:grpSpPr>
          <a:xfrm>
            <a:off x="4572000" y="1045326"/>
            <a:ext cx="3948300" cy="3682019"/>
            <a:chOff x="4738500" y="1049950"/>
            <a:chExt cx="3948300" cy="3682019"/>
          </a:xfrm>
        </p:grpSpPr>
        <p:grpSp>
          <p:nvGrpSpPr>
            <p:cNvPr id="760" name="Google Shape;760;p23"/>
            <p:cNvGrpSpPr/>
            <p:nvPr/>
          </p:nvGrpSpPr>
          <p:grpSpPr>
            <a:xfrm>
              <a:off x="4738500" y="1049950"/>
              <a:ext cx="3948300" cy="3682019"/>
              <a:chOff x="4848100" y="1049950"/>
              <a:chExt cx="3948300" cy="3682019"/>
            </a:xfrm>
          </p:grpSpPr>
          <p:sp>
            <p:nvSpPr>
              <p:cNvPr id="761" name="Google Shape;761;p23"/>
              <p:cNvSpPr/>
              <p:nvPr/>
            </p:nvSpPr>
            <p:spPr>
              <a:xfrm>
                <a:off x="4848100" y="4377369"/>
                <a:ext cx="3948300" cy="3546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2" name="Google Shape;762;p23"/>
              <p:cNvGrpSpPr/>
              <p:nvPr/>
            </p:nvGrpSpPr>
            <p:grpSpPr>
              <a:xfrm>
                <a:off x="5130361" y="1049950"/>
                <a:ext cx="3384325" cy="3516981"/>
                <a:chOff x="5143382" y="1049906"/>
                <a:chExt cx="3543424" cy="3682317"/>
              </a:xfrm>
            </p:grpSpPr>
            <p:sp>
              <p:nvSpPr>
                <p:cNvPr id="763" name="Google Shape;763;p23"/>
                <p:cNvSpPr/>
                <p:nvPr/>
              </p:nvSpPr>
              <p:spPr>
                <a:xfrm>
                  <a:off x="5753780" y="4177548"/>
                  <a:ext cx="2554918" cy="554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393" h="31565" extrusionOk="0">
                      <a:moveTo>
                        <a:pt x="0" y="0"/>
                      </a:moveTo>
                      <a:lnTo>
                        <a:pt x="0" y="31565"/>
                      </a:lnTo>
                      <a:lnTo>
                        <a:pt x="145393" y="31565"/>
                      </a:lnTo>
                      <a:lnTo>
                        <a:pt x="14539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23"/>
                <p:cNvSpPr/>
                <p:nvPr/>
              </p:nvSpPr>
              <p:spPr>
                <a:xfrm>
                  <a:off x="5753780" y="1049906"/>
                  <a:ext cx="72926" cy="77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0" h="44081" extrusionOk="0">
                      <a:moveTo>
                        <a:pt x="0" y="0"/>
                      </a:moveTo>
                      <a:lnTo>
                        <a:pt x="0" y="44081"/>
                      </a:lnTo>
                      <a:lnTo>
                        <a:pt x="4150" y="44081"/>
                      </a:lnTo>
                      <a:lnTo>
                        <a:pt x="415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23"/>
                <p:cNvSpPr/>
                <p:nvPr/>
              </p:nvSpPr>
              <p:spPr>
                <a:xfrm>
                  <a:off x="5794144" y="1225842"/>
                  <a:ext cx="2464842" cy="34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67" h="1956" extrusionOk="0">
                      <a:moveTo>
                        <a:pt x="1" y="1"/>
                      </a:moveTo>
                      <a:lnTo>
                        <a:pt x="1" y="1955"/>
                      </a:lnTo>
                      <a:lnTo>
                        <a:pt x="140267" y="1955"/>
                      </a:lnTo>
                      <a:lnTo>
                        <a:pt x="140267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3"/>
                <p:cNvSpPr/>
                <p:nvPr/>
              </p:nvSpPr>
              <p:spPr>
                <a:xfrm>
                  <a:off x="8235773" y="1049906"/>
                  <a:ext cx="72926" cy="77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0" h="44081" extrusionOk="0">
                      <a:moveTo>
                        <a:pt x="0" y="0"/>
                      </a:moveTo>
                      <a:lnTo>
                        <a:pt x="0" y="44081"/>
                      </a:lnTo>
                      <a:lnTo>
                        <a:pt x="4150" y="44081"/>
                      </a:lnTo>
                      <a:lnTo>
                        <a:pt x="415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23"/>
                <p:cNvSpPr/>
                <p:nvPr/>
              </p:nvSpPr>
              <p:spPr>
                <a:xfrm>
                  <a:off x="6033675" y="1240603"/>
                  <a:ext cx="72926" cy="583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0" h="33229" extrusionOk="0">
                      <a:moveTo>
                        <a:pt x="0" y="1"/>
                      </a:moveTo>
                      <a:lnTo>
                        <a:pt x="0" y="33229"/>
                      </a:lnTo>
                      <a:lnTo>
                        <a:pt x="4150" y="33229"/>
                      </a:lnTo>
                      <a:lnTo>
                        <a:pt x="4150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23"/>
                <p:cNvSpPr/>
                <p:nvPr/>
              </p:nvSpPr>
              <p:spPr>
                <a:xfrm>
                  <a:off x="7907062" y="1240603"/>
                  <a:ext cx="73242" cy="583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8" h="33229" extrusionOk="0">
                      <a:moveTo>
                        <a:pt x="1" y="1"/>
                      </a:moveTo>
                      <a:lnTo>
                        <a:pt x="1" y="33229"/>
                      </a:lnTo>
                      <a:lnTo>
                        <a:pt x="4167" y="33229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23"/>
                <p:cNvSpPr/>
                <p:nvPr/>
              </p:nvSpPr>
              <p:spPr>
                <a:xfrm>
                  <a:off x="6079469" y="1236702"/>
                  <a:ext cx="290755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17677" extrusionOk="0">
                      <a:moveTo>
                        <a:pt x="1578" y="0"/>
                      </a:moveTo>
                      <a:lnTo>
                        <a:pt x="0" y="1663"/>
                      </a:lnTo>
                      <a:lnTo>
                        <a:pt x="14985" y="17677"/>
                      </a:lnTo>
                      <a:lnTo>
                        <a:pt x="16546" y="16014"/>
                      </a:lnTo>
                      <a:lnTo>
                        <a:pt x="157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23"/>
                <p:cNvSpPr/>
                <p:nvPr/>
              </p:nvSpPr>
              <p:spPr>
                <a:xfrm>
                  <a:off x="6067115" y="1242729"/>
                  <a:ext cx="290755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17677" extrusionOk="0">
                      <a:moveTo>
                        <a:pt x="14986" y="0"/>
                      </a:moveTo>
                      <a:lnTo>
                        <a:pt x="1" y="16014"/>
                      </a:lnTo>
                      <a:lnTo>
                        <a:pt x="1578" y="17677"/>
                      </a:lnTo>
                      <a:lnTo>
                        <a:pt x="16546" y="1680"/>
                      </a:lnTo>
                      <a:lnTo>
                        <a:pt x="1498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23"/>
                <p:cNvSpPr/>
                <p:nvPr/>
              </p:nvSpPr>
              <p:spPr>
                <a:xfrm>
                  <a:off x="6342494" y="1236702"/>
                  <a:ext cx="290456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9" h="17677" extrusionOk="0">
                      <a:moveTo>
                        <a:pt x="1561" y="0"/>
                      </a:moveTo>
                      <a:lnTo>
                        <a:pt x="0" y="1663"/>
                      </a:lnTo>
                      <a:lnTo>
                        <a:pt x="14968" y="17677"/>
                      </a:lnTo>
                      <a:lnTo>
                        <a:pt x="16528" y="16014"/>
                      </a:lnTo>
                      <a:lnTo>
                        <a:pt x="1561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23"/>
                <p:cNvSpPr/>
                <p:nvPr/>
              </p:nvSpPr>
              <p:spPr>
                <a:xfrm>
                  <a:off x="6330141" y="1242729"/>
                  <a:ext cx="290456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9" h="17677" extrusionOk="0">
                      <a:moveTo>
                        <a:pt x="14968" y="0"/>
                      </a:moveTo>
                      <a:lnTo>
                        <a:pt x="0" y="16014"/>
                      </a:lnTo>
                      <a:lnTo>
                        <a:pt x="1561" y="17677"/>
                      </a:lnTo>
                      <a:lnTo>
                        <a:pt x="16528" y="1680"/>
                      </a:lnTo>
                      <a:lnTo>
                        <a:pt x="1496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23"/>
                <p:cNvSpPr/>
                <p:nvPr/>
              </p:nvSpPr>
              <p:spPr>
                <a:xfrm>
                  <a:off x="6605220" y="1236702"/>
                  <a:ext cx="290456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9" h="17677" extrusionOk="0">
                      <a:moveTo>
                        <a:pt x="1560" y="0"/>
                      </a:moveTo>
                      <a:lnTo>
                        <a:pt x="0" y="1663"/>
                      </a:lnTo>
                      <a:lnTo>
                        <a:pt x="14968" y="17677"/>
                      </a:lnTo>
                      <a:lnTo>
                        <a:pt x="16528" y="16014"/>
                      </a:lnTo>
                      <a:lnTo>
                        <a:pt x="156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23"/>
                <p:cNvSpPr/>
                <p:nvPr/>
              </p:nvSpPr>
              <p:spPr>
                <a:xfrm>
                  <a:off x="6592867" y="1242729"/>
                  <a:ext cx="290456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9" h="17677" extrusionOk="0">
                      <a:moveTo>
                        <a:pt x="14968" y="0"/>
                      </a:moveTo>
                      <a:lnTo>
                        <a:pt x="0" y="16014"/>
                      </a:lnTo>
                      <a:lnTo>
                        <a:pt x="1560" y="17677"/>
                      </a:lnTo>
                      <a:lnTo>
                        <a:pt x="16528" y="1680"/>
                      </a:lnTo>
                      <a:lnTo>
                        <a:pt x="1496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23"/>
                <p:cNvSpPr/>
                <p:nvPr/>
              </p:nvSpPr>
              <p:spPr>
                <a:xfrm>
                  <a:off x="6867929" y="1236702"/>
                  <a:ext cx="290456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9" h="17677" extrusionOk="0">
                      <a:moveTo>
                        <a:pt x="1561" y="0"/>
                      </a:moveTo>
                      <a:lnTo>
                        <a:pt x="1" y="1663"/>
                      </a:lnTo>
                      <a:lnTo>
                        <a:pt x="14969" y="17677"/>
                      </a:lnTo>
                      <a:lnTo>
                        <a:pt x="16529" y="16014"/>
                      </a:lnTo>
                      <a:lnTo>
                        <a:pt x="1561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23"/>
                <p:cNvSpPr/>
                <p:nvPr/>
              </p:nvSpPr>
              <p:spPr>
                <a:xfrm>
                  <a:off x="6855576" y="1242729"/>
                  <a:ext cx="290456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9" h="17677" extrusionOk="0">
                      <a:moveTo>
                        <a:pt x="14969" y="0"/>
                      </a:moveTo>
                      <a:lnTo>
                        <a:pt x="1" y="16014"/>
                      </a:lnTo>
                      <a:lnTo>
                        <a:pt x="1561" y="17677"/>
                      </a:lnTo>
                      <a:lnTo>
                        <a:pt x="16529" y="1680"/>
                      </a:lnTo>
                      <a:lnTo>
                        <a:pt x="1496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23"/>
                <p:cNvSpPr/>
                <p:nvPr/>
              </p:nvSpPr>
              <p:spPr>
                <a:xfrm>
                  <a:off x="7130656" y="1236702"/>
                  <a:ext cx="290456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9" h="17677" extrusionOk="0">
                      <a:moveTo>
                        <a:pt x="1561" y="0"/>
                      </a:moveTo>
                      <a:lnTo>
                        <a:pt x="0" y="1663"/>
                      </a:lnTo>
                      <a:lnTo>
                        <a:pt x="14968" y="17677"/>
                      </a:lnTo>
                      <a:lnTo>
                        <a:pt x="16529" y="16014"/>
                      </a:lnTo>
                      <a:lnTo>
                        <a:pt x="1561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23"/>
                <p:cNvSpPr/>
                <p:nvPr/>
              </p:nvSpPr>
              <p:spPr>
                <a:xfrm>
                  <a:off x="7118302" y="1242729"/>
                  <a:ext cx="290755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17677" extrusionOk="0">
                      <a:moveTo>
                        <a:pt x="14968" y="0"/>
                      </a:moveTo>
                      <a:lnTo>
                        <a:pt x="1" y="16014"/>
                      </a:lnTo>
                      <a:lnTo>
                        <a:pt x="1561" y="17677"/>
                      </a:lnTo>
                      <a:lnTo>
                        <a:pt x="16546" y="1680"/>
                      </a:lnTo>
                      <a:lnTo>
                        <a:pt x="1496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23"/>
                <p:cNvSpPr/>
                <p:nvPr/>
              </p:nvSpPr>
              <p:spPr>
                <a:xfrm>
                  <a:off x="7393382" y="1236702"/>
                  <a:ext cx="290755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17677" extrusionOk="0">
                      <a:moveTo>
                        <a:pt x="1560" y="0"/>
                      </a:moveTo>
                      <a:lnTo>
                        <a:pt x="0" y="1663"/>
                      </a:lnTo>
                      <a:lnTo>
                        <a:pt x="14968" y="17677"/>
                      </a:lnTo>
                      <a:lnTo>
                        <a:pt x="16545" y="16014"/>
                      </a:lnTo>
                      <a:lnTo>
                        <a:pt x="156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23"/>
                <p:cNvSpPr/>
                <p:nvPr/>
              </p:nvSpPr>
              <p:spPr>
                <a:xfrm>
                  <a:off x="7381029" y="1242729"/>
                  <a:ext cx="290755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17677" extrusionOk="0">
                      <a:moveTo>
                        <a:pt x="14985" y="0"/>
                      </a:moveTo>
                      <a:lnTo>
                        <a:pt x="0" y="16014"/>
                      </a:lnTo>
                      <a:lnTo>
                        <a:pt x="1560" y="17677"/>
                      </a:lnTo>
                      <a:lnTo>
                        <a:pt x="16545" y="1680"/>
                      </a:lnTo>
                      <a:lnTo>
                        <a:pt x="1498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23"/>
                <p:cNvSpPr/>
                <p:nvPr/>
              </p:nvSpPr>
              <p:spPr>
                <a:xfrm>
                  <a:off x="7656091" y="1236702"/>
                  <a:ext cx="290772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7" h="17677" extrusionOk="0">
                      <a:moveTo>
                        <a:pt x="1561" y="0"/>
                      </a:moveTo>
                      <a:lnTo>
                        <a:pt x="1" y="1663"/>
                      </a:lnTo>
                      <a:lnTo>
                        <a:pt x="14986" y="17677"/>
                      </a:lnTo>
                      <a:lnTo>
                        <a:pt x="16546" y="16014"/>
                      </a:lnTo>
                      <a:lnTo>
                        <a:pt x="1561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23"/>
                <p:cNvSpPr/>
                <p:nvPr/>
              </p:nvSpPr>
              <p:spPr>
                <a:xfrm>
                  <a:off x="7643738" y="1242729"/>
                  <a:ext cx="290772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7" h="17677" extrusionOk="0">
                      <a:moveTo>
                        <a:pt x="14986" y="0"/>
                      </a:moveTo>
                      <a:lnTo>
                        <a:pt x="1" y="16014"/>
                      </a:lnTo>
                      <a:lnTo>
                        <a:pt x="1561" y="17677"/>
                      </a:lnTo>
                      <a:lnTo>
                        <a:pt x="16546" y="1680"/>
                      </a:lnTo>
                      <a:lnTo>
                        <a:pt x="1498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3"/>
                <p:cNvSpPr/>
                <p:nvPr/>
              </p:nvSpPr>
              <p:spPr>
                <a:xfrm>
                  <a:off x="5786922" y="1236702"/>
                  <a:ext cx="310647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8" h="17677" extrusionOk="0">
                      <a:moveTo>
                        <a:pt x="1681" y="0"/>
                      </a:moveTo>
                      <a:lnTo>
                        <a:pt x="0" y="1663"/>
                      </a:lnTo>
                      <a:lnTo>
                        <a:pt x="16014" y="17677"/>
                      </a:lnTo>
                      <a:lnTo>
                        <a:pt x="17677" y="16014"/>
                      </a:lnTo>
                      <a:lnTo>
                        <a:pt x="1681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3"/>
                <p:cNvSpPr/>
                <p:nvPr/>
              </p:nvSpPr>
              <p:spPr>
                <a:xfrm>
                  <a:off x="5773655" y="1242729"/>
                  <a:ext cx="310945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95" h="17677" extrusionOk="0">
                      <a:moveTo>
                        <a:pt x="16015" y="0"/>
                      </a:moveTo>
                      <a:lnTo>
                        <a:pt x="1" y="16014"/>
                      </a:lnTo>
                      <a:lnTo>
                        <a:pt x="1681" y="17677"/>
                      </a:lnTo>
                      <a:lnTo>
                        <a:pt x="17695" y="1680"/>
                      </a:lnTo>
                      <a:lnTo>
                        <a:pt x="1601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3"/>
                <p:cNvSpPr/>
                <p:nvPr/>
              </p:nvSpPr>
              <p:spPr>
                <a:xfrm>
                  <a:off x="7960693" y="1236702"/>
                  <a:ext cx="310647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8" h="17677" extrusionOk="0">
                      <a:moveTo>
                        <a:pt x="1664" y="0"/>
                      </a:moveTo>
                      <a:lnTo>
                        <a:pt x="1" y="1663"/>
                      </a:lnTo>
                      <a:lnTo>
                        <a:pt x="16015" y="17677"/>
                      </a:lnTo>
                      <a:lnTo>
                        <a:pt x="17678" y="16014"/>
                      </a:lnTo>
                      <a:lnTo>
                        <a:pt x="1664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3"/>
                <p:cNvSpPr/>
                <p:nvPr/>
              </p:nvSpPr>
              <p:spPr>
                <a:xfrm>
                  <a:off x="7947443" y="1242729"/>
                  <a:ext cx="310945" cy="3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95" h="17677" extrusionOk="0">
                      <a:moveTo>
                        <a:pt x="16014" y="0"/>
                      </a:moveTo>
                      <a:lnTo>
                        <a:pt x="0" y="16014"/>
                      </a:lnTo>
                      <a:lnTo>
                        <a:pt x="1681" y="17677"/>
                      </a:lnTo>
                      <a:lnTo>
                        <a:pt x="17694" y="1680"/>
                      </a:lnTo>
                      <a:lnTo>
                        <a:pt x="16014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23"/>
                <p:cNvSpPr/>
                <p:nvPr/>
              </p:nvSpPr>
              <p:spPr>
                <a:xfrm>
                  <a:off x="5716725" y="1503927"/>
                  <a:ext cx="2621817" cy="288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00" h="164099" extrusionOk="0">
                      <a:moveTo>
                        <a:pt x="1" y="1"/>
                      </a:moveTo>
                      <a:lnTo>
                        <a:pt x="1" y="164099"/>
                      </a:lnTo>
                      <a:lnTo>
                        <a:pt x="149199" y="164099"/>
                      </a:lnTo>
                      <a:lnTo>
                        <a:pt x="14919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23"/>
                <p:cNvSpPr/>
                <p:nvPr/>
              </p:nvSpPr>
              <p:spPr>
                <a:xfrm>
                  <a:off x="5713100" y="1503927"/>
                  <a:ext cx="2621817" cy="288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00" h="164099" fill="none" extrusionOk="0">
                      <a:moveTo>
                        <a:pt x="149199" y="1"/>
                      </a:moveTo>
                      <a:lnTo>
                        <a:pt x="1" y="1"/>
                      </a:lnTo>
                      <a:lnTo>
                        <a:pt x="1" y="164099"/>
                      </a:lnTo>
                      <a:lnTo>
                        <a:pt x="149199" y="164099"/>
                      </a:lnTo>
                      <a:lnTo>
                        <a:pt x="14919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23"/>
                <p:cNvSpPr/>
                <p:nvPr/>
              </p:nvSpPr>
              <p:spPr>
                <a:xfrm>
                  <a:off x="6870952" y="3146552"/>
                  <a:ext cx="391375" cy="76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72" h="43275" extrusionOk="0">
                      <a:moveTo>
                        <a:pt x="0" y="0"/>
                      </a:moveTo>
                      <a:lnTo>
                        <a:pt x="0" y="43275"/>
                      </a:lnTo>
                      <a:lnTo>
                        <a:pt x="22272" y="43275"/>
                      </a:lnTo>
                      <a:lnTo>
                        <a:pt x="22272" y="0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23"/>
                <p:cNvSpPr/>
                <p:nvPr/>
              </p:nvSpPr>
              <p:spPr>
                <a:xfrm>
                  <a:off x="6881197" y="3156796"/>
                  <a:ext cx="370903" cy="739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7" h="42110" extrusionOk="0">
                      <a:moveTo>
                        <a:pt x="0" y="0"/>
                      </a:moveTo>
                      <a:lnTo>
                        <a:pt x="0" y="42109"/>
                      </a:lnTo>
                      <a:lnTo>
                        <a:pt x="21106" y="42109"/>
                      </a:lnTo>
                      <a:lnTo>
                        <a:pt x="211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23"/>
                <p:cNvSpPr/>
                <p:nvPr/>
              </p:nvSpPr>
              <p:spPr>
                <a:xfrm>
                  <a:off x="6881197" y="3156796"/>
                  <a:ext cx="370903" cy="739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7" h="42110" fill="none" extrusionOk="0">
                      <a:moveTo>
                        <a:pt x="21106" y="0"/>
                      </a:moveTo>
                      <a:lnTo>
                        <a:pt x="0" y="0"/>
                      </a:lnTo>
                      <a:lnTo>
                        <a:pt x="0" y="42109"/>
                      </a:lnTo>
                      <a:lnTo>
                        <a:pt x="21106" y="42109"/>
                      </a:lnTo>
                      <a:lnTo>
                        <a:pt x="2110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23"/>
                <p:cNvSpPr/>
                <p:nvPr/>
              </p:nvSpPr>
              <p:spPr>
                <a:xfrm>
                  <a:off x="7054426" y="3153774"/>
                  <a:ext cx="24426" cy="74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" h="42453" extrusionOk="0">
                      <a:moveTo>
                        <a:pt x="1" y="1"/>
                      </a:moveTo>
                      <a:lnTo>
                        <a:pt x="1" y="42453"/>
                      </a:lnTo>
                      <a:lnTo>
                        <a:pt x="1389" y="42453"/>
                      </a:lnTo>
                      <a:lnTo>
                        <a:pt x="1389" y="1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23"/>
                <p:cNvSpPr/>
                <p:nvPr/>
              </p:nvSpPr>
              <p:spPr>
                <a:xfrm>
                  <a:off x="7054426" y="3153774"/>
                  <a:ext cx="24426" cy="74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" h="42453" fill="none" extrusionOk="0">
                      <a:moveTo>
                        <a:pt x="1389" y="1"/>
                      </a:moveTo>
                      <a:lnTo>
                        <a:pt x="1" y="1"/>
                      </a:lnTo>
                      <a:lnTo>
                        <a:pt x="1" y="42453"/>
                      </a:lnTo>
                      <a:lnTo>
                        <a:pt x="1389" y="42453"/>
                      </a:lnTo>
                      <a:lnTo>
                        <a:pt x="138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23"/>
                <p:cNvSpPr/>
                <p:nvPr/>
              </p:nvSpPr>
              <p:spPr>
                <a:xfrm>
                  <a:off x="6876979" y="3468023"/>
                  <a:ext cx="379338" cy="1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7" h="687" extrusionOk="0">
                      <a:moveTo>
                        <a:pt x="0" y="0"/>
                      </a:moveTo>
                      <a:lnTo>
                        <a:pt x="0" y="686"/>
                      </a:lnTo>
                      <a:lnTo>
                        <a:pt x="21586" y="686"/>
                      </a:lnTo>
                      <a:lnTo>
                        <a:pt x="21586" y="0"/>
                      </a:lnTo>
                      <a:close/>
                    </a:path>
                  </a:pathLst>
                </a:custGeom>
                <a:solidFill>
                  <a:srgbClr val="7C19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23"/>
                <p:cNvSpPr/>
                <p:nvPr/>
              </p:nvSpPr>
              <p:spPr>
                <a:xfrm>
                  <a:off x="6876979" y="3468023"/>
                  <a:ext cx="379338" cy="1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7" h="687" fill="none" extrusionOk="0">
                      <a:moveTo>
                        <a:pt x="21586" y="686"/>
                      </a:moveTo>
                      <a:lnTo>
                        <a:pt x="21586" y="0"/>
                      </a:lnTo>
                      <a:lnTo>
                        <a:pt x="0" y="0"/>
                      </a:lnTo>
                      <a:lnTo>
                        <a:pt x="0" y="686"/>
                      </a:lnTo>
                      <a:lnTo>
                        <a:pt x="21586" y="686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23"/>
                <p:cNvSpPr/>
                <p:nvPr/>
              </p:nvSpPr>
              <p:spPr>
                <a:xfrm>
                  <a:off x="7669956" y="3146552"/>
                  <a:ext cx="391392" cy="76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73" h="43275" extrusionOk="0">
                      <a:moveTo>
                        <a:pt x="1" y="0"/>
                      </a:moveTo>
                      <a:lnTo>
                        <a:pt x="1" y="43275"/>
                      </a:lnTo>
                      <a:lnTo>
                        <a:pt x="22272" y="43275"/>
                      </a:lnTo>
                      <a:lnTo>
                        <a:pt x="22272" y="0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23"/>
                <p:cNvSpPr/>
                <p:nvPr/>
              </p:nvSpPr>
              <p:spPr>
                <a:xfrm>
                  <a:off x="7679902" y="3156796"/>
                  <a:ext cx="371201" cy="739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4" h="42110" extrusionOk="0">
                      <a:moveTo>
                        <a:pt x="0" y="0"/>
                      </a:moveTo>
                      <a:lnTo>
                        <a:pt x="0" y="42109"/>
                      </a:lnTo>
                      <a:lnTo>
                        <a:pt x="21123" y="42109"/>
                      </a:lnTo>
                      <a:lnTo>
                        <a:pt x="211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23"/>
                <p:cNvSpPr/>
                <p:nvPr/>
              </p:nvSpPr>
              <p:spPr>
                <a:xfrm>
                  <a:off x="7853448" y="3153774"/>
                  <a:ext cx="24408" cy="74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9" h="42453" extrusionOk="0">
                      <a:moveTo>
                        <a:pt x="0" y="1"/>
                      </a:moveTo>
                      <a:lnTo>
                        <a:pt x="0" y="42453"/>
                      </a:lnTo>
                      <a:lnTo>
                        <a:pt x="1389" y="42453"/>
                      </a:lnTo>
                      <a:lnTo>
                        <a:pt x="1389" y="1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23"/>
                <p:cNvSpPr/>
                <p:nvPr/>
              </p:nvSpPr>
              <p:spPr>
                <a:xfrm>
                  <a:off x="7675983" y="3468023"/>
                  <a:ext cx="379338" cy="1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7" h="687" extrusionOk="0">
                      <a:moveTo>
                        <a:pt x="0" y="0"/>
                      </a:moveTo>
                      <a:lnTo>
                        <a:pt x="0" y="686"/>
                      </a:lnTo>
                      <a:lnTo>
                        <a:pt x="21586" y="686"/>
                      </a:lnTo>
                      <a:lnTo>
                        <a:pt x="21586" y="0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3"/>
                <p:cNvSpPr/>
                <p:nvPr/>
              </p:nvSpPr>
              <p:spPr>
                <a:xfrm>
                  <a:off x="6870952" y="1820285"/>
                  <a:ext cx="391375" cy="760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72" h="43276" extrusionOk="0">
                      <a:moveTo>
                        <a:pt x="0" y="1"/>
                      </a:moveTo>
                      <a:lnTo>
                        <a:pt x="0" y="43275"/>
                      </a:lnTo>
                      <a:lnTo>
                        <a:pt x="22272" y="43275"/>
                      </a:lnTo>
                      <a:lnTo>
                        <a:pt x="22272" y="1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23"/>
                <p:cNvSpPr/>
                <p:nvPr/>
              </p:nvSpPr>
              <p:spPr>
                <a:xfrm>
                  <a:off x="6881197" y="1830530"/>
                  <a:ext cx="370903" cy="740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7" h="42127" extrusionOk="0">
                      <a:moveTo>
                        <a:pt x="0" y="1"/>
                      </a:moveTo>
                      <a:lnTo>
                        <a:pt x="0" y="42127"/>
                      </a:lnTo>
                      <a:lnTo>
                        <a:pt x="21106" y="42127"/>
                      </a:lnTo>
                      <a:lnTo>
                        <a:pt x="2110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23"/>
                <p:cNvSpPr/>
                <p:nvPr/>
              </p:nvSpPr>
              <p:spPr>
                <a:xfrm>
                  <a:off x="7054426" y="1827525"/>
                  <a:ext cx="24426" cy="746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" h="42469" extrusionOk="0">
                      <a:moveTo>
                        <a:pt x="1" y="0"/>
                      </a:moveTo>
                      <a:lnTo>
                        <a:pt x="1" y="42469"/>
                      </a:lnTo>
                      <a:lnTo>
                        <a:pt x="1389" y="42469"/>
                      </a:lnTo>
                      <a:lnTo>
                        <a:pt x="1389" y="0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23"/>
                <p:cNvSpPr/>
                <p:nvPr/>
              </p:nvSpPr>
              <p:spPr>
                <a:xfrm>
                  <a:off x="6876979" y="2141756"/>
                  <a:ext cx="379338" cy="12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7" h="704" extrusionOk="0">
                      <a:moveTo>
                        <a:pt x="0" y="1"/>
                      </a:moveTo>
                      <a:lnTo>
                        <a:pt x="0" y="704"/>
                      </a:lnTo>
                      <a:lnTo>
                        <a:pt x="21586" y="704"/>
                      </a:lnTo>
                      <a:lnTo>
                        <a:pt x="21586" y="1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23"/>
                <p:cNvSpPr/>
                <p:nvPr/>
              </p:nvSpPr>
              <p:spPr>
                <a:xfrm>
                  <a:off x="5753780" y="4075417"/>
                  <a:ext cx="2538646" cy="656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67" h="37377" extrusionOk="0">
                      <a:moveTo>
                        <a:pt x="14025" y="0"/>
                      </a:moveTo>
                      <a:lnTo>
                        <a:pt x="13665" y="35"/>
                      </a:lnTo>
                      <a:lnTo>
                        <a:pt x="13322" y="103"/>
                      </a:lnTo>
                      <a:lnTo>
                        <a:pt x="12979" y="223"/>
                      </a:lnTo>
                      <a:lnTo>
                        <a:pt x="12654" y="377"/>
                      </a:lnTo>
                      <a:lnTo>
                        <a:pt x="12345" y="566"/>
                      </a:lnTo>
                      <a:lnTo>
                        <a:pt x="12054" y="772"/>
                      </a:lnTo>
                      <a:lnTo>
                        <a:pt x="11779" y="1029"/>
                      </a:lnTo>
                      <a:lnTo>
                        <a:pt x="11522" y="1303"/>
                      </a:lnTo>
                      <a:lnTo>
                        <a:pt x="11299" y="1612"/>
                      </a:lnTo>
                      <a:lnTo>
                        <a:pt x="11093" y="1955"/>
                      </a:lnTo>
                      <a:lnTo>
                        <a:pt x="10922" y="2332"/>
                      </a:lnTo>
                      <a:lnTo>
                        <a:pt x="10768" y="2709"/>
                      </a:lnTo>
                      <a:lnTo>
                        <a:pt x="0" y="37377"/>
                      </a:lnTo>
                      <a:lnTo>
                        <a:pt x="144467" y="37377"/>
                      </a:lnTo>
                      <a:lnTo>
                        <a:pt x="134214" y="6207"/>
                      </a:lnTo>
                      <a:lnTo>
                        <a:pt x="134060" y="5812"/>
                      </a:lnTo>
                      <a:lnTo>
                        <a:pt x="133888" y="5470"/>
                      </a:lnTo>
                      <a:lnTo>
                        <a:pt x="133682" y="5127"/>
                      </a:lnTo>
                      <a:lnTo>
                        <a:pt x="133442" y="4835"/>
                      </a:lnTo>
                      <a:lnTo>
                        <a:pt x="133202" y="4561"/>
                      </a:lnTo>
                      <a:lnTo>
                        <a:pt x="132928" y="4304"/>
                      </a:lnTo>
                      <a:lnTo>
                        <a:pt x="132619" y="4098"/>
                      </a:lnTo>
                      <a:lnTo>
                        <a:pt x="132311" y="3927"/>
                      </a:lnTo>
                      <a:lnTo>
                        <a:pt x="132002" y="3772"/>
                      </a:lnTo>
                      <a:lnTo>
                        <a:pt x="131659" y="3669"/>
                      </a:lnTo>
                      <a:lnTo>
                        <a:pt x="131316" y="3584"/>
                      </a:lnTo>
                      <a:lnTo>
                        <a:pt x="130973" y="3549"/>
                      </a:lnTo>
                      <a:lnTo>
                        <a:pt x="130613" y="3566"/>
                      </a:lnTo>
                      <a:lnTo>
                        <a:pt x="130253" y="3601"/>
                      </a:lnTo>
                      <a:lnTo>
                        <a:pt x="130082" y="3635"/>
                      </a:lnTo>
                      <a:lnTo>
                        <a:pt x="129893" y="3686"/>
                      </a:lnTo>
                      <a:lnTo>
                        <a:pt x="129722" y="3755"/>
                      </a:lnTo>
                      <a:lnTo>
                        <a:pt x="129550" y="3824"/>
                      </a:lnTo>
                      <a:lnTo>
                        <a:pt x="127836" y="4527"/>
                      </a:lnTo>
                      <a:lnTo>
                        <a:pt x="126138" y="5212"/>
                      </a:lnTo>
                      <a:lnTo>
                        <a:pt x="124441" y="5864"/>
                      </a:lnTo>
                      <a:lnTo>
                        <a:pt x="122727" y="6498"/>
                      </a:lnTo>
                      <a:lnTo>
                        <a:pt x="121012" y="7116"/>
                      </a:lnTo>
                      <a:lnTo>
                        <a:pt x="119297" y="7698"/>
                      </a:lnTo>
                      <a:lnTo>
                        <a:pt x="117583" y="8247"/>
                      </a:lnTo>
                      <a:lnTo>
                        <a:pt x="115868" y="8779"/>
                      </a:lnTo>
                      <a:lnTo>
                        <a:pt x="114137" y="9293"/>
                      </a:lnTo>
                      <a:lnTo>
                        <a:pt x="112422" y="9773"/>
                      </a:lnTo>
                      <a:lnTo>
                        <a:pt x="110691" y="10236"/>
                      </a:lnTo>
                      <a:lnTo>
                        <a:pt x="108959" y="10665"/>
                      </a:lnTo>
                      <a:lnTo>
                        <a:pt x="107227" y="11076"/>
                      </a:lnTo>
                      <a:lnTo>
                        <a:pt x="105496" y="11453"/>
                      </a:lnTo>
                      <a:lnTo>
                        <a:pt x="103747" y="11813"/>
                      </a:lnTo>
                      <a:lnTo>
                        <a:pt x="102015" y="12156"/>
                      </a:lnTo>
                      <a:lnTo>
                        <a:pt x="100266" y="12465"/>
                      </a:lnTo>
                      <a:lnTo>
                        <a:pt x="98517" y="12756"/>
                      </a:lnTo>
                      <a:lnTo>
                        <a:pt x="96769" y="13014"/>
                      </a:lnTo>
                      <a:lnTo>
                        <a:pt x="95020" y="13254"/>
                      </a:lnTo>
                      <a:lnTo>
                        <a:pt x="93271" y="13459"/>
                      </a:lnTo>
                      <a:lnTo>
                        <a:pt x="91505" y="13648"/>
                      </a:lnTo>
                      <a:lnTo>
                        <a:pt x="89756" y="13802"/>
                      </a:lnTo>
                      <a:lnTo>
                        <a:pt x="87990" y="13939"/>
                      </a:lnTo>
                      <a:lnTo>
                        <a:pt x="86224" y="14059"/>
                      </a:lnTo>
                      <a:lnTo>
                        <a:pt x="84458" y="14145"/>
                      </a:lnTo>
                      <a:lnTo>
                        <a:pt x="82692" y="14214"/>
                      </a:lnTo>
                      <a:lnTo>
                        <a:pt x="80909" y="14265"/>
                      </a:lnTo>
                      <a:lnTo>
                        <a:pt x="79143" y="14282"/>
                      </a:lnTo>
                      <a:lnTo>
                        <a:pt x="77360" y="14282"/>
                      </a:lnTo>
                      <a:lnTo>
                        <a:pt x="75577" y="14248"/>
                      </a:lnTo>
                      <a:lnTo>
                        <a:pt x="73794" y="14197"/>
                      </a:lnTo>
                      <a:lnTo>
                        <a:pt x="72011" y="14111"/>
                      </a:lnTo>
                      <a:lnTo>
                        <a:pt x="70228" y="14008"/>
                      </a:lnTo>
                      <a:lnTo>
                        <a:pt x="68427" y="13888"/>
                      </a:lnTo>
                      <a:lnTo>
                        <a:pt x="66644" y="13751"/>
                      </a:lnTo>
                      <a:lnTo>
                        <a:pt x="64844" y="13579"/>
                      </a:lnTo>
                      <a:lnTo>
                        <a:pt x="63044" y="13374"/>
                      </a:lnTo>
                      <a:lnTo>
                        <a:pt x="61243" y="13168"/>
                      </a:lnTo>
                      <a:lnTo>
                        <a:pt x="59443" y="12911"/>
                      </a:lnTo>
                      <a:lnTo>
                        <a:pt x="57643" y="12653"/>
                      </a:lnTo>
                      <a:lnTo>
                        <a:pt x="55843" y="12362"/>
                      </a:lnTo>
                      <a:lnTo>
                        <a:pt x="54025" y="12053"/>
                      </a:lnTo>
                      <a:lnTo>
                        <a:pt x="52208" y="11728"/>
                      </a:lnTo>
                      <a:lnTo>
                        <a:pt x="50408" y="11368"/>
                      </a:lnTo>
                      <a:lnTo>
                        <a:pt x="48590" y="10990"/>
                      </a:lnTo>
                      <a:lnTo>
                        <a:pt x="46756" y="10579"/>
                      </a:lnTo>
                      <a:lnTo>
                        <a:pt x="44938" y="10150"/>
                      </a:lnTo>
                      <a:lnTo>
                        <a:pt x="43121" y="9704"/>
                      </a:lnTo>
                      <a:lnTo>
                        <a:pt x="41286" y="9224"/>
                      </a:lnTo>
                      <a:lnTo>
                        <a:pt x="39452" y="8744"/>
                      </a:lnTo>
                      <a:lnTo>
                        <a:pt x="37634" y="8213"/>
                      </a:lnTo>
                      <a:lnTo>
                        <a:pt x="35800" y="7681"/>
                      </a:lnTo>
                      <a:lnTo>
                        <a:pt x="33965" y="7116"/>
                      </a:lnTo>
                      <a:lnTo>
                        <a:pt x="32114" y="6533"/>
                      </a:lnTo>
                      <a:lnTo>
                        <a:pt x="30279" y="5915"/>
                      </a:lnTo>
                      <a:lnTo>
                        <a:pt x="28427" y="5298"/>
                      </a:lnTo>
                      <a:lnTo>
                        <a:pt x="26593" y="4647"/>
                      </a:lnTo>
                      <a:lnTo>
                        <a:pt x="24741" y="3961"/>
                      </a:lnTo>
                      <a:lnTo>
                        <a:pt x="22889" y="3275"/>
                      </a:lnTo>
                      <a:lnTo>
                        <a:pt x="21038" y="2555"/>
                      </a:lnTo>
                      <a:lnTo>
                        <a:pt x="19186" y="1800"/>
                      </a:lnTo>
                      <a:lnTo>
                        <a:pt x="17317" y="1046"/>
                      </a:lnTo>
                      <a:lnTo>
                        <a:pt x="15465" y="257"/>
                      </a:lnTo>
                      <a:lnTo>
                        <a:pt x="15277" y="189"/>
                      </a:lnTo>
                      <a:lnTo>
                        <a:pt x="15105" y="120"/>
                      </a:lnTo>
                      <a:lnTo>
                        <a:pt x="14917" y="86"/>
                      </a:lnTo>
                      <a:lnTo>
                        <a:pt x="14745" y="35"/>
                      </a:lnTo>
                      <a:lnTo>
                        <a:pt x="14557" y="17"/>
                      </a:lnTo>
                      <a:lnTo>
                        <a:pt x="1438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23"/>
                <p:cNvSpPr/>
                <p:nvPr/>
              </p:nvSpPr>
              <p:spPr>
                <a:xfrm>
                  <a:off x="5308475" y="4056122"/>
                  <a:ext cx="292266" cy="30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2" h="1733" extrusionOk="0">
                      <a:moveTo>
                        <a:pt x="1" y="1"/>
                      </a:moveTo>
                      <a:lnTo>
                        <a:pt x="1" y="1733"/>
                      </a:lnTo>
                      <a:lnTo>
                        <a:pt x="16632" y="1733"/>
                      </a:lnTo>
                      <a:lnTo>
                        <a:pt x="1663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23"/>
                <p:cNvSpPr/>
                <p:nvPr/>
              </p:nvSpPr>
              <p:spPr>
                <a:xfrm>
                  <a:off x="5266003" y="3389685"/>
                  <a:ext cx="270863" cy="22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4" h="13049" extrusionOk="0">
                      <a:moveTo>
                        <a:pt x="13013" y="0"/>
                      </a:moveTo>
                      <a:lnTo>
                        <a:pt x="0" y="3087"/>
                      </a:lnTo>
                      <a:lnTo>
                        <a:pt x="2400" y="13048"/>
                      </a:lnTo>
                      <a:lnTo>
                        <a:pt x="15414" y="9945"/>
                      </a:lnTo>
                      <a:lnTo>
                        <a:pt x="1301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23"/>
                <p:cNvSpPr/>
                <p:nvPr/>
              </p:nvSpPr>
              <p:spPr>
                <a:xfrm>
                  <a:off x="5529327" y="3374924"/>
                  <a:ext cx="129263" cy="183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6" h="10460" extrusionOk="0">
                      <a:moveTo>
                        <a:pt x="2658" y="0"/>
                      </a:moveTo>
                      <a:lnTo>
                        <a:pt x="0" y="1372"/>
                      </a:lnTo>
                      <a:lnTo>
                        <a:pt x="4698" y="10459"/>
                      </a:lnTo>
                      <a:lnTo>
                        <a:pt x="7355" y="9087"/>
                      </a:lnTo>
                      <a:lnTo>
                        <a:pt x="265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23"/>
                <p:cNvSpPr/>
                <p:nvPr/>
              </p:nvSpPr>
              <p:spPr>
                <a:xfrm>
                  <a:off x="5535653" y="3561122"/>
                  <a:ext cx="160894" cy="1171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6" h="66644" extrusionOk="0">
                      <a:moveTo>
                        <a:pt x="0" y="0"/>
                      </a:moveTo>
                      <a:lnTo>
                        <a:pt x="7064" y="66644"/>
                      </a:lnTo>
                      <a:lnTo>
                        <a:pt x="9156" y="66644"/>
                      </a:lnTo>
                      <a:lnTo>
                        <a:pt x="9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23"/>
                <p:cNvSpPr/>
                <p:nvPr/>
              </p:nvSpPr>
              <p:spPr>
                <a:xfrm>
                  <a:off x="5373564" y="3609921"/>
                  <a:ext cx="142513" cy="1122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0" h="63867" extrusionOk="0">
                      <a:moveTo>
                        <a:pt x="0" y="1"/>
                      </a:moveTo>
                      <a:lnTo>
                        <a:pt x="6018" y="63867"/>
                      </a:lnTo>
                      <a:lnTo>
                        <a:pt x="8110" y="63867"/>
                      </a:lnTo>
                      <a:lnTo>
                        <a:pt x="9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23"/>
                <p:cNvSpPr/>
                <p:nvPr/>
              </p:nvSpPr>
              <p:spPr>
                <a:xfrm>
                  <a:off x="5241594" y="3670792"/>
                  <a:ext cx="102149" cy="1061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3" h="60403" extrusionOk="0">
                      <a:moveTo>
                        <a:pt x="4852" y="0"/>
                      </a:moveTo>
                      <a:lnTo>
                        <a:pt x="0" y="60403"/>
                      </a:lnTo>
                      <a:lnTo>
                        <a:pt x="2075" y="60403"/>
                      </a:lnTo>
                      <a:lnTo>
                        <a:pt x="581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23"/>
                <p:cNvSpPr/>
                <p:nvPr/>
              </p:nvSpPr>
              <p:spPr>
                <a:xfrm>
                  <a:off x="5322340" y="3577992"/>
                  <a:ext cx="249477" cy="193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7" h="10991" extrusionOk="0">
                      <a:moveTo>
                        <a:pt x="14197" y="0"/>
                      </a:moveTo>
                      <a:lnTo>
                        <a:pt x="0" y="2675"/>
                      </a:lnTo>
                      <a:lnTo>
                        <a:pt x="0" y="10990"/>
                      </a:lnTo>
                      <a:lnTo>
                        <a:pt x="14197" y="10990"/>
                      </a:lnTo>
                      <a:lnTo>
                        <a:pt x="1419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23"/>
                <p:cNvSpPr/>
                <p:nvPr/>
              </p:nvSpPr>
              <p:spPr>
                <a:xfrm>
                  <a:off x="5143382" y="3349918"/>
                  <a:ext cx="502257" cy="42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82" h="24227" extrusionOk="0">
                      <a:moveTo>
                        <a:pt x="21912" y="0"/>
                      </a:moveTo>
                      <a:lnTo>
                        <a:pt x="0" y="11316"/>
                      </a:lnTo>
                      <a:lnTo>
                        <a:pt x="6670" y="24227"/>
                      </a:lnTo>
                      <a:lnTo>
                        <a:pt x="28581" y="12911"/>
                      </a:lnTo>
                      <a:lnTo>
                        <a:pt x="21912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23"/>
                <p:cNvSpPr/>
                <p:nvPr/>
              </p:nvSpPr>
              <p:spPr>
                <a:xfrm>
                  <a:off x="5143382" y="3349918"/>
                  <a:ext cx="502257" cy="2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82" h="12911" extrusionOk="0">
                      <a:moveTo>
                        <a:pt x="21912" y="0"/>
                      </a:moveTo>
                      <a:lnTo>
                        <a:pt x="0" y="11316"/>
                      </a:lnTo>
                      <a:lnTo>
                        <a:pt x="21294" y="2041"/>
                      </a:lnTo>
                      <a:lnTo>
                        <a:pt x="28581" y="12911"/>
                      </a:lnTo>
                      <a:lnTo>
                        <a:pt x="21912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23"/>
                <p:cNvSpPr/>
                <p:nvPr/>
              </p:nvSpPr>
              <p:spPr>
                <a:xfrm>
                  <a:off x="5237377" y="3475544"/>
                  <a:ext cx="207900" cy="22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1" h="13066" extrusionOk="0">
                      <a:moveTo>
                        <a:pt x="6927" y="1"/>
                      </a:moveTo>
                      <a:lnTo>
                        <a:pt x="0" y="3567"/>
                      </a:lnTo>
                      <a:lnTo>
                        <a:pt x="4904" y="13066"/>
                      </a:lnTo>
                      <a:lnTo>
                        <a:pt x="11831" y="9482"/>
                      </a:lnTo>
                      <a:lnTo>
                        <a:pt x="6927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3"/>
                <p:cNvSpPr/>
                <p:nvPr/>
              </p:nvSpPr>
              <p:spPr>
                <a:xfrm>
                  <a:off x="5299443" y="3488214"/>
                  <a:ext cx="112692" cy="193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1008" extrusionOk="0">
                      <a:moveTo>
                        <a:pt x="995" y="0"/>
                      </a:moveTo>
                      <a:lnTo>
                        <a:pt x="0" y="497"/>
                      </a:lnTo>
                      <a:lnTo>
                        <a:pt x="5418" y="11007"/>
                      </a:lnTo>
                      <a:lnTo>
                        <a:pt x="6413" y="10493"/>
                      </a:lnTo>
                      <a:lnTo>
                        <a:pt x="99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23"/>
                <p:cNvSpPr/>
                <p:nvPr/>
              </p:nvSpPr>
              <p:spPr>
                <a:xfrm>
                  <a:off x="5344640" y="3458674"/>
                  <a:ext cx="112692" cy="193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1009" extrusionOk="0">
                      <a:moveTo>
                        <a:pt x="977" y="1"/>
                      </a:moveTo>
                      <a:lnTo>
                        <a:pt x="0" y="515"/>
                      </a:lnTo>
                      <a:lnTo>
                        <a:pt x="5418" y="11008"/>
                      </a:lnTo>
                      <a:lnTo>
                        <a:pt x="6412" y="10511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23"/>
                <p:cNvSpPr/>
                <p:nvPr/>
              </p:nvSpPr>
              <p:spPr>
                <a:xfrm>
                  <a:off x="5254247" y="3509002"/>
                  <a:ext cx="112692" cy="193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1008" extrusionOk="0">
                      <a:moveTo>
                        <a:pt x="978" y="0"/>
                      </a:moveTo>
                      <a:lnTo>
                        <a:pt x="0" y="497"/>
                      </a:lnTo>
                      <a:lnTo>
                        <a:pt x="5418" y="11007"/>
                      </a:lnTo>
                      <a:lnTo>
                        <a:pt x="6413" y="10493"/>
                      </a:lnTo>
                      <a:lnTo>
                        <a:pt x="97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3"/>
                <p:cNvSpPr/>
                <p:nvPr/>
              </p:nvSpPr>
              <p:spPr>
                <a:xfrm>
                  <a:off x="5753780" y="4390263"/>
                  <a:ext cx="2538646" cy="34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67" h="19460" extrusionOk="0">
                      <a:moveTo>
                        <a:pt x="6053" y="0"/>
                      </a:moveTo>
                      <a:lnTo>
                        <a:pt x="0" y="19460"/>
                      </a:lnTo>
                      <a:lnTo>
                        <a:pt x="144467" y="19460"/>
                      </a:lnTo>
                      <a:lnTo>
                        <a:pt x="139032" y="2949"/>
                      </a:lnTo>
                      <a:lnTo>
                        <a:pt x="137626" y="3566"/>
                      </a:lnTo>
                      <a:lnTo>
                        <a:pt x="136186" y="4166"/>
                      </a:lnTo>
                      <a:lnTo>
                        <a:pt x="134711" y="4766"/>
                      </a:lnTo>
                      <a:lnTo>
                        <a:pt x="133202" y="5367"/>
                      </a:lnTo>
                      <a:lnTo>
                        <a:pt x="131659" y="5950"/>
                      </a:lnTo>
                      <a:lnTo>
                        <a:pt x="130082" y="6515"/>
                      </a:lnTo>
                      <a:lnTo>
                        <a:pt x="128453" y="7081"/>
                      </a:lnTo>
                      <a:lnTo>
                        <a:pt x="126807" y="7630"/>
                      </a:lnTo>
                      <a:lnTo>
                        <a:pt x="125127" y="8178"/>
                      </a:lnTo>
                      <a:lnTo>
                        <a:pt x="123412" y="8710"/>
                      </a:lnTo>
                      <a:lnTo>
                        <a:pt x="121646" y="9224"/>
                      </a:lnTo>
                      <a:lnTo>
                        <a:pt x="119863" y="9721"/>
                      </a:lnTo>
                      <a:lnTo>
                        <a:pt x="118046" y="10202"/>
                      </a:lnTo>
                      <a:lnTo>
                        <a:pt x="116194" y="10664"/>
                      </a:lnTo>
                      <a:lnTo>
                        <a:pt x="114308" y="11127"/>
                      </a:lnTo>
                      <a:lnTo>
                        <a:pt x="112388" y="11556"/>
                      </a:lnTo>
                      <a:lnTo>
                        <a:pt x="110433" y="11968"/>
                      </a:lnTo>
                      <a:lnTo>
                        <a:pt x="108462" y="12362"/>
                      </a:lnTo>
                      <a:lnTo>
                        <a:pt x="106438" y="12739"/>
                      </a:lnTo>
                      <a:lnTo>
                        <a:pt x="104398" y="13082"/>
                      </a:lnTo>
                      <a:lnTo>
                        <a:pt x="102324" y="13408"/>
                      </a:lnTo>
                      <a:lnTo>
                        <a:pt x="100215" y="13716"/>
                      </a:lnTo>
                      <a:lnTo>
                        <a:pt x="98072" y="13991"/>
                      </a:lnTo>
                      <a:lnTo>
                        <a:pt x="95911" y="14248"/>
                      </a:lnTo>
                      <a:lnTo>
                        <a:pt x="93717" y="14471"/>
                      </a:lnTo>
                      <a:lnTo>
                        <a:pt x="91471" y="14676"/>
                      </a:lnTo>
                      <a:lnTo>
                        <a:pt x="89225" y="14848"/>
                      </a:lnTo>
                      <a:lnTo>
                        <a:pt x="86927" y="14985"/>
                      </a:lnTo>
                      <a:lnTo>
                        <a:pt x="84613" y="15105"/>
                      </a:lnTo>
                      <a:lnTo>
                        <a:pt x="82264" y="15191"/>
                      </a:lnTo>
                      <a:lnTo>
                        <a:pt x="79880" y="15242"/>
                      </a:lnTo>
                      <a:lnTo>
                        <a:pt x="77480" y="15259"/>
                      </a:lnTo>
                      <a:lnTo>
                        <a:pt x="74720" y="15225"/>
                      </a:lnTo>
                      <a:lnTo>
                        <a:pt x="71976" y="15174"/>
                      </a:lnTo>
                      <a:lnTo>
                        <a:pt x="69233" y="15071"/>
                      </a:lnTo>
                      <a:lnTo>
                        <a:pt x="66524" y="14934"/>
                      </a:lnTo>
                      <a:lnTo>
                        <a:pt x="63815" y="14762"/>
                      </a:lnTo>
                      <a:lnTo>
                        <a:pt x="61141" y="14539"/>
                      </a:lnTo>
                      <a:lnTo>
                        <a:pt x="58483" y="14299"/>
                      </a:lnTo>
                      <a:lnTo>
                        <a:pt x="55860" y="14025"/>
                      </a:lnTo>
                      <a:lnTo>
                        <a:pt x="53254" y="13716"/>
                      </a:lnTo>
                      <a:lnTo>
                        <a:pt x="50682" y="13373"/>
                      </a:lnTo>
                      <a:lnTo>
                        <a:pt x="48127" y="12996"/>
                      </a:lnTo>
                      <a:lnTo>
                        <a:pt x="45624" y="12585"/>
                      </a:lnTo>
                      <a:lnTo>
                        <a:pt x="43155" y="12156"/>
                      </a:lnTo>
                      <a:lnTo>
                        <a:pt x="40721" y="11693"/>
                      </a:lnTo>
                      <a:lnTo>
                        <a:pt x="38337" y="11213"/>
                      </a:lnTo>
                      <a:lnTo>
                        <a:pt x="35988" y="10699"/>
                      </a:lnTo>
                      <a:lnTo>
                        <a:pt x="33674" y="10167"/>
                      </a:lnTo>
                      <a:lnTo>
                        <a:pt x="31428" y="9601"/>
                      </a:lnTo>
                      <a:lnTo>
                        <a:pt x="29216" y="9036"/>
                      </a:lnTo>
                      <a:lnTo>
                        <a:pt x="27056" y="8436"/>
                      </a:lnTo>
                      <a:lnTo>
                        <a:pt x="24964" y="7801"/>
                      </a:lnTo>
                      <a:lnTo>
                        <a:pt x="22924" y="7167"/>
                      </a:lnTo>
                      <a:lnTo>
                        <a:pt x="20935" y="6515"/>
                      </a:lnTo>
                      <a:lnTo>
                        <a:pt x="19015" y="5847"/>
                      </a:lnTo>
                      <a:lnTo>
                        <a:pt x="17146" y="5144"/>
                      </a:lnTo>
                      <a:lnTo>
                        <a:pt x="15345" y="4458"/>
                      </a:lnTo>
                      <a:lnTo>
                        <a:pt x="13614" y="3738"/>
                      </a:lnTo>
                      <a:lnTo>
                        <a:pt x="11951" y="3001"/>
                      </a:lnTo>
                      <a:lnTo>
                        <a:pt x="10356" y="2263"/>
                      </a:lnTo>
                      <a:lnTo>
                        <a:pt x="9602" y="1903"/>
                      </a:lnTo>
                      <a:lnTo>
                        <a:pt x="8847" y="1526"/>
                      </a:lnTo>
                      <a:lnTo>
                        <a:pt x="8127" y="1149"/>
                      </a:lnTo>
                      <a:lnTo>
                        <a:pt x="7407" y="754"/>
                      </a:lnTo>
                      <a:lnTo>
                        <a:pt x="6721" y="377"/>
                      </a:lnTo>
                      <a:lnTo>
                        <a:pt x="605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23"/>
                <p:cNvSpPr/>
                <p:nvPr/>
              </p:nvSpPr>
              <p:spPr>
                <a:xfrm>
                  <a:off x="6370206" y="4229369"/>
                  <a:ext cx="91008" cy="502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9" h="28616" extrusionOk="0">
                      <a:moveTo>
                        <a:pt x="4458" y="0"/>
                      </a:moveTo>
                      <a:lnTo>
                        <a:pt x="1" y="28616"/>
                      </a:lnTo>
                      <a:lnTo>
                        <a:pt x="3464" y="28616"/>
                      </a:lnTo>
                      <a:lnTo>
                        <a:pt x="5179" y="189"/>
                      </a:lnTo>
                      <a:lnTo>
                        <a:pt x="44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23"/>
                <p:cNvSpPr/>
                <p:nvPr/>
              </p:nvSpPr>
              <p:spPr>
                <a:xfrm>
                  <a:off x="7424714" y="4306196"/>
                  <a:ext cx="91008" cy="426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9" h="24244" extrusionOk="0">
                      <a:moveTo>
                        <a:pt x="806" y="1"/>
                      </a:moveTo>
                      <a:lnTo>
                        <a:pt x="0" y="103"/>
                      </a:lnTo>
                      <a:lnTo>
                        <a:pt x="1715" y="24244"/>
                      </a:lnTo>
                      <a:lnTo>
                        <a:pt x="5178" y="24244"/>
                      </a:lnTo>
                      <a:lnTo>
                        <a:pt x="80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3"/>
                <p:cNvSpPr/>
                <p:nvPr/>
              </p:nvSpPr>
              <p:spPr>
                <a:xfrm>
                  <a:off x="6967970" y="3091708"/>
                  <a:ext cx="141318" cy="54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2" h="3122" fill="none" extrusionOk="0">
                      <a:moveTo>
                        <a:pt x="6087" y="1"/>
                      </a:moveTo>
                      <a:lnTo>
                        <a:pt x="6087" y="1"/>
                      </a:lnTo>
                      <a:lnTo>
                        <a:pt x="5881" y="18"/>
                      </a:lnTo>
                      <a:lnTo>
                        <a:pt x="5658" y="69"/>
                      </a:lnTo>
                      <a:lnTo>
                        <a:pt x="5418" y="155"/>
                      </a:lnTo>
                      <a:lnTo>
                        <a:pt x="5144" y="258"/>
                      </a:lnTo>
                      <a:lnTo>
                        <a:pt x="4852" y="412"/>
                      </a:lnTo>
                      <a:lnTo>
                        <a:pt x="4544" y="567"/>
                      </a:lnTo>
                      <a:lnTo>
                        <a:pt x="3841" y="978"/>
                      </a:lnTo>
                      <a:lnTo>
                        <a:pt x="3035" y="1441"/>
                      </a:lnTo>
                      <a:lnTo>
                        <a:pt x="2126" y="1972"/>
                      </a:lnTo>
                      <a:lnTo>
                        <a:pt x="1114" y="2538"/>
                      </a:lnTo>
                      <a:lnTo>
                        <a:pt x="566" y="2830"/>
                      </a:lnTo>
                      <a:lnTo>
                        <a:pt x="0" y="3121"/>
                      </a:lnTo>
                      <a:lnTo>
                        <a:pt x="8041" y="3121"/>
                      </a:lnTo>
                      <a:lnTo>
                        <a:pt x="8041" y="3121"/>
                      </a:lnTo>
                      <a:lnTo>
                        <a:pt x="7801" y="2470"/>
                      </a:lnTo>
                      <a:lnTo>
                        <a:pt x="7561" y="1887"/>
                      </a:lnTo>
                      <a:lnTo>
                        <a:pt x="7338" y="1372"/>
                      </a:lnTo>
                      <a:lnTo>
                        <a:pt x="7098" y="927"/>
                      </a:lnTo>
                      <a:lnTo>
                        <a:pt x="6875" y="567"/>
                      </a:lnTo>
                      <a:lnTo>
                        <a:pt x="6772" y="412"/>
                      </a:lnTo>
                      <a:lnTo>
                        <a:pt x="6652" y="292"/>
                      </a:lnTo>
                      <a:lnTo>
                        <a:pt x="6550" y="189"/>
                      </a:lnTo>
                      <a:lnTo>
                        <a:pt x="6464" y="104"/>
                      </a:lnTo>
                      <a:lnTo>
                        <a:pt x="6361" y="35"/>
                      </a:lnTo>
                      <a:lnTo>
                        <a:pt x="6275" y="18"/>
                      </a:lnTo>
                      <a:lnTo>
                        <a:pt x="6275" y="18"/>
                      </a:lnTo>
                      <a:lnTo>
                        <a:pt x="6087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23"/>
                <p:cNvSpPr/>
                <p:nvPr/>
              </p:nvSpPr>
              <p:spPr>
                <a:xfrm>
                  <a:off x="7170124" y="2600609"/>
                  <a:ext cx="718891" cy="930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10" h="52946" fill="none" extrusionOk="0">
                      <a:moveTo>
                        <a:pt x="14711" y="1"/>
                      </a:moveTo>
                      <a:lnTo>
                        <a:pt x="14711" y="1"/>
                      </a:lnTo>
                      <a:lnTo>
                        <a:pt x="14763" y="344"/>
                      </a:lnTo>
                      <a:lnTo>
                        <a:pt x="14883" y="1150"/>
                      </a:lnTo>
                      <a:lnTo>
                        <a:pt x="14968" y="1613"/>
                      </a:lnTo>
                      <a:lnTo>
                        <a:pt x="15054" y="2093"/>
                      </a:lnTo>
                      <a:lnTo>
                        <a:pt x="15174" y="2538"/>
                      </a:lnTo>
                      <a:lnTo>
                        <a:pt x="15294" y="2881"/>
                      </a:lnTo>
                      <a:lnTo>
                        <a:pt x="15294" y="2881"/>
                      </a:lnTo>
                      <a:lnTo>
                        <a:pt x="13854" y="4459"/>
                      </a:lnTo>
                      <a:lnTo>
                        <a:pt x="13854" y="4459"/>
                      </a:lnTo>
                      <a:lnTo>
                        <a:pt x="12980" y="5402"/>
                      </a:lnTo>
                      <a:lnTo>
                        <a:pt x="12980" y="5402"/>
                      </a:lnTo>
                      <a:lnTo>
                        <a:pt x="10888" y="7699"/>
                      </a:lnTo>
                      <a:lnTo>
                        <a:pt x="10888" y="7699"/>
                      </a:lnTo>
                      <a:lnTo>
                        <a:pt x="8847" y="9997"/>
                      </a:lnTo>
                      <a:lnTo>
                        <a:pt x="7819" y="11163"/>
                      </a:lnTo>
                      <a:lnTo>
                        <a:pt x="6807" y="12328"/>
                      </a:lnTo>
                      <a:lnTo>
                        <a:pt x="6807" y="12328"/>
                      </a:lnTo>
                      <a:lnTo>
                        <a:pt x="5316" y="14094"/>
                      </a:lnTo>
                      <a:lnTo>
                        <a:pt x="4647" y="14917"/>
                      </a:lnTo>
                      <a:lnTo>
                        <a:pt x="4030" y="15672"/>
                      </a:lnTo>
                      <a:lnTo>
                        <a:pt x="3498" y="16375"/>
                      </a:lnTo>
                      <a:lnTo>
                        <a:pt x="3035" y="16992"/>
                      </a:lnTo>
                      <a:lnTo>
                        <a:pt x="2675" y="17523"/>
                      </a:lnTo>
                      <a:lnTo>
                        <a:pt x="2538" y="17763"/>
                      </a:lnTo>
                      <a:lnTo>
                        <a:pt x="2418" y="17952"/>
                      </a:lnTo>
                      <a:lnTo>
                        <a:pt x="2418" y="17952"/>
                      </a:lnTo>
                      <a:lnTo>
                        <a:pt x="2315" y="18209"/>
                      </a:lnTo>
                      <a:lnTo>
                        <a:pt x="2315" y="18209"/>
                      </a:lnTo>
                      <a:lnTo>
                        <a:pt x="2212" y="18466"/>
                      </a:lnTo>
                      <a:lnTo>
                        <a:pt x="2109" y="18861"/>
                      </a:lnTo>
                      <a:lnTo>
                        <a:pt x="1852" y="19958"/>
                      </a:lnTo>
                      <a:lnTo>
                        <a:pt x="1526" y="21450"/>
                      </a:lnTo>
                      <a:lnTo>
                        <a:pt x="1184" y="23250"/>
                      </a:lnTo>
                      <a:lnTo>
                        <a:pt x="1184" y="23250"/>
                      </a:lnTo>
                      <a:lnTo>
                        <a:pt x="944" y="24604"/>
                      </a:lnTo>
                      <a:lnTo>
                        <a:pt x="703" y="26062"/>
                      </a:lnTo>
                      <a:lnTo>
                        <a:pt x="703" y="26062"/>
                      </a:lnTo>
                      <a:lnTo>
                        <a:pt x="515" y="27262"/>
                      </a:lnTo>
                      <a:lnTo>
                        <a:pt x="326" y="28496"/>
                      </a:lnTo>
                      <a:lnTo>
                        <a:pt x="155" y="29765"/>
                      </a:lnTo>
                      <a:lnTo>
                        <a:pt x="1" y="31068"/>
                      </a:lnTo>
                      <a:lnTo>
                        <a:pt x="5247" y="31068"/>
                      </a:lnTo>
                      <a:lnTo>
                        <a:pt x="5247" y="52946"/>
                      </a:lnTo>
                      <a:lnTo>
                        <a:pt x="5247" y="52946"/>
                      </a:lnTo>
                      <a:lnTo>
                        <a:pt x="5881" y="52791"/>
                      </a:lnTo>
                      <a:lnTo>
                        <a:pt x="6481" y="52637"/>
                      </a:lnTo>
                      <a:lnTo>
                        <a:pt x="7013" y="52483"/>
                      </a:lnTo>
                      <a:lnTo>
                        <a:pt x="7493" y="52328"/>
                      </a:lnTo>
                      <a:lnTo>
                        <a:pt x="7922" y="52174"/>
                      </a:lnTo>
                      <a:lnTo>
                        <a:pt x="8282" y="52037"/>
                      </a:lnTo>
                      <a:lnTo>
                        <a:pt x="8590" y="51900"/>
                      </a:lnTo>
                      <a:lnTo>
                        <a:pt x="8830" y="51780"/>
                      </a:lnTo>
                      <a:lnTo>
                        <a:pt x="8830" y="51780"/>
                      </a:lnTo>
                      <a:lnTo>
                        <a:pt x="8968" y="51694"/>
                      </a:lnTo>
                      <a:lnTo>
                        <a:pt x="9105" y="51591"/>
                      </a:lnTo>
                      <a:lnTo>
                        <a:pt x="9259" y="51437"/>
                      </a:lnTo>
                      <a:lnTo>
                        <a:pt x="9430" y="51283"/>
                      </a:lnTo>
                      <a:lnTo>
                        <a:pt x="9773" y="50871"/>
                      </a:lnTo>
                      <a:lnTo>
                        <a:pt x="10168" y="50391"/>
                      </a:lnTo>
                      <a:lnTo>
                        <a:pt x="10579" y="49825"/>
                      </a:lnTo>
                      <a:lnTo>
                        <a:pt x="11025" y="49174"/>
                      </a:lnTo>
                      <a:lnTo>
                        <a:pt x="11488" y="48454"/>
                      </a:lnTo>
                      <a:lnTo>
                        <a:pt x="11985" y="47682"/>
                      </a:lnTo>
                      <a:lnTo>
                        <a:pt x="12482" y="46842"/>
                      </a:lnTo>
                      <a:lnTo>
                        <a:pt x="12997" y="45968"/>
                      </a:lnTo>
                      <a:lnTo>
                        <a:pt x="14077" y="44116"/>
                      </a:lnTo>
                      <a:lnTo>
                        <a:pt x="15157" y="42161"/>
                      </a:lnTo>
                      <a:lnTo>
                        <a:pt x="16220" y="40172"/>
                      </a:lnTo>
                      <a:lnTo>
                        <a:pt x="17266" y="38184"/>
                      </a:lnTo>
                      <a:lnTo>
                        <a:pt x="18260" y="36280"/>
                      </a:lnTo>
                      <a:lnTo>
                        <a:pt x="19152" y="34514"/>
                      </a:lnTo>
                      <a:lnTo>
                        <a:pt x="19958" y="32937"/>
                      </a:lnTo>
                      <a:lnTo>
                        <a:pt x="21124" y="30605"/>
                      </a:lnTo>
                      <a:lnTo>
                        <a:pt x="21552" y="29714"/>
                      </a:lnTo>
                      <a:lnTo>
                        <a:pt x="38475" y="22084"/>
                      </a:lnTo>
                      <a:lnTo>
                        <a:pt x="38475" y="22084"/>
                      </a:lnTo>
                      <a:lnTo>
                        <a:pt x="38612" y="22221"/>
                      </a:lnTo>
                      <a:lnTo>
                        <a:pt x="38783" y="22341"/>
                      </a:lnTo>
                      <a:lnTo>
                        <a:pt x="38955" y="22427"/>
                      </a:lnTo>
                      <a:lnTo>
                        <a:pt x="39126" y="22513"/>
                      </a:lnTo>
                      <a:lnTo>
                        <a:pt x="39383" y="22633"/>
                      </a:lnTo>
                      <a:lnTo>
                        <a:pt x="39503" y="22684"/>
                      </a:lnTo>
                      <a:lnTo>
                        <a:pt x="39503" y="22684"/>
                      </a:lnTo>
                      <a:lnTo>
                        <a:pt x="39675" y="22273"/>
                      </a:lnTo>
                      <a:lnTo>
                        <a:pt x="39898" y="21724"/>
                      </a:lnTo>
                      <a:lnTo>
                        <a:pt x="40121" y="21073"/>
                      </a:lnTo>
                      <a:lnTo>
                        <a:pt x="40361" y="20404"/>
                      </a:lnTo>
                      <a:lnTo>
                        <a:pt x="40738" y="19221"/>
                      </a:lnTo>
                      <a:lnTo>
                        <a:pt x="40909" y="18724"/>
                      </a:lnTo>
                      <a:lnTo>
                        <a:pt x="40909" y="18724"/>
                      </a:lnTo>
                      <a:lnTo>
                        <a:pt x="40601" y="18998"/>
                      </a:lnTo>
                      <a:lnTo>
                        <a:pt x="39863" y="19684"/>
                      </a:lnTo>
                      <a:lnTo>
                        <a:pt x="39435" y="20112"/>
                      </a:lnTo>
                      <a:lnTo>
                        <a:pt x="39023" y="20541"/>
                      </a:lnTo>
                      <a:lnTo>
                        <a:pt x="38680" y="20952"/>
                      </a:lnTo>
                      <a:lnTo>
                        <a:pt x="38526" y="21124"/>
                      </a:lnTo>
                      <a:lnTo>
                        <a:pt x="38406" y="21295"/>
                      </a:lnTo>
                      <a:lnTo>
                        <a:pt x="38406" y="21295"/>
                      </a:lnTo>
                      <a:lnTo>
                        <a:pt x="35508" y="21227"/>
                      </a:lnTo>
                      <a:lnTo>
                        <a:pt x="35508" y="21227"/>
                      </a:lnTo>
                      <a:lnTo>
                        <a:pt x="33777" y="21210"/>
                      </a:lnTo>
                      <a:lnTo>
                        <a:pt x="33777" y="21210"/>
                      </a:lnTo>
                      <a:lnTo>
                        <a:pt x="31325" y="21175"/>
                      </a:lnTo>
                      <a:lnTo>
                        <a:pt x="28667" y="21158"/>
                      </a:lnTo>
                      <a:lnTo>
                        <a:pt x="28667" y="21158"/>
                      </a:lnTo>
                      <a:lnTo>
                        <a:pt x="28393" y="21158"/>
                      </a:lnTo>
                      <a:lnTo>
                        <a:pt x="28393" y="21158"/>
                      </a:lnTo>
                      <a:lnTo>
                        <a:pt x="25701" y="21175"/>
                      </a:lnTo>
                      <a:lnTo>
                        <a:pt x="23044" y="21210"/>
                      </a:lnTo>
                      <a:lnTo>
                        <a:pt x="21758" y="21261"/>
                      </a:lnTo>
                      <a:lnTo>
                        <a:pt x="20523" y="21313"/>
                      </a:lnTo>
                      <a:lnTo>
                        <a:pt x="19340" y="21364"/>
                      </a:lnTo>
                      <a:lnTo>
                        <a:pt x="18260" y="21450"/>
                      </a:lnTo>
                      <a:lnTo>
                        <a:pt x="18260" y="21450"/>
                      </a:lnTo>
                      <a:lnTo>
                        <a:pt x="17420" y="21518"/>
                      </a:lnTo>
                      <a:lnTo>
                        <a:pt x="17420" y="21518"/>
                      </a:lnTo>
                      <a:lnTo>
                        <a:pt x="16666" y="21604"/>
                      </a:lnTo>
                      <a:lnTo>
                        <a:pt x="15980" y="21690"/>
                      </a:lnTo>
                      <a:lnTo>
                        <a:pt x="15980" y="21690"/>
                      </a:lnTo>
                      <a:lnTo>
                        <a:pt x="15397" y="21793"/>
                      </a:lnTo>
                      <a:lnTo>
                        <a:pt x="14883" y="21913"/>
                      </a:lnTo>
                      <a:lnTo>
                        <a:pt x="14677" y="21981"/>
                      </a:lnTo>
                      <a:lnTo>
                        <a:pt x="14488" y="22050"/>
                      </a:lnTo>
                      <a:lnTo>
                        <a:pt x="14334" y="22118"/>
                      </a:lnTo>
                      <a:lnTo>
                        <a:pt x="14197" y="22187"/>
                      </a:lnTo>
                      <a:lnTo>
                        <a:pt x="14197" y="22187"/>
                      </a:lnTo>
                      <a:lnTo>
                        <a:pt x="13991" y="22324"/>
                      </a:lnTo>
                      <a:lnTo>
                        <a:pt x="13751" y="22496"/>
                      </a:lnTo>
                      <a:lnTo>
                        <a:pt x="13511" y="22701"/>
                      </a:lnTo>
                      <a:lnTo>
                        <a:pt x="13237" y="22924"/>
                      </a:lnTo>
                      <a:lnTo>
                        <a:pt x="12671" y="23473"/>
                      </a:lnTo>
                      <a:lnTo>
                        <a:pt x="12037" y="24090"/>
                      </a:lnTo>
                      <a:lnTo>
                        <a:pt x="12037" y="24090"/>
                      </a:lnTo>
                      <a:lnTo>
                        <a:pt x="11419" y="24724"/>
                      </a:lnTo>
                      <a:lnTo>
                        <a:pt x="10785" y="25410"/>
                      </a:lnTo>
                      <a:lnTo>
                        <a:pt x="10202" y="20987"/>
                      </a:lnTo>
                      <a:lnTo>
                        <a:pt x="15706" y="3276"/>
                      </a:lnTo>
                      <a:lnTo>
                        <a:pt x="15706" y="3276"/>
                      </a:lnTo>
                      <a:lnTo>
                        <a:pt x="15757" y="3276"/>
                      </a:lnTo>
                      <a:lnTo>
                        <a:pt x="15757" y="3276"/>
                      </a:lnTo>
                      <a:lnTo>
                        <a:pt x="15946" y="3259"/>
                      </a:lnTo>
                      <a:lnTo>
                        <a:pt x="16117" y="3207"/>
                      </a:lnTo>
                      <a:lnTo>
                        <a:pt x="16306" y="3139"/>
                      </a:lnTo>
                      <a:lnTo>
                        <a:pt x="16460" y="3053"/>
                      </a:lnTo>
                      <a:lnTo>
                        <a:pt x="16734" y="2916"/>
                      </a:lnTo>
                      <a:lnTo>
                        <a:pt x="16837" y="2847"/>
                      </a:lnTo>
                      <a:lnTo>
                        <a:pt x="16837" y="2847"/>
                      </a:lnTo>
                      <a:lnTo>
                        <a:pt x="16631" y="2521"/>
                      </a:lnTo>
                      <a:lnTo>
                        <a:pt x="16340" y="2110"/>
                      </a:lnTo>
                      <a:lnTo>
                        <a:pt x="15637" y="1167"/>
                      </a:lnTo>
                      <a:lnTo>
                        <a:pt x="14986" y="361"/>
                      </a:lnTo>
                      <a:lnTo>
                        <a:pt x="14711" y="1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23"/>
                <p:cNvSpPr/>
                <p:nvPr/>
              </p:nvSpPr>
              <p:spPr>
                <a:xfrm>
                  <a:off x="6766694" y="2664485"/>
                  <a:ext cx="72627" cy="12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" h="7271" fill="none" extrusionOk="0">
                      <a:moveTo>
                        <a:pt x="601" y="2898"/>
                      </a:moveTo>
                      <a:lnTo>
                        <a:pt x="412" y="1"/>
                      </a:lnTo>
                      <a:lnTo>
                        <a:pt x="1064" y="189"/>
                      </a:lnTo>
                      <a:lnTo>
                        <a:pt x="1218" y="532"/>
                      </a:lnTo>
                      <a:lnTo>
                        <a:pt x="1681" y="361"/>
                      </a:lnTo>
                      <a:lnTo>
                        <a:pt x="2230" y="361"/>
                      </a:lnTo>
                      <a:lnTo>
                        <a:pt x="2230" y="206"/>
                      </a:lnTo>
                      <a:lnTo>
                        <a:pt x="2676" y="344"/>
                      </a:lnTo>
                      <a:lnTo>
                        <a:pt x="2676" y="344"/>
                      </a:lnTo>
                      <a:lnTo>
                        <a:pt x="2641" y="481"/>
                      </a:lnTo>
                      <a:lnTo>
                        <a:pt x="2624" y="652"/>
                      </a:lnTo>
                      <a:lnTo>
                        <a:pt x="2624" y="652"/>
                      </a:lnTo>
                      <a:lnTo>
                        <a:pt x="2624" y="755"/>
                      </a:lnTo>
                      <a:lnTo>
                        <a:pt x="2658" y="875"/>
                      </a:lnTo>
                      <a:lnTo>
                        <a:pt x="2693" y="995"/>
                      </a:lnTo>
                      <a:lnTo>
                        <a:pt x="2761" y="1132"/>
                      </a:lnTo>
                      <a:lnTo>
                        <a:pt x="2916" y="1389"/>
                      </a:lnTo>
                      <a:lnTo>
                        <a:pt x="3121" y="1664"/>
                      </a:lnTo>
                      <a:lnTo>
                        <a:pt x="3361" y="1955"/>
                      </a:lnTo>
                      <a:lnTo>
                        <a:pt x="3619" y="2230"/>
                      </a:lnTo>
                      <a:lnTo>
                        <a:pt x="4133" y="2813"/>
                      </a:lnTo>
                      <a:lnTo>
                        <a:pt x="3739" y="2675"/>
                      </a:lnTo>
                      <a:lnTo>
                        <a:pt x="3224" y="5041"/>
                      </a:lnTo>
                      <a:lnTo>
                        <a:pt x="2573" y="4836"/>
                      </a:lnTo>
                      <a:lnTo>
                        <a:pt x="2573" y="4836"/>
                      </a:lnTo>
                      <a:lnTo>
                        <a:pt x="1870" y="7270"/>
                      </a:lnTo>
                      <a:lnTo>
                        <a:pt x="1870" y="7270"/>
                      </a:lnTo>
                      <a:lnTo>
                        <a:pt x="1235" y="5281"/>
                      </a:lnTo>
                      <a:lnTo>
                        <a:pt x="721" y="5281"/>
                      </a:lnTo>
                      <a:lnTo>
                        <a:pt x="292" y="3601"/>
                      </a:lnTo>
                      <a:lnTo>
                        <a:pt x="1" y="3584"/>
                      </a:lnTo>
                      <a:lnTo>
                        <a:pt x="1" y="3584"/>
                      </a:lnTo>
                      <a:lnTo>
                        <a:pt x="104" y="2847"/>
                      </a:lnTo>
                      <a:lnTo>
                        <a:pt x="172" y="2881"/>
                      </a:lnTo>
                      <a:lnTo>
                        <a:pt x="601" y="289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23"/>
                <p:cNvSpPr/>
                <p:nvPr/>
              </p:nvSpPr>
              <p:spPr>
                <a:xfrm>
                  <a:off x="6669993" y="2568083"/>
                  <a:ext cx="26534" cy="23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" h="1355" fill="none" extrusionOk="0">
                      <a:moveTo>
                        <a:pt x="172" y="1115"/>
                      </a:moveTo>
                      <a:lnTo>
                        <a:pt x="0" y="0"/>
                      </a:lnTo>
                      <a:lnTo>
                        <a:pt x="1475" y="772"/>
                      </a:lnTo>
                      <a:lnTo>
                        <a:pt x="1509" y="1355"/>
                      </a:lnTo>
                      <a:lnTo>
                        <a:pt x="1509" y="1355"/>
                      </a:lnTo>
                      <a:lnTo>
                        <a:pt x="1458" y="1218"/>
                      </a:lnTo>
                      <a:lnTo>
                        <a:pt x="1389" y="1098"/>
                      </a:lnTo>
                      <a:lnTo>
                        <a:pt x="1320" y="1012"/>
                      </a:lnTo>
                      <a:lnTo>
                        <a:pt x="1252" y="926"/>
                      </a:lnTo>
                      <a:lnTo>
                        <a:pt x="1183" y="875"/>
                      </a:lnTo>
                      <a:lnTo>
                        <a:pt x="1098" y="840"/>
                      </a:lnTo>
                      <a:lnTo>
                        <a:pt x="1012" y="823"/>
                      </a:lnTo>
                      <a:lnTo>
                        <a:pt x="926" y="823"/>
                      </a:lnTo>
                      <a:lnTo>
                        <a:pt x="926" y="823"/>
                      </a:lnTo>
                      <a:lnTo>
                        <a:pt x="772" y="840"/>
                      </a:lnTo>
                      <a:lnTo>
                        <a:pt x="600" y="875"/>
                      </a:lnTo>
                      <a:lnTo>
                        <a:pt x="600" y="875"/>
                      </a:lnTo>
                      <a:lnTo>
                        <a:pt x="480" y="926"/>
                      </a:lnTo>
                      <a:lnTo>
                        <a:pt x="360" y="978"/>
                      </a:lnTo>
                      <a:lnTo>
                        <a:pt x="257" y="1046"/>
                      </a:lnTo>
                      <a:lnTo>
                        <a:pt x="172" y="111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23"/>
                <p:cNvSpPr/>
                <p:nvPr/>
              </p:nvSpPr>
              <p:spPr>
                <a:xfrm>
                  <a:off x="6836000" y="2561756"/>
                  <a:ext cx="24426" cy="34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" h="1990" fill="none" extrusionOk="0">
                      <a:moveTo>
                        <a:pt x="223" y="1989"/>
                      </a:moveTo>
                      <a:lnTo>
                        <a:pt x="155" y="1938"/>
                      </a:lnTo>
                      <a:lnTo>
                        <a:pt x="0" y="0"/>
                      </a:lnTo>
                      <a:lnTo>
                        <a:pt x="1389" y="840"/>
                      </a:lnTo>
                      <a:lnTo>
                        <a:pt x="1389" y="1012"/>
                      </a:lnTo>
                      <a:lnTo>
                        <a:pt x="1389" y="1012"/>
                      </a:lnTo>
                      <a:lnTo>
                        <a:pt x="1286" y="926"/>
                      </a:lnTo>
                      <a:lnTo>
                        <a:pt x="1149" y="857"/>
                      </a:lnTo>
                      <a:lnTo>
                        <a:pt x="1029" y="823"/>
                      </a:lnTo>
                      <a:lnTo>
                        <a:pt x="875" y="806"/>
                      </a:lnTo>
                      <a:lnTo>
                        <a:pt x="875" y="806"/>
                      </a:lnTo>
                      <a:lnTo>
                        <a:pt x="772" y="806"/>
                      </a:lnTo>
                      <a:lnTo>
                        <a:pt x="772" y="806"/>
                      </a:lnTo>
                      <a:lnTo>
                        <a:pt x="618" y="840"/>
                      </a:lnTo>
                      <a:lnTo>
                        <a:pt x="498" y="909"/>
                      </a:lnTo>
                      <a:lnTo>
                        <a:pt x="395" y="995"/>
                      </a:lnTo>
                      <a:lnTo>
                        <a:pt x="309" y="1132"/>
                      </a:lnTo>
                      <a:lnTo>
                        <a:pt x="258" y="1286"/>
                      </a:lnTo>
                      <a:lnTo>
                        <a:pt x="223" y="1475"/>
                      </a:lnTo>
                      <a:lnTo>
                        <a:pt x="223" y="1715"/>
                      </a:lnTo>
                      <a:lnTo>
                        <a:pt x="223" y="198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23"/>
                <p:cNvSpPr/>
                <p:nvPr/>
              </p:nvSpPr>
              <p:spPr>
                <a:xfrm>
                  <a:off x="6425946" y="2429190"/>
                  <a:ext cx="525470" cy="1092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3" h="62187" fill="none" extrusionOk="0">
                      <a:moveTo>
                        <a:pt x="19615" y="0"/>
                      </a:moveTo>
                      <a:lnTo>
                        <a:pt x="19632" y="12345"/>
                      </a:lnTo>
                      <a:lnTo>
                        <a:pt x="19375" y="12259"/>
                      </a:lnTo>
                      <a:lnTo>
                        <a:pt x="19375" y="12259"/>
                      </a:lnTo>
                      <a:lnTo>
                        <a:pt x="19409" y="12139"/>
                      </a:lnTo>
                      <a:lnTo>
                        <a:pt x="19409" y="11985"/>
                      </a:lnTo>
                      <a:lnTo>
                        <a:pt x="19409" y="11848"/>
                      </a:lnTo>
                      <a:lnTo>
                        <a:pt x="19392" y="11676"/>
                      </a:lnTo>
                      <a:lnTo>
                        <a:pt x="19392" y="11676"/>
                      </a:lnTo>
                      <a:lnTo>
                        <a:pt x="19341" y="11419"/>
                      </a:lnTo>
                      <a:lnTo>
                        <a:pt x="19306" y="11299"/>
                      </a:lnTo>
                      <a:lnTo>
                        <a:pt x="19255" y="11213"/>
                      </a:lnTo>
                      <a:lnTo>
                        <a:pt x="19203" y="11128"/>
                      </a:lnTo>
                      <a:lnTo>
                        <a:pt x="19152" y="11042"/>
                      </a:lnTo>
                      <a:lnTo>
                        <a:pt x="19100" y="10990"/>
                      </a:lnTo>
                      <a:lnTo>
                        <a:pt x="19032" y="10939"/>
                      </a:lnTo>
                      <a:lnTo>
                        <a:pt x="18895" y="10853"/>
                      </a:lnTo>
                      <a:lnTo>
                        <a:pt x="18723" y="10802"/>
                      </a:lnTo>
                      <a:lnTo>
                        <a:pt x="18569" y="10767"/>
                      </a:lnTo>
                      <a:lnTo>
                        <a:pt x="18380" y="10750"/>
                      </a:lnTo>
                      <a:lnTo>
                        <a:pt x="18380" y="10750"/>
                      </a:lnTo>
                      <a:lnTo>
                        <a:pt x="18192" y="10733"/>
                      </a:lnTo>
                      <a:lnTo>
                        <a:pt x="18192" y="10733"/>
                      </a:lnTo>
                      <a:lnTo>
                        <a:pt x="18055" y="10750"/>
                      </a:lnTo>
                      <a:lnTo>
                        <a:pt x="17935" y="10767"/>
                      </a:lnTo>
                      <a:lnTo>
                        <a:pt x="17849" y="10802"/>
                      </a:lnTo>
                      <a:lnTo>
                        <a:pt x="17763" y="10870"/>
                      </a:lnTo>
                      <a:lnTo>
                        <a:pt x="17763" y="10870"/>
                      </a:lnTo>
                      <a:lnTo>
                        <a:pt x="17695" y="10665"/>
                      </a:lnTo>
                      <a:lnTo>
                        <a:pt x="17626" y="10510"/>
                      </a:lnTo>
                      <a:lnTo>
                        <a:pt x="17523" y="10373"/>
                      </a:lnTo>
                      <a:lnTo>
                        <a:pt x="17420" y="10287"/>
                      </a:lnTo>
                      <a:lnTo>
                        <a:pt x="17300" y="10219"/>
                      </a:lnTo>
                      <a:lnTo>
                        <a:pt x="17163" y="10167"/>
                      </a:lnTo>
                      <a:lnTo>
                        <a:pt x="17026" y="10150"/>
                      </a:lnTo>
                      <a:lnTo>
                        <a:pt x="16872" y="10133"/>
                      </a:lnTo>
                      <a:lnTo>
                        <a:pt x="16872" y="10133"/>
                      </a:lnTo>
                      <a:lnTo>
                        <a:pt x="16700" y="10116"/>
                      </a:lnTo>
                      <a:lnTo>
                        <a:pt x="16700" y="10116"/>
                      </a:lnTo>
                      <a:lnTo>
                        <a:pt x="16546" y="10133"/>
                      </a:lnTo>
                      <a:lnTo>
                        <a:pt x="16409" y="10167"/>
                      </a:lnTo>
                      <a:lnTo>
                        <a:pt x="16357" y="10202"/>
                      </a:lnTo>
                      <a:lnTo>
                        <a:pt x="16306" y="10253"/>
                      </a:lnTo>
                      <a:lnTo>
                        <a:pt x="16271" y="10305"/>
                      </a:lnTo>
                      <a:lnTo>
                        <a:pt x="16237" y="10373"/>
                      </a:lnTo>
                      <a:lnTo>
                        <a:pt x="16134" y="8933"/>
                      </a:lnTo>
                      <a:lnTo>
                        <a:pt x="16083" y="8093"/>
                      </a:lnTo>
                      <a:lnTo>
                        <a:pt x="13700" y="6841"/>
                      </a:lnTo>
                      <a:lnTo>
                        <a:pt x="12911" y="2023"/>
                      </a:lnTo>
                      <a:lnTo>
                        <a:pt x="11728" y="1492"/>
                      </a:lnTo>
                      <a:lnTo>
                        <a:pt x="11711" y="1166"/>
                      </a:lnTo>
                      <a:lnTo>
                        <a:pt x="9671" y="480"/>
                      </a:lnTo>
                      <a:lnTo>
                        <a:pt x="10288" y="13579"/>
                      </a:lnTo>
                      <a:lnTo>
                        <a:pt x="11299" y="13871"/>
                      </a:lnTo>
                      <a:lnTo>
                        <a:pt x="11591" y="14419"/>
                      </a:lnTo>
                      <a:lnTo>
                        <a:pt x="12500" y="14025"/>
                      </a:lnTo>
                      <a:lnTo>
                        <a:pt x="13494" y="14248"/>
                      </a:lnTo>
                      <a:lnTo>
                        <a:pt x="13494" y="14248"/>
                      </a:lnTo>
                      <a:lnTo>
                        <a:pt x="13580" y="14625"/>
                      </a:lnTo>
                      <a:lnTo>
                        <a:pt x="13683" y="15020"/>
                      </a:lnTo>
                      <a:lnTo>
                        <a:pt x="13768" y="15225"/>
                      </a:lnTo>
                      <a:lnTo>
                        <a:pt x="13854" y="15414"/>
                      </a:lnTo>
                      <a:lnTo>
                        <a:pt x="13940" y="15602"/>
                      </a:lnTo>
                      <a:lnTo>
                        <a:pt x="14060" y="15791"/>
                      </a:lnTo>
                      <a:lnTo>
                        <a:pt x="14060" y="15808"/>
                      </a:lnTo>
                      <a:lnTo>
                        <a:pt x="14060" y="15808"/>
                      </a:lnTo>
                      <a:lnTo>
                        <a:pt x="14248" y="16134"/>
                      </a:lnTo>
                      <a:lnTo>
                        <a:pt x="14248" y="16134"/>
                      </a:lnTo>
                      <a:lnTo>
                        <a:pt x="14334" y="16271"/>
                      </a:lnTo>
                      <a:lnTo>
                        <a:pt x="14437" y="16408"/>
                      </a:lnTo>
                      <a:lnTo>
                        <a:pt x="14557" y="16528"/>
                      </a:lnTo>
                      <a:lnTo>
                        <a:pt x="14677" y="16648"/>
                      </a:lnTo>
                      <a:lnTo>
                        <a:pt x="14077" y="16597"/>
                      </a:lnTo>
                      <a:lnTo>
                        <a:pt x="14248" y="18706"/>
                      </a:lnTo>
                      <a:lnTo>
                        <a:pt x="13751" y="18706"/>
                      </a:lnTo>
                      <a:lnTo>
                        <a:pt x="13751" y="18706"/>
                      </a:lnTo>
                      <a:lnTo>
                        <a:pt x="13683" y="21363"/>
                      </a:lnTo>
                      <a:lnTo>
                        <a:pt x="13631" y="24449"/>
                      </a:lnTo>
                      <a:lnTo>
                        <a:pt x="13614" y="27827"/>
                      </a:lnTo>
                      <a:lnTo>
                        <a:pt x="13614" y="31410"/>
                      </a:lnTo>
                      <a:lnTo>
                        <a:pt x="13648" y="35097"/>
                      </a:lnTo>
                      <a:lnTo>
                        <a:pt x="13717" y="38766"/>
                      </a:lnTo>
                      <a:lnTo>
                        <a:pt x="13803" y="42332"/>
                      </a:lnTo>
                      <a:lnTo>
                        <a:pt x="13923" y="45658"/>
                      </a:lnTo>
                      <a:lnTo>
                        <a:pt x="13443" y="45727"/>
                      </a:lnTo>
                      <a:lnTo>
                        <a:pt x="13323" y="46035"/>
                      </a:lnTo>
                      <a:lnTo>
                        <a:pt x="12414" y="45967"/>
                      </a:lnTo>
                      <a:lnTo>
                        <a:pt x="12414" y="45967"/>
                      </a:lnTo>
                      <a:lnTo>
                        <a:pt x="12551" y="45590"/>
                      </a:lnTo>
                      <a:lnTo>
                        <a:pt x="12654" y="45212"/>
                      </a:lnTo>
                      <a:lnTo>
                        <a:pt x="12740" y="44870"/>
                      </a:lnTo>
                      <a:lnTo>
                        <a:pt x="12808" y="44544"/>
                      </a:lnTo>
                      <a:lnTo>
                        <a:pt x="12860" y="44269"/>
                      </a:lnTo>
                      <a:lnTo>
                        <a:pt x="12894" y="44029"/>
                      </a:lnTo>
                      <a:lnTo>
                        <a:pt x="12911" y="43841"/>
                      </a:lnTo>
                      <a:lnTo>
                        <a:pt x="12894" y="43704"/>
                      </a:lnTo>
                      <a:lnTo>
                        <a:pt x="12894" y="43704"/>
                      </a:lnTo>
                      <a:lnTo>
                        <a:pt x="12860" y="43652"/>
                      </a:lnTo>
                      <a:lnTo>
                        <a:pt x="12791" y="43584"/>
                      </a:lnTo>
                      <a:lnTo>
                        <a:pt x="12688" y="43532"/>
                      </a:lnTo>
                      <a:lnTo>
                        <a:pt x="12551" y="43464"/>
                      </a:lnTo>
                      <a:lnTo>
                        <a:pt x="12191" y="43326"/>
                      </a:lnTo>
                      <a:lnTo>
                        <a:pt x="11711" y="43172"/>
                      </a:lnTo>
                      <a:lnTo>
                        <a:pt x="11145" y="43018"/>
                      </a:lnTo>
                      <a:lnTo>
                        <a:pt x="10511" y="42846"/>
                      </a:lnTo>
                      <a:lnTo>
                        <a:pt x="9808" y="42692"/>
                      </a:lnTo>
                      <a:lnTo>
                        <a:pt x="9070" y="42538"/>
                      </a:lnTo>
                      <a:lnTo>
                        <a:pt x="7562" y="42246"/>
                      </a:lnTo>
                      <a:lnTo>
                        <a:pt x="6824" y="42126"/>
                      </a:lnTo>
                      <a:lnTo>
                        <a:pt x="6104" y="42006"/>
                      </a:lnTo>
                      <a:lnTo>
                        <a:pt x="5453" y="41921"/>
                      </a:lnTo>
                      <a:lnTo>
                        <a:pt x="4853" y="41852"/>
                      </a:lnTo>
                      <a:lnTo>
                        <a:pt x="4356" y="41818"/>
                      </a:lnTo>
                      <a:lnTo>
                        <a:pt x="3944" y="41801"/>
                      </a:lnTo>
                      <a:lnTo>
                        <a:pt x="3944" y="41801"/>
                      </a:lnTo>
                      <a:lnTo>
                        <a:pt x="3738" y="41801"/>
                      </a:lnTo>
                      <a:lnTo>
                        <a:pt x="3584" y="41818"/>
                      </a:lnTo>
                      <a:lnTo>
                        <a:pt x="3584" y="41818"/>
                      </a:lnTo>
                      <a:lnTo>
                        <a:pt x="3498" y="41852"/>
                      </a:lnTo>
                      <a:lnTo>
                        <a:pt x="3413" y="41903"/>
                      </a:lnTo>
                      <a:lnTo>
                        <a:pt x="3224" y="42006"/>
                      </a:lnTo>
                      <a:lnTo>
                        <a:pt x="3224" y="42006"/>
                      </a:lnTo>
                      <a:lnTo>
                        <a:pt x="3224" y="41972"/>
                      </a:lnTo>
                      <a:lnTo>
                        <a:pt x="2538" y="41115"/>
                      </a:lnTo>
                      <a:lnTo>
                        <a:pt x="2538" y="41115"/>
                      </a:lnTo>
                      <a:lnTo>
                        <a:pt x="2332" y="41303"/>
                      </a:lnTo>
                      <a:lnTo>
                        <a:pt x="2092" y="41560"/>
                      </a:lnTo>
                      <a:lnTo>
                        <a:pt x="1852" y="41869"/>
                      </a:lnTo>
                      <a:lnTo>
                        <a:pt x="1578" y="42212"/>
                      </a:lnTo>
                      <a:lnTo>
                        <a:pt x="1321" y="42606"/>
                      </a:lnTo>
                      <a:lnTo>
                        <a:pt x="1064" y="43035"/>
                      </a:lnTo>
                      <a:lnTo>
                        <a:pt x="824" y="43481"/>
                      </a:lnTo>
                      <a:lnTo>
                        <a:pt x="584" y="43944"/>
                      </a:lnTo>
                      <a:lnTo>
                        <a:pt x="395" y="44424"/>
                      </a:lnTo>
                      <a:lnTo>
                        <a:pt x="223" y="44921"/>
                      </a:lnTo>
                      <a:lnTo>
                        <a:pt x="155" y="45161"/>
                      </a:lnTo>
                      <a:lnTo>
                        <a:pt x="103" y="45401"/>
                      </a:lnTo>
                      <a:lnTo>
                        <a:pt x="52" y="45658"/>
                      </a:lnTo>
                      <a:lnTo>
                        <a:pt x="18" y="45898"/>
                      </a:lnTo>
                      <a:lnTo>
                        <a:pt x="1" y="46138"/>
                      </a:lnTo>
                      <a:lnTo>
                        <a:pt x="1" y="46361"/>
                      </a:lnTo>
                      <a:lnTo>
                        <a:pt x="1" y="46601"/>
                      </a:lnTo>
                      <a:lnTo>
                        <a:pt x="35" y="46824"/>
                      </a:lnTo>
                      <a:lnTo>
                        <a:pt x="86" y="47047"/>
                      </a:lnTo>
                      <a:lnTo>
                        <a:pt x="138" y="47253"/>
                      </a:lnTo>
                      <a:lnTo>
                        <a:pt x="223" y="47458"/>
                      </a:lnTo>
                      <a:lnTo>
                        <a:pt x="326" y="47647"/>
                      </a:lnTo>
                      <a:lnTo>
                        <a:pt x="326" y="47647"/>
                      </a:lnTo>
                      <a:lnTo>
                        <a:pt x="464" y="47836"/>
                      </a:lnTo>
                      <a:lnTo>
                        <a:pt x="618" y="48024"/>
                      </a:lnTo>
                      <a:lnTo>
                        <a:pt x="824" y="48196"/>
                      </a:lnTo>
                      <a:lnTo>
                        <a:pt x="1046" y="48367"/>
                      </a:lnTo>
                      <a:lnTo>
                        <a:pt x="1286" y="48521"/>
                      </a:lnTo>
                      <a:lnTo>
                        <a:pt x="1561" y="48676"/>
                      </a:lnTo>
                      <a:lnTo>
                        <a:pt x="1852" y="48830"/>
                      </a:lnTo>
                      <a:lnTo>
                        <a:pt x="2178" y="48967"/>
                      </a:lnTo>
                      <a:lnTo>
                        <a:pt x="2504" y="49104"/>
                      </a:lnTo>
                      <a:lnTo>
                        <a:pt x="2847" y="49242"/>
                      </a:lnTo>
                      <a:lnTo>
                        <a:pt x="3567" y="49482"/>
                      </a:lnTo>
                      <a:lnTo>
                        <a:pt x="4304" y="49705"/>
                      </a:lnTo>
                      <a:lnTo>
                        <a:pt x="5041" y="49910"/>
                      </a:lnTo>
                      <a:lnTo>
                        <a:pt x="5779" y="50082"/>
                      </a:lnTo>
                      <a:lnTo>
                        <a:pt x="6482" y="50219"/>
                      </a:lnTo>
                      <a:lnTo>
                        <a:pt x="7116" y="50356"/>
                      </a:lnTo>
                      <a:lnTo>
                        <a:pt x="7699" y="50442"/>
                      </a:lnTo>
                      <a:lnTo>
                        <a:pt x="8539" y="50579"/>
                      </a:lnTo>
                      <a:lnTo>
                        <a:pt x="8865" y="50630"/>
                      </a:lnTo>
                      <a:lnTo>
                        <a:pt x="10888" y="52516"/>
                      </a:lnTo>
                      <a:lnTo>
                        <a:pt x="10734" y="52945"/>
                      </a:lnTo>
                      <a:lnTo>
                        <a:pt x="12585" y="54351"/>
                      </a:lnTo>
                      <a:lnTo>
                        <a:pt x="12585" y="54334"/>
                      </a:lnTo>
                      <a:lnTo>
                        <a:pt x="12585" y="54334"/>
                      </a:lnTo>
                      <a:lnTo>
                        <a:pt x="12740" y="54591"/>
                      </a:lnTo>
                      <a:lnTo>
                        <a:pt x="12894" y="54848"/>
                      </a:lnTo>
                      <a:lnTo>
                        <a:pt x="13082" y="55088"/>
                      </a:lnTo>
                      <a:lnTo>
                        <a:pt x="13288" y="55345"/>
                      </a:lnTo>
                      <a:lnTo>
                        <a:pt x="13511" y="55602"/>
                      </a:lnTo>
                      <a:lnTo>
                        <a:pt x="13751" y="55843"/>
                      </a:lnTo>
                      <a:lnTo>
                        <a:pt x="14025" y="56100"/>
                      </a:lnTo>
                      <a:lnTo>
                        <a:pt x="14300" y="56340"/>
                      </a:lnTo>
                      <a:lnTo>
                        <a:pt x="14300" y="56340"/>
                      </a:lnTo>
                      <a:lnTo>
                        <a:pt x="14951" y="56871"/>
                      </a:lnTo>
                      <a:lnTo>
                        <a:pt x="15603" y="57368"/>
                      </a:lnTo>
                      <a:lnTo>
                        <a:pt x="16254" y="57849"/>
                      </a:lnTo>
                      <a:lnTo>
                        <a:pt x="16923" y="58294"/>
                      </a:lnTo>
                      <a:lnTo>
                        <a:pt x="17609" y="58723"/>
                      </a:lnTo>
                      <a:lnTo>
                        <a:pt x="18277" y="59134"/>
                      </a:lnTo>
                      <a:lnTo>
                        <a:pt x="18963" y="59529"/>
                      </a:lnTo>
                      <a:lnTo>
                        <a:pt x="19666" y="59906"/>
                      </a:lnTo>
                      <a:lnTo>
                        <a:pt x="20352" y="60249"/>
                      </a:lnTo>
                      <a:lnTo>
                        <a:pt x="21055" y="60575"/>
                      </a:lnTo>
                      <a:lnTo>
                        <a:pt x="21758" y="60900"/>
                      </a:lnTo>
                      <a:lnTo>
                        <a:pt x="22478" y="61192"/>
                      </a:lnTo>
                      <a:lnTo>
                        <a:pt x="23181" y="61466"/>
                      </a:lnTo>
                      <a:lnTo>
                        <a:pt x="23901" y="61723"/>
                      </a:lnTo>
                      <a:lnTo>
                        <a:pt x="24604" y="61963"/>
                      </a:lnTo>
                      <a:lnTo>
                        <a:pt x="25324" y="62186"/>
                      </a:lnTo>
                      <a:lnTo>
                        <a:pt x="25324" y="40823"/>
                      </a:lnTo>
                      <a:lnTo>
                        <a:pt x="29902" y="40823"/>
                      </a:lnTo>
                      <a:lnTo>
                        <a:pt x="29902" y="40823"/>
                      </a:lnTo>
                      <a:lnTo>
                        <a:pt x="29885" y="35834"/>
                      </a:lnTo>
                      <a:lnTo>
                        <a:pt x="29851" y="33194"/>
                      </a:lnTo>
                      <a:lnTo>
                        <a:pt x="29816" y="30519"/>
                      </a:lnTo>
                      <a:lnTo>
                        <a:pt x="29765" y="27879"/>
                      </a:lnTo>
                      <a:lnTo>
                        <a:pt x="29713" y="25324"/>
                      </a:lnTo>
                      <a:lnTo>
                        <a:pt x="29628" y="22872"/>
                      </a:lnTo>
                      <a:lnTo>
                        <a:pt x="29542" y="20609"/>
                      </a:lnTo>
                      <a:lnTo>
                        <a:pt x="29113" y="20472"/>
                      </a:lnTo>
                      <a:lnTo>
                        <a:pt x="29199" y="18311"/>
                      </a:lnTo>
                      <a:lnTo>
                        <a:pt x="28788" y="18157"/>
                      </a:lnTo>
                      <a:lnTo>
                        <a:pt x="28788" y="18157"/>
                      </a:lnTo>
                      <a:lnTo>
                        <a:pt x="28873" y="17643"/>
                      </a:lnTo>
                      <a:lnTo>
                        <a:pt x="28976" y="16957"/>
                      </a:lnTo>
                      <a:lnTo>
                        <a:pt x="29079" y="16168"/>
                      </a:lnTo>
                      <a:lnTo>
                        <a:pt x="29165" y="15328"/>
                      </a:lnTo>
                      <a:lnTo>
                        <a:pt x="29233" y="14505"/>
                      </a:lnTo>
                      <a:lnTo>
                        <a:pt x="29233" y="14094"/>
                      </a:lnTo>
                      <a:lnTo>
                        <a:pt x="29233" y="13734"/>
                      </a:lnTo>
                      <a:lnTo>
                        <a:pt x="29216" y="13374"/>
                      </a:lnTo>
                      <a:lnTo>
                        <a:pt x="29165" y="13065"/>
                      </a:lnTo>
                      <a:lnTo>
                        <a:pt x="29113" y="12808"/>
                      </a:lnTo>
                      <a:lnTo>
                        <a:pt x="29079" y="12688"/>
                      </a:lnTo>
                      <a:lnTo>
                        <a:pt x="29028" y="12585"/>
                      </a:lnTo>
                      <a:lnTo>
                        <a:pt x="29028" y="12585"/>
                      </a:lnTo>
                      <a:lnTo>
                        <a:pt x="29045" y="12396"/>
                      </a:lnTo>
                      <a:lnTo>
                        <a:pt x="29062" y="12208"/>
                      </a:lnTo>
                      <a:lnTo>
                        <a:pt x="29062" y="12208"/>
                      </a:lnTo>
                      <a:lnTo>
                        <a:pt x="29028" y="11916"/>
                      </a:lnTo>
                      <a:lnTo>
                        <a:pt x="28976" y="11659"/>
                      </a:lnTo>
                      <a:lnTo>
                        <a:pt x="28908" y="11453"/>
                      </a:lnTo>
                      <a:lnTo>
                        <a:pt x="28805" y="11265"/>
                      </a:lnTo>
                      <a:lnTo>
                        <a:pt x="28685" y="11110"/>
                      </a:lnTo>
                      <a:lnTo>
                        <a:pt x="28548" y="10973"/>
                      </a:lnTo>
                      <a:lnTo>
                        <a:pt x="28376" y="10870"/>
                      </a:lnTo>
                      <a:lnTo>
                        <a:pt x="28205" y="10785"/>
                      </a:lnTo>
                      <a:lnTo>
                        <a:pt x="28205" y="10785"/>
                      </a:lnTo>
                      <a:lnTo>
                        <a:pt x="27982" y="10716"/>
                      </a:lnTo>
                      <a:lnTo>
                        <a:pt x="27879" y="10699"/>
                      </a:lnTo>
                      <a:lnTo>
                        <a:pt x="27776" y="10699"/>
                      </a:lnTo>
                      <a:lnTo>
                        <a:pt x="27776" y="10699"/>
                      </a:lnTo>
                      <a:lnTo>
                        <a:pt x="27656" y="10716"/>
                      </a:lnTo>
                      <a:lnTo>
                        <a:pt x="27536" y="10750"/>
                      </a:lnTo>
                      <a:lnTo>
                        <a:pt x="27536" y="10750"/>
                      </a:lnTo>
                      <a:lnTo>
                        <a:pt x="27485" y="10562"/>
                      </a:lnTo>
                      <a:lnTo>
                        <a:pt x="27416" y="10390"/>
                      </a:lnTo>
                      <a:lnTo>
                        <a:pt x="27330" y="10253"/>
                      </a:lnTo>
                      <a:lnTo>
                        <a:pt x="27244" y="10116"/>
                      </a:lnTo>
                      <a:lnTo>
                        <a:pt x="27124" y="10013"/>
                      </a:lnTo>
                      <a:lnTo>
                        <a:pt x="27004" y="9927"/>
                      </a:lnTo>
                      <a:lnTo>
                        <a:pt x="26867" y="9842"/>
                      </a:lnTo>
                      <a:lnTo>
                        <a:pt x="26730" y="9773"/>
                      </a:lnTo>
                      <a:lnTo>
                        <a:pt x="26730" y="9773"/>
                      </a:lnTo>
                      <a:lnTo>
                        <a:pt x="26507" y="9704"/>
                      </a:lnTo>
                      <a:lnTo>
                        <a:pt x="26404" y="9687"/>
                      </a:lnTo>
                      <a:lnTo>
                        <a:pt x="26302" y="9687"/>
                      </a:lnTo>
                      <a:lnTo>
                        <a:pt x="26302" y="9687"/>
                      </a:lnTo>
                      <a:lnTo>
                        <a:pt x="26216" y="9687"/>
                      </a:lnTo>
                      <a:lnTo>
                        <a:pt x="26113" y="9704"/>
                      </a:lnTo>
                      <a:lnTo>
                        <a:pt x="26044" y="9739"/>
                      </a:lnTo>
                      <a:lnTo>
                        <a:pt x="25959" y="9807"/>
                      </a:lnTo>
                      <a:lnTo>
                        <a:pt x="25907" y="9876"/>
                      </a:lnTo>
                      <a:lnTo>
                        <a:pt x="25856" y="9962"/>
                      </a:lnTo>
                      <a:lnTo>
                        <a:pt x="25804" y="10082"/>
                      </a:lnTo>
                      <a:lnTo>
                        <a:pt x="25787" y="10219"/>
                      </a:lnTo>
                      <a:lnTo>
                        <a:pt x="25787" y="10219"/>
                      </a:lnTo>
                      <a:lnTo>
                        <a:pt x="25633" y="9962"/>
                      </a:lnTo>
                      <a:lnTo>
                        <a:pt x="25479" y="9704"/>
                      </a:lnTo>
                      <a:lnTo>
                        <a:pt x="25479" y="8624"/>
                      </a:lnTo>
                      <a:lnTo>
                        <a:pt x="25324" y="8624"/>
                      </a:lnTo>
                      <a:lnTo>
                        <a:pt x="25324" y="7733"/>
                      </a:lnTo>
                      <a:lnTo>
                        <a:pt x="23267" y="6464"/>
                      </a:lnTo>
                      <a:lnTo>
                        <a:pt x="22872" y="1440"/>
                      </a:lnTo>
                      <a:lnTo>
                        <a:pt x="21621" y="1012"/>
                      </a:lnTo>
                      <a:lnTo>
                        <a:pt x="21621" y="703"/>
                      </a:lnTo>
                      <a:lnTo>
                        <a:pt x="19615" y="0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23"/>
                <p:cNvSpPr/>
                <p:nvPr/>
              </p:nvSpPr>
              <p:spPr>
                <a:xfrm>
                  <a:off x="6870952" y="3146552"/>
                  <a:ext cx="391375" cy="386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72" h="22015" extrusionOk="0">
                      <a:moveTo>
                        <a:pt x="16288" y="515"/>
                      </a:moveTo>
                      <a:lnTo>
                        <a:pt x="16083" y="532"/>
                      </a:lnTo>
                      <a:lnTo>
                        <a:pt x="15860" y="583"/>
                      </a:lnTo>
                      <a:lnTo>
                        <a:pt x="16597" y="583"/>
                      </a:lnTo>
                      <a:lnTo>
                        <a:pt x="16528" y="549"/>
                      </a:lnTo>
                      <a:lnTo>
                        <a:pt x="16460" y="532"/>
                      </a:lnTo>
                      <a:lnTo>
                        <a:pt x="16288" y="515"/>
                      </a:lnTo>
                      <a:close/>
                      <a:moveTo>
                        <a:pt x="0" y="0"/>
                      </a:moveTo>
                      <a:lnTo>
                        <a:pt x="0" y="21363"/>
                      </a:lnTo>
                      <a:lnTo>
                        <a:pt x="583" y="21535"/>
                      </a:lnTo>
                      <a:lnTo>
                        <a:pt x="583" y="18980"/>
                      </a:lnTo>
                      <a:lnTo>
                        <a:pt x="343" y="18980"/>
                      </a:lnTo>
                      <a:lnTo>
                        <a:pt x="343" y="18294"/>
                      </a:lnTo>
                      <a:lnTo>
                        <a:pt x="583" y="18294"/>
                      </a:lnTo>
                      <a:lnTo>
                        <a:pt x="583" y="583"/>
                      </a:lnTo>
                      <a:lnTo>
                        <a:pt x="10442" y="583"/>
                      </a:lnTo>
                      <a:lnTo>
                        <a:pt x="10442" y="412"/>
                      </a:lnTo>
                      <a:lnTo>
                        <a:pt x="11830" y="412"/>
                      </a:lnTo>
                      <a:lnTo>
                        <a:pt x="11830" y="583"/>
                      </a:lnTo>
                      <a:lnTo>
                        <a:pt x="13768" y="583"/>
                      </a:lnTo>
                      <a:lnTo>
                        <a:pt x="13562" y="0"/>
                      </a:lnTo>
                      <a:lnTo>
                        <a:pt x="5521" y="0"/>
                      </a:lnTo>
                      <a:lnTo>
                        <a:pt x="4578" y="446"/>
                      </a:lnTo>
                      <a:lnTo>
                        <a:pt x="4578" y="0"/>
                      </a:lnTo>
                      <a:close/>
                      <a:moveTo>
                        <a:pt x="17026" y="0"/>
                      </a:moveTo>
                      <a:lnTo>
                        <a:pt x="16957" y="583"/>
                      </a:lnTo>
                      <a:lnTo>
                        <a:pt x="21689" y="583"/>
                      </a:lnTo>
                      <a:lnTo>
                        <a:pt x="21689" y="18294"/>
                      </a:lnTo>
                      <a:lnTo>
                        <a:pt x="21929" y="18294"/>
                      </a:lnTo>
                      <a:lnTo>
                        <a:pt x="21929" y="18980"/>
                      </a:lnTo>
                      <a:lnTo>
                        <a:pt x="21689" y="18980"/>
                      </a:lnTo>
                      <a:lnTo>
                        <a:pt x="21689" y="22015"/>
                      </a:lnTo>
                      <a:lnTo>
                        <a:pt x="21895" y="21981"/>
                      </a:lnTo>
                      <a:lnTo>
                        <a:pt x="21895" y="21963"/>
                      </a:lnTo>
                      <a:lnTo>
                        <a:pt x="22272" y="21878"/>
                      </a:lnTo>
                      <a:lnTo>
                        <a:pt x="22272" y="0"/>
                      </a:lnTo>
                      <a:close/>
                    </a:path>
                  </a:pathLst>
                </a:custGeom>
                <a:solidFill>
                  <a:srgbClr val="C23D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23"/>
                <p:cNvSpPr/>
                <p:nvPr/>
              </p:nvSpPr>
              <p:spPr>
                <a:xfrm>
                  <a:off x="7149634" y="3155584"/>
                  <a:ext cx="12969" cy="1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" h="70" fill="none" extrusionOk="0">
                      <a:moveTo>
                        <a:pt x="429" y="1"/>
                      </a:moveTo>
                      <a:lnTo>
                        <a:pt x="429" y="1"/>
                      </a:lnTo>
                      <a:lnTo>
                        <a:pt x="224" y="18"/>
                      </a:lnTo>
                      <a:lnTo>
                        <a:pt x="1" y="69"/>
                      </a:lnTo>
                      <a:lnTo>
                        <a:pt x="738" y="69"/>
                      </a:lnTo>
                      <a:lnTo>
                        <a:pt x="738" y="69"/>
                      </a:lnTo>
                      <a:lnTo>
                        <a:pt x="669" y="35"/>
                      </a:lnTo>
                      <a:lnTo>
                        <a:pt x="601" y="18"/>
                      </a:lnTo>
                      <a:lnTo>
                        <a:pt x="601" y="18"/>
                      </a:lnTo>
                      <a:lnTo>
                        <a:pt x="42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23"/>
                <p:cNvSpPr/>
                <p:nvPr/>
              </p:nvSpPr>
              <p:spPr>
                <a:xfrm>
                  <a:off x="7168911" y="3146552"/>
                  <a:ext cx="93415" cy="386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6" h="22015" fill="none" extrusionOk="0">
                      <a:moveTo>
                        <a:pt x="5316" y="0"/>
                      </a:moveTo>
                      <a:lnTo>
                        <a:pt x="70" y="0"/>
                      </a:lnTo>
                      <a:lnTo>
                        <a:pt x="70" y="0"/>
                      </a:lnTo>
                      <a:lnTo>
                        <a:pt x="1" y="583"/>
                      </a:lnTo>
                      <a:lnTo>
                        <a:pt x="4733" y="583"/>
                      </a:lnTo>
                      <a:lnTo>
                        <a:pt x="4733" y="18294"/>
                      </a:lnTo>
                      <a:lnTo>
                        <a:pt x="4973" y="18294"/>
                      </a:lnTo>
                      <a:lnTo>
                        <a:pt x="4973" y="18980"/>
                      </a:lnTo>
                      <a:lnTo>
                        <a:pt x="4733" y="18980"/>
                      </a:lnTo>
                      <a:lnTo>
                        <a:pt x="4733" y="22015"/>
                      </a:lnTo>
                      <a:lnTo>
                        <a:pt x="4733" y="22015"/>
                      </a:lnTo>
                      <a:lnTo>
                        <a:pt x="4939" y="21981"/>
                      </a:lnTo>
                      <a:lnTo>
                        <a:pt x="4939" y="21963"/>
                      </a:lnTo>
                      <a:lnTo>
                        <a:pt x="4939" y="21963"/>
                      </a:lnTo>
                      <a:lnTo>
                        <a:pt x="5316" y="21878"/>
                      </a:lnTo>
                      <a:lnTo>
                        <a:pt x="531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23"/>
                <p:cNvSpPr/>
                <p:nvPr/>
              </p:nvSpPr>
              <p:spPr>
                <a:xfrm>
                  <a:off x="6881197" y="3156796"/>
                  <a:ext cx="370903" cy="394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7" h="22444" extrusionOk="0">
                      <a:moveTo>
                        <a:pt x="0" y="0"/>
                      </a:moveTo>
                      <a:lnTo>
                        <a:pt x="0" y="17711"/>
                      </a:lnTo>
                      <a:lnTo>
                        <a:pt x="9859" y="17711"/>
                      </a:lnTo>
                      <a:lnTo>
                        <a:pt x="9859" y="0"/>
                      </a:lnTo>
                      <a:close/>
                      <a:moveTo>
                        <a:pt x="11247" y="0"/>
                      </a:moveTo>
                      <a:lnTo>
                        <a:pt x="11247" y="17711"/>
                      </a:lnTo>
                      <a:lnTo>
                        <a:pt x="21106" y="17711"/>
                      </a:lnTo>
                      <a:lnTo>
                        <a:pt x="21106" y="0"/>
                      </a:lnTo>
                      <a:lnTo>
                        <a:pt x="16374" y="0"/>
                      </a:lnTo>
                      <a:lnTo>
                        <a:pt x="16374" y="34"/>
                      </a:lnTo>
                      <a:lnTo>
                        <a:pt x="16340" y="309"/>
                      </a:lnTo>
                      <a:lnTo>
                        <a:pt x="16168" y="120"/>
                      </a:lnTo>
                      <a:lnTo>
                        <a:pt x="16082" y="52"/>
                      </a:lnTo>
                      <a:lnTo>
                        <a:pt x="16014" y="0"/>
                      </a:lnTo>
                      <a:lnTo>
                        <a:pt x="15277" y="0"/>
                      </a:lnTo>
                      <a:lnTo>
                        <a:pt x="15088" y="52"/>
                      </a:lnTo>
                      <a:lnTo>
                        <a:pt x="14899" y="137"/>
                      </a:lnTo>
                      <a:lnTo>
                        <a:pt x="14471" y="343"/>
                      </a:lnTo>
                      <a:lnTo>
                        <a:pt x="13991" y="600"/>
                      </a:lnTo>
                      <a:lnTo>
                        <a:pt x="13459" y="909"/>
                      </a:lnTo>
                      <a:lnTo>
                        <a:pt x="13185" y="0"/>
                      </a:lnTo>
                      <a:close/>
                      <a:moveTo>
                        <a:pt x="0" y="18397"/>
                      </a:moveTo>
                      <a:lnTo>
                        <a:pt x="0" y="20952"/>
                      </a:lnTo>
                      <a:lnTo>
                        <a:pt x="635" y="21123"/>
                      </a:lnTo>
                      <a:lnTo>
                        <a:pt x="1252" y="21278"/>
                      </a:lnTo>
                      <a:lnTo>
                        <a:pt x="1886" y="21432"/>
                      </a:lnTo>
                      <a:lnTo>
                        <a:pt x="2521" y="21569"/>
                      </a:lnTo>
                      <a:lnTo>
                        <a:pt x="3138" y="21689"/>
                      </a:lnTo>
                      <a:lnTo>
                        <a:pt x="3772" y="21809"/>
                      </a:lnTo>
                      <a:lnTo>
                        <a:pt x="5007" y="22015"/>
                      </a:lnTo>
                      <a:lnTo>
                        <a:pt x="6241" y="22169"/>
                      </a:lnTo>
                      <a:lnTo>
                        <a:pt x="7476" y="22289"/>
                      </a:lnTo>
                      <a:lnTo>
                        <a:pt x="8676" y="22375"/>
                      </a:lnTo>
                      <a:lnTo>
                        <a:pt x="9859" y="22426"/>
                      </a:lnTo>
                      <a:lnTo>
                        <a:pt x="9859" y="18397"/>
                      </a:lnTo>
                      <a:close/>
                      <a:moveTo>
                        <a:pt x="11247" y="18397"/>
                      </a:moveTo>
                      <a:lnTo>
                        <a:pt x="11247" y="22443"/>
                      </a:lnTo>
                      <a:lnTo>
                        <a:pt x="11316" y="22443"/>
                      </a:lnTo>
                      <a:lnTo>
                        <a:pt x="12688" y="22426"/>
                      </a:lnTo>
                      <a:lnTo>
                        <a:pt x="14008" y="22375"/>
                      </a:lnTo>
                      <a:lnTo>
                        <a:pt x="15294" y="22289"/>
                      </a:lnTo>
                      <a:lnTo>
                        <a:pt x="16528" y="22169"/>
                      </a:lnTo>
                      <a:lnTo>
                        <a:pt x="17008" y="22135"/>
                      </a:lnTo>
                      <a:lnTo>
                        <a:pt x="17506" y="22066"/>
                      </a:lnTo>
                      <a:lnTo>
                        <a:pt x="18054" y="21998"/>
                      </a:lnTo>
                      <a:lnTo>
                        <a:pt x="18123" y="21998"/>
                      </a:lnTo>
                      <a:lnTo>
                        <a:pt x="19031" y="21843"/>
                      </a:lnTo>
                      <a:lnTo>
                        <a:pt x="19889" y="21689"/>
                      </a:lnTo>
                      <a:lnTo>
                        <a:pt x="20609" y="21552"/>
                      </a:lnTo>
                      <a:lnTo>
                        <a:pt x="21106" y="21432"/>
                      </a:lnTo>
                      <a:lnTo>
                        <a:pt x="21106" y="18397"/>
                      </a:lnTo>
                      <a:close/>
                    </a:path>
                  </a:pathLst>
                </a:custGeom>
                <a:solidFill>
                  <a:srgbClr val="666666">
                    <a:alpha val="1254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23"/>
                <p:cNvSpPr/>
                <p:nvPr/>
              </p:nvSpPr>
              <p:spPr>
                <a:xfrm>
                  <a:off x="6881197" y="3480078"/>
                  <a:ext cx="173247" cy="70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9" h="4030" fill="none" extrusionOk="0">
                      <a:moveTo>
                        <a:pt x="9859" y="0"/>
                      </a:moveTo>
                      <a:lnTo>
                        <a:pt x="0" y="0"/>
                      </a:lnTo>
                      <a:lnTo>
                        <a:pt x="0" y="2555"/>
                      </a:lnTo>
                      <a:lnTo>
                        <a:pt x="0" y="2555"/>
                      </a:lnTo>
                      <a:lnTo>
                        <a:pt x="635" y="2726"/>
                      </a:lnTo>
                      <a:lnTo>
                        <a:pt x="1252" y="2881"/>
                      </a:lnTo>
                      <a:lnTo>
                        <a:pt x="1886" y="3035"/>
                      </a:lnTo>
                      <a:lnTo>
                        <a:pt x="2521" y="3172"/>
                      </a:lnTo>
                      <a:lnTo>
                        <a:pt x="3138" y="3292"/>
                      </a:lnTo>
                      <a:lnTo>
                        <a:pt x="3772" y="3412"/>
                      </a:lnTo>
                      <a:lnTo>
                        <a:pt x="5007" y="3618"/>
                      </a:lnTo>
                      <a:lnTo>
                        <a:pt x="6241" y="3772"/>
                      </a:lnTo>
                      <a:lnTo>
                        <a:pt x="7476" y="3892"/>
                      </a:lnTo>
                      <a:lnTo>
                        <a:pt x="8676" y="3978"/>
                      </a:lnTo>
                      <a:lnTo>
                        <a:pt x="9859" y="4029"/>
                      </a:lnTo>
                      <a:lnTo>
                        <a:pt x="9859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3"/>
                <p:cNvSpPr/>
                <p:nvPr/>
              </p:nvSpPr>
              <p:spPr>
                <a:xfrm>
                  <a:off x="7078834" y="3480078"/>
                  <a:ext cx="173265" cy="71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0" h="4047" fill="none" extrusionOk="0">
                      <a:moveTo>
                        <a:pt x="9859" y="0"/>
                      </a:moveTo>
                      <a:lnTo>
                        <a:pt x="0" y="0"/>
                      </a:lnTo>
                      <a:lnTo>
                        <a:pt x="0" y="4046"/>
                      </a:lnTo>
                      <a:lnTo>
                        <a:pt x="0" y="4046"/>
                      </a:lnTo>
                      <a:lnTo>
                        <a:pt x="69" y="4046"/>
                      </a:lnTo>
                      <a:lnTo>
                        <a:pt x="69" y="4046"/>
                      </a:lnTo>
                      <a:lnTo>
                        <a:pt x="1441" y="4029"/>
                      </a:lnTo>
                      <a:lnTo>
                        <a:pt x="2761" y="3978"/>
                      </a:lnTo>
                      <a:lnTo>
                        <a:pt x="4047" y="3892"/>
                      </a:lnTo>
                      <a:lnTo>
                        <a:pt x="5281" y="3772"/>
                      </a:lnTo>
                      <a:lnTo>
                        <a:pt x="5281" y="3772"/>
                      </a:lnTo>
                      <a:lnTo>
                        <a:pt x="5761" y="3738"/>
                      </a:lnTo>
                      <a:lnTo>
                        <a:pt x="6259" y="3669"/>
                      </a:lnTo>
                      <a:lnTo>
                        <a:pt x="6259" y="3669"/>
                      </a:lnTo>
                      <a:lnTo>
                        <a:pt x="6807" y="3601"/>
                      </a:lnTo>
                      <a:lnTo>
                        <a:pt x="6807" y="3601"/>
                      </a:lnTo>
                      <a:lnTo>
                        <a:pt x="6876" y="3601"/>
                      </a:lnTo>
                      <a:lnTo>
                        <a:pt x="6876" y="3601"/>
                      </a:lnTo>
                      <a:lnTo>
                        <a:pt x="6876" y="3601"/>
                      </a:lnTo>
                      <a:lnTo>
                        <a:pt x="7784" y="3446"/>
                      </a:lnTo>
                      <a:lnTo>
                        <a:pt x="8642" y="3292"/>
                      </a:lnTo>
                      <a:lnTo>
                        <a:pt x="9362" y="3155"/>
                      </a:lnTo>
                      <a:lnTo>
                        <a:pt x="9859" y="3035"/>
                      </a:lnTo>
                      <a:lnTo>
                        <a:pt x="9859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3"/>
                <p:cNvSpPr/>
                <p:nvPr/>
              </p:nvSpPr>
              <p:spPr>
                <a:xfrm>
                  <a:off x="6881197" y="3156796"/>
                  <a:ext cx="173247" cy="311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9" h="17712" fill="none" extrusionOk="0">
                      <a:moveTo>
                        <a:pt x="9859" y="0"/>
                      </a:moveTo>
                      <a:lnTo>
                        <a:pt x="0" y="0"/>
                      </a:lnTo>
                      <a:lnTo>
                        <a:pt x="0" y="17711"/>
                      </a:lnTo>
                      <a:lnTo>
                        <a:pt x="9859" y="17711"/>
                      </a:lnTo>
                      <a:lnTo>
                        <a:pt x="9859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23"/>
                <p:cNvSpPr/>
                <p:nvPr/>
              </p:nvSpPr>
              <p:spPr>
                <a:xfrm>
                  <a:off x="7078834" y="3156796"/>
                  <a:ext cx="173265" cy="311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0" h="17712" fill="none" extrusionOk="0">
                      <a:moveTo>
                        <a:pt x="9859" y="0"/>
                      </a:moveTo>
                      <a:lnTo>
                        <a:pt x="5127" y="0"/>
                      </a:lnTo>
                      <a:lnTo>
                        <a:pt x="5127" y="0"/>
                      </a:lnTo>
                      <a:lnTo>
                        <a:pt x="5127" y="34"/>
                      </a:lnTo>
                      <a:lnTo>
                        <a:pt x="5127" y="34"/>
                      </a:lnTo>
                      <a:lnTo>
                        <a:pt x="5093" y="309"/>
                      </a:lnTo>
                      <a:lnTo>
                        <a:pt x="5093" y="309"/>
                      </a:lnTo>
                      <a:lnTo>
                        <a:pt x="4921" y="120"/>
                      </a:lnTo>
                      <a:lnTo>
                        <a:pt x="4835" y="52"/>
                      </a:lnTo>
                      <a:lnTo>
                        <a:pt x="4767" y="0"/>
                      </a:lnTo>
                      <a:lnTo>
                        <a:pt x="4030" y="0"/>
                      </a:lnTo>
                      <a:lnTo>
                        <a:pt x="4030" y="0"/>
                      </a:lnTo>
                      <a:lnTo>
                        <a:pt x="3841" y="52"/>
                      </a:lnTo>
                      <a:lnTo>
                        <a:pt x="3652" y="137"/>
                      </a:lnTo>
                      <a:lnTo>
                        <a:pt x="3224" y="343"/>
                      </a:lnTo>
                      <a:lnTo>
                        <a:pt x="2744" y="600"/>
                      </a:lnTo>
                      <a:lnTo>
                        <a:pt x="2212" y="909"/>
                      </a:lnTo>
                      <a:lnTo>
                        <a:pt x="2212" y="909"/>
                      </a:lnTo>
                      <a:lnTo>
                        <a:pt x="1938" y="0"/>
                      </a:lnTo>
                      <a:lnTo>
                        <a:pt x="0" y="0"/>
                      </a:lnTo>
                      <a:lnTo>
                        <a:pt x="0" y="17711"/>
                      </a:lnTo>
                      <a:lnTo>
                        <a:pt x="9859" y="17711"/>
                      </a:lnTo>
                      <a:lnTo>
                        <a:pt x="9859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23"/>
                <p:cNvSpPr/>
                <p:nvPr/>
              </p:nvSpPr>
              <p:spPr>
                <a:xfrm>
                  <a:off x="7054426" y="3153774"/>
                  <a:ext cx="24426" cy="397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" h="22616" extrusionOk="0">
                      <a:moveTo>
                        <a:pt x="1" y="1"/>
                      </a:moveTo>
                      <a:lnTo>
                        <a:pt x="1" y="172"/>
                      </a:lnTo>
                      <a:lnTo>
                        <a:pt x="1" y="17883"/>
                      </a:lnTo>
                      <a:lnTo>
                        <a:pt x="1389" y="17883"/>
                      </a:lnTo>
                      <a:lnTo>
                        <a:pt x="1389" y="172"/>
                      </a:lnTo>
                      <a:lnTo>
                        <a:pt x="1389" y="1"/>
                      </a:lnTo>
                      <a:close/>
                      <a:moveTo>
                        <a:pt x="1" y="18569"/>
                      </a:moveTo>
                      <a:lnTo>
                        <a:pt x="1" y="22598"/>
                      </a:lnTo>
                      <a:lnTo>
                        <a:pt x="704" y="22615"/>
                      </a:lnTo>
                      <a:lnTo>
                        <a:pt x="1389" y="22615"/>
                      </a:lnTo>
                      <a:lnTo>
                        <a:pt x="1389" y="18569"/>
                      </a:lnTo>
                      <a:close/>
                    </a:path>
                  </a:pathLst>
                </a:custGeom>
                <a:solidFill>
                  <a:srgbClr val="C23D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23"/>
                <p:cNvSpPr/>
                <p:nvPr/>
              </p:nvSpPr>
              <p:spPr>
                <a:xfrm>
                  <a:off x="7054426" y="3480078"/>
                  <a:ext cx="24426" cy="71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" h="4047" fill="none" extrusionOk="0">
                      <a:moveTo>
                        <a:pt x="1389" y="0"/>
                      </a:moveTo>
                      <a:lnTo>
                        <a:pt x="1" y="0"/>
                      </a:lnTo>
                      <a:lnTo>
                        <a:pt x="1" y="4029"/>
                      </a:lnTo>
                      <a:lnTo>
                        <a:pt x="1" y="4029"/>
                      </a:lnTo>
                      <a:lnTo>
                        <a:pt x="704" y="4046"/>
                      </a:lnTo>
                      <a:lnTo>
                        <a:pt x="1389" y="4046"/>
                      </a:lnTo>
                      <a:lnTo>
                        <a:pt x="1389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23"/>
                <p:cNvSpPr/>
                <p:nvPr/>
              </p:nvSpPr>
              <p:spPr>
                <a:xfrm>
                  <a:off x="7054426" y="3153774"/>
                  <a:ext cx="24426" cy="314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" h="17884" fill="none" extrusionOk="0">
                      <a:moveTo>
                        <a:pt x="1389" y="1"/>
                      </a:moveTo>
                      <a:lnTo>
                        <a:pt x="1" y="1"/>
                      </a:lnTo>
                      <a:lnTo>
                        <a:pt x="1" y="172"/>
                      </a:lnTo>
                      <a:lnTo>
                        <a:pt x="1" y="17883"/>
                      </a:lnTo>
                      <a:lnTo>
                        <a:pt x="1389" y="17883"/>
                      </a:lnTo>
                      <a:lnTo>
                        <a:pt x="1389" y="172"/>
                      </a:lnTo>
                      <a:lnTo>
                        <a:pt x="138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23"/>
                <p:cNvSpPr/>
                <p:nvPr/>
              </p:nvSpPr>
              <p:spPr>
                <a:xfrm>
                  <a:off x="6876979" y="3468023"/>
                  <a:ext cx="379338" cy="1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7" h="687" extrusionOk="0">
                      <a:moveTo>
                        <a:pt x="0" y="0"/>
                      </a:moveTo>
                      <a:lnTo>
                        <a:pt x="0" y="686"/>
                      </a:lnTo>
                      <a:lnTo>
                        <a:pt x="21586" y="686"/>
                      </a:lnTo>
                      <a:lnTo>
                        <a:pt x="21586" y="0"/>
                      </a:lnTo>
                      <a:close/>
                    </a:path>
                  </a:pathLst>
                </a:custGeom>
                <a:solidFill>
                  <a:srgbClr val="C23D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23"/>
                <p:cNvSpPr/>
                <p:nvPr/>
              </p:nvSpPr>
              <p:spPr>
                <a:xfrm>
                  <a:off x="6870952" y="2565060"/>
                  <a:ext cx="2724" cy="15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893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155" y="892"/>
                      </a:lnTo>
                      <a:lnTo>
                        <a:pt x="155" y="172"/>
                      </a:lnTo>
                      <a:lnTo>
                        <a:pt x="155" y="8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80F1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23"/>
                <p:cNvSpPr/>
                <p:nvPr/>
              </p:nvSpPr>
              <p:spPr>
                <a:xfrm>
                  <a:off x="6870952" y="2565060"/>
                  <a:ext cx="2724" cy="15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893" fill="none" extrusionOk="0">
                      <a:moveTo>
                        <a:pt x="0" y="1"/>
                      </a:moveTo>
                      <a:lnTo>
                        <a:pt x="0" y="892"/>
                      </a:lnTo>
                      <a:lnTo>
                        <a:pt x="155" y="892"/>
                      </a:lnTo>
                      <a:lnTo>
                        <a:pt x="155" y="172"/>
                      </a:lnTo>
                      <a:lnTo>
                        <a:pt x="155" y="87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23"/>
                <p:cNvSpPr/>
                <p:nvPr/>
              </p:nvSpPr>
              <p:spPr>
                <a:xfrm>
                  <a:off x="6665775" y="2389423"/>
                  <a:ext cx="104556" cy="148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0" h="8470" extrusionOk="0">
                      <a:moveTo>
                        <a:pt x="1063" y="0"/>
                      </a:moveTo>
                      <a:lnTo>
                        <a:pt x="943" y="17"/>
                      </a:lnTo>
                      <a:lnTo>
                        <a:pt x="823" y="69"/>
                      </a:lnTo>
                      <a:lnTo>
                        <a:pt x="703" y="154"/>
                      </a:lnTo>
                      <a:lnTo>
                        <a:pt x="583" y="274"/>
                      </a:lnTo>
                      <a:lnTo>
                        <a:pt x="480" y="412"/>
                      </a:lnTo>
                      <a:lnTo>
                        <a:pt x="377" y="583"/>
                      </a:lnTo>
                      <a:lnTo>
                        <a:pt x="292" y="772"/>
                      </a:lnTo>
                      <a:lnTo>
                        <a:pt x="206" y="960"/>
                      </a:lnTo>
                      <a:lnTo>
                        <a:pt x="137" y="1183"/>
                      </a:lnTo>
                      <a:lnTo>
                        <a:pt x="69" y="1406"/>
                      </a:lnTo>
                      <a:lnTo>
                        <a:pt x="35" y="1629"/>
                      </a:lnTo>
                      <a:lnTo>
                        <a:pt x="0" y="1869"/>
                      </a:lnTo>
                      <a:lnTo>
                        <a:pt x="0" y="2092"/>
                      </a:lnTo>
                      <a:lnTo>
                        <a:pt x="17" y="2332"/>
                      </a:lnTo>
                      <a:lnTo>
                        <a:pt x="69" y="2555"/>
                      </a:lnTo>
                      <a:lnTo>
                        <a:pt x="120" y="2760"/>
                      </a:lnTo>
                      <a:lnTo>
                        <a:pt x="206" y="3000"/>
                      </a:lnTo>
                      <a:lnTo>
                        <a:pt x="240" y="3241"/>
                      </a:lnTo>
                      <a:lnTo>
                        <a:pt x="240" y="3463"/>
                      </a:lnTo>
                      <a:lnTo>
                        <a:pt x="240" y="3686"/>
                      </a:lnTo>
                      <a:lnTo>
                        <a:pt x="206" y="3926"/>
                      </a:lnTo>
                      <a:lnTo>
                        <a:pt x="172" y="4149"/>
                      </a:lnTo>
                      <a:lnTo>
                        <a:pt x="86" y="4612"/>
                      </a:lnTo>
                      <a:lnTo>
                        <a:pt x="52" y="4852"/>
                      </a:lnTo>
                      <a:lnTo>
                        <a:pt x="35" y="5109"/>
                      </a:lnTo>
                      <a:lnTo>
                        <a:pt x="35" y="5384"/>
                      </a:lnTo>
                      <a:lnTo>
                        <a:pt x="69" y="5675"/>
                      </a:lnTo>
                      <a:lnTo>
                        <a:pt x="137" y="5984"/>
                      </a:lnTo>
                      <a:lnTo>
                        <a:pt x="240" y="6310"/>
                      </a:lnTo>
                      <a:lnTo>
                        <a:pt x="395" y="6652"/>
                      </a:lnTo>
                      <a:lnTo>
                        <a:pt x="600" y="7030"/>
                      </a:lnTo>
                      <a:lnTo>
                        <a:pt x="703" y="7201"/>
                      </a:lnTo>
                      <a:lnTo>
                        <a:pt x="840" y="7355"/>
                      </a:lnTo>
                      <a:lnTo>
                        <a:pt x="978" y="7493"/>
                      </a:lnTo>
                      <a:lnTo>
                        <a:pt x="1132" y="7630"/>
                      </a:lnTo>
                      <a:lnTo>
                        <a:pt x="1303" y="7750"/>
                      </a:lnTo>
                      <a:lnTo>
                        <a:pt x="1492" y="7853"/>
                      </a:lnTo>
                      <a:lnTo>
                        <a:pt x="1663" y="7955"/>
                      </a:lnTo>
                      <a:lnTo>
                        <a:pt x="1869" y="8041"/>
                      </a:lnTo>
                      <a:lnTo>
                        <a:pt x="2075" y="8127"/>
                      </a:lnTo>
                      <a:lnTo>
                        <a:pt x="2281" y="8178"/>
                      </a:lnTo>
                      <a:lnTo>
                        <a:pt x="2692" y="8298"/>
                      </a:lnTo>
                      <a:lnTo>
                        <a:pt x="3138" y="8384"/>
                      </a:lnTo>
                      <a:lnTo>
                        <a:pt x="3549" y="8436"/>
                      </a:lnTo>
                      <a:lnTo>
                        <a:pt x="3978" y="8470"/>
                      </a:lnTo>
                      <a:lnTo>
                        <a:pt x="5041" y="8470"/>
                      </a:lnTo>
                      <a:lnTo>
                        <a:pt x="5504" y="8436"/>
                      </a:lnTo>
                      <a:lnTo>
                        <a:pt x="5675" y="8418"/>
                      </a:lnTo>
                      <a:lnTo>
                        <a:pt x="5710" y="8196"/>
                      </a:lnTo>
                      <a:lnTo>
                        <a:pt x="5778" y="7613"/>
                      </a:lnTo>
                      <a:lnTo>
                        <a:pt x="5881" y="6790"/>
                      </a:lnTo>
                      <a:lnTo>
                        <a:pt x="5915" y="6310"/>
                      </a:lnTo>
                      <a:lnTo>
                        <a:pt x="5950" y="5829"/>
                      </a:lnTo>
                      <a:lnTo>
                        <a:pt x="5950" y="5332"/>
                      </a:lnTo>
                      <a:lnTo>
                        <a:pt x="5950" y="4852"/>
                      </a:lnTo>
                      <a:lnTo>
                        <a:pt x="5933" y="4389"/>
                      </a:lnTo>
                      <a:lnTo>
                        <a:pt x="5864" y="3961"/>
                      </a:lnTo>
                      <a:lnTo>
                        <a:pt x="5830" y="3755"/>
                      </a:lnTo>
                      <a:lnTo>
                        <a:pt x="5778" y="3583"/>
                      </a:lnTo>
                      <a:lnTo>
                        <a:pt x="5727" y="3412"/>
                      </a:lnTo>
                      <a:lnTo>
                        <a:pt x="5658" y="3275"/>
                      </a:lnTo>
                      <a:lnTo>
                        <a:pt x="5590" y="3155"/>
                      </a:lnTo>
                      <a:lnTo>
                        <a:pt x="5504" y="3052"/>
                      </a:lnTo>
                      <a:lnTo>
                        <a:pt x="5401" y="2966"/>
                      </a:lnTo>
                      <a:lnTo>
                        <a:pt x="5298" y="2915"/>
                      </a:lnTo>
                      <a:lnTo>
                        <a:pt x="4801" y="2709"/>
                      </a:lnTo>
                      <a:lnTo>
                        <a:pt x="4355" y="2503"/>
                      </a:lnTo>
                      <a:lnTo>
                        <a:pt x="3944" y="2280"/>
                      </a:lnTo>
                      <a:lnTo>
                        <a:pt x="3566" y="2040"/>
                      </a:lnTo>
                      <a:lnTo>
                        <a:pt x="3224" y="1800"/>
                      </a:lnTo>
                      <a:lnTo>
                        <a:pt x="2915" y="1560"/>
                      </a:lnTo>
                      <a:lnTo>
                        <a:pt x="2641" y="1320"/>
                      </a:lnTo>
                      <a:lnTo>
                        <a:pt x="2401" y="1097"/>
                      </a:lnTo>
                      <a:lnTo>
                        <a:pt x="1955" y="669"/>
                      </a:lnTo>
                      <a:lnTo>
                        <a:pt x="1612" y="326"/>
                      </a:lnTo>
                      <a:lnTo>
                        <a:pt x="1458" y="189"/>
                      </a:lnTo>
                      <a:lnTo>
                        <a:pt x="1320" y="86"/>
                      </a:lnTo>
                      <a:lnTo>
                        <a:pt x="1183" y="17"/>
                      </a:lnTo>
                      <a:lnTo>
                        <a:pt x="1132" y="0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23"/>
                <p:cNvSpPr/>
                <p:nvPr/>
              </p:nvSpPr>
              <p:spPr>
                <a:xfrm>
                  <a:off x="6597981" y="2240883"/>
                  <a:ext cx="77758" cy="23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5" h="13631" extrusionOk="0">
                      <a:moveTo>
                        <a:pt x="1" y="0"/>
                      </a:moveTo>
                      <a:lnTo>
                        <a:pt x="824" y="12945"/>
                      </a:lnTo>
                      <a:lnTo>
                        <a:pt x="3893" y="13631"/>
                      </a:lnTo>
                      <a:lnTo>
                        <a:pt x="4424" y="9276"/>
                      </a:lnTo>
                      <a:lnTo>
                        <a:pt x="3121" y="13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23"/>
                <p:cNvSpPr/>
                <p:nvPr/>
              </p:nvSpPr>
              <p:spPr>
                <a:xfrm>
                  <a:off x="6650698" y="2383097"/>
                  <a:ext cx="126575" cy="132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3" h="7544" extrusionOk="0">
                      <a:moveTo>
                        <a:pt x="1" y="0"/>
                      </a:moveTo>
                      <a:lnTo>
                        <a:pt x="893" y="5538"/>
                      </a:lnTo>
                      <a:lnTo>
                        <a:pt x="1544" y="5058"/>
                      </a:lnTo>
                      <a:lnTo>
                        <a:pt x="6773" y="7527"/>
                      </a:lnTo>
                      <a:lnTo>
                        <a:pt x="7202" y="7544"/>
                      </a:lnTo>
                      <a:lnTo>
                        <a:pt x="6945" y="3635"/>
                      </a:lnTo>
                      <a:lnTo>
                        <a:pt x="3293" y="2417"/>
                      </a:lnTo>
                      <a:lnTo>
                        <a:pt x="1304" y="102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23"/>
                <p:cNvSpPr/>
                <p:nvPr/>
              </p:nvSpPr>
              <p:spPr>
                <a:xfrm>
                  <a:off x="6663667" y="2348145"/>
                  <a:ext cx="46110" cy="40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" h="2332" extrusionOk="0">
                      <a:moveTo>
                        <a:pt x="0" y="0"/>
                      </a:moveTo>
                      <a:lnTo>
                        <a:pt x="69" y="1012"/>
                      </a:lnTo>
                      <a:lnTo>
                        <a:pt x="2623" y="2332"/>
                      </a:lnTo>
                      <a:lnTo>
                        <a:pt x="2555" y="13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23"/>
                <p:cNvSpPr/>
                <p:nvPr/>
              </p:nvSpPr>
              <p:spPr>
                <a:xfrm>
                  <a:off x="6695297" y="2372852"/>
                  <a:ext cx="17485" cy="63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" h="3618" extrusionOk="0">
                      <a:moveTo>
                        <a:pt x="1" y="0"/>
                      </a:moveTo>
                      <a:lnTo>
                        <a:pt x="241" y="3618"/>
                      </a:lnTo>
                      <a:lnTo>
                        <a:pt x="995" y="3618"/>
                      </a:lnTo>
                      <a:lnTo>
                        <a:pt x="75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23"/>
                <p:cNvSpPr/>
                <p:nvPr/>
              </p:nvSpPr>
              <p:spPr>
                <a:xfrm>
                  <a:off x="6621176" y="2457815"/>
                  <a:ext cx="28643" cy="25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0" h="1424" extrusionOk="0">
                      <a:moveTo>
                        <a:pt x="1132" y="0"/>
                      </a:moveTo>
                      <a:lnTo>
                        <a:pt x="1" y="514"/>
                      </a:lnTo>
                      <a:lnTo>
                        <a:pt x="481" y="1423"/>
                      </a:lnTo>
                      <a:lnTo>
                        <a:pt x="1630" y="909"/>
                      </a:lnTo>
                      <a:lnTo>
                        <a:pt x="1132" y="0"/>
                      </a:lnTo>
                      <a:close/>
                    </a:path>
                  </a:pathLst>
                </a:custGeom>
                <a:solidFill>
                  <a:srgbClr val="4C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23"/>
                <p:cNvSpPr/>
                <p:nvPr/>
              </p:nvSpPr>
              <p:spPr>
                <a:xfrm>
                  <a:off x="6595872" y="2237561"/>
                  <a:ext cx="46110" cy="237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" h="13529" extrusionOk="0">
                      <a:moveTo>
                        <a:pt x="1" y="1"/>
                      </a:moveTo>
                      <a:lnTo>
                        <a:pt x="618" y="13117"/>
                      </a:lnTo>
                      <a:lnTo>
                        <a:pt x="2041" y="13528"/>
                      </a:lnTo>
                      <a:lnTo>
                        <a:pt x="2624" y="13528"/>
                      </a:lnTo>
                      <a:lnTo>
                        <a:pt x="2041" y="7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23"/>
                <p:cNvSpPr/>
                <p:nvPr/>
              </p:nvSpPr>
              <p:spPr>
                <a:xfrm>
                  <a:off x="6603411" y="2361096"/>
                  <a:ext cx="18996" cy="49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" h="2796" extrusionOk="0">
                      <a:moveTo>
                        <a:pt x="0" y="0"/>
                      </a:moveTo>
                      <a:lnTo>
                        <a:pt x="120" y="2709"/>
                      </a:lnTo>
                      <a:lnTo>
                        <a:pt x="806" y="2795"/>
                      </a:lnTo>
                      <a:lnTo>
                        <a:pt x="1080" y="2795"/>
                      </a:lnTo>
                      <a:lnTo>
                        <a:pt x="960" y="1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23"/>
                <p:cNvSpPr/>
                <p:nvPr/>
              </p:nvSpPr>
              <p:spPr>
                <a:xfrm>
                  <a:off x="6671504" y="2382781"/>
                  <a:ext cx="27729" cy="39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8" h="2247" extrusionOk="0">
                      <a:moveTo>
                        <a:pt x="806" y="1"/>
                      </a:moveTo>
                      <a:lnTo>
                        <a:pt x="669" y="18"/>
                      </a:lnTo>
                      <a:lnTo>
                        <a:pt x="514" y="52"/>
                      </a:lnTo>
                      <a:lnTo>
                        <a:pt x="377" y="104"/>
                      </a:lnTo>
                      <a:lnTo>
                        <a:pt x="257" y="155"/>
                      </a:lnTo>
                      <a:lnTo>
                        <a:pt x="154" y="224"/>
                      </a:lnTo>
                      <a:lnTo>
                        <a:pt x="69" y="327"/>
                      </a:lnTo>
                      <a:lnTo>
                        <a:pt x="34" y="395"/>
                      </a:lnTo>
                      <a:lnTo>
                        <a:pt x="17" y="464"/>
                      </a:lnTo>
                      <a:lnTo>
                        <a:pt x="0" y="532"/>
                      </a:lnTo>
                      <a:lnTo>
                        <a:pt x="0" y="618"/>
                      </a:lnTo>
                      <a:lnTo>
                        <a:pt x="17" y="841"/>
                      </a:lnTo>
                      <a:lnTo>
                        <a:pt x="69" y="1098"/>
                      </a:lnTo>
                      <a:lnTo>
                        <a:pt x="171" y="1372"/>
                      </a:lnTo>
                      <a:lnTo>
                        <a:pt x="274" y="1630"/>
                      </a:lnTo>
                      <a:lnTo>
                        <a:pt x="394" y="1835"/>
                      </a:lnTo>
                      <a:lnTo>
                        <a:pt x="514" y="2007"/>
                      </a:lnTo>
                      <a:lnTo>
                        <a:pt x="652" y="2127"/>
                      </a:lnTo>
                      <a:lnTo>
                        <a:pt x="720" y="2178"/>
                      </a:lnTo>
                      <a:lnTo>
                        <a:pt x="789" y="2213"/>
                      </a:lnTo>
                      <a:lnTo>
                        <a:pt x="857" y="2247"/>
                      </a:lnTo>
                      <a:lnTo>
                        <a:pt x="1080" y="2247"/>
                      </a:lnTo>
                      <a:lnTo>
                        <a:pt x="1149" y="2213"/>
                      </a:lnTo>
                      <a:lnTo>
                        <a:pt x="1217" y="2178"/>
                      </a:lnTo>
                      <a:lnTo>
                        <a:pt x="1286" y="2127"/>
                      </a:lnTo>
                      <a:lnTo>
                        <a:pt x="1337" y="2058"/>
                      </a:lnTo>
                      <a:lnTo>
                        <a:pt x="1440" y="1904"/>
                      </a:lnTo>
                      <a:lnTo>
                        <a:pt x="1509" y="1715"/>
                      </a:lnTo>
                      <a:lnTo>
                        <a:pt x="1560" y="1493"/>
                      </a:lnTo>
                      <a:lnTo>
                        <a:pt x="1577" y="1252"/>
                      </a:lnTo>
                      <a:lnTo>
                        <a:pt x="1543" y="978"/>
                      </a:lnTo>
                      <a:lnTo>
                        <a:pt x="1492" y="704"/>
                      </a:lnTo>
                      <a:lnTo>
                        <a:pt x="1406" y="447"/>
                      </a:lnTo>
                      <a:lnTo>
                        <a:pt x="1303" y="258"/>
                      </a:lnTo>
                      <a:lnTo>
                        <a:pt x="1252" y="172"/>
                      </a:lnTo>
                      <a:lnTo>
                        <a:pt x="1183" y="121"/>
                      </a:lnTo>
                      <a:lnTo>
                        <a:pt x="1132" y="69"/>
                      </a:lnTo>
                      <a:lnTo>
                        <a:pt x="1063" y="35"/>
                      </a:lnTo>
                      <a:lnTo>
                        <a:pt x="943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23"/>
                <p:cNvSpPr/>
                <p:nvPr/>
              </p:nvSpPr>
              <p:spPr>
                <a:xfrm>
                  <a:off x="6710357" y="2407189"/>
                  <a:ext cx="28344" cy="38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3" h="2196" extrusionOk="0">
                      <a:moveTo>
                        <a:pt x="532" y="1"/>
                      </a:moveTo>
                      <a:lnTo>
                        <a:pt x="378" y="18"/>
                      </a:lnTo>
                      <a:lnTo>
                        <a:pt x="258" y="35"/>
                      </a:lnTo>
                      <a:lnTo>
                        <a:pt x="189" y="69"/>
                      </a:lnTo>
                      <a:lnTo>
                        <a:pt x="155" y="104"/>
                      </a:lnTo>
                      <a:lnTo>
                        <a:pt x="104" y="138"/>
                      </a:lnTo>
                      <a:lnTo>
                        <a:pt x="69" y="189"/>
                      </a:lnTo>
                      <a:lnTo>
                        <a:pt x="35" y="258"/>
                      </a:lnTo>
                      <a:lnTo>
                        <a:pt x="18" y="344"/>
                      </a:lnTo>
                      <a:lnTo>
                        <a:pt x="1" y="532"/>
                      </a:lnTo>
                      <a:lnTo>
                        <a:pt x="18" y="806"/>
                      </a:lnTo>
                      <a:lnTo>
                        <a:pt x="52" y="1081"/>
                      </a:lnTo>
                      <a:lnTo>
                        <a:pt x="121" y="1338"/>
                      </a:lnTo>
                      <a:lnTo>
                        <a:pt x="207" y="1578"/>
                      </a:lnTo>
                      <a:lnTo>
                        <a:pt x="327" y="1767"/>
                      </a:lnTo>
                      <a:lnTo>
                        <a:pt x="447" y="1938"/>
                      </a:lnTo>
                      <a:lnTo>
                        <a:pt x="584" y="2058"/>
                      </a:lnTo>
                      <a:lnTo>
                        <a:pt x="652" y="2110"/>
                      </a:lnTo>
                      <a:lnTo>
                        <a:pt x="721" y="2144"/>
                      </a:lnTo>
                      <a:lnTo>
                        <a:pt x="807" y="2178"/>
                      </a:lnTo>
                      <a:lnTo>
                        <a:pt x="892" y="2195"/>
                      </a:lnTo>
                      <a:lnTo>
                        <a:pt x="961" y="2195"/>
                      </a:lnTo>
                      <a:lnTo>
                        <a:pt x="1047" y="2178"/>
                      </a:lnTo>
                      <a:lnTo>
                        <a:pt x="1132" y="2161"/>
                      </a:lnTo>
                      <a:lnTo>
                        <a:pt x="1201" y="2110"/>
                      </a:lnTo>
                      <a:lnTo>
                        <a:pt x="1270" y="2075"/>
                      </a:lnTo>
                      <a:lnTo>
                        <a:pt x="1338" y="2007"/>
                      </a:lnTo>
                      <a:lnTo>
                        <a:pt x="1390" y="1955"/>
                      </a:lnTo>
                      <a:lnTo>
                        <a:pt x="1441" y="1869"/>
                      </a:lnTo>
                      <a:lnTo>
                        <a:pt x="1492" y="1784"/>
                      </a:lnTo>
                      <a:lnTo>
                        <a:pt x="1544" y="1681"/>
                      </a:lnTo>
                      <a:lnTo>
                        <a:pt x="1595" y="1475"/>
                      </a:lnTo>
                      <a:lnTo>
                        <a:pt x="1612" y="1218"/>
                      </a:lnTo>
                      <a:lnTo>
                        <a:pt x="1612" y="944"/>
                      </a:lnTo>
                      <a:lnTo>
                        <a:pt x="1561" y="669"/>
                      </a:lnTo>
                      <a:lnTo>
                        <a:pt x="1475" y="464"/>
                      </a:lnTo>
                      <a:lnTo>
                        <a:pt x="1441" y="378"/>
                      </a:lnTo>
                      <a:lnTo>
                        <a:pt x="1390" y="309"/>
                      </a:lnTo>
                      <a:lnTo>
                        <a:pt x="1270" y="189"/>
                      </a:lnTo>
                      <a:lnTo>
                        <a:pt x="1150" y="121"/>
                      </a:lnTo>
                      <a:lnTo>
                        <a:pt x="995" y="69"/>
                      </a:lnTo>
                      <a:lnTo>
                        <a:pt x="841" y="35"/>
                      </a:lnTo>
                      <a:lnTo>
                        <a:pt x="687" y="18"/>
                      </a:lnTo>
                      <a:lnTo>
                        <a:pt x="532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23"/>
                <p:cNvSpPr/>
                <p:nvPr/>
              </p:nvSpPr>
              <p:spPr>
                <a:xfrm>
                  <a:off x="6735977" y="2418031"/>
                  <a:ext cx="31051" cy="38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2196" extrusionOk="0">
                      <a:moveTo>
                        <a:pt x="412" y="1"/>
                      </a:moveTo>
                      <a:lnTo>
                        <a:pt x="274" y="35"/>
                      </a:lnTo>
                      <a:lnTo>
                        <a:pt x="206" y="69"/>
                      </a:lnTo>
                      <a:lnTo>
                        <a:pt x="154" y="104"/>
                      </a:lnTo>
                      <a:lnTo>
                        <a:pt x="103" y="138"/>
                      </a:lnTo>
                      <a:lnTo>
                        <a:pt x="69" y="189"/>
                      </a:lnTo>
                      <a:lnTo>
                        <a:pt x="34" y="258"/>
                      </a:lnTo>
                      <a:lnTo>
                        <a:pt x="17" y="344"/>
                      </a:lnTo>
                      <a:lnTo>
                        <a:pt x="0" y="429"/>
                      </a:lnTo>
                      <a:lnTo>
                        <a:pt x="0" y="532"/>
                      </a:lnTo>
                      <a:lnTo>
                        <a:pt x="17" y="790"/>
                      </a:lnTo>
                      <a:lnTo>
                        <a:pt x="69" y="1081"/>
                      </a:lnTo>
                      <a:lnTo>
                        <a:pt x="137" y="1338"/>
                      </a:lnTo>
                      <a:lnTo>
                        <a:pt x="240" y="1578"/>
                      </a:lnTo>
                      <a:lnTo>
                        <a:pt x="360" y="1767"/>
                      </a:lnTo>
                      <a:lnTo>
                        <a:pt x="497" y="1938"/>
                      </a:lnTo>
                      <a:lnTo>
                        <a:pt x="652" y="2075"/>
                      </a:lnTo>
                      <a:lnTo>
                        <a:pt x="720" y="2110"/>
                      </a:lnTo>
                      <a:lnTo>
                        <a:pt x="806" y="2161"/>
                      </a:lnTo>
                      <a:lnTo>
                        <a:pt x="892" y="2178"/>
                      </a:lnTo>
                      <a:lnTo>
                        <a:pt x="977" y="2195"/>
                      </a:lnTo>
                      <a:lnTo>
                        <a:pt x="1063" y="2195"/>
                      </a:lnTo>
                      <a:lnTo>
                        <a:pt x="1166" y="2178"/>
                      </a:lnTo>
                      <a:lnTo>
                        <a:pt x="1235" y="2161"/>
                      </a:lnTo>
                      <a:lnTo>
                        <a:pt x="1320" y="2127"/>
                      </a:lnTo>
                      <a:lnTo>
                        <a:pt x="1389" y="2075"/>
                      </a:lnTo>
                      <a:lnTo>
                        <a:pt x="1475" y="2024"/>
                      </a:lnTo>
                      <a:lnTo>
                        <a:pt x="1526" y="1955"/>
                      </a:lnTo>
                      <a:lnTo>
                        <a:pt x="1595" y="1887"/>
                      </a:lnTo>
                      <a:lnTo>
                        <a:pt x="1646" y="1784"/>
                      </a:lnTo>
                      <a:lnTo>
                        <a:pt x="1680" y="1698"/>
                      </a:lnTo>
                      <a:lnTo>
                        <a:pt x="1715" y="1595"/>
                      </a:lnTo>
                      <a:lnTo>
                        <a:pt x="1749" y="1475"/>
                      </a:lnTo>
                      <a:lnTo>
                        <a:pt x="1766" y="1355"/>
                      </a:lnTo>
                      <a:lnTo>
                        <a:pt x="1766" y="1218"/>
                      </a:lnTo>
                      <a:lnTo>
                        <a:pt x="1766" y="1081"/>
                      </a:lnTo>
                      <a:lnTo>
                        <a:pt x="1749" y="944"/>
                      </a:lnTo>
                      <a:lnTo>
                        <a:pt x="1698" y="687"/>
                      </a:lnTo>
                      <a:lnTo>
                        <a:pt x="1663" y="567"/>
                      </a:lnTo>
                      <a:lnTo>
                        <a:pt x="1612" y="481"/>
                      </a:lnTo>
                      <a:lnTo>
                        <a:pt x="1560" y="395"/>
                      </a:lnTo>
                      <a:lnTo>
                        <a:pt x="1509" y="309"/>
                      </a:lnTo>
                      <a:lnTo>
                        <a:pt x="1457" y="258"/>
                      </a:lnTo>
                      <a:lnTo>
                        <a:pt x="1389" y="207"/>
                      </a:lnTo>
                      <a:lnTo>
                        <a:pt x="1252" y="121"/>
                      </a:lnTo>
                      <a:lnTo>
                        <a:pt x="1080" y="69"/>
                      </a:lnTo>
                      <a:lnTo>
                        <a:pt x="926" y="35"/>
                      </a:lnTo>
                      <a:lnTo>
                        <a:pt x="737" y="18"/>
                      </a:lnTo>
                      <a:lnTo>
                        <a:pt x="566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23"/>
                <p:cNvSpPr/>
                <p:nvPr/>
              </p:nvSpPr>
              <p:spPr>
                <a:xfrm>
                  <a:off x="6673296" y="2521076"/>
                  <a:ext cx="113905" cy="66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2" h="3807" extrusionOk="0">
                      <a:moveTo>
                        <a:pt x="1" y="1"/>
                      </a:moveTo>
                      <a:lnTo>
                        <a:pt x="310" y="3670"/>
                      </a:lnTo>
                      <a:lnTo>
                        <a:pt x="6482" y="3807"/>
                      </a:lnTo>
                      <a:lnTo>
                        <a:pt x="5607" y="39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23"/>
                <p:cNvSpPr/>
                <p:nvPr/>
              </p:nvSpPr>
              <p:spPr>
                <a:xfrm>
                  <a:off x="6665160" y="2557539"/>
                  <a:ext cx="280527" cy="664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4" h="37806" extrusionOk="0">
                      <a:moveTo>
                        <a:pt x="7013" y="0"/>
                      </a:moveTo>
                      <a:lnTo>
                        <a:pt x="138" y="34"/>
                      </a:lnTo>
                      <a:lnTo>
                        <a:pt x="104" y="1595"/>
                      </a:lnTo>
                      <a:lnTo>
                        <a:pt x="52" y="3343"/>
                      </a:lnTo>
                      <a:lnTo>
                        <a:pt x="35" y="5229"/>
                      </a:lnTo>
                      <a:lnTo>
                        <a:pt x="18" y="7235"/>
                      </a:lnTo>
                      <a:lnTo>
                        <a:pt x="1" y="11522"/>
                      </a:lnTo>
                      <a:lnTo>
                        <a:pt x="35" y="16014"/>
                      </a:lnTo>
                      <a:lnTo>
                        <a:pt x="70" y="18260"/>
                      </a:lnTo>
                      <a:lnTo>
                        <a:pt x="104" y="20489"/>
                      </a:lnTo>
                      <a:lnTo>
                        <a:pt x="155" y="22683"/>
                      </a:lnTo>
                      <a:lnTo>
                        <a:pt x="224" y="24792"/>
                      </a:lnTo>
                      <a:lnTo>
                        <a:pt x="292" y="26815"/>
                      </a:lnTo>
                      <a:lnTo>
                        <a:pt x="378" y="28719"/>
                      </a:lnTo>
                      <a:lnTo>
                        <a:pt x="464" y="30485"/>
                      </a:lnTo>
                      <a:lnTo>
                        <a:pt x="567" y="32079"/>
                      </a:lnTo>
                      <a:lnTo>
                        <a:pt x="618" y="32559"/>
                      </a:lnTo>
                      <a:lnTo>
                        <a:pt x="687" y="33022"/>
                      </a:lnTo>
                      <a:lnTo>
                        <a:pt x="773" y="33468"/>
                      </a:lnTo>
                      <a:lnTo>
                        <a:pt x="893" y="33879"/>
                      </a:lnTo>
                      <a:lnTo>
                        <a:pt x="1013" y="34274"/>
                      </a:lnTo>
                      <a:lnTo>
                        <a:pt x="1167" y="34651"/>
                      </a:lnTo>
                      <a:lnTo>
                        <a:pt x="1338" y="34994"/>
                      </a:lnTo>
                      <a:lnTo>
                        <a:pt x="1527" y="35319"/>
                      </a:lnTo>
                      <a:lnTo>
                        <a:pt x="1716" y="35628"/>
                      </a:lnTo>
                      <a:lnTo>
                        <a:pt x="1938" y="35902"/>
                      </a:lnTo>
                      <a:lnTo>
                        <a:pt x="2178" y="36177"/>
                      </a:lnTo>
                      <a:lnTo>
                        <a:pt x="2418" y="36417"/>
                      </a:lnTo>
                      <a:lnTo>
                        <a:pt x="2676" y="36623"/>
                      </a:lnTo>
                      <a:lnTo>
                        <a:pt x="2950" y="36828"/>
                      </a:lnTo>
                      <a:lnTo>
                        <a:pt x="3241" y="37000"/>
                      </a:lnTo>
                      <a:lnTo>
                        <a:pt x="3533" y="37171"/>
                      </a:lnTo>
                      <a:lnTo>
                        <a:pt x="3842" y="37308"/>
                      </a:lnTo>
                      <a:lnTo>
                        <a:pt x="4150" y="37428"/>
                      </a:lnTo>
                      <a:lnTo>
                        <a:pt x="4476" y="37531"/>
                      </a:lnTo>
                      <a:lnTo>
                        <a:pt x="4819" y="37617"/>
                      </a:lnTo>
                      <a:lnTo>
                        <a:pt x="5145" y="37686"/>
                      </a:lnTo>
                      <a:lnTo>
                        <a:pt x="5505" y="37737"/>
                      </a:lnTo>
                      <a:lnTo>
                        <a:pt x="5848" y="37771"/>
                      </a:lnTo>
                      <a:lnTo>
                        <a:pt x="6208" y="37806"/>
                      </a:lnTo>
                      <a:lnTo>
                        <a:pt x="6568" y="37806"/>
                      </a:lnTo>
                      <a:lnTo>
                        <a:pt x="6928" y="37788"/>
                      </a:lnTo>
                      <a:lnTo>
                        <a:pt x="7305" y="37771"/>
                      </a:lnTo>
                      <a:lnTo>
                        <a:pt x="7682" y="37720"/>
                      </a:lnTo>
                      <a:lnTo>
                        <a:pt x="8042" y="37668"/>
                      </a:lnTo>
                      <a:lnTo>
                        <a:pt x="8419" y="37600"/>
                      </a:lnTo>
                      <a:lnTo>
                        <a:pt x="8797" y="37514"/>
                      </a:lnTo>
                      <a:lnTo>
                        <a:pt x="9157" y="37411"/>
                      </a:lnTo>
                      <a:lnTo>
                        <a:pt x="9534" y="37308"/>
                      </a:lnTo>
                      <a:lnTo>
                        <a:pt x="9894" y="37188"/>
                      </a:lnTo>
                      <a:lnTo>
                        <a:pt x="10254" y="37051"/>
                      </a:lnTo>
                      <a:lnTo>
                        <a:pt x="10614" y="36914"/>
                      </a:lnTo>
                      <a:lnTo>
                        <a:pt x="10974" y="36760"/>
                      </a:lnTo>
                      <a:lnTo>
                        <a:pt x="11317" y="36588"/>
                      </a:lnTo>
                      <a:lnTo>
                        <a:pt x="11660" y="36417"/>
                      </a:lnTo>
                      <a:lnTo>
                        <a:pt x="11986" y="36228"/>
                      </a:lnTo>
                      <a:lnTo>
                        <a:pt x="12311" y="36022"/>
                      </a:lnTo>
                      <a:lnTo>
                        <a:pt x="12637" y="35817"/>
                      </a:lnTo>
                      <a:lnTo>
                        <a:pt x="12946" y="35611"/>
                      </a:lnTo>
                      <a:lnTo>
                        <a:pt x="13237" y="35388"/>
                      </a:lnTo>
                      <a:lnTo>
                        <a:pt x="13529" y="35165"/>
                      </a:lnTo>
                      <a:lnTo>
                        <a:pt x="13803" y="34925"/>
                      </a:lnTo>
                      <a:lnTo>
                        <a:pt x="14060" y="34668"/>
                      </a:lnTo>
                      <a:lnTo>
                        <a:pt x="14300" y="34428"/>
                      </a:lnTo>
                      <a:lnTo>
                        <a:pt x="14540" y="34154"/>
                      </a:lnTo>
                      <a:lnTo>
                        <a:pt x="14763" y="33896"/>
                      </a:lnTo>
                      <a:lnTo>
                        <a:pt x="14969" y="33622"/>
                      </a:lnTo>
                      <a:lnTo>
                        <a:pt x="15157" y="33348"/>
                      </a:lnTo>
                      <a:lnTo>
                        <a:pt x="15329" y="33073"/>
                      </a:lnTo>
                      <a:lnTo>
                        <a:pt x="15466" y="32782"/>
                      </a:lnTo>
                      <a:lnTo>
                        <a:pt x="15603" y="32491"/>
                      </a:lnTo>
                      <a:lnTo>
                        <a:pt x="15723" y="32199"/>
                      </a:lnTo>
                      <a:lnTo>
                        <a:pt x="15809" y="31908"/>
                      </a:lnTo>
                      <a:lnTo>
                        <a:pt x="15878" y="31599"/>
                      </a:lnTo>
                      <a:lnTo>
                        <a:pt x="15929" y="31307"/>
                      </a:lnTo>
                      <a:lnTo>
                        <a:pt x="15963" y="30999"/>
                      </a:lnTo>
                      <a:lnTo>
                        <a:pt x="15963" y="30690"/>
                      </a:lnTo>
                      <a:lnTo>
                        <a:pt x="15946" y="30382"/>
                      </a:lnTo>
                      <a:lnTo>
                        <a:pt x="15895" y="30073"/>
                      </a:lnTo>
                      <a:lnTo>
                        <a:pt x="15826" y="29764"/>
                      </a:lnTo>
                      <a:lnTo>
                        <a:pt x="15175" y="27364"/>
                      </a:lnTo>
                      <a:lnTo>
                        <a:pt x="14249" y="24106"/>
                      </a:lnTo>
                      <a:lnTo>
                        <a:pt x="13117" y="20214"/>
                      </a:lnTo>
                      <a:lnTo>
                        <a:pt x="11883" y="15962"/>
                      </a:lnTo>
                      <a:lnTo>
                        <a:pt x="10562" y="11556"/>
                      </a:lnTo>
                      <a:lnTo>
                        <a:pt x="9277" y="7270"/>
                      </a:lnTo>
                      <a:lnTo>
                        <a:pt x="8076" y="3326"/>
                      </a:lnTo>
                      <a:lnTo>
                        <a:pt x="7511" y="1578"/>
                      </a:lnTo>
                      <a:lnTo>
                        <a:pt x="701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23"/>
                <p:cNvSpPr/>
                <p:nvPr/>
              </p:nvSpPr>
              <p:spPr>
                <a:xfrm>
                  <a:off x="7160178" y="2450575"/>
                  <a:ext cx="287451" cy="638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8" h="36332" extrusionOk="0">
                      <a:moveTo>
                        <a:pt x="15912" y="1"/>
                      </a:moveTo>
                      <a:lnTo>
                        <a:pt x="13991" y="2075"/>
                      </a:lnTo>
                      <a:lnTo>
                        <a:pt x="12020" y="4253"/>
                      </a:lnTo>
                      <a:lnTo>
                        <a:pt x="9705" y="6824"/>
                      </a:lnTo>
                      <a:lnTo>
                        <a:pt x="8539" y="8179"/>
                      </a:lnTo>
                      <a:lnTo>
                        <a:pt x="7373" y="9499"/>
                      </a:lnTo>
                      <a:lnTo>
                        <a:pt x="6276" y="10802"/>
                      </a:lnTo>
                      <a:lnTo>
                        <a:pt x="5264" y="12002"/>
                      </a:lnTo>
                      <a:lnTo>
                        <a:pt x="4390" y="13100"/>
                      </a:lnTo>
                      <a:lnTo>
                        <a:pt x="4013" y="13597"/>
                      </a:lnTo>
                      <a:lnTo>
                        <a:pt x="3670" y="14060"/>
                      </a:lnTo>
                      <a:lnTo>
                        <a:pt x="3395" y="14471"/>
                      </a:lnTo>
                      <a:lnTo>
                        <a:pt x="3155" y="14831"/>
                      </a:lnTo>
                      <a:lnTo>
                        <a:pt x="2984" y="15123"/>
                      </a:lnTo>
                      <a:lnTo>
                        <a:pt x="2881" y="15380"/>
                      </a:lnTo>
                      <a:lnTo>
                        <a:pt x="2744" y="15757"/>
                      </a:lnTo>
                      <a:lnTo>
                        <a:pt x="2590" y="16357"/>
                      </a:lnTo>
                      <a:lnTo>
                        <a:pt x="2418" y="17129"/>
                      </a:lnTo>
                      <a:lnTo>
                        <a:pt x="2212" y="18072"/>
                      </a:lnTo>
                      <a:lnTo>
                        <a:pt x="1972" y="19186"/>
                      </a:lnTo>
                      <a:lnTo>
                        <a:pt x="1750" y="20421"/>
                      </a:lnTo>
                      <a:lnTo>
                        <a:pt x="1510" y="21775"/>
                      </a:lnTo>
                      <a:lnTo>
                        <a:pt x="1269" y="23232"/>
                      </a:lnTo>
                      <a:lnTo>
                        <a:pt x="1029" y="24758"/>
                      </a:lnTo>
                      <a:lnTo>
                        <a:pt x="807" y="26370"/>
                      </a:lnTo>
                      <a:lnTo>
                        <a:pt x="601" y="28016"/>
                      </a:lnTo>
                      <a:lnTo>
                        <a:pt x="412" y="29696"/>
                      </a:lnTo>
                      <a:lnTo>
                        <a:pt x="258" y="31376"/>
                      </a:lnTo>
                      <a:lnTo>
                        <a:pt x="121" y="33057"/>
                      </a:lnTo>
                      <a:lnTo>
                        <a:pt x="35" y="34720"/>
                      </a:lnTo>
                      <a:lnTo>
                        <a:pt x="18" y="35526"/>
                      </a:lnTo>
                      <a:lnTo>
                        <a:pt x="1" y="36331"/>
                      </a:lnTo>
                      <a:lnTo>
                        <a:pt x="12877" y="34171"/>
                      </a:lnTo>
                      <a:lnTo>
                        <a:pt x="10768" y="18157"/>
                      </a:lnTo>
                      <a:lnTo>
                        <a:pt x="16357" y="138"/>
                      </a:lnTo>
                      <a:lnTo>
                        <a:pt x="1591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23"/>
                <p:cNvSpPr/>
                <p:nvPr/>
              </p:nvSpPr>
              <p:spPr>
                <a:xfrm>
                  <a:off x="7160178" y="2450575"/>
                  <a:ext cx="287451" cy="638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8" h="36332" extrusionOk="0">
                      <a:moveTo>
                        <a:pt x="15912" y="1"/>
                      </a:moveTo>
                      <a:lnTo>
                        <a:pt x="13991" y="2075"/>
                      </a:lnTo>
                      <a:lnTo>
                        <a:pt x="12020" y="4253"/>
                      </a:lnTo>
                      <a:lnTo>
                        <a:pt x="9705" y="6824"/>
                      </a:lnTo>
                      <a:lnTo>
                        <a:pt x="8539" y="8179"/>
                      </a:lnTo>
                      <a:lnTo>
                        <a:pt x="7373" y="9499"/>
                      </a:lnTo>
                      <a:lnTo>
                        <a:pt x="6276" y="10802"/>
                      </a:lnTo>
                      <a:lnTo>
                        <a:pt x="5264" y="12002"/>
                      </a:lnTo>
                      <a:lnTo>
                        <a:pt x="4390" y="13100"/>
                      </a:lnTo>
                      <a:lnTo>
                        <a:pt x="4013" y="13597"/>
                      </a:lnTo>
                      <a:lnTo>
                        <a:pt x="3670" y="14060"/>
                      </a:lnTo>
                      <a:lnTo>
                        <a:pt x="3395" y="14471"/>
                      </a:lnTo>
                      <a:lnTo>
                        <a:pt x="3155" y="14831"/>
                      </a:lnTo>
                      <a:lnTo>
                        <a:pt x="2984" y="15123"/>
                      </a:lnTo>
                      <a:lnTo>
                        <a:pt x="2881" y="15380"/>
                      </a:lnTo>
                      <a:lnTo>
                        <a:pt x="2744" y="15757"/>
                      </a:lnTo>
                      <a:lnTo>
                        <a:pt x="2590" y="16357"/>
                      </a:lnTo>
                      <a:lnTo>
                        <a:pt x="2418" y="17129"/>
                      </a:lnTo>
                      <a:lnTo>
                        <a:pt x="2212" y="18072"/>
                      </a:lnTo>
                      <a:lnTo>
                        <a:pt x="1972" y="19186"/>
                      </a:lnTo>
                      <a:lnTo>
                        <a:pt x="1750" y="20421"/>
                      </a:lnTo>
                      <a:lnTo>
                        <a:pt x="1510" y="21775"/>
                      </a:lnTo>
                      <a:lnTo>
                        <a:pt x="1269" y="23232"/>
                      </a:lnTo>
                      <a:lnTo>
                        <a:pt x="1029" y="24758"/>
                      </a:lnTo>
                      <a:lnTo>
                        <a:pt x="807" y="26370"/>
                      </a:lnTo>
                      <a:lnTo>
                        <a:pt x="601" y="28016"/>
                      </a:lnTo>
                      <a:lnTo>
                        <a:pt x="412" y="29696"/>
                      </a:lnTo>
                      <a:lnTo>
                        <a:pt x="258" y="31376"/>
                      </a:lnTo>
                      <a:lnTo>
                        <a:pt x="121" y="33057"/>
                      </a:lnTo>
                      <a:lnTo>
                        <a:pt x="35" y="34720"/>
                      </a:lnTo>
                      <a:lnTo>
                        <a:pt x="18" y="35526"/>
                      </a:lnTo>
                      <a:lnTo>
                        <a:pt x="1" y="36331"/>
                      </a:lnTo>
                      <a:lnTo>
                        <a:pt x="6310" y="35268"/>
                      </a:lnTo>
                      <a:lnTo>
                        <a:pt x="6173" y="33777"/>
                      </a:lnTo>
                      <a:lnTo>
                        <a:pt x="6070" y="32251"/>
                      </a:lnTo>
                      <a:lnTo>
                        <a:pt x="5984" y="30725"/>
                      </a:lnTo>
                      <a:lnTo>
                        <a:pt x="5933" y="29216"/>
                      </a:lnTo>
                      <a:lnTo>
                        <a:pt x="5882" y="27725"/>
                      </a:lnTo>
                      <a:lnTo>
                        <a:pt x="5864" y="26267"/>
                      </a:lnTo>
                      <a:lnTo>
                        <a:pt x="5864" y="24861"/>
                      </a:lnTo>
                      <a:lnTo>
                        <a:pt x="5882" y="23507"/>
                      </a:lnTo>
                      <a:lnTo>
                        <a:pt x="5899" y="22255"/>
                      </a:lnTo>
                      <a:lnTo>
                        <a:pt x="5950" y="21072"/>
                      </a:lnTo>
                      <a:lnTo>
                        <a:pt x="5984" y="20009"/>
                      </a:lnTo>
                      <a:lnTo>
                        <a:pt x="6036" y="19049"/>
                      </a:lnTo>
                      <a:lnTo>
                        <a:pt x="6087" y="18226"/>
                      </a:lnTo>
                      <a:lnTo>
                        <a:pt x="6156" y="17540"/>
                      </a:lnTo>
                      <a:lnTo>
                        <a:pt x="6207" y="17026"/>
                      </a:lnTo>
                      <a:lnTo>
                        <a:pt x="6259" y="16666"/>
                      </a:lnTo>
                      <a:lnTo>
                        <a:pt x="6327" y="16460"/>
                      </a:lnTo>
                      <a:lnTo>
                        <a:pt x="6430" y="16186"/>
                      </a:lnTo>
                      <a:lnTo>
                        <a:pt x="6567" y="15860"/>
                      </a:lnTo>
                      <a:lnTo>
                        <a:pt x="6739" y="15483"/>
                      </a:lnTo>
                      <a:lnTo>
                        <a:pt x="7185" y="14626"/>
                      </a:lnTo>
                      <a:lnTo>
                        <a:pt x="7733" y="13631"/>
                      </a:lnTo>
                      <a:lnTo>
                        <a:pt x="8385" y="12517"/>
                      </a:lnTo>
                      <a:lnTo>
                        <a:pt x="9122" y="11316"/>
                      </a:lnTo>
                      <a:lnTo>
                        <a:pt x="9894" y="10048"/>
                      </a:lnTo>
                      <a:lnTo>
                        <a:pt x="10717" y="8745"/>
                      </a:lnTo>
                      <a:lnTo>
                        <a:pt x="12397" y="6139"/>
                      </a:lnTo>
                      <a:lnTo>
                        <a:pt x="13991" y="3704"/>
                      </a:lnTo>
                      <a:lnTo>
                        <a:pt x="15363" y="1647"/>
                      </a:lnTo>
                      <a:lnTo>
                        <a:pt x="16340" y="172"/>
                      </a:lnTo>
                      <a:lnTo>
                        <a:pt x="16357" y="138"/>
                      </a:lnTo>
                      <a:lnTo>
                        <a:pt x="1591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23"/>
                <p:cNvSpPr/>
                <p:nvPr/>
              </p:nvSpPr>
              <p:spPr>
                <a:xfrm>
                  <a:off x="6867033" y="2891663"/>
                  <a:ext cx="274781" cy="391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7" h="22255" extrusionOk="0">
                      <a:moveTo>
                        <a:pt x="11882" y="0"/>
                      </a:moveTo>
                      <a:lnTo>
                        <a:pt x="11728" y="17"/>
                      </a:lnTo>
                      <a:lnTo>
                        <a:pt x="11556" y="35"/>
                      </a:lnTo>
                      <a:lnTo>
                        <a:pt x="11368" y="86"/>
                      </a:lnTo>
                      <a:lnTo>
                        <a:pt x="11179" y="155"/>
                      </a:lnTo>
                      <a:lnTo>
                        <a:pt x="10973" y="240"/>
                      </a:lnTo>
                      <a:lnTo>
                        <a:pt x="10510" y="463"/>
                      </a:lnTo>
                      <a:lnTo>
                        <a:pt x="9996" y="755"/>
                      </a:lnTo>
                      <a:lnTo>
                        <a:pt x="9430" y="1080"/>
                      </a:lnTo>
                      <a:lnTo>
                        <a:pt x="8093" y="1869"/>
                      </a:lnTo>
                      <a:lnTo>
                        <a:pt x="7321" y="2298"/>
                      </a:lnTo>
                      <a:lnTo>
                        <a:pt x="6481" y="2761"/>
                      </a:lnTo>
                      <a:lnTo>
                        <a:pt x="5590" y="3206"/>
                      </a:lnTo>
                      <a:lnTo>
                        <a:pt x="4612" y="3669"/>
                      </a:lnTo>
                      <a:lnTo>
                        <a:pt x="4098" y="3892"/>
                      </a:lnTo>
                      <a:lnTo>
                        <a:pt x="3567" y="4115"/>
                      </a:lnTo>
                      <a:lnTo>
                        <a:pt x="3018" y="4321"/>
                      </a:lnTo>
                      <a:lnTo>
                        <a:pt x="2452" y="4527"/>
                      </a:lnTo>
                      <a:lnTo>
                        <a:pt x="1869" y="4732"/>
                      </a:lnTo>
                      <a:lnTo>
                        <a:pt x="1269" y="4921"/>
                      </a:lnTo>
                      <a:lnTo>
                        <a:pt x="635" y="5110"/>
                      </a:lnTo>
                      <a:lnTo>
                        <a:pt x="0" y="5281"/>
                      </a:lnTo>
                      <a:lnTo>
                        <a:pt x="0" y="5504"/>
                      </a:lnTo>
                      <a:lnTo>
                        <a:pt x="17" y="6121"/>
                      </a:lnTo>
                      <a:lnTo>
                        <a:pt x="86" y="7081"/>
                      </a:lnTo>
                      <a:lnTo>
                        <a:pt x="137" y="7664"/>
                      </a:lnTo>
                      <a:lnTo>
                        <a:pt x="223" y="8316"/>
                      </a:lnTo>
                      <a:lnTo>
                        <a:pt x="309" y="9019"/>
                      </a:lnTo>
                      <a:lnTo>
                        <a:pt x="429" y="9773"/>
                      </a:lnTo>
                      <a:lnTo>
                        <a:pt x="566" y="10545"/>
                      </a:lnTo>
                      <a:lnTo>
                        <a:pt x="755" y="11368"/>
                      </a:lnTo>
                      <a:lnTo>
                        <a:pt x="943" y="12208"/>
                      </a:lnTo>
                      <a:lnTo>
                        <a:pt x="1183" y="13048"/>
                      </a:lnTo>
                      <a:lnTo>
                        <a:pt x="1458" y="13905"/>
                      </a:lnTo>
                      <a:lnTo>
                        <a:pt x="1783" y="14762"/>
                      </a:lnTo>
                      <a:lnTo>
                        <a:pt x="1955" y="15191"/>
                      </a:lnTo>
                      <a:lnTo>
                        <a:pt x="2126" y="15620"/>
                      </a:lnTo>
                      <a:lnTo>
                        <a:pt x="2332" y="16031"/>
                      </a:lnTo>
                      <a:lnTo>
                        <a:pt x="2538" y="16443"/>
                      </a:lnTo>
                      <a:lnTo>
                        <a:pt x="2744" y="16854"/>
                      </a:lnTo>
                      <a:lnTo>
                        <a:pt x="2984" y="17248"/>
                      </a:lnTo>
                      <a:lnTo>
                        <a:pt x="3224" y="17643"/>
                      </a:lnTo>
                      <a:lnTo>
                        <a:pt x="3481" y="18020"/>
                      </a:lnTo>
                      <a:lnTo>
                        <a:pt x="3738" y="18397"/>
                      </a:lnTo>
                      <a:lnTo>
                        <a:pt x="4029" y="18757"/>
                      </a:lnTo>
                      <a:lnTo>
                        <a:pt x="4321" y="19100"/>
                      </a:lnTo>
                      <a:lnTo>
                        <a:pt x="4630" y="19443"/>
                      </a:lnTo>
                      <a:lnTo>
                        <a:pt x="4955" y="19769"/>
                      </a:lnTo>
                      <a:lnTo>
                        <a:pt x="5281" y="20077"/>
                      </a:lnTo>
                      <a:lnTo>
                        <a:pt x="5641" y="20369"/>
                      </a:lnTo>
                      <a:lnTo>
                        <a:pt x="6001" y="20643"/>
                      </a:lnTo>
                      <a:lnTo>
                        <a:pt x="6396" y="20900"/>
                      </a:lnTo>
                      <a:lnTo>
                        <a:pt x="6790" y="21123"/>
                      </a:lnTo>
                      <a:lnTo>
                        <a:pt x="7201" y="21346"/>
                      </a:lnTo>
                      <a:lnTo>
                        <a:pt x="7630" y="21535"/>
                      </a:lnTo>
                      <a:lnTo>
                        <a:pt x="8093" y="21723"/>
                      </a:lnTo>
                      <a:lnTo>
                        <a:pt x="8556" y="21878"/>
                      </a:lnTo>
                      <a:lnTo>
                        <a:pt x="9036" y="21998"/>
                      </a:lnTo>
                      <a:lnTo>
                        <a:pt x="9533" y="22101"/>
                      </a:lnTo>
                      <a:lnTo>
                        <a:pt x="10065" y="22169"/>
                      </a:lnTo>
                      <a:lnTo>
                        <a:pt x="10596" y="22221"/>
                      </a:lnTo>
                      <a:lnTo>
                        <a:pt x="11162" y="22255"/>
                      </a:lnTo>
                      <a:lnTo>
                        <a:pt x="11728" y="22238"/>
                      </a:lnTo>
                      <a:lnTo>
                        <a:pt x="12328" y="22203"/>
                      </a:lnTo>
                      <a:lnTo>
                        <a:pt x="12945" y="22152"/>
                      </a:lnTo>
                      <a:lnTo>
                        <a:pt x="13579" y="22049"/>
                      </a:lnTo>
                      <a:lnTo>
                        <a:pt x="14248" y="21912"/>
                      </a:lnTo>
                      <a:lnTo>
                        <a:pt x="14402" y="21552"/>
                      </a:lnTo>
                      <a:lnTo>
                        <a:pt x="14557" y="21158"/>
                      </a:lnTo>
                      <a:lnTo>
                        <a:pt x="14694" y="20780"/>
                      </a:lnTo>
                      <a:lnTo>
                        <a:pt x="14814" y="20386"/>
                      </a:lnTo>
                      <a:lnTo>
                        <a:pt x="14934" y="19992"/>
                      </a:lnTo>
                      <a:lnTo>
                        <a:pt x="15037" y="19580"/>
                      </a:lnTo>
                      <a:lnTo>
                        <a:pt x="15140" y="19169"/>
                      </a:lnTo>
                      <a:lnTo>
                        <a:pt x="15225" y="18740"/>
                      </a:lnTo>
                      <a:lnTo>
                        <a:pt x="15380" y="17883"/>
                      </a:lnTo>
                      <a:lnTo>
                        <a:pt x="15483" y="17026"/>
                      </a:lnTo>
                      <a:lnTo>
                        <a:pt x="15568" y="16134"/>
                      </a:lnTo>
                      <a:lnTo>
                        <a:pt x="15620" y="15242"/>
                      </a:lnTo>
                      <a:lnTo>
                        <a:pt x="15637" y="14351"/>
                      </a:lnTo>
                      <a:lnTo>
                        <a:pt x="15620" y="13442"/>
                      </a:lnTo>
                      <a:lnTo>
                        <a:pt x="15585" y="12551"/>
                      </a:lnTo>
                      <a:lnTo>
                        <a:pt x="15517" y="11642"/>
                      </a:lnTo>
                      <a:lnTo>
                        <a:pt x="15448" y="10750"/>
                      </a:lnTo>
                      <a:lnTo>
                        <a:pt x="15345" y="9876"/>
                      </a:lnTo>
                      <a:lnTo>
                        <a:pt x="15208" y="9019"/>
                      </a:lnTo>
                      <a:lnTo>
                        <a:pt x="15071" y="8179"/>
                      </a:lnTo>
                      <a:lnTo>
                        <a:pt x="14917" y="7356"/>
                      </a:lnTo>
                      <a:lnTo>
                        <a:pt x="14745" y="6550"/>
                      </a:lnTo>
                      <a:lnTo>
                        <a:pt x="14574" y="5778"/>
                      </a:lnTo>
                      <a:lnTo>
                        <a:pt x="14385" y="5041"/>
                      </a:lnTo>
                      <a:lnTo>
                        <a:pt x="14180" y="4355"/>
                      </a:lnTo>
                      <a:lnTo>
                        <a:pt x="13974" y="3687"/>
                      </a:lnTo>
                      <a:lnTo>
                        <a:pt x="13768" y="3069"/>
                      </a:lnTo>
                      <a:lnTo>
                        <a:pt x="13562" y="2504"/>
                      </a:lnTo>
                      <a:lnTo>
                        <a:pt x="13357" y="1972"/>
                      </a:lnTo>
                      <a:lnTo>
                        <a:pt x="13134" y="1509"/>
                      </a:lnTo>
                      <a:lnTo>
                        <a:pt x="12928" y="1098"/>
                      </a:lnTo>
                      <a:lnTo>
                        <a:pt x="12739" y="755"/>
                      </a:lnTo>
                      <a:lnTo>
                        <a:pt x="12534" y="463"/>
                      </a:lnTo>
                      <a:lnTo>
                        <a:pt x="12362" y="240"/>
                      </a:lnTo>
                      <a:lnTo>
                        <a:pt x="12259" y="172"/>
                      </a:lnTo>
                      <a:lnTo>
                        <a:pt x="12174" y="103"/>
                      </a:lnTo>
                      <a:lnTo>
                        <a:pt x="12088" y="52"/>
                      </a:lnTo>
                      <a:lnTo>
                        <a:pt x="12019" y="35"/>
                      </a:lnTo>
                      <a:lnTo>
                        <a:pt x="1188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23"/>
                <p:cNvSpPr/>
                <p:nvPr/>
              </p:nvSpPr>
              <p:spPr>
                <a:xfrm>
                  <a:off x="6636851" y="2772644"/>
                  <a:ext cx="1219022" cy="578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71" h="32938" extrusionOk="0">
                      <a:moveTo>
                        <a:pt x="57917" y="1"/>
                      </a:moveTo>
                      <a:lnTo>
                        <a:pt x="55688" y="18"/>
                      </a:lnTo>
                      <a:lnTo>
                        <a:pt x="53511" y="52"/>
                      </a:lnTo>
                      <a:lnTo>
                        <a:pt x="51419" y="121"/>
                      </a:lnTo>
                      <a:lnTo>
                        <a:pt x="50442" y="172"/>
                      </a:lnTo>
                      <a:lnTo>
                        <a:pt x="49499" y="224"/>
                      </a:lnTo>
                      <a:lnTo>
                        <a:pt x="48607" y="292"/>
                      </a:lnTo>
                      <a:lnTo>
                        <a:pt x="47767" y="361"/>
                      </a:lnTo>
                      <a:lnTo>
                        <a:pt x="47013" y="447"/>
                      </a:lnTo>
                      <a:lnTo>
                        <a:pt x="46327" y="532"/>
                      </a:lnTo>
                      <a:lnTo>
                        <a:pt x="45744" y="635"/>
                      </a:lnTo>
                      <a:lnTo>
                        <a:pt x="45230" y="755"/>
                      </a:lnTo>
                      <a:lnTo>
                        <a:pt x="45024" y="824"/>
                      </a:lnTo>
                      <a:lnTo>
                        <a:pt x="44835" y="892"/>
                      </a:lnTo>
                      <a:lnTo>
                        <a:pt x="44681" y="961"/>
                      </a:lnTo>
                      <a:lnTo>
                        <a:pt x="44544" y="1030"/>
                      </a:lnTo>
                      <a:lnTo>
                        <a:pt x="44252" y="1218"/>
                      </a:lnTo>
                      <a:lnTo>
                        <a:pt x="43944" y="1475"/>
                      </a:lnTo>
                      <a:lnTo>
                        <a:pt x="43584" y="1767"/>
                      </a:lnTo>
                      <a:lnTo>
                        <a:pt x="43206" y="2127"/>
                      </a:lnTo>
                      <a:lnTo>
                        <a:pt x="42812" y="2504"/>
                      </a:lnTo>
                      <a:lnTo>
                        <a:pt x="42384" y="2933"/>
                      </a:lnTo>
                      <a:lnTo>
                        <a:pt x="41458" y="3893"/>
                      </a:lnTo>
                      <a:lnTo>
                        <a:pt x="40480" y="4973"/>
                      </a:lnTo>
                      <a:lnTo>
                        <a:pt x="39469" y="6122"/>
                      </a:lnTo>
                      <a:lnTo>
                        <a:pt x="38440" y="7305"/>
                      </a:lnTo>
                      <a:lnTo>
                        <a:pt x="37429" y="8505"/>
                      </a:lnTo>
                      <a:lnTo>
                        <a:pt x="36451" y="9688"/>
                      </a:lnTo>
                      <a:lnTo>
                        <a:pt x="35525" y="10802"/>
                      </a:lnTo>
                      <a:lnTo>
                        <a:pt x="33931" y="12774"/>
                      </a:lnTo>
                      <a:lnTo>
                        <a:pt x="32834" y="14146"/>
                      </a:lnTo>
                      <a:lnTo>
                        <a:pt x="32439" y="14660"/>
                      </a:lnTo>
                      <a:lnTo>
                        <a:pt x="7321" y="12620"/>
                      </a:lnTo>
                      <a:lnTo>
                        <a:pt x="6807" y="12928"/>
                      </a:lnTo>
                      <a:lnTo>
                        <a:pt x="6241" y="13289"/>
                      </a:lnTo>
                      <a:lnTo>
                        <a:pt x="5521" y="13769"/>
                      </a:lnTo>
                      <a:lnTo>
                        <a:pt x="5110" y="14060"/>
                      </a:lnTo>
                      <a:lnTo>
                        <a:pt x="4698" y="14369"/>
                      </a:lnTo>
                      <a:lnTo>
                        <a:pt x="4269" y="14712"/>
                      </a:lnTo>
                      <a:lnTo>
                        <a:pt x="3824" y="15072"/>
                      </a:lnTo>
                      <a:lnTo>
                        <a:pt x="3378" y="15466"/>
                      </a:lnTo>
                      <a:lnTo>
                        <a:pt x="2932" y="15877"/>
                      </a:lnTo>
                      <a:lnTo>
                        <a:pt x="2504" y="16306"/>
                      </a:lnTo>
                      <a:lnTo>
                        <a:pt x="2092" y="16752"/>
                      </a:lnTo>
                      <a:lnTo>
                        <a:pt x="1698" y="17232"/>
                      </a:lnTo>
                      <a:lnTo>
                        <a:pt x="1321" y="17712"/>
                      </a:lnTo>
                      <a:lnTo>
                        <a:pt x="995" y="18209"/>
                      </a:lnTo>
                      <a:lnTo>
                        <a:pt x="840" y="18466"/>
                      </a:lnTo>
                      <a:lnTo>
                        <a:pt x="703" y="18724"/>
                      </a:lnTo>
                      <a:lnTo>
                        <a:pt x="566" y="18981"/>
                      </a:lnTo>
                      <a:lnTo>
                        <a:pt x="446" y="19238"/>
                      </a:lnTo>
                      <a:lnTo>
                        <a:pt x="343" y="19512"/>
                      </a:lnTo>
                      <a:lnTo>
                        <a:pt x="240" y="19769"/>
                      </a:lnTo>
                      <a:lnTo>
                        <a:pt x="172" y="20044"/>
                      </a:lnTo>
                      <a:lnTo>
                        <a:pt x="103" y="20318"/>
                      </a:lnTo>
                      <a:lnTo>
                        <a:pt x="52" y="20592"/>
                      </a:lnTo>
                      <a:lnTo>
                        <a:pt x="17" y="20884"/>
                      </a:lnTo>
                      <a:lnTo>
                        <a:pt x="0" y="21158"/>
                      </a:lnTo>
                      <a:lnTo>
                        <a:pt x="0" y="21433"/>
                      </a:lnTo>
                      <a:lnTo>
                        <a:pt x="35" y="21724"/>
                      </a:lnTo>
                      <a:lnTo>
                        <a:pt x="69" y="21998"/>
                      </a:lnTo>
                      <a:lnTo>
                        <a:pt x="120" y="22290"/>
                      </a:lnTo>
                      <a:lnTo>
                        <a:pt x="206" y="22564"/>
                      </a:lnTo>
                      <a:lnTo>
                        <a:pt x="309" y="22856"/>
                      </a:lnTo>
                      <a:lnTo>
                        <a:pt x="429" y="23147"/>
                      </a:lnTo>
                      <a:lnTo>
                        <a:pt x="583" y="23439"/>
                      </a:lnTo>
                      <a:lnTo>
                        <a:pt x="755" y="23713"/>
                      </a:lnTo>
                      <a:lnTo>
                        <a:pt x="943" y="24004"/>
                      </a:lnTo>
                      <a:lnTo>
                        <a:pt x="1166" y="24296"/>
                      </a:lnTo>
                      <a:lnTo>
                        <a:pt x="1406" y="24570"/>
                      </a:lnTo>
                      <a:lnTo>
                        <a:pt x="1681" y="24862"/>
                      </a:lnTo>
                      <a:lnTo>
                        <a:pt x="1972" y="25153"/>
                      </a:lnTo>
                      <a:lnTo>
                        <a:pt x="2298" y="25427"/>
                      </a:lnTo>
                      <a:lnTo>
                        <a:pt x="2966" y="25959"/>
                      </a:lnTo>
                      <a:lnTo>
                        <a:pt x="3618" y="26473"/>
                      </a:lnTo>
                      <a:lnTo>
                        <a:pt x="4287" y="26953"/>
                      </a:lnTo>
                      <a:lnTo>
                        <a:pt x="4972" y="27416"/>
                      </a:lnTo>
                      <a:lnTo>
                        <a:pt x="5658" y="27845"/>
                      </a:lnTo>
                      <a:lnTo>
                        <a:pt x="6344" y="28274"/>
                      </a:lnTo>
                      <a:lnTo>
                        <a:pt x="7047" y="28668"/>
                      </a:lnTo>
                      <a:lnTo>
                        <a:pt x="7750" y="29028"/>
                      </a:lnTo>
                      <a:lnTo>
                        <a:pt x="8470" y="29388"/>
                      </a:lnTo>
                      <a:lnTo>
                        <a:pt x="9173" y="29731"/>
                      </a:lnTo>
                      <a:lnTo>
                        <a:pt x="9893" y="30039"/>
                      </a:lnTo>
                      <a:lnTo>
                        <a:pt x="10613" y="30331"/>
                      </a:lnTo>
                      <a:lnTo>
                        <a:pt x="11333" y="30605"/>
                      </a:lnTo>
                      <a:lnTo>
                        <a:pt x="12071" y="30862"/>
                      </a:lnTo>
                      <a:lnTo>
                        <a:pt x="12791" y="31120"/>
                      </a:lnTo>
                      <a:lnTo>
                        <a:pt x="13528" y="31343"/>
                      </a:lnTo>
                      <a:lnTo>
                        <a:pt x="14248" y="31548"/>
                      </a:lnTo>
                      <a:lnTo>
                        <a:pt x="14985" y="31737"/>
                      </a:lnTo>
                      <a:lnTo>
                        <a:pt x="15705" y="31908"/>
                      </a:lnTo>
                      <a:lnTo>
                        <a:pt x="16443" y="32063"/>
                      </a:lnTo>
                      <a:lnTo>
                        <a:pt x="17163" y="32217"/>
                      </a:lnTo>
                      <a:lnTo>
                        <a:pt x="17883" y="32337"/>
                      </a:lnTo>
                      <a:lnTo>
                        <a:pt x="18620" y="32457"/>
                      </a:lnTo>
                      <a:lnTo>
                        <a:pt x="19323" y="32560"/>
                      </a:lnTo>
                      <a:lnTo>
                        <a:pt x="20043" y="32646"/>
                      </a:lnTo>
                      <a:lnTo>
                        <a:pt x="20763" y="32731"/>
                      </a:lnTo>
                      <a:lnTo>
                        <a:pt x="21466" y="32800"/>
                      </a:lnTo>
                      <a:lnTo>
                        <a:pt x="22169" y="32851"/>
                      </a:lnTo>
                      <a:lnTo>
                        <a:pt x="22855" y="32886"/>
                      </a:lnTo>
                      <a:lnTo>
                        <a:pt x="23541" y="32920"/>
                      </a:lnTo>
                      <a:lnTo>
                        <a:pt x="24895" y="32937"/>
                      </a:lnTo>
                      <a:lnTo>
                        <a:pt x="26215" y="32937"/>
                      </a:lnTo>
                      <a:lnTo>
                        <a:pt x="27501" y="32886"/>
                      </a:lnTo>
                      <a:lnTo>
                        <a:pt x="28753" y="32817"/>
                      </a:lnTo>
                      <a:lnTo>
                        <a:pt x="29953" y="32714"/>
                      </a:lnTo>
                      <a:lnTo>
                        <a:pt x="31085" y="32577"/>
                      </a:lnTo>
                      <a:lnTo>
                        <a:pt x="32182" y="32440"/>
                      </a:lnTo>
                      <a:lnTo>
                        <a:pt x="33228" y="32268"/>
                      </a:lnTo>
                      <a:lnTo>
                        <a:pt x="34188" y="32097"/>
                      </a:lnTo>
                      <a:lnTo>
                        <a:pt x="35097" y="31908"/>
                      </a:lnTo>
                      <a:lnTo>
                        <a:pt x="35937" y="31720"/>
                      </a:lnTo>
                      <a:lnTo>
                        <a:pt x="36691" y="31514"/>
                      </a:lnTo>
                      <a:lnTo>
                        <a:pt x="37360" y="31325"/>
                      </a:lnTo>
                      <a:lnTo>
                        <a:pt x="37960" y="31137"/>
                      </a:lnTo>
                      <a:lnTo>
                        <a:pt x="38457" y="30948"/>
                      </a:lnTo>
                      <a:lnTo>
                        <a:pt x="38869" y="30777"/>
                      </a:lnTo>
                      <a:lnTo>
                        <a:pt x="39177" y="30622"/>
                      </a:lnTo>
                      <a:lnTo>
                        <a:pt x="39315" y="30537"/>
                      </a:lnTo>
                      <a:lnTo>
                        <a:pt x="39452" y="30434"/>
                      </a:lnTo>
                      <a:lnTo>
                        <a:pt x="39606" y="30280"/>
                      </a:lnTo>
                      <a:lnTo>
                        <a:pt x="39777" y="30125"/>
                      </a:lnTo>
                      <a:lnTo>
                        <a:pt x="40120" y="29714"/>
                      </a:lnTo>
                      <a:lnTo>
                        <a:pt x="40515" y="29234"/>
                      </a:lnTo>
                      <a:lnTo>
                        <a:pt x="40926" y="28651"/>
                      </a:lnTo>
                      <a:lnTo>
                        <a:pt x="41372" y="28016"/>
                      </a:lnTo>
                      <a:lnTo>
                        <a:pt x="41835" y="27296"/>
                      </a:lnTo>
                      <a:lnTo>
                        <a:pt x="42332" y="26525"/>
                      </a:lnTo>
                      <a:lnTo>
                        <a:pt x="42829" y="25685"/>
                      </a:lnTo>
                      <a:lnTo>
                        <a:pt x="43344" y="24810"/>
                      </a:lnTo>
                      <a:lnTo>
                        <a:pt x="44424" y="22958"/>
                      </a:lnTo>
                      <a:lnTo>
                        <a:pt x="45504" y="21004"/>
                      </a:lnTo>
                      <a:lnTo>
                        <a:pt x="46567" y="19015"/>
                      </a:lnTo>
                      <a:lnTo>
                        <a:pt x="47613" y="17026"/>
                      </a:lnTo>
                      <a:lnTo>
                        <a:pt x="48607" y="15123"/>
                      </a:lnTo>
                      <a:lnTo>
                        <a:pt x="49499" y="13357"/>
                      </a:lnTo>
                      <a:lnTo>
                        <a:pt x="50305" y="11780"/>
                      </a:lnTo>
                      <a:lnTo>
                        <a:pt x="51471" y="9448"/>
                      </a:lnTo>
                      <a:lnTo>
                        <a:pt x="51899" y="8556"/>
                      </a:lnTo>
                      <a:lnTo>
                        <a:pt x="69370" y="687"/>
                      </a:lnTo>
                      <a:lnTo>
                        <a:pt x="69370" y="155"/>
                      </a:lnTo>
                      <a:lnTo>
                        <a:pt x="68410" y="138"/>
                      </a:lnTo>
                      <a:lnTo>
                        <a:pt x="65855" y="69"/>
                      </a:lnTo>
                      <a:lnTo>
                        <a:pt x="62186" y="18"/>
                      </a:lnTo>
                      <a:lnTo>
                        <a:pt x="60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23"/>
                <p:cNvSpPr/>
                <p:nvPr/>
              </p:nvSpPr>
              <p:spPr>
                <a:xfrm>
                  <a:off x="7183075" y="2772644"/>
                  <a:ext cx="672798" cy="38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87" h="22050" extrusionOk="0">
                      <a:moveTo>
                        <a:pt x="26833" y="1"/>
                      </a:moveTo>
                      <a:lnTo>
                        <a:pt x="24604" y="18"/>
                      </a:lnTo>
                      <a:lnTo>
                        <a:pt x="22427" y="52"/>
                      </a:lnTo>
                      <a:lnTo>
                        <a:pt x="20335" y="121"/>
                      </a:lnTo>
                      <a:lnTo>
                        <a:pt x="19358" y="172"/>
                      </a:lnTo>
                      <a:lnTo>
                        <a:pt x="18415" y="224"/>
                      </a:lnTo>
                      <a:lnTo>
                        <a:pt x="17523" y="292"/>
                      </a:lnTo>
                      <a:lnTo>
                        <a:pt x="16683" y="361"/>
                      </a:lnTo>
                      <a:lnTo>
                        <a:pt x="15929" y="447"/>
                      </a:lnTo>
                      <a:lnTo>
                        <a:pt x="15243" y="532"/>
                      </a:lnTo>
                      <a:lnTo>
                        <a:pt x="14660" y="635"/>
                      </a:lnTo>
                      <a:lnTo>
                        <a:pt x="14146" y="755"/>
                      </a:lnTo>
                      <a:lnTo>
                        <a:pt x="13940" y="824"/>
                      </a:lnTo>
                      <a:lnTo>
                        <a:pt x="13751" y="892"/>
                      </a:lnTo>
                      <a:lnTo>
                        <a:pt x="13597" y="961"/>
                      </a:lnTo>
                      <a:lnTo>
                        <a:pt x="13460" y="1030"/>
                      </a:lnTo>
                      <a:lnTo>
                        <a:pt x="13168" y="1218"/>
                      </a:lnTo>
                      <a:lnTo>
                        <a:pt x="12860" y="1475"/>
                      </a:lnTo>
                      <a:lnTo>
                        <a:pt x="12500" y="1767"/>
                      </a:lnTo>
                      <a:lnTo>
                        <a:pt x="12122" y="2127"/>
                      </a:lnTo>
                      <a:lnTo>
                        <a:pt x="11728" y="2504"/>
                      </a:lnTo>
                      <a:lnTo>
                        <a:pt x="11300" y="2933"/>
                      </a:lnTo>
                      <a:lnTo>
                        <a:pt x="10374" y="3893"/>
                      </a:lnTo>
                      <a:lnTo>
                        <a:pt x="9396" y="4973"/>
                      </a:lnTo>
                      <a:lnTo>
                        <a:pt x="8385" y="6122"/>
                      </a:lnTo>
                      <a:lnTo>
                        <a:pt x="7356" y="7305"/>
                      </a:lnTo>
                      <a:lnTo>
                        <a:pt x="6345" y="8505"/>
                      </a:lnTo>
                      <a:lnTo>
                        <a:pt x="5367" y="9688"/>
                      </a:lnTo>
                      <a:lnTo>
                        <a:pt x="4441" y="10802"/>
                      </a:lnTo>
                      <a:lnTo>
                        <a:pt x="2847" y="12774"/>
                      </a:lnTo>
                      <a:lnTo>
                        <a:pt x="1750" y="14146"/>
                      </a:lnTo>
                      <a:lnTo>
                        <a:pt x="1355" y="14660"/>
                      </a:lnTo>
                      <a:lnTo>
                        <a:pt x="1" y="14557"/>
                      </a:lnTo>
                      <a:lnTo>
                        <a:pt x="5316" y="22050"/>
                      </a:lnTo>
                      <a:lnTo>
                        <a:pt x="5710" y="21398"/>
                      </a:lnTo>
                      <a:lnTo>
                        <a:pt x="6773" y="19649"/>
                      </a:lnTo>
                      <a:lnTo>
                        <a:pt x="8299" y="17146"/>
                      </a:lnTo>
                      <a:lnTo>
                        <a:pt x="9174" y="15740"/>
                      </a:lnTo>
                      <a:lnTo>
                        <a:pt x="10099" y="14283"/>
                      </a:lnTo>
                      <a:lnTo>
                        <a:pt x="11042" y="12808"/>
                      </a:lnTo>
                      <a:lnTo>
                        <a:pt x="12002" y="11385"/>
                      </a:lnTo>
                      <a:lnTo>
                        <a:pt x="12911" y="10031"/>
                      </a:lnTo>
                      <a:lnTo>
                        <a:pt x="13786" y="8796"/>
                      </a:lnTo>
                      <a:lnTo>
                        <a:pt x="14197" y="8248"/>
                      </a:lnTo>
                      <a:lnTo>
                        <a:pt x="14591" y="7751"/>
                      </a:lnTo>
                      <a:lnTo>
                        <a:pt x="14951" y="7305"/>
                      </a:lnTo>
                      <a:lnTo>
                        <a:pt x="15294" y="6910"/>
                      </a:lnTo>
                      <a:lnTo>
                        <a:pt x="15603" y="6585"/>
                      </a:lnTo>
                      <a:lnTo>
                        <a:pt x="15877" y="6328"/>
                      </a:lnTo>
                      <a:lnTo>
                        <a:pt x="16117" y="6139"/>
                      </a:lnTo>
                      <a:lnTo>
                        <a:pt x="16220" y="6087"/>
                      </a:lnTo>
                      <a:lnTo>
                        <a:pt x="16306" y="6053"/>
                      </a:lnTo>
                      <a:lnTo>
                        <a:pt x="17558" y="5693"/>
                      </a:lnTo>
                      <a:lnTo>
                        <a:pt x="19838" y="5076"/>
                      </a:lnTo>
                      <a:lnTo>
                        <a:pt x="22873" y="4270"/>
                      </a:lnTo>
                      <a:lnTo>
                        <a:pt x="26319" y="3361"/>
                      </a:lnTo>
                      <a:lnTo>
                        <a:pt x="29902" y="2436"/>
                      </a:lnTo>
                      <a:lnTo>
                        <a:pt x="33297" y="1578"/>
                      </a:lnTo>
                      <a:lnTo>
                        <a:pt x="36195" y="858"/>
                      </a:lnTo>
                      <a:lnTo>
                        <a:pt x="38286" y="344"/>
                      </a:lnTo>
                      <a:lnTo>
                        <a:pt x="38286" y="155"/>
                      </a:lnTo>
                      <a:lnTo>
                        <a:pt x="37326" y="138"/>
                      </a:lnTo>
                      <a:lnTo>
                        <a:pt x="34771" y="69"/>
                      </a:lnTo>
                      <a:lnTo>
                        <a:pt x="31102" y="18"/>
                      </a:lnTo>
                      <a:lnTo>
                        <a:pt x="29011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23"/>
                <p:cNvSpPr/>
                <p:nvPr/>
              </p:nvSpPr>
              <p:spPr>
                <a:xfrm>
                  <a:off x="6709461" y="2985359"/>
                  <a:ext cx="436272" cy="75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27" h="4270" extrusionOk="0">
                      <a:moveTo>
                        <a:pt x="3532" y="0"/>
                      </a:moveTo>
                      <a:lnTo>
                        <a:pt x="2401" y="858"/>
                      </a:lnTo>
                      <a:lnTo>
                        <a:pt x="1252" y="1715"/>
                      </a:lnTo>
                      <a:lnTo>
                        <a:pt x="0" y="2709"/>
                      </a:lnTo>
                      <a:lnTo>
                        <a:pt x="120" y="2829"/>
                      </a:lnTo>
                      <a:lnTo>
                        <a:pt x="258" y="2932"/>
                      </a:lnTo>
                      <a:lnTo>
                        <a:pt x="412" y="3035"/>
                      </a:lnTo>
                      <a:lnTo>
                        <a:pt x="600" y="3121"/>
                      </a:lnTo>
                      <a:lnTo>
                        <a:pt x="789" y="3224"/>
                      </a:lnTo>
                      <a:lnTo>
                        <a:pt x="1012" y="3310"/>
                      </a:lnTo>
                      <a:lnTo>
                        <a:pt x="1509" y="3464"/>
                      </a:lnTo>
                      <a:lnTo>
                        <a:pt x="2092" y="3618"/>
                      </a:lnTo>
                      <a:lnTo>
                        <a:pt x="2726" y="3755"/>
                      </a:lnTo>
                      <a:lnTo>
                        <a:pt x="3412" y="3875"/>
                      </a:lnTo>
                      <a:lnTo>
                        <a:pt x="4167" y="3978"/>
                      </a:lnTo>
                      <a:lnTo>
                        <a:pt x="4972" y="4064"/>
                      </a:lnTo>
                      <a:lnTo>
                        <a:pt x="5813" y="4133"/>
                      </a:lnTo>
                      <a:lnTo>
                        <a:pt x="6704" y="4184"/>
                      </a:lnTo>
                      <a:lnTo>
                        <a:pt x="7630" y="4235"/>
                      </a:lnTo>
                      <a:lnTo>
                        <a:pt x="8573" y="4253"/>
                      </a:lnTo>
                      <a:lnTo>
                        <a:pt x="9550" y="4270"/>
                      </a:lnTo>
                      <a:lnTo>
                        <a:pt x="10528" y="4270"/>
                      </a:lnTo>
                      <a:lnTo>
                        <a:pt x="11539" y="4253"/>
                      </a:lnTo>
                      <a:lnTo>
                        <a:pt x="12534" y="4235"/>
                      </a:lnTo>
                      <a:lnTo>
                        <a:pt x="13545" y="4184"/>
                      </a:lnTo>
                      <a:lnTo>
                        <a:pt x="14557" y="4133"/>
                      </a:lnTo>
                      <a:lnTo>
                        <a:pt x="15551" y="4064"/>
                      </a:lnTo>
                      <a:lnTo>
                        <a:pt x="16528" y="3978"/>
                      </a:lnTo>
                      <a:lnTo>
                        <a:pt x="17489" y="3892"/>
                      </a:lnTo>
                      <a:lnTo>
                        <a:pt x="18432" y="3790"/>
                      </a:lnTo>
                      <a:lnTo>
                        <a:pt x="19340" y="3670"/>
                      </a:lnTo>
                      <a:lnTo>
                        <a:pt x="20198" y="3532"/>
                      </a:lnTo>
                      <a:lnTo>
                        <a:pt x="21038" y="3378"/>
                      </a:lnTo>
                      <a:lnTo>
                        <a:pt x="21809" y="3224"/>
                      </a:lnTo>
                      <a:lnTo>
                        <a:pt x="22546" y="3069"/>
                      </a:lnTo>
                      <a:lnTo>
                        <a:pt x="23215" y="2881"/>
                      </a:lnTo>
                      <a:lnTo>
                        <a:pt x="23815" y="2692"/>
                      </a:lnTo>
                      <a:lnTo>
                        <a:pt x="24364" y="2487"/>
                      </a:lnTo>
                      <a:lnTo>
                        <a:pt x="24604" y="2384"/>
                      </a:lnTo>
                      <a:lnTo>
                        <a:pt x="24827" y="2281"/>
                      </a:lnTo>
                      <a:lnTo>
                        <a:pt x="35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23"/>
                <p:cNvSpPr/>
                <p:nvPr/>
              </p:nvSpPr>
              <p:spPr>
                <a:xfrm>
                  <a:off x="6535915" y="3032366"/>
                  <a:ext cx="178080" cy="14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4" h="8265" extrusionOk="0">
                      <a:moveTo>
                        <a:pt x="3121" y="0"/>
                      </a:moveTo>
                      <a:lnTo>
                        <a:pt x="1" y="2521"/>
                      </a:lnTo>
                      <a:lnTo>
                        <a:pt x="6173" y="8264"/>
                      </a:lnTo>
                      <a:lnTo>
                        <a:pt x="6242" y="7630"/>
                      </a:lnTo>
                      <a:lnTo>
                        <a:pt x="6327" y="7030"/>
                      </a:lnTo>
                      <a:lnTo>
                        <a:pt x="6447" y="6430"/>
                      </a:lnTo>
                      <a:lnTo>
                        <a:pt x="6584" y="5864"/>
                      </a:lnTo>
                      <a:lnTo>
                        <a:pt x="6756" y="5332"/>
                      </a:lnTo>
                      <a:lnTo>
                        <a:pt x="6944" y="4801"/>
                      </a:lnTo>
                      <a:lnTo>
                        <a:pt x="7167" y="4304"/>
                      </a:lnTo>
                      <a:lnTo>
                        <a:pt x="7407" y="3824"/>
                      </a:lnTo>
                      <a:lnTo>
                        <a:pt x="7665" y="3361"/>
                      </a:lnTo>
                      <a:lnTo>
                        <a:pt x="7956" y="2915"/>
                      </a:lnTo>
                      <a:lnTo>
                        <a:pt x="8265" y="2486"/>
                      </a:lnTo>
                      <a:lnTo>
                        <a:pt x="8590" y="2075"/>
                      </a:lnTo>
                      <a:lnTo>
                        <a:pt x="8950" y="1680"/>
                      </a:lnTo>
                      <a:lnTo>
                        <a:pt x="9311" y="1303"/>
                      </a:lnTo>
                      <a:lnTo>
                        <a:pt x="9705" y="960"/>
                      </a:lnTo>
                      <a:lnTo>
                        <a:pt x="10134" y="617"/>
                      </a:lnTo>
                      <a:lnTo>
                        <a:pt x="3121" y="0"/>
                      </a:lnTo>
                      <a:close/>
                    </a:path>
                  </a:pathLst>
                </a:custGeom>
                <a:solidFill>
                  <a:srgbClr val="ED76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23"/>
                <p:cNvSpPr/>
                <p:nvPr/>
              </p:nvSpPr>
              <p:spPr>
                <a:xfrm>
                  <a:off x="6614551" y="3026040"/>
                  <a:ext cx="99443" cy="158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9" h="9019" extrusionOk="0">
                      <a:moveTo>
                        <a:pt x="5659" y="0"/>
                      </a:moveTo>
                      <a:lnTo>
                        <a:pt x="2710" y="394"/>
                      </a:lnTo>
                      <a:lnTo>
                        <a:pt x="1" y="7613"/>
                      </a:lnTo>
                      <a:lnTo>
                        <a:pt x="1852" y="9019"/>
                      </a:lnTo>
                      <a:lnTo>
                        <a:pt x="5659" y="0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23"/>
                <p:cNvSpPr/>
                <p:nvPr/>
              </p:nvSpPr>
              <p:spPr>
                <a:xfrm>
                  <a:off x="6637747" y="3026040"/>
                  <a:ext cx="76247" cy="80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9" h="4578" extrusionOk="0">
                      <a:moveTo>
                        <a:pt x="4339" y="0"/>
                      </a:moveTo>
                      <a:lnTo>
                        <a:pt x="1390" y="394"/>
                      </a:lnTo>
                      <a:lnTo>
                        <a:pt x="1" y="4064"/>
                      </a:lnTo>
                      <a:lnTo>
                        <a:pt x="224" y="4218"/>
                      </a:lnTo>
                      <a:lnTo>
                        <a:pt x="464" y="4338"/>
                      </a:lnTo>
                      <a:lnTo>
                        <a:pt x="738" y="4441"/>
                      </a:lnTo>
                      <a:lnTo>
                        <a:pt x="1029" y="4509"/>
                      </a:lnTo>
                      <a:lnTo>
                        <a:pt x="1338" y="4561"/>
                      </a:lnTo>
                      <a:lnTo>
                        <a:pt x="1681" y="4578"/>
                      </a:lnTo>
                      <a:lnTo>
                        <a:pt x="2041" y="4561"/>
                      </a:lnTo>
                      <a:lnTo>
                        <a:pt x="2418" y="4526"/>
                      </a:lnTo>
                      <a:lnTo>
                        <a:pt x="433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23"/>
                <p:cNvSpPr/>
                <p:nvPr/>
              </p:nvSpPr>
              <p:spPr>
                <a:xfrm>
                  <a:off x="6456680" y="2963973"/>
                  <a:ext cx="196144" cy="125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2" h="7150" extrusionOk="0">
                      <a:moveTo>
                        <a:pt x="1955" y="0"/>
                      </a:moveTo>
                      <a:lnTo>
                        <a:pt x="1835" y="17"/>
                      </a:lnTo>
                      <a:lnTo>
                        <a:pt x="1749" y="52"/>
                      </a:lnTo>
                      <a:lnTo>
                        <a:pt x="1646" y="103"/>
                      </a:lnTo>
                      <a:lnTo>
                        <a:pt x="1458" y="206"/>
                      </a:lnTo>
                      <a:lnTo>
                        <a:pt x="1269" y="377"/>
                      </a:lnTo>
                      <a:lnTo>
                        <a:pt x="1081" y="566"/>
                      </a:lnTo>
                      <a:lnTo>
                        <a:pt x="909" y="789"/>
                      </a:lnTo>
                      <a:lnTo>
                        <a:pt x="738" y="1029"/>
                      </a:lnTo>
                      <a:lnTo>
                        <a:pt x="566" y="1303"/>
                      </a:lnTo>
                      <a:lnTo>
                        <a:pt x="429" y="1595"/>
                      </a:lnTo>
                      <a:lnTo>
                        <a:pt x="292" y="1886"/>
                      </a:lnTo>
                      <a:lnTo>
                        <a:pt x="189" y="2195"/>
                      </a:lnTo>
                      <a:lnTo>
                        <a:pt x="86" y="2503"/>
                      </a:lnTo>
                      <a:lnTo>
                        <a:pt x="35" y="2795"/>
                      </a:lnTo>
                      <a:lnTo>
                        <a:pt x="0" y="3086"/>
                      </a:lnTo>
                      <a:lnTo>
                        <a:pt x="0" y="3378"/>
                      </a:lnTo>
                      <a:lnTo>
                        <a:pt x="18" y="3635"/>
                      </a:lnTo>
                      <a:lnTo>
                        <a:pt x="52" y="3755"/>
                      </a:lnTo>
                      <a:lnTo>
                        <a:pt x="86" y="3875"/>
                      </a:lnTo>
                      <a:lnTo>
                        <a:pt x="172" y="4046"/>
                      </a:lnTo>
                      <a:lnTo>
                        <a:pt x="275" y="4218"/>
                      </a:lnTo>
                      <a:lnTo>
                        <a:pt x="412" y="4372"/>
                      </a:lnTo>
                      <a:lnTo>
                        <a:pt x="566" y="4544"/>
                      </a:lnTo>
                      <a:lnTo>
                        <a:pt x="738" y="4715"/>
                      </a:lnTo>
                      <a:lnTo>
                        <a:pt x="926" y="4869"/>
                      </a:lnTo>
                      <a:lnTo>
                        <a:pt x="1149" y="5041"/>
                      </a:lnTo>
                      <a:lnTo>
                        <a:pt x="1389" y="5195"/>
                      </a:lnTo>
                      <a:lnTo>
                        <a:pt x="1629" y="5367"/>
                      </a:lnTo>
                      <a:lnTo>
                        <a:pt x="1886" y="5521"/>
                      </a:lnTo>
                      <a:lnTo>
                        <a:pt x="2452" y="5812"/>
                      </a:lnTo>
                      <a:lnTo>
                        <a:pt x="3069" y="6087"/>
                      </a:lnTo>
                      <a:lnTo>
                        <a:pt x="3687" y="6344"/>
                      </a:lnTo>
                      <a:lnTo>
                        <a:pt x="4338" y="6567"/>
                      </a:lnTo>
                      <a:lnTo>
                        <a:pt x="4990" y="6773"/>
                      </a:lnTo>
                      <a:lnTo>
                        <a:pt x="5641" y="6927"/>
                      </a:lnTo>
                      <a:lnTo>
                        <a:pt x="6258" y="7047"/>
                      </a:lnTo>
                      <a:lnTo>
                        <a:pt x="6859" y="7133"/>
                      </a:lnTo>
                      <a:lnTo>
                        <a:pt x="7133" y="7150"/>
                      </a:lnTo>
                      <a:lnTo>
                        <a:pt x="7664" y="7150"/>
                      </a:lnTo>
                      <a:lnTo>
                        <a:pt x="7887" y="7133"/>
                      </a:lnTo>
                      <a:lnTo>
                        <a:pt x="8110" y="7098"/>
                      </a:lnTo>
                      <a:lnTo>
                        <a:pt x="8316" y="7064"/>
                      </a:lnTo>
                      <a:lnTo>
                        <a:pt x="8504" y="6995"/>
                      </a:lnTo>
                      <a:lnTo>
                        <a:pt x="8693" y="6910"/>
                      </a:lnTo>
                      <a:lnTo>
                        <a:pt x="8865" y="6824"/>
                      </a:lnTo>
                      <a:lnTo>
                        <a:pt x="9036" y="6704"/>
                      </a:lnTo>
                      <a:lnTo>
                        <a:pt x="9190" y="6567"/>
                      </a:lnTo>
                      <a:lnTo>
                        <a:pt x="9345" y="6430"/>
                      </a:lnTo>
                      <a:lnTo>
                        <a:pt x="9499" y="6275"/>
                      </a:lnTo>
                      <a:lnTo>
                        <a:pt x="9636" y="6104"/>
                      </a:lnTo>
                      <a:lnTo>
                        <a:pt x="9773" y="5932"/>
                      </a:lnTo>
                      <a:lnTo>
                        <a:pt x="9910" y="5744"/>
                      </a:lnTo>
                      <a:lnTo>
                        <a:pt x="10133" y="5332"/>
                      </a:lnTo>
                      <a:lnTo>
                        <a:pt x="10356" y="4921"/>
                      </a:lnTo>
                      <a:lnTo>
                        <a:pt x="10545" y="4492"/>
                      </a:lnTo>
                      <a:lnTo>
                        <a:pt x="10699" y="4064"/>
                      </a:lnTo>
                      <a:lnTo>
                        <a:pt x="10836" y="3652"/>
                      </a:lnTo>
                      <a:lnTo>
                        <a:pt x="10956" y="3258"/>
                      </a:lnTo>
                      <a:lnTo>
                        <a:pt x="11042" y="2881"/>
                      </a:lnTo>
                      <a:lnTo>
                        <a:pt x="11093" y="2555"/>
                      </a:lnTo>
                      <a:lnTo>
                        <a:pt x="11145" y="2280"/>
                      </a:lnTo>
                      <a:lnTo>
                        <a:pt x="11162" y="2058"/>
                      </a:lnTo>
                      <a:lnTo>
                        <a:pt x="11145" y="1903"/>
                      </a:lnTo>
                      <a:lnTo>
                        <a:pt x="11111" y="1835"/>
                      </a:lnTo>
                      <a:lnTo>
                        <a:pt x="11025" y="1783"/>
                      </a:lnTo>
                      <a:lnTo>
                        <a:pt x="10905" y="1715"/>
                      </a:lnTo>
                      <a:lnTo>
                        <a:pt x="10751" y="1629"/>
                      </a:lnTo>
                      <a:lnTo>
                        <a:pt x="10322" y="1475"/>
                      </a:lnTo>
                      <a:lnTo>
                        <a:pt x="9773" y="1320"/>
                      </a:lnTo>
                      <a:lnTo>
                        <a:pt x="9139" y="1149"/>
                      </a:lnTo>
                      <a:lnTo>
                        <a:pt x="8419" y="977"/>
                      </a:lnTo>
                      <a:lnTo>
                        <a:pt x="7630" y="806"/>
                      </a:lnTo>
                      <a:lnTo>
                        <a:pt x="6824" y="635"/>
                      </a:lnTo>
                      <a:lnTo>
                        <a:pt x="6001" y="480"/>
                      </a:lnTo>
                      <a:lnTo>
                        <a:pt x="5195" y="343"/>
                      </a:lnTo>
                      <a:lnTo>
                        <a:pt x="4407" y="223"/>
                      </a:lnTo>
                      <a:lnTo>
                        <a:pt x="3687" y="120"/>
                      </a:lnTo>
                      <a:lnTo>
                        <a:pt x="3052" y="52"/>
                      </a:lnTo>
                      <a:lnTo>
                        <a:pt x="2521" y="0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23"/>
                <p:cNvSpPr/>
                <p:nvPr/>
              </p:nvSpPr>
              <p:spPr>
                <a:xfrm>
                  <a:off x="6771527" y="2235154"/>
                  <a:ext cx="67496" cy="238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1" h="13580" extrusionOk="0">
                      <a:moveTo>
                        <a:pt x="0" y="1"/>
                      </a:moveTo>
                      <a:lnTo>
                        <a:pt x="17" y="12705"/>
                      </a:lnTo>
                      <a:lnTo>
                        <a:pt x="3035" y="13580"/>
                      </a:lnTo>
                      <a:lnTo>
                        <a:pt x="3841" y="9225"/>
                      </a:lnTo>
                      <a:lnTo>
                        <a:pt x="3206" y="111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23"/>
                <p:cNvSpPr/>
                <p:nvPr/>
              </p:nvSpPr>
              <p:spPr>
                <a:xfrm>
                  <a:off x="6815212" y="2374645"/>
                  <a:ext cx="118122" cy="141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2" h="8077" extrusionOk="0">
                      <a:moveTo>
                        <a:pt x="0" y="1"/>
                      </a:moveTo>
                      <a:lnTo>
                        <a:pt x="549" y="5642"/>
                      </a:lnTo>
                      <a:lnTo>
                        <a:pt x="1235" y="5196"/>
                      </a:lnTo>
                      <a:lnTo>
                        <a:pt x="6293" y="8025"/>
                      </a:lnTo>
                      <a:lnTo>
                        <a:pt x="6721" y="8076"/>
                      </a:lnTo>
                      <a:lnTo>
                        <a:pt x="6704" y="4116"/>
                      </a:lnTo>
                      <a:lnTo>
                        <a:pt x="3121" y="2658"/>
                      </a:lnTo>
                      <a:lnTo>
                        <a:pt x="1235" y="113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23"/>
                <p:cNvSpPr/>
                <p:nvPr/>
              </p:nvSpPr>
              <p:spPr>
                <a:xfrm>
                  <a:off x="6830570" y="2340607"/>
                  <a:ext cx="43105" cy="44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" h="2504" extrusionOk="0">
                      <a:moveTo>
                        <a:pt x="1" y="1"/>
                      </a:moveTo>
                      <a:lnTo>
                        <a:pt x="1" y="1012"/>
                      </a:lnTo>
                      <a:lnTo>
                        <a:pt x="2453" y="2504"/>
                      </a:lnTo>
                      <a:lnTo>
                        <a:pt x="2453" y="149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23"/>
                <p:cNvSpPr/>
                <p:nvPr/>
              </p:nvSpPr>
              <p:spPr>
                <a:xfrm>
                  <a:off x="6860408" y="2367422"/>
                  <a:ext cx="13267" cy="65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3704" extrusionOk="0">
                      <a:moveTo>
                        <a:pt x="0" y="0"/>
                      </a:moveTo>
                      <a:lnTo>
                        <a:pt x="0" y="3652"/>
                      </a:lnTo>
                      <a:lnTo>
                        <a:pt x="755" y="3704"/>
                      </a:lnTo>
                      <a:lnTo>
                        <a:pt x="755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C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23"/>
                <p:cNvSpPr/>
                <p:nvPr/>
              </p:nvSpPr>
              <p:spPr>
                <a:xfrm>
                  <a:off x="6780260" y="2449363"/>
                  <a:ext cx="28344" cy="2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3" h="1407" extrusionOk="0">
                      <a:moveTo>
                        <a:pt x="1184" y="1"/>
                      </a:moveTo>
                      <a:lnTo>
                        <a:pt x="0" y="447"/>
                      </a:lnTo>
                      <a:lnTo>
                        <a:pt x="446" y="1407"/>
                      </a:lnTo>
                      <a:lnTo>
                        <a:pt x="1612" y="961"/>
                      </a:lnTo>
                      <a:lnTo>
                        <a:pt x="1184" y="1"/>
                      </a:lnTo>
                      <a:close/>
                    </a:path>
                  </a:pathLst>
                </a:custGeom>
                <a:solidFill>
                  <a:srgbClr val="4C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3"/>
                <p:cNvSpPr/>
                <p:nvPr/>
              </p:nvSpPr>
              <p:spPr>
                <a:xfrm>
                  <a:off x="6770613" y="2229425"/>
                  <a:ext cx="35268" cy="241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" h="13752" extrusionOk="0">
                      <a:moveTo>
                        <a:pt x="1" y="1"/>
                      </a:moveTo>
                      <a:lnTo>
                        <a:pt x="18" y="13340"/>
                      </a:lnTo>
                      <a:lnTo>
                        <a:pt x="1424" y="13751"/>
                      </a:lnTo>
                      <a:lnTo>
                        <a:pt x="2007" y="13751"/>
                      </a:lnTo>
                      <a:lnTo>
                        <a:pt x="2007" y="7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23"/>
                <p:cNvSpPr/>
                <p:nvPr/>
              </p:nvSpPr>
              <p:spPr>
                <a:xfrm>
                  <a:off x="6772423" y="2355069"/>
                  <a:ext cx="16887" cy="49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" h="2830" extrusionOk="0">
                      <a:moveTo>
                        <a:pt x="1" y="0"/>
                      </a:moveTo>
                      <a:lnTo>
                        <a:pt x="18" y="2744"/>
                      </a:lnTo>
                      <a:lnTo>
                        <a:pt x="687" y="2829"/>
                      </a:lnTo>
                      <a:lnTo>
                        <a:pt x="961" y="2829"/>
                      </a:lnTo>
                      <a:lnTo>
                        <a:pt x="961" y="13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23"/>
                <p:cNvSpPr/>
                <p:nvPr/>
              </p:nvSpPr>
              <p:spPr>
                <a:xfrm>
                  <a:off x="6904691" y="2417434"/>
                  <a:ext cx="31947" cy="4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" h="2676" extrusionOk="0">
                      <a:moveTo>
                        <a:pt x="429" y="1"/>
                      </a:moveTo>
                      <a:lnTo>
                        <a:pt x="361" y="18"/>
                      </a:lnTo>
                      <a:lnTo>
                        <a:pt x="275" y="52"/>
                      </a:lnTo>
                      <a:lnTo>
                        <a:pt x="223" y="86"/>
                      </a:lnTo>
                      <a:lnTo>
                        <a:pt x="155" y="155"/>
                      </a:lnTo>
                      <a:lnTo>
                        <a:pt x="103" y="223"/>
                      </a:lnTo>
                      <a:lnTo>
                        <a:pt x="69" y="292"/>
                      </a:lnTo>
                      <a:lnTo>
                        <a:pt x="35" y="395"/>
                      </a:lnTo>
                      <a:lnTo>
                        <a:pt x="18" y="498"/>
                      </a:lnTo>
                      <a:lnTo>
                        <a:pt x="0" y="635"/>
                      </a:lnTo>
                      <a:lnTo>
                        <a:pt x="0" y="772"/>
                      </a:lnTo>
                      <a:lnTo>
                        <a:pt x="18" y="1081"/>
                      </a:lnTo>
                      <a:lnTo>
                        <a:pt x="86" y="1389"/>
                      </a:lnTo>
                      <a:lnTo>
                        <a:pt x="172" y="1681"/>
                      </a:lnTo>
                      <a:lnTo>
                        <a:pt x="292" y="1938"/>
                      </a:lnTo>
                      <a:lnTo>
                        <a:pt x="429" y="2178"/>
                      </a:lnTo>
                      <a:lnTo>
                        <a:pt x="583" y="2367"/>
                      </a:lnTo>
                      <a:lnTo>
                        <a:pt x="669" y="2452"/>
                      </a:lnTo>
                      <a:lnTo>
                        <a:pt x="755" y="2521"/>
                      </a:lnTo>
                      <a:lnTo>
                        <a:pt x="841" y="2590"/>
                      </a:lnTo>
                      <a:lnTo>
                        <a:pt x="943" y="2624"/>
                      </a:lnTo>
                      <a:lnTo>
                        <a:pt x="1029" y="2658"/>
                      </a:lnTo>
                      <a:lnTo>
                        <a:pt x="1132" y="2675"/>
                      </a:lnTo>
                      <a:lnTo>
                        <a:pt x="1218" y="2675"/>
                      </a:lnTo>
                      <a:lnTo>
                        <a:pt x="1286" y="2658"/>
                      </a:lnTo>
                      <a:lnTo>
                        <a:pt x="1372" y="2624"/>
                      </a:lnTo>
                      <a:lnTo>
                        <a:pt x="1441" y="2572"/>
                      </a:lnTo>
                      <a:lnTo>
                        <a:pt x="1509" y="2521"/>
                      </a:lnTo>
                      <a:lnTo>
                        <a:pt x="1578" y="2452"/>
                      </a:lnTo>
                      <a:lnTo>
                        <a:pt x="1629" y="2367"/>
                      </a:lnTo>
                      <a:lnTo>
                        <a:pt x="1681" y="2281"/>
                      </a:lnTo>
                      <a:lnTo>
                        <a:pt x="1715" y="2178"/>
                      </a:lnTo>
                      <a:lnTo>
                        <a:pt x="1749" y="2058"/>
                      </a:lnTo>
                      <a:lnTo>
                        <a:pt x="1801" y="1801"/>
                      </a:lnTo>
                      <a:lnTo>
                        <a:pt x="1818" y="1509"/>
                      </a:lnTo>
                      <a:lnTo>
                        <a:pt x="1784" y="1218"/>
                      </a:lnTo>
                      <a:lnTo>
                        <a:pt x="1732" y="961"/>
                      </a:lnTo>
                      <a:lnTo>
                        <a:pt x="1664" y="755"/>
                      </a:lnTo>
                      <a:lnTo>
                        <a:pt x="1561" y="566"/>
                      </a:lnTo>
                      <a:lnTo>
                        <a:pt x="1441" y="412"/>
                      </a:lnTo>
                      <a:lnTo>
                        <a:pt x="1304" y="275"/>
                      </a:lnTo>
                      <a:lnTo>
                        <a:pt x="1132" y="172"/>
                      </a:lnTo>
                      <a:lnTo>
                        <a:pt x="961" y="86"/>
                      </a:lnTo>
                      <a:lnTo>
                        <a:pt x="772" y="35"/>
                      </a:lnTo>
                      <a:lnTo>
                        <a:pt x="601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3"/>
                <p:cNvSpPr/>
                <p:nvPr/>
              </p:nvSpPr>
              <p:spPr>
                <a:xfrm>
                  <a:off x="6878772" y="2399668"/>
                  <a:ext cx="31964" cy="47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9" h="2675" extrusionOk="0">
                      <a:moveTo>
                        <a:pt x="430" y="0"/>
                      </a:moveTo>
                      <a:lnTo>
                        <a:pt x="361" y="17"/>
                      </a:lnTo>
                      <a:lnTo>
                        <a:pt x="292" y="51"/>
                      </a:lnTo>
                      <a:lnTo>
                        <a:pt x="224" y="86"/>
                      </a:lnTo>
                      <a:lnTo>
                        <a:pt x="172" y="137"/>
                      </a:lnTo>
                      <a:lnTo>
                        <a:pt x="121" y="206"/>
                      </a:lnTo>
                      <a:lnTo>
                        <a:pt x="70" y="291"/>
                      </a:lnTo>
                      <a:lnTo>
                        <a:pt x="35" y="394"/>
                      </a:lnTo>
                      <a:lnTo>
                        <a:pt x="18" y="497"/>
                      </a:lnTo>
                      <a:lnTo>
                        <a:pt x="1" y="634"/>
                      </a:lnTo>
                      <a:lnTo>
                        <a:pt x="1" y="772"/>
                      </a:lnTo>
                      <a:lnTo>
                        <a:pt x="35" y="1080"/>
                      </a:lnTo>
                      <a:lnTo>
                        <a:pt x="87" y="1389"/>
                      </a:lnTo>
                      <a:lnTo>
                        <a:pt x="172" y="1663"/>
                      </a:lnTo>
                      <a:lnTo>
                        <a:pt x="292" y="1937"/>
                      </a:lnTo>
                      <a:lnTo>
                        <a:pt x="430" y="2160"/>
                      </a:lnTo>
                      <a:lnTo>
                        <a:pt x="584" y="2366"/>
                      </a:lnTo>
                      <a:lnTo>
                        <a:pt x="670" y="2452"/>
                      </a:lnTo>
                      <a:lnTo>
                        <a:pt x="755" y="2520"/>
                      </a:lnTo>
                      <a:lnTo>
                        <a:pt x="858" y="2572"/>
                      </a:lnTo>
                      <a:lnTo>
                        <a:pt x="944" y="2623"/>
                      </a:lnTo>
                      <a:lnTo>
                        <a:pt x="1030" y="2658"/>
                      </a:lnTo>
                      <a:lnTo>
                        <a:pt x="1133" y="2675"/>
                      </a:lnTo>
                      <a:lnTo>
                        <a:pt x="1218" y="2658"/>
                      </a:lnTo>
                      <a:lnTo>
                        <a:pt x="1304" y="2640"/>
                      </a:lnTo>
                      <a:lnTo>
                        <a:pt x="1373" y="2623"/>
                      </a:lnTo>
                      <a:lnTo>
                        <a:pt x="1441" y="2572"/>
                      </a:lnTo>
                      <a:lnTo>
                        <a:pt x="1510" y="2520"/>
                      </a:lnTo>
                      <a:lnTo>
                        <a:pt x="1578" y="2452"/>
                      </a:lnTo>
                      <a:lnTo>
                        <a:pt x="1630" y="2366"/>
                      </a:lnTo>
                      <a:lnTo>
                        <a:pt x="1681" y="2263"/>
                      </a:lnTo>
                      <a:lnTo>
                        <a:pt x="1716" y="2160"/>
                      </a:lnTo>
                      <a:lnTo>
                        <a:pt x="1767" y="2057"/>
                      </a:lnTo>
                      <a:lnTo>
                        <a:pt x="1801" y="1783"/>
                      </a:lnTo>
                      <a:lnTo>
                        <a:pt x="1818" y="1492"/>
                      </a:lnTo>
                      <a:lnTo>
                        <a:pt x="1801" y="1217"/>
                      </a:lnTo>
                      <a:lnTo>
                        <a:pt x="1750" y="960"/>
                      </a:lnTo>
                      <a:lnTo>
                        <a:pt x="1664" y="737"/>
                      </a:lnTo>
                      <a:lnTo>
                        <a:pt x="1561" y="566"/>
                      </a:lnTo>
                      <a:lnTo>
                        <a:pt x="1441" y="411"/>
                      </a:lnTo>
                      <a:lnTo>
                        <a:pt x="1304" y="274"/>
                      </a:lnTo>
                      <a:lnTo>
                        <a:pt x="1133" y="171"/>
                      </a:lnTo>
                      <a:lnTo>
                        <a:pt x="961" y="86"/>
                      </a:lnTo>
                      <a:lnTo>
                        <a:pt x="773" y="17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23"/>
                <p:cNvSpPr/>
                <p:nvPr/>
              </p:nvSpPr>
              <p:spPr>
                <a:xfrm>
                  <a:off x="6812804" y="2376156"/>
                  <a:ext cx="126856" cy="178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9" h="10168" extrusionOk="0">
                      <a:moveTo>
                        <a:pt x="2092" y="1"/>
                      </a:moveTo>
                      <a:lnTo>
                        <a:pt x="1972" y="35"/>
                      </a:lnTo>
                      <a:lnTo>
                        <a:pt x="1869" y="69"/>
                      </a:lnTo>
                      <a:lnTo>
                        <a:pt x="1783" y="121"/>
                      </a:lnTo>
                      <a:lnTo>
                        <a:pt x="1715" y="189"/>
                      </a:lnTo>
                      <a:lnTo>
                        <a:pt x="1646" y="275"/>
                      </a:lnTo>
                      <a:lnTo>
                        <a:pt x="1595" y="378"/>
                      </a:lnTo>
                      <a:lnTo>
                        <a:pt x="1560" y="515"/>
                      </a:lnTo>
                      <a:lnTo>
                        <a:pt x="1543" y="652"/>
                      </a:lnTo>
                      <a:lnTo>
                        <a:pt x="1526" y="824"/>
                      </a:lnTo>
                      <a:lnTo>
                        <a:pt x="1526" y="1012"/>
                      </a:lnTo>
                      <a:lnTo>
                        <a:pt x="1560" y="1475"/>
                      </a:lnTo>
                      <a:lnTo>
                        <a:pt x="1612" y="2041"/>
                      </a:lnTo>
                      <a:lnTo>
                        <a:pt x="1698" y="2710"/>
                      </a:lnTo>
                      <a:lnTo>
                        <a:pt x="1732" y="2950"/>
                      </a:lnTo>
                      <a:lnTo>
                        <a:pt x="1749" y="3173"/>
                      </a:lnTo>
                      <a:lnTo>
                        <a:pt x="1749" y="3361"/>
                      </a:lnTo>
                      <a:lnTo>
                        <a:pt x="1732" y="3550"/>
                      </a:lnTo>
                      <a:lnTo>
                        <a:pt x="1715" y="3721"/>
                      </a:lnTo>
                      <a:lnTo>
                        <a:pt x="1680" y="3858"/>
                      </a:lnTo>
                      <a:lnTo>
                        <a:pt x="1646" y="3996"/>
                      </a:lnTo>
                      <a:lnTo>
                        <a:pt x="1595" y="4116"/>
                      </a:lnTo>
                      <a:lnTo>
                        <a:pt x="1526" y="4218"/>
                      </a:lnTo>
                      <a:lnTo>
                        <a:pt x="1475" y="4321"/>
                      </a:lnTo>
                      <a:lnTo>
                        <a:pt x="1389" y="4407"/>
                      </a:lnTo>
                      <a:lnTo>
                        <a:pt x="1320" y="4476"/>
                      </a:lnTo>
                      <a:lnTo>
                        <a:pt x="1166" y="4613"/>
                      </a:lnTo>
                      <a:lnTo>
                        <a:pt x="977" y="4716"/>
                      </a:lnTo>
                      <a:lnTo>
                        <a:pt x="635" y="4870"/>
                      </a:lnTo>
                      <a:lnTo>
                        <a:pt x="463" y="4956"/>
                      </a:lnTo>
                      <a:lnTo>
                        <a:pt x="309" y="5041"/>
                      </a:lnTo>
                      <a:lnTo>
                        <a:pt x="189" y="5161"/>
                      </a:lnTo>
                      <a:lnTo>
                        <a:pt x="120" y="5230"/>
                      </a:lnTo>
                      <a:lnTo>
                        <a:pt x="86" y="5299"/>
                      </a:lnTo>
                      <a:lnTo>
                        <a:pt x="52" y="5384"/>
                      </a:lnTo>
                      <a:lnTo>
                        <a:pt x="17" y="5470"/>
                      </a:lnTo>
                      <a:lnTo>
                        <a:pt x="0" y="5573"/>
                      </a:lnTo>
                      <a:lnTo>
                        <a:pt x="0" y="5693"/>
                      </a:lnTo>
                      <a:lnTo>
                        <a:pt x="0" y="5813"/>
                      </a:lnTo>
                      <a:lnTo>
                        <a:pt x="34" y="5950"/>
                      </a:lnTo>
                      <a:lnTo>
                        <a:pt x="86" y="6087"/>
                      </a:lnTo>
                      <a:lnTo>
                        <a:pt x="172" y="6224"/>
                      </a:lnTo>
                      <a:lnTo>
                        <a:pt x="257" y="6362"/>
                      </a:lnTo>
                      <a:lnTo>
                        <a:pt x="360" y="6516"/>
                      </a:lnTo>
                      <a:lnTo>
                        <a:pt x="600" y="6825"/>
                      </a:lnTo>
                      <a:lnTo>
                        <a:pt x="875" y="7150"/>
                      </a:lnTo>
                      <a:lnTo>
                        <a:pt x="1166" y="7459"/>
                      </a:lnTo>
                      <a:lnTo>
                        <a:pt x="1458" y="7785"/>
                      </a:lnTo>
                      <a:lnTo>
                        <a:pt x="1732" y="8093"/>
                      </a:lnTo>
                      <a:lnTo>
                        <a:pt x="1818" y="8196"/>
                      </a:lnTo>
                      <a:lnTo>
                        <a:pt x="1938" y="8316"/>
                      </a:lnTo>
                      <a:lnTo>
                        <a:pt x="2212" y="8505"/>
                      </a:lnTo>
                      <a:lnTo>
                        <a:pt x="2538" y="8710"/>
                      </a:lnTo>
                      <a:lnTo>
                        <a:pt x="2898" y="8899"/>
                      </a:lnTo>
                      <a:lnTo>
                        <a:pt x="3292" y="9088"/>
                      </a:lnTo>
                      <a:lnTo>
                        <a:pt x="3721" y="9259"/>
                      </a:lnTo>
                      <a:lnTo>
                        <a:pt x="4149" y="9413"/>
                      </a:lnTo>
                      <a:lnTo>
                        <a:pt x="4578" y="9568"/>
                      </a:lnTo>
                      <a:lnTo>
                        <a:pt x="5384" y="9808"/>
                      </a:lnTo>
                      <a:lnTo>
                        <a:pt x="6052" y="10014"/>
                      </a:lnTo>
                      <a:lnTo>
                        <a:pt x="6704" y="10168"/>
                      </a:lnTo>
                      <a:lnTo>
                        <a:pt x="6841" y="9379"/>
                      </a:lnTo>
                      <a:lnTo>
                        <a:pt x="6978" y="8556"/>
                      </a:lnTo>
                      <a:lnTo>
                        <a:pt x="7098" y="7562"/>
                      </a:lnTo>
                      <a:lnTo>
                        <a:pt x="7150" y="7047"/>
                      </a:lnTo>
                      <a:lnTo>
                        <a:pt x="7184" y="6533"/>
                      </a:lnTo>
                      <a:lnTo>
                        <a:pt x="7218" y="6019"/>
                      </a:lnTo>
                      <a:lnTo>
                        <a:pt x="7218" y="5539"/>
                      </a:lnTo>
                      <a:lnTo>
                        <a:pt x="7201" y="5110"/>
                      </a:lnTo>
                      <a:lnTo>
                        <a:pt x="7167" y="4716"/>
                      </a:lnTo>
                      <a:lnTo>
                        <a:pt x="7133" y="4544"/>
                      </a:lnTo>
                      <a:lnTo>
                        <a:pt x="7081" y="4390"/>
                      </a:lnTo>
                      <a:lnTo>
                        <a:pt x="7030" y="4253"/>
                      </a:lnTo>
                      <a:lnTo>
                        <a:pt x="6978" y="4150"/>
                      </a:lnTo>
                      <a:lnTo>
                        <a:pt x="6893" y="4030"/>
                      </a:lnTo>
                      <a:lnTo>
                        <a:pt x="6790" y="3910"/>
                      </a:lnTo>
                      <a:lnTo>
                        <a:pt x="6653" y="3790"/>
                      </a:lnTo>
                      <a:lnTo>
                        <a:pt x="6515" y="3687"/>
                      </a:lnTo>
                      <a:lnTo>
                        <a:pt x="6190" y="3447"/>
                      </a:lnTo>
                      <a:lnTo>
                        <a:pt x="5812" y="3224"/>
                      </a:lnTo>
                      <a:lnTo>
                        <a:pt x="4989" y="2744"/>
                      </a:lnTo>
                      <a:lnTo>
                        <a:pt x="4561" y="2504"/>
                      </a:lnTo>
                      <a:lnTo>
                        <a:pt x="4149" y="2264"/>
                      </a:lnTo>
                      <a:lnTo>
                        <a:pt x="4012" y="2144"/>
                      </a:lnTo>
                      <a:lnTo>
                        <a:pt x="3875" y="2007"/>
                      </a:lnTo>
                      <a:lnTo>
                        <a:pt x="3755" y="1852"/>
                      </a:lnTo>
                      <a:lnTo>
                        <a:pt x="3652" y="1681"/>
                      </a:lnTo>
                      <a:lnTo>
                        <a:pt x="3446" y="1287"/>
                      </a:lnTo>
                      <a:lnTo>
                        <a:pt x="3241" y="892"/>
                      </a:lnTo>
                      <a:lnTo>
                        <a:pt x="3121" y="704"/>
                      </a:lnTo>
                      <a:lnTo>
                        <a:pt x="3018" y="532"/>
                      </a:lnTo>
                      <a:lnTo>
                        <a:pt x="2898" y="378"/>
                      </a:lnTo>
                      <a:lnTo>
                        <a:pt x="2761" y="241"/>
                      </a:lnTo>
                      <a:lnTo>
                        <a:pt x="2623" y="121"/>
                      </a:lnTo>
                      <a:lnTo>
                        <a:pt x="2452" y="52"/>
                      </a:lnTo>
                      <a:lnTo>
                        <a:pt x="2383" y="18"/>
                      </a:lnTo>
                      <a:lnTo>
                        <a:pt x="2281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23"/>
                <p:cNvSpPr/>
                <p:nvPr/>
              </p:nvSpPr>
              <p:spPr>
                <a:xfrm>
                  <a:off x="6425946" y="2951919"/>
                  <a:ext cx="155780" cy="167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5" h="9516" extrusionOk="0">
                      <a:moveTo>
                        <a:pt x="2538" y="0"/>
                      </a:moveTo>
                      <a:lnTo>
                        <a:pt x="2332" y="189"/>
                      </a:lnTo>
                      <a:lnTo>
                        <a:pt x="2092" y="446"/>
                      </a:lnTo>
                      <a:lnTo>
                        <a:pt x="1852" y="755"/>
                      </a:lnTo>
                      <a:lnTo>
                        <a:pt x="1578" y="1098"/>
                      </a:lnTo>
                      <a:lnTo>
                        <a:pt x="1321" y="1492"/>
                      </a:lnTo>
                      <a:lnTo>
                        <a:pt x="1064" y="1903"/>
                      </a:lnTo>
                      <a:lnTo>
                        <a:pt x="824" y="2366"/>
                      </a:lnTo>
                      <a:lnTo>
                        <a:pt x="584" y="2829"/>
                      </a:lnTo>
                      <a:lnTo>
                        <a:pt x="395" y="3309"/>
                      </a:lnTo>
                      <a:lnTo>
                        <a:pt x="223" y="3807"/>
                      </a:lnTo>
                      <a:lnTo>
                        <a:pt x="155" y="4047"/>
                      </a:lnTo>
                      <a:lnTo>
                        <a:pt x="103" y="4287"/>
                      </a:lnTo>
                      <a:lnTo>
                        <a:pt x="52" y="4527"/>
                      </a:lnTo>
                      <a:lnTo>
                        <a:pt x="18" y="4784"/>
                      </a:lnTo>
                      <a:lnTo>
                        <a:pt x="1" y="5007"/>
                      </a:lnTo>
                      <a:lnTo>
                        <a:pt x="1" y="5247"/>
                      </a:lnTo>
                      <a:lnTo>
                        <a:pt x="1" y="5487"/>
                      </a:lnTo>
                      <a:lnTo>
                        <a:pt x="35" y="5710"/>
                      </a:lnTo>
                      <a:lnTo>
                        <a:pt x="86" y="5915"/>
                      </a:lnTo>
                      <a:lnTo>
                        <a:pt x="138" y="6138"/>
                      </a:lnTo>
                      <a:lnTo>
                        <a:pt x="223" y="6344"/>
                      </a:lnTo>
                      <a:lnTo>
                        <a:pt x="326" y="6533"/>
                      </a:lnTo>
                      <a:lnTo>
                        <a:pt x="464" y="6721"/>
                      </a:lnTo>
                      <a:lnTo>
                        <a:pt x="618" y="6910"/>
                      </a:lnTo>
                      <a:lnTo>
                        <a:pt x="824" y="7081"/>
                      </a:lnTo>
                      <a:lnTo>
                        <a:pt x="1046" y="7253"/>
                      </a:lnTo>
                      <a:lnTo>
                        <a:pt x="1286" y="7407"/>
                      </a:lnTo>
                      <a:lnTo>
                        <a:pt x="1561" y="7561"/>
                      </a:lnTo>
                      <a:lnTo>
                        <a:pt x="1869" y="7716"/>
                      </a:lnTo>
                      <a:lnTo>
                        <a:pt x="2178" y="7853"/>
                      </a:lnTo>
                      <a:lnTo>
                        <a:pt x="2504" y="7990"/>
                      </a:lnTo>
                      <a:lnTo>
                        <a:pt x="2847" y="8127"/>
                      </a:lnTo>
                      <a:lnTo>
                        <a:pt x="3567" y="8367"/>
                      </a:lnTo>
                      <a:lnTo>
                        <a:pt x="4304" y="8590"/>
                      </a:lnTo>
                      <a:lnTo>
                        <a:pt x="5041" y="8779"/>
                      </a:lnTo>
                      <a:lnTo>
                        <a:pt x="5779" y="8950"/>
                      </a:lnTo>
                      <a:lnTo>
                        <a:pt x="6482" y="9105"/>
                      </a:lnTo>
                      <a:lnTo>
                        <a:pt x="7116" y="9225"/>
                      </a:lnTo>
                      <a:lnTo>
                        <a:pt x="7699" y="9327"/>
                      </a:lnTo>
                      <a:lnTo>
                        <a:pt x="8539" y="9465"/>
                      </a:lnTo>
                      <a:lnTo>
                        <a:pt x="8865" y="9516"/>
                      </a:lnTo>
                      <a:lnTo>
                        <a:pt x="7219" y="7784"/>
                      </a:lnTo>
                      <a:lnTo>
                        <a:pt x="7082" y="5675"/>
                      </a:lnTo>
                      <a:lnTo>
                        <a:pt x="6653" y="5538"/>
                      </a:lnTo>
                      <a:lnTo>
                        <a:pt x="6259" y="5384"/>
                      </a:lnTo>
                      <a:lnTo>
                        <a:pt x="5899" y="5230"/>
                      </a:lnTo>
                      <a:lnTo>
                        <a:pt x="5573" y="5058"/>
                      </a:lnTo>
                      <a:lnTo>
                        <a:pt x="5264" y="4887"/>
                      </a:lnTo>
                      <a:lnTo>
                        <a:pt x="4990" y="4715"/>
                      </a:lnTo>
                      <a:lnTo>
                        <a:pt x="4733" y="4527"/>
                      </a:lnTo>
                      <a:lnTo>
                        <a:pt x="4510" y="4338"/>
                      </a:lnTo>
                      <a:lnTo>
                        <a:pt x="4304" y="4132"/>
                      </a:lnTo>
                      <a:lnTo>
                        <a:pt x="4115" y="3944"/>
                      </a:lnTo>
                      <a:lnTo>
                        <a:pt x="3961" y="3738"/>
                      </a:lnTo>
                      <a:lnTo>
                        <a:pt x="3807" y="3532"/>
                      </a:lnTo>
                      <a:lnTo>
                        <a:pt x="3687" y="3344"/>
                      </a:lnTo>
                      <a:lnTo>
                        <a:pt x="3567" y="3138"/>
                      </a:lnTo>
                      <a:lnTo>
                        <a:pt x="3481" y="2949"/>
                      </a:lnTo>
                      <a:lnTo>
                        <a:pt x="3395" y="2744"/>
                      </a:lnTo>
                      <a:lnTo>
                        <a:pt x="3344" y="2555"/>
                      </a:lnTo>
                      <a:lnTo>
                        <a:pt x="3292" y="2366"/>
                      </a:lnTo>
                      <a:lnTo>
                        <a:pt x="3224" y="2024"/>
                      </a:lnTo>
                      <a:lnTo>
                        <a:pt x="3190" y="1698"/>
                      </a:lnTo>
                      <a:lnTo>
                        <a:pt x="3172" y="1423"/>
                      </a:lnTo>
                      <a:lnTo>
                        <a:pt x="3190" y="1183"/>
                      </a:lnTo>
                      <a:lnTo>
                        <a:pt x="3207" y="1012"/>
                      </a:lnTo>
                      <a:lnTo>
                        <a:pt x="3224" y="858"/>
                      </a:lnTo>
                      <a:lnTo>
                        <a:pt x="25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23"/>
                <p:cNvSpPr/>
                <p:nvPr/>
              </p:nvSpPr>
              <p:spPr>
                <a:xfrm>
                  <a:off x="6515425" y="3060077"/>
                  <a:ext cx="47621" cy="29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0" h="1698" extrusionOk="0">
                      <a:moveTo>
                        <a:pt x="1527" y="1"/>
                      </a:moveTo>
                      <a:lnTo>
                        <a:pt x="1252" y="18"/>
                      </a:lnTo>
                      <a:lnTo>
                        <a:pt x="978" y="69"/>
                      </a:lnTo>
                      <a:lnTo>
                        <a:pt x="721" y="155"/>
                      </a:lnTo>
                      <a:lnTo>
                        <a:pt x="515" y="258"/>
                      </a:lnTo>
                      <a:lnTo>
                        <a:pt x="327" y="395"/>
                      </a:lnTo>
                      <a:lnTo>
                        <a:pt x="172" y="532"/>
                      </a:lnTo>
                      <a:lnTo>
                        <a:pt x="121" y="618"/>
                      </a:lnTo>
                      <a:lnTo>
                        <a:pt x="69" y="703"/>
                      </a:lnTo>
                      <a:lnTo>
                        <a:pt x="35" y="772"/>
                      </a:lnTo>
                      <a:lnTo>
                        <a:pt x="18" y="858"/>
                      </a:lnTo>
                      <a:lnTo>
                        <a:pt x="1" y="944"/>
                      </a:lnTo>
                      <a:lnTo>
                        <a:pt x="18" y="1029"/>
                      </a:lnTo>
                      <a:lnTo>
                        <a:pt x="35" y="1115"/>
                      </a:lnTo>
                      <a:lnTo>
                        <a:pt x="69" y="1201"/>
                      </a:lnTo>
                      <a:lnTo>
                        <a:pt x="104" y="1269"/>
                      </a:lnTo>
                      <a:lnTo>
                        <a:pt x="155" y="1338"/>
                      </a:lnTo>
                      <a:lnTo>
                        <a:pt x="224" y="1406"/>
                      </a:lnTo>
                      <a:lnTo>
                        <a:pt x="309" y="1458"/>
                      </a:lnTo>
                      <a:lnTo>
                        <a:pt x="481" y="1561"/>
                      </a:lnTo>
                      <a:lnTo>
                        <a:pt x="704" y="1629"/>
                      </a:lnTo>
                      <a:lnTo>
                        <a:pt x="944" y="1681"/>
                      </a:lnTo>
                      <a:lnTo>
                        <a:pt x="1201" y="1698"/>
                      </a:lnTo>
                      <a:lnTo>
                        <a:pt x="1475" y="1664"/>
                      </a:lnTo>
                      <a:lnTo>
                        <a:pt x="1750" y="1612"/>
                      </a:lnTo>
                      <a:lnTo>
                        <a:pt x="1990" y="1526"/>
                      </a:lnTo>
                      <a:lnTo>
                        <a:pt x="2212" y="1424"/>
                      </a:lnTo>
                      <a:lnTo>
                        <a:pt x="2401" y="1286"/>
                      </a:lnTo>
                      <a:lnTo>
                        <a:pt x="2538" y="1149"/>
                      </a:lnTo>
                      <a:lnTo>
                        <a:pt x="2607" y="1064"/>
                      </a:lnTo>
                      <a:lnTo>
                        <a:pt x="2658" y="995"/>
                      </a:lnTo>
                      <a:lnTo>
                        <a:pt x="2693" y="909"/>
                      </a:lnTo>
                      <a:lnTo>
                        <a:pt x="2710" y="823"/>
                      </a:lnTo>
                      <a:lnTo>
                        <a:pt x="2710" y="738"/>
                      </a:lnTo>
                      <a:lnTo>
                        <a:pt x="2710" y="652"/>
                      </a:lnTo>
                      <a:lnTo>
                        <a:pt x="2693" y="566"/>
                      </a:lnTo>
                      <a:lnTo>
                        <a:pt x="2658" y="498"/>
                      </a:lnTo>
                      <a:lnTo>
                        <a:pt x="2624" y="412"/>
                      </a:lnTo>
                      <a:lnTo>
                        <a:pt x="2555" y="343"/>
                      </a:lnTo>
                      <a:lnTo>
                        <a:pt x="2487" y="275"/>
                      </a:lnTo>
                      <a:lnTo>
                        <a:pt x="2418" y="223"/>
                      </a:lnTo>
                      <a:lnTo>
                        <a:pt x="2230" y="121"/>
                      </a:lnTo>
                      <a:lnTo>
                        <a:pt x="2024" y="52"/>
                      </a:lnTo>
                      <a:lnTo>
                        <a:pt x="1784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23"/>
                <p:cNvSpPr/>
                <p:nvPr/>
              </p:nvSpPr>
              <p:spPr>
                <a:xfrm>
                  <a:off x="6525969" y="3063697"/>
                  <a:ext cx="26236" cy="21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" h="1218" extrusionOk="0">
                      <a:moveTo>
                        <a:pt x="772" y="0"/>
                      </a:moveTo>
                      <a:lnTo>
                        <a:pt x="618" y="17"/>
                      </a:lnTo>
                      <a:lnTo>
                        <a:pt x="481" y="69"/>
                      </a:lnTo>
                      <a:lnTo>
                        <a:pt x="344" y="137"/>
                      </a:lnTo>
                      <a:lnTo>
                        <a:pt x="241" y="206"/>
                      </a:lnTo>
                      <a:lnTo>
                        <a:pt x="138" y="309"/>
                      </a:lnTo>
                      <a:lnTo>
                        <a:pt x="69" y="412"/>
                      </a:lnTo>
                      <a:lnTo>
                        <a:pt x="35" y="532"/>
                      </a:lnTo>
                      <a:lnTo>
                        <a:pt x="1" y="652"/>
                      </a:lnTo>
                      <a:lnTo>
                        <a:pt x="18" y="772"/>
                      </a:lnTo>
                      <a:lnTo>
                        <a:pt x="69" y="892"/>
                      </a:lnTo>
                      <a:lnTo>
                        <a:pt x="121" y="978"/>
                      </a:lnTo>
                      <a:lnTo>
                        <a:pt x="224" y="1063"/>
                      </a:lnTo>
                      <a:lnTo>
                        <a:pt x="327" y="1132"/>
                      </a:lnTo>
                      <a:lnTo>
                        <a:pt x="447" y="1183"/>
                      </a:lnTo>
                      <a:lnTo>
                        <a:pt x="584" y="1200"/>
                      </a:lnTo>
                      <a:lnTo>
                        <a:pt x="738" y="1218"/>
                      </a:lnTo>
                      <a:lnTo>
                        <a:pt x="875" y="1183"/>
                      </a:lnTo>
                      <a:lnTo>
                        <a:pt x="1030" y="1149"/>
                      </a:lnTo>
                      <a:lnTo>
                        <a:pt x="1150" y="1080"/>
                      </a:lnTo>
                      <a:lnTo>
                        <a:pt x="1270" y="995"/>
                      </a:lnTo>
                      <a:lnTo>
                        <a:pt x="1355" y="909"/>
                      </a:lnTo>
                      <a:lnTo>
                        <a:pt x="1424" y="789"/>
                      </a:lnTo>
                      <a:lnTo>
                        <a:pt x="1475" y="686"/>
                      </a:lnTo>
                      <a:lnTo>
                        <a:pt x="1492" y="566"/>
                      </a:lnTo>
                      <a:lnTo>
                        <a:pt x="1492" y="446"/>
                      </a:lnTo>
                      <a:lnTo>
                        <a:pt x="1441" y="326"/>
                      </a:lnTo>
                      <a:lnTo>
                        <a:pt x="1372" y="223"/>
                      </a:lnTo>
                      <a:lnTo>
                        <a:pt x="1287" y="137"/>
                      </a:lnTo>
                      <a:lnTo>
                        <a:pt x="1184" y="69"/>
                      </a:lnTo>
                      <a:lnTo>
                        <a:pt x="1047" y="35"/>
                      </a:lnTo>
                      <a:lnTo>
                        <a:pt x="927" y="0"/>
                      </a:lnTo>
                      <a:close/>
                    </a:path>
                  </a:pathLst>
                </a:custGeom>
                <a:solidFill>
                  <a:srgbClr val="ED76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23"/>
                <p:cNvSpPr/>
                <p:nvPr/>
              </p:nvSpPr>
              <p:spPr>
                <a:xfrm>
                  <a:off x="6539534" y="3064295"/>
                  <a:ext cx="17783" cy="13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" h="773" extrusionOk="0">
                      <a:moveTo>
                        <a:pt x="532" y="1"/>
                      </a:moveTo>
                      <a:lnTo>
                        <a:pt x="429" y="18"/>
                      </a:lnTo>
                      <a:lnTo>
                        <a:pt x="326" y="52"/>
                      </a:lnTo>
                      <a:lnTo>
                        <a:pt x="240" y="86"/>
                      </a:lnTo>
                      <a:lnTo>
                        <a:pt x="172" y="138"/>
                      </a:lnTo>
                      <a:lnTo>
                        <a:pt x="103" y="206"/>
                      </a:lnTo>
                      <a:lnTo>
                        <a:pt x="52" y="275"/>
                      </a:lnTo>
                      <a:lnTo>
                        <a:pt x="18" y="343"/>
                      </a:lnTo>
                      <a:lnTo>
                        <a:pt x="0" y="429"/>
                      </a:lnTo>
                      <a:lnTo>
                        <a:pt x="18" y="498"/>
                      </a:lnTo>
                      <a:lnTo>
                        <a:pt x="35" y="566"/>
                      </a:lnTo>
                      <a:lnTo>
                        <a:pt x="86" y="635"/>
                      </a:lnTo>
                      <a:lnTo>
                        <a:pt x="138" y="686"/>
                      </a:lnTo>
                      <a:lnTo>
                        <a:pt x="223" y="738"/>
                      </a:lnTo>
                      <a:lnTo>
                        <a:pt x="309" y="755"/>
                      </a:lnTo>
                      <a:lnTo>
                        <a:pt x="395" y="772"/>
                      </a:lnTo>
                      <a:lnTo>
                        <a:pt x="498" y="772"/>
                      </a:lnTo>
                      <a:lnTo>
                        <a:pt x="600" y="755"/>
                      </a:lnTo>
                      <a:lnTo>
                        <a:pt x="686" y="721"/>
                      </a:lnTo>
                      <a:lnTo>
                        <a:pt x="789" y="686"/>
                      </a:lnTo>
                      <a:lnTo>
                        <a:pt x="858" y="635"/>
                      </a:lnTo>
                      <a:lnTo>
                        <a:pt x="926" y="566"/>
                      </a:lnTo>
                      <a:lnTo>
                        <a:pt x="978" y="498"/>
                      </a:lnTo>
                      <a:lnTo>
                        <a:pt x="995" y="429"/>
                      </a:lnTo>
                      <a:lnTo>
                        <a:pt x="1012" y="343"/>
                      </a:lnTo>
                      <a:lnTo>
                        <a:pt x="1012" y="275"/>
                      </a:lnTo>
                      <a:lnTo>
                        <a:pt x="978" y="206"/>
                      </a:lnTo>
                      <a:lnTo>
                        <a:pt x="943" y="138"/>
                      </a:lnTo>
                      <a:lnTo>
                        <a:pt x="875" y="86"/>
                      </a:lnTo>
                      <a:lnTo>
                        <a:pt x="806" y="35"/>
                      </a:lnTo>
                      <a:lnTo>
                        <a:pt x="720" y="18"/>
                      </a:lnTo>
                      <a:lnTo>
                        <a:pt x="635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23"/>
                <p:cNvSpPr/>
                <p:nvPr/>
              </p:nvSpPr>
              <p:spPr>
                <a:xfrm>
                  <a:off x="6817321" y="2511745"/>
                  <a:ext cx="121742" cy="1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8" h="6190" extrusionOk="0">
                      <a:moveTo>
                        <a:pt x="858" y="0"/>
                      </a:moveTo>
                      <a:lnTo>
                        <a:pt x="0" y="4012"/>
                      </a:lnTo>
                      <a:lnTo>
                        <a:pt x="6773" y="6190"/>
                      </a:lnTo>
                      <a:lnTo>
                        <a:pt x="6927" y="2246"/>
                      </a:lnTo>
                      <a:lnTo>
                        <a:pt x="85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23"/>
                <p:cNvSpPr/>
                <p:nvPr/>
              </p:nvSpPr>
              <p:spPr>
                <a:xfrm>
                  <a:off x="6670291" y="2549702"/>
                  <a:ext cx="281125" cy="676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98" h="38526" extrusionOk="0">
                      <a:moveTo>
                        <a:pt x="8059" y="0"/>
                      </a:moveTo>
                      <a:lnTo>
                        <a:pt x="7596" y="1612"/>
                      </a:lnTo>
                      <a:lnTo>
                        <a:pt x="7081" y="3378"/>
                      </a:lnTo>
                      <a:lnTo>
                        <a:pt x="6567" y="5281"/>
                      </a:lnTo>
                      <a:lnTo>
                        <a:pt x="6018" y="7287"/>
                      </a:lnTo>
                      <a:lnTo>
                        <a:pt x="5453" y="9396"/>
                      </a:lnTo>
                      <a:lnTo>
                        <a:pt x="4887" y="11573"/>
                      </a:lnTo>
                      <a:lnTo>
                        <a:pt x="4321" y="13802"/>
                      </a:lnTo>
                      <a:lnTo>
                        <a:pt x="3755" y="16048"/>
                      </a:lnTo>
                      <a:lnTo>
                        <a:pt x="3207" y="18294"/>
                      </a:lnTo>
                      <a:lnTo>
                        <a:pt x="2658" y="20540"/>
                      </a:lnTo>
                      <a:lnTo>
                        <a:pt x="2144" y="22735"/>
                      </a:lnTo>
                      <a:lnTo>
                        <a:pt x="1664" y="24878"/>
                      </a:lnTo>
                      <a:lnTo>
                        <a:pt x="1218" y="26936"/>
                      </a:lnTo>
                      <a:lnTo>
                        <a:pt x="806" y="28890"/>
                      </a:lnTo>
                      <a:lnTo>
                        <a:pt x="446" y="30708"/>
                      </a:lnTo>
                      <a:lnTo>
                        <a:pt x="155" y="32388"/>
                      </a:lnTo>
                      <a:lnTo>
                        <a:pt x="69" y="32902"/>
                      </a:lnTo>
                      <a:lnTo>
                        <a:pt x="18" y="33399"/>
                      </a:lnTo>
                      <a:lnTo>
                        <a:pt x="0" y="33862"/>
                      </a:lnTo>
                      <a:lnTo>
                        <a:pt x="0" y="34291"/>
                      </a:lnTo>
                      <a:lnTo>
                        <a:pt x="35" y="34702"/>
                      </a:lnTo>
                      <a:lnTo>
                        <a:pt x="86" y="35097"/>
                      </a:lnTo>
                      <a:lnTo>
                        <a:pt x="172" y="35457"/>
                      </a:lnTo>
                      <a:lnTo>
                        <a:pt x="258" y="35800"/>
                      </a:lnTo>
                      <a:lnTo>
                        <a:pt x="395" y="36126"/>
                      </a:lnTo>
                      <a:lnTo>
                        <a:pt x="532" y="36434"/>
                      </a:lnTo>
                      <a:lnTo>
                        <a:pt x="686" y="36708"/>
                      </a:lnTo>
                      <a:lnTo>
                        <a:pt x="875" y="36966"/>
                      </a:lnTo>
                      <a:lnTo>
                        <a:pt x="1081" y="37206"/>
                      </a:lnTo>
                      <a:lnTo>
                        <a:pt x="1303" y="37411"/>
                      </a:lnTo>
                      <a:lnTo>
                        <a:pt x="1526" y="37600"/>
                      </a:lnTo>
                      <a:lnTo>
                        <a:pt x="1784" y="37789"/>
                      </a:lnTo>
                      <a:lnTo>
                        <a:pt x="2058" y="37943"/>
                      </a:lnTo>
                      <a:lnTo>
                        <a:pt x="2332" y="38080"/>
                      </a:lnTo>
                      <a:lnTo>
                        <a:pt x="2624" y="38200"/>
                      </a:lnTo>
                      <a:lnTo>
                        <a:pt x="2932" y="38286"/>
                      </a:lnTo>
                      <a:lnTo>
                        <a:pt x="3258" y="38372"/>
                      </a:lnTo>
                      <a:lnTo>
                        <a:pt x="3584" y="38440"/>
                      </a:lnTo>
                      <a:lnTo>
                        <a:pt x="3927" y="38492"/>
                      </a:lnTo>
                      <a:lnTo>
                        <a:pt x="4270" y="38509"/>
                      </a:lnTo>
                      <a:lnTo>
                        <a:pt x="4630" y="38526"/>
                      </a:lnTo>
                      <a:lnTo>
                        <a:pt x="4990" y="38526"/>
                      </a:lnTo>
                      <a:lnTo>
                        <a:pt x="5367" y="38509"/>
                      </a:lnTo>
                      <a:lnTo>
                        <a:pt x="5744" y="38474"/>
                      </a:lnTo>
                      <a:lnTo>
                        <a:pt x="6121" y="38423"/>
                      </a:lnTo>
                      <a:lnTo>
                        <a:pt x="6499" y="38372"/>
                      </a:lnTo>
                      <a:lnTo>
                        <a:pt x="6893" y="38286"/>
                      </a:lnTo>
                      <a:lnTo>
                        <a:pt x="7287" y="38200"/>
                      </a:lnTo>
                      <a:lnTo>
                        <a:pt x="7682" y="38097"/>
                      </a:lnTo>
                      <a:lnTo>
                        <a:pt x="8076" y="37994"/>
                      </a:lnTo>
                      <a:lnTo>
                        <a:pt x="8470" y="37857"/>
                      </a:lnTo>
                      <a:lnTo>
                        <a:pt x="8865" y="37720"/>
                      </a:lnTo>
                      <a:lnTo>
                        <a:pt x="9242" y="37566"/>
                      </a:lnTo>
                      <a:lnTo>
                        <a:pt x="9636" y="37411"/>
                      </a:lnTo>
                      <a:lnTo>
                        <a:pt x="10013" y="37223"/>
                      </a:lnTo>
                      <a:lnTo>
                        <a:pt x="10408" y="37051"/>
                      </a:lnTo>
                      <a:lnTo>
                        <a:pt x="10768" y="36846"/>
                      </a:lnTo>
                      <a:lnTo>
                        <a:pt x="11145" y="36640"/>
                      </a:lnTo>
                      <a:lnTo>
                        <a:pt x="11505" y="36434"/>
                      </a:lnTo>
                      <a:lnTo>
                        <a:pt x="11865" y="36211"/>
                      </a:lnTo>
                      <a:lnTo>
                        <a:pt x="12208" y="35988"/>
                      </a:lnTo>
                      <a:lnTo>
                        <a:pt x="12534" y="35748"/>
                      </a:lnTo>
                      <a:lnTo>
                        <a:pt x="12859" y="35491"/>
                      </a:lnTo>
                      <a:lnTo>
                        <a:pt x="13168" y="35234"/>
                      </a:lnTo>
                      <a:lnTo>
                        <a:pt x="13477" y="34977"/>
                      </a:lnTo>
                      <a:lnTo>
                        <a:pt x="13768" y="34702"/>
                      </a:lnTo>
                      <a:lnTo>
                        <a:pt x="14042" y="34428"/>
                      </a:lnTo>
                      <a:lnTo>
                        <a:pt x="14300" y="34154"/>
                      </a:lnTo>
                      <a:lnTo>
                        <a:pt x="14540" y="33862"/>
                      </a:lnTo>
                      <a:lnTo>
                        <a:pt x="14780" y="33571"/>
                      </a:lnTo>
                      <a:lnTo>
                        <a:pt x="14985" y="33279"/>
                      </a:lnTo>
                      <a:lnTo>
                        <a:pt x="15174" y="32971"/>
                      </a:lnTo>
                      <a:lnTo>
                        <a:pt x="15345" y="32679"/>
                      </a:lnTo>
                      <a:lnTo>
                        <a:pt x="15500" y="32371"/>
                      </a:lnTo>
                      <a:lnTo>
                        <a:pt x="15637" y="32045"/>
                      </a:lnTo>
                      <a:lnTo>
                        <a:pt x="15757" y="31736"/>
                      </a:lnTo>
                      <a:lnTo>
                        <a:pt x="15843" y="31428"/>
                      </a:lnTo>
                      <a:lnTo>
                        <a:pt x="15911" y="31102"/>
                      </a:lnTo>
                      <a:lnTo>
                        <a:pt x="15946" y="30776"/>
                      </a:lnTo>
                      <a:lnTo>
                        <a:pt x="15963" y="30450"/>
                      </a:lnTo>
                      <a:lnTo>
                        <a:pt x="15980" y="28290"/>
                      </a:lnTo>
                      <a:lnTo>
                        <a:pt x="15997" y="25358"/>
                      </a:lnTo>
                      <a:lnTo>
                        <a:pt x="15997" y="21878"/>
                      </a:lnTo>
                      <a:lnTo>
                        <a:pt x="15980" y="18020"/>
                      </a:lnTo>
                      <a:lnTo>
                        <a:pt x="15928" y="13957"/>
                      </a:lnTo>
                      <a:lnTo>
                        <a:pt x="15860" y="9859"/>
                      </a:lnTo>
                      <a:lnTo>
                        <a:pt x="15774" y="5950"/>
                      </a:lnTo>
                      <a:lnTo>
                        <a:pt x="15706" y="4115"/>
                      </a:lnTo>
                      <a:lnTo>
                        <a:pt x="15637" y="2384"/>
                      </a:lnTo>
                      <a:lnTo>
                        <a:pt x="805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23"/>
                <p:cNvSpPr/>
                <p:nvPr/>
              </p:nvSpPr>
              <p:spPr>
                <a:xfrm>
                  <a:off x="7156874" y="3033859"/>
                  <a:ext cx="98828" cy="311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17747" extrusionOk="0">
                      <a:moveTo>
                        <a:pt x="1852" y="1"/>
                      </a:moveTo>
                      <a:lnTo>
                        <a:pt x="1732" y="755"/>
                      </a:lnTo>
                      <a:lnTo>
                        <a:pt x="1423" y="2761"/>
                      </a:lnTo>
                      <a:lnTo>
                        <a:pt x="1012" y="5573"/>
                      </a:lnTo>
                      <a:lnTo>
                        <a:pt x="789" y="7150"/>
                      </a:lnTo>
                      <a:lnTo>
                        <a:pt x="583" y="8796"/>
                      </a:lnTo>
                      <a:lnTo>
                        <a:pt x="394" y="10442"/>
                      </a:lnTo>
                      <a:lnTo>
                        <a:pt x="223" y="12037"/>
                      </a:lnTo>
                      <a:lnTo>
                        <a:pt x="103" y="13546"/>
                      </a:lnTo>
                      <a:lnTo>
                        <a:pt x="52" y="14231"/>
                      </a:lnTo>
                      <a:lnTo>
                        <a:pt x="17" y="14883"/>
                      </a:lnTo>
                      <a:lnTo>
                        <a:pt x="0" y="15483"/>
                      </a:lnTo>
                      <a:lnTo>
                        <a:pt x="0" y="16032"/>
                      </a:lnTo>
                      <a:lnTo>
                        <a:pt x="17" y="16512"/>
                      </a:lnTo>
                      <a:lnTo>
                        <a:pt x="52" y="16923"/>
                      </a:lnTo>
                      <a:lnTo>
                        <a:pt x="103" y="17249"/>
                      </a:lnTo>
                      <a:lnTo>
                        <a:pt x="137" y="17386"/>
                      </a:lnTo>
                      <a:lnTo>
                        <a:pt x="189" y="17506"/>
                      </a:lnTo>
                      <a:lnTo>
                        <a:pt x="240" y="17592"/>
                      </a:lnTo>
                      <a:lnTo>
                        <a:pt x="292" y="17661"/>
                      </a:lnTo>
                      <a:lnTo>
                        <a:pt x="343" y="17712"/>
                      </a:lnTo>
                      <a:lnTo>
                        <a:pt x="412" y="17729"/>
                      </a:lnTo>
                      <a:lnTo>
                        <a:pt x="703" y="17746"/>
                      </a:lnTo>
                      <a:lnTo>
                        <a:pt x="1046" y="17746"/>
                      </a:lnTo>
                      <a:lnTo>
                        <a:pt x="1423" y="17729"/>
                      </a:lnTo>
                      <a:lnTo>
                        <a:pt x="1835" y="17695"/>
                      </a:lnTo>
                      <a:lnTo>
                        <a:pt x="2692" y="17592"/>
                      </a:lnTo>
                      <a:lnTo>
                        <a:pt x="3549" y="17438"/>
                      </a:lnTo>
                      <a:lnTo>
                        <a:pt x="4355" y="17283"/>
                      </a:lnTo>
                      <a:lnTo>
                        <a:pt x="5007" y="17146"/>
                      </a:lnTo>
                      <a:lnTo>
                        <a:pt x="5624" y="17009"/>
                      </a:lnTo>
                      <a:lnTo>
                        <a:pt x="5572" y="16460"/>
                      </a:lnTo>
                      <a:lnTo>
                        <a:pt x="5401" y="14986"/>
                      </a:lnTo>
                      <a:lnTo>
                        <a:pt x="5281" y="13974"/>
                      </a:lnTo>
                      <a:lnTo>
                        <a:pt x="5127" y="12808"/>
                      </a:lnTo>
                      <a:lnTo>
                        <a:pt x="4938" y="11540"/>
                      </a:lnTo>
                      <a:lnTo>
                        <a:pt x="4732" y="10185"/>
                      </a:lnTo>
                      <a:lnTo>
                        <a:pt x="4492" y="8779"/>
                      </a:lnTo>
                      <a:lnTo>
                        <a:pt x="4218" y="7339"/>
                      </a:lnTo>
                      <a:lnTo>
                        <a:pt x="3892" y="5916"/>
                      </a:lnTo>
                      <a:lnTo>
                        <a:pt x="3738" y="5230"/>
                      </a:lnTo>
                      <a:lnTo>
                        <a:pt x="3566" y="4544"/>
                      </a:lnTo>
                      <a:lnTo>
                        <a:pt x="3378" y="3876"/>
                      </a:lnTo>
                      <a:lnTo>
                        <a:pt x="3189" y="3224"/>
                      </a:lnTo>
                      <a:lnTo>
                        <a:pt x="2983" y="2607"/>
                      </a:lnTo>
                      <a:lnTo>
                        <a:pt x="2778" y="2024"/>
                      </a:lnTo>
                      <a:lnTo>
                        <a:pt x="2555" y="1458"/>
                      </a:lnTo>
                      <a:lnTo>
                        <a:pt x="2332" y="927"/>
                      </a:lnTo>
                      <a:lnTo>
                        <a:pt x="2092" y="447"/>
                      </a:lnTo>
                      <a:lnTo>
                        <a:pt x="18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23"/>
                <p:cNvSpPr/>
                <p:nvPr/>
              </p:nvSpPr>
              <p:spPr>
                <a:xfrm>
                  <a:off x="6948974" y="2955539"/>
                  <a:ext cx="275097" cy="391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5" h="22289" extrusionOk="0">
                      <a:moveTo>
                        <a:pt x="11883" y="0"/>
                      </a:moveTo>
                      <a:lnTo>
                        <a:pt x="11728" y="17"/>
                      </a:lnTo>
                      <a:lnTo>
                        <a:pt x="11557" y="34"/>
                      </a:lnTo>
                      <a:lnTo>
                        <a:pt x="11385" y="86"/>
                      </a:lnTo>
                      <a:lnTo>
                        <a:pt x="11197" y="154"/>
                      </a:lnTo>
                      <a:lnTo>
                        <a:pt x="10991" y="240"/>
                      </a:lnTo>
                      <a:lnTo>
                        <a:pt x="10528" y="463"/>
                      </a:lnTo>
                      <a:lnTo>
                        <a:pt x="10014" y="754"/>
                      </a:lnTo>
                      <a:lnTo>
                        <a:pt x="9431" y="1080"/>
                      </a:lnTo>
                      <a:lnTo>
                        <a:pt x="8093" y="1869"/>
                      </a:lnTo>
                      <a:lnTo>
                        <a:pt x="7339" y="2315"/>
                      </a:lnTo>
                      <a:lnTo>
                        <a:pt x="6499" y="2760"/>
                      </a:lnTo>
                      <a:lnTo>
                        <a:pt x="5590" y="3206"/>
                      </a:lnTo>
                      <a:lnTo>
                        <a:pt x="4630" y="3669"/>
                      </a:lnTo>
                      <a:lnTo>
                        <a:pt x="4116" y="3892"/>
                      </a:lnTo>
                      <a:lnTo>
                        <a:pt x="3584" y="4115"/>
                      </a:lnTo>
                      <a:lnTo>
                        <a:pt x="3036" y="4321"/>
                      </a:lnTo>
                      <a:lnTo>
                        <a:pt x="2470" y="4526"/>
                      </a:lnTo>
                      <a:lnTo>
                        <a:pt x="1887" y="4732"/>
                      </a:lnTo>
                      <a:lnTo>
                        <a:pt x="1270" y="4921"/>
                      </a:lnTo>
                      <a:lnTo>
                        <a:pt x="652" y="5109"/>
                      </a:lnTo>
                      <a:lnTo>
                        <a:pt x="1" y="5281"/>
                      </a:lnTo>
                      <a:lnTo>
                        <a:pt x="1" y="5487"/>
                      </a:lnTo>
                      <a:lnTo>
                        <a:pt x="18" y="6087"/>
                      </a:lnTo>
                      <a:lnTo>
                        <a:pt x="69" y="7030"/>
                      </a:lnTo>
                      <a:lnTo>
                        <a:pt x="121" y="7595"/>
                      </a:lnTo>
                      <a:lnTo>
                        <a:pt x="189" y="8230"/>
                      </a:lnTo>
                      <a:lnTo>
                        <a:pt x="275" y="8916"/>
                      </a:lnTo>
                      <a:lnTo>
                        <a:pt x="378" y="9653"/>
                      </a:lnTo>
                      <a:lnTo>
                        <a:pt x="515" y="10424"/>
                      </a:lnTo>
                      <a:lnTo>
                        <a:pt x="687" y="11213"/>
                      </a:lnTo>
                      <a:lnTo>
                        <a:pt x="875" y="12036"/>
                      </a:lnTo>
                      <a:lnTo>
                        <a:pt x="1098" y="12876"/>
                      </a:lnTo>
                      <a:lnTo>
                        <a:pt x="1372" y="13716"/>
                      </a:lnTo>
                      <a:lnTo>
                        <a:pt x="1681" y="14574"/>
                      </a:lnTo>
                      <a:lnTo>
                        <a:pt x="1853" y="14985"/>
                      </a:lnTo>
                      <a:lnTo>
                        <a:pt x="2024" y="15414"/>
                      </a:lnTo>
                      <a:lnTo>
                        <a:pt x="2213" y="15825"/>
                      </a:lnTo>
                      <a:lnTo>
                        <a:pt x="2418" y="16237"/>
                      </a:lnTo>
                      <a:lnTo>
                        <a:pt x="2641" y="16631"/>
                      </a:lnTo>
                      <a:lnTo>
                        <a:pt x="2864" y="17043"/>
                      </a:lnTo>
                      <a:lnTo>
                        <a:pt x="3104" y="17420"/>
                      </a:lnTo>
                      <a:lnTo>
                        <a:pt x="3361" y="17814"/>
                      </a:lnTo>
                      <a:lnTo>
                        <a:pt x="3619" y="18174"/>
                      </a:lnTo>
                      <a:lnTo>
                        <a:pt x="3910" y="18551"/>
                      </a:lnTo>
                      <a:lnTo>
                        <a:pt x="4201" y="18894"/>
                      </a:lnTo>
                      <a:lnTo>
                        <a:pt x="4510" y="19237"/>
                      </a:lnTo>
                      <a:lnTo>
                        <a:pt x="4836" y="19563"/>
                      </a:lnTo>
                      <a:lnTo>
                        <a:pt x="5179" y="19872"/>
                      </a:lnTo>
                      <a:lnTo>
                        <a:pt x="5522" y="20180"/>
                      </a:lnTo>
                      <a:lnTo>
                        <a:pt x="5899" y="20454"/>
                      </a:lnTo>
                      <a:lnTo>
                        <a:pt x="6276" y="20729"/>
                      </a:lnTo>
                      <a:lnTo>
                        <a:pt x="6688" y="20969"/>
                      </a:lnTo>
                      <a:lnTo>
                        <a:pt x="7099" y="21209"/>
                      </a:lnTo>
                      <a:lnTo>
                        <a:pt x="7545" y="21415"/>
                      </a:lnTo>
                      <a:lnTo>
                        <a:pt x="7991" y="21603"/>
                      </a:lnTo>
                      <a:lnTo>
                        <a:pt x="8471" y="21775"/>
                      </a:lnTo>
                      <a:lnTo>
                        <a:pt x="8968" y="21912"/>
                      </a:lnTo>
                      <a:lnTo>
                        <a:pt x="9465" y="22049"/>
                      </a:lnTo>
                      <a:lnTo>
                        <a:pt x="9997" y="22135"/>
                      </a:lnTo>
                      <a:lnTo>
                        <a:pt x="10545" y="22220"/>
                      </a:lnTo>
                      <a:lnTo>
                        <a:pt x="11111" y="22255"/>
                      </a:lnTo>
                      <a:lnTo>
                        <a:pt x="11711" y="22289"/>
                      </a:lnTo>
                      <a:lnTo>
                        <a:pt x="12311" y="22272"/>
                      </a:lnTo>
                      <a:lnTo>
                        <a:pt x="12946" y="22238"/>
                      </a:lnTo>
                      <a:lnTo>
                        <a:pt x="13580" y="22169"/>
                      </a:lnTo>
                      <a:lnTo>
                        <a:pt x="14266" y="22083"/>
                      </a:lnTo>
                      <a:lnTo>
                        <a:pt x="14420" y="21706"/>
                      </a:lnTo>
                      <a:lnTo>
                        <a:pt x="14574" y="21329"/>
                      </a:lnTo>
                      <a:lnTo>
                        <a:pt x="14712" y="20935"/>
                      </a:lnTo>
                      <a:lnTo>
                        <a:pt x="14832" y="20540"/>
                      </a:lnTo>
                      <a:lnTo>
                        <a:pt x="14952" y="20146"/>
                      </a:lnTo>
                      <a:lnTo>
                        <a:pt x="15054" y="19734"/>
                      </a:lnTo>
                      <a:lnTo>
                        <a:pt x="15157" y="19323"/>
                      </a:lnTo>
                      <a:lnTo>
                        <a:pt x="15243" y="18894"/>
                      </a:lnTo>
                      <a:lnTo>
                        <a:pt x="15397" y="18037"/>
                      </a:lnTo>
                      <a:lnTo>
                        <a:pt x="15500" y="17163"/>
                      </a:lnTo>
                      <a:lnTo>
                        <a:pt x="15586" y="16288"/>
                      </a:lnTo>
                      <a:lnTo>
                        <a:pt x="15637" y="15379"/>
                      </a:lnTo>
                      <a:lnTo>
                        <a:pt x="15655" y="14471"/>
                      </a:lnTo>
                      <a:lnTo>
                        <a:pt x="15637" y="13562"/>
                      </a:lnTo>
                      <a:lnTo>
                        <a:pt x="15603" y="12670"/>
                      </a:lnTo>
                      <a:lnTo>
                        <a:pt x="15535" y="11762"/>
                      </a:lnTo>
                      <a:lnTo>
                        <a:pt x="15449" y="10870"/>
                      </a:lnTo>
                      <a:lnTo>
                        <a:pt x="15346" y="9979"/>
                      </a:lnTo>
                      <a:lnTo>
                        <a:pt x="15226" y="9104"/>
                      </a:lnTo>
                      <a:lnTo>
                        <a:pt x="15089" y="8247"/>
                      </a:lnTo>
                      <a:lnTo>
                        <a:pt x="14934" y="7424"/>
                      </a:lnTo>
                      <a:lnTo>
                        <a:pt x="14763" y="6618"/>
                      </a:lnTo>
                      <a:lnTo>
                        <a:pt x="14574" y="5847"/>
                      </a:lnTo>
                      <a:lnTo>
                        <a:pt x="14386" y="5109"/>
                      </a:lnTo>
                      <a:lnTo>
                        <a:pt x="14197" y="4389"/>
                      </a:lnTo>
                      <a:lnTo>
                        <a:pt x="13991" y="3721"/>
                      </a:lnTo>
                      <a:lnTo>
                        <a:pt x="13786" y="3103"/>
                      </a:lnTo>
                      <a:lnTo>
                        <a:pt x="13563" y="2520"/>
                      </a:lnTo>
                      <a:lnTo>
                        <a:pt x="13357" y="2006"/>
                      </a:lnTo>
                      <a:lnTo>
                        <a:pt x="13151" y="1526"/>
                      </a:lnTo>
                      <a:lnTo>
                        <a:pt x="12946" y="1115"/>
                      </a:lnTo>
                      <a:lnTo>
                        <a:pt x="12740" y="754"/>
                      </a:lnTo>
                      <a:lnTo>
                        <a:pt x="12551" y="463"/>
                      </a:lnTo>
                      <a:lnTo>
                        <a:pt x="12363" y="240"/>
                      </a:lnTo>
                      <a:lnTo>
                        <a:pt x="12277" y="172"/>
                      </a:lnTo>
                      <a:lnTo>
                        <a:pt x="12191" y="103"/>
                      </a:lnTo>
                      <a:lnTo>
                        <a:pt x="12105" y="52"/>
                      </a:lnTo>
                      <a:lnTo>
                        <a:pt x="12020" y="34"/>
                      </a:lnTo>
                      <a:lnTo>
                        <a:pt x="1188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3"/>
                <p:cNvSpPr/>
                <p:nvPr/>
              </p:nvSpPr>
              <p:spPr>
                <a:xfrm>
                  <a:off x="6892338" y="2606637"/>
                  <a:ext cx="21702" cy="25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424" extrusionOk="0">
                      <a:moveTo>
                        <a:pt x="618" y="1"/>
                      </a:moveTo>
                      <a:lnTo>
                        <a:pt x="498" y="18"/>
                      </a:lnTo>
                      <a:lnTo>
                        <a:pt x="378" y="52"/>
                      </a:lnTo>
                      <a:lnTo>
                        <a:pt x="275" y="121"/>
                      </a:lnTo>
                      <a:lnTo>
                        <a:pt x="189" y="207"/>
                      </a:lnTo>
                      <a:lnTo>
                        <a:pt x="103" y="309"/>
                      </a:lnTo>
                      <a:lnTo>
                        <a:pt x="52" y="447"/>
                      </a:lnTo>
                      <a:lnTo>
                        <a:pt x="18" y="567"/>
                      </a:lnTo>
                      <a:lnTo>
                        <a:pt x="1" y="721"/>
                      </a:lnTo>
                      <a:lnTo>
                        <a:pt x="18" y="858"/>
                      </a:lnTo>
                      <a:lnTo>
                        <a:pt x="52" y="995"/>
                      </a:lnTo>
                      <a:lnTo>
                        <a:pt x="103" y="1115"/>
                      </a:lnTo>
                      <a:lnTo>
                        <a:pt x="189" y="1218"/>
                      </a:lnTo>
                      <a:lnTo>
                        <a:pt x="275" y="1304"/>
                      </a:lnTo>
                      <a:lnTo>
                        <a:pt x="378" y="1372"/>
                      </a:lnTo>
                      <a:lnTo>
                        <a:pt x="498" y="1424"/>
                      </a:lnTo>
                      <a:lnTo>
                        <a:pt x="738" y="1424"/>
                      </a:lnTo>
                      <a:lnTo>
                        <a:pt x="858" y="1372"/>
                      </a:lnTo>
                      <a:lnTo>
                        <a:pt x="961" y="1304"/>
                      </a:lnTo>
                      <a:lnTo>
                        <a:pt x="1046" y="1218"/>
                      </a:lnTo>
                      <a:lnTo>
                        <a:pt x="1132" y="1115"/>
                      </a:lnTo>
                      <a:lnTo>
                        <a:pt x="1184" y="995"/>
                      </a:lnTo>
                      <a:lnTo>
                        <a:pt x="1218" y="858"/>
                      </a:lnTo>
                      <a:lnTo>
                        <a:pt x="1235" y="721"/>
                      </a:lnTo>
                      <a:lnTo>
                        <a:pt x="1218" y="567"/>
                      </a:lnTo>
                      <a:lnTo>
                        <a:pt x="1184" y="447"/>
                      </a:lnTo>
                      <a:lnTo>
                        <a:pt x="1132" y="309"/>
                      </a:lnTo>
                      <a:lnTo>
                        <a:pt x="1046" y="207"/>
                      </a:lnTo>
                      <a:lnTo>
                        <a:pt x="961" y="121"/>
                      </a:lnTo>
                      <a:lnTo>
                        <a:pt x="858" y="52"/>
                      </a:lnTo>
                      <a:lnTo>
                        <a:pt x="738" y="18"/>
                      </a:lnTo>
                      <a:lnTo>
                        <a:pt x="61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23"/>
                <p:cNvSpPr/>
                <p:nvPr/>
              </p:nvSpPr>
              <p:spPr>
                <a:xfrm>
                  <a:off x="6892935" y="2646104"/>
                  <a:ext cx="16588" cy="1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1116" extrusionOk="0">
                      <a:moveTo>
                        <a:pt x="481" y="1"/>
                      </a:moveTo>
                      <a:lnTo>
                        <a:pt x="378" y="18"/>
                      </a:lnTo>
                      <a:lnTo>
                        <a:pt x="292" y="52"/>
                      </a:lnTo>
                      <a:lnTo>
                        <a:pt x="207" y="104"/>
                      </a:lnTo>
                      <a:lnTo>
                        <a:pt x="138" y="172"/>
                      </a:lnTo>
                      <a:lnTo>
                        <a:pt x="87" y="258"/>
                      </a:lnTo>
                      <a:lnTo>
                        <a:pt x="35" y="344"/>
                      </a:lnTo>
                      <a:lnTo>
                        <a:pt x="18" y="447"/>
                      </a:lnTo>
                      <a:lnTo>
                        <a:pt x="1" y="567"/>
                      </a:lnTo>
                      <a:lnTo>
                        <a:pt x="18" y="670"/>
                      </a:lnTo>
                      <a:lnTo>
                        <a:pt x="35" y="772"/>
                      </a:lnTo>
                      <a:lnTo>
                        <a:pt x="87" y="875"/>
                      </a:lnTo>
                      <a:lnTo>
                        <a:pt x="138" y="961"/>
                      </a:lnTo>
                      <a:lnTo>
                        <a:pt x="207" y="1030"/>
                      </a:lnTo>
                      <a:lnTo>
                        <a:pt x="292" y="1081"/>
                      </a:lnTo>
                      <a:lnTo>
                        <a:pt x="378" y="1098"/>
                      </a:lnTo>
                      <a:lnTo>
                        <a:pt x="481" y="1115"/>
                      </a:lnTo>
                      <a:lnTo>
                        <a:pt x="567" y="1098"/>
                      </a:lnTo>
                      <a:lnTo>
                        <a:pt x="652" y="1081"/>
                      </a:lnTo>
                      <a:lnTo>
                        <a:pt x="738" y="1030"/>
                      </a:lnTo>
                      <a:lnTo>
                        <a:pt x="807" y="961"/>
                      </a:lnTo>
                      <a:lnTo>
                        <a:pt x="858" y="875"/>
                      </a:lnTo>
                      <a:lnTo>
                        <a:pt x="910" y="772"/>
                      </a:lnTo>
                      <a:lnTo>
                        <a:pt x="927" y="670"/>
                      </a:lnTo>
                      <a:lnTo>
                        <a:pt x="944" y="567"/>
                      </a:lnTo>
                      <a:lnTo>
                        <a:pt x="927" y="447"/>
                      </a:lnTo>
                      <a:lnTo>
                        <a:pt x="910" y="344"/>
                      </a:lnTo>
                      <a:lnTo>
                        <a:pt x="858" y="258"/>
                      </a:lnTo>
                      <a:lnTo>
                        <a:pt x="807" y="172"/>
                      </a:lnTo>
                      <a:lnTo>
                        <a:pt x="738" y="104"/>
                      </a:lnTo>
                      <a:lnTo>
                        <a:pt x="652" y="52"/>
                      </a:lnTo>
                      <a:lnTo>
                        <a:pt x="567" y="18"/>
                      </a:lnTo>
                      <a:lnTo>
                        <a:pt x="48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23"/>
                <p:cNvSpPr/>
                <p:nvPr/>
              </p:nvSpPr>
              <p:spPr>
                <a:xfrm>
                  <a:off x="6702836" y="2571087"/>
                  <a:ext cx="21403" cy="25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" h="1441" extrusionOk="0">
                      <a:moveTo>
                        <a:pt x="617" y="1"/>
                      </a:moveTo>
                      <a:lnTo>
                        <a:pt x="497" y="18"/>
                      </a:lnTo>
                      <a:lnTo>
                        <a:pt x="377" y="69"/>
                      </a:lnTo>
                      <a:lnTo>
                        <a:pt x="274" y="121"/>
                      </a:lnTo>
                      <a:lnTo>
                        <a:pt x="172" y="206"/>
                      </a:lnTo>
                      <a:lnTo>
                        <a:pt x="103" y="326"/>
                      </a:lnTo>
                      <a:lnTo>
                        <a:pt x="52" y="446"/>
                      </a:lnTo>
                      <a:lnTo>
                        <a:pt x="17" y="584"/>
                      </a:lnTo>
                      <a:lnTo>
                        <a:pt x="0" y="721"/>
                      </a:lnTo>
                      <a:lnTo>
                        <a:pt x="17" y="858"/>
                      </a:lnTo>
                      <a:lnTo>
                        <a:pt x="52" y="995"/>
                      </a:lnTo>
                      <a:lnTo>
                        <a:pt x="103" y="1115"/>
                      </a:lnTo>
                      <a:lnTo>
                        <a:pt x="172" y="1218"/>
                      </a:lnTo>
                      <a:lnTo>
                        <a:pt x="274" y="1304"/>
                      </a:lnTo>
                      <a:lnTo>
                        <a:pt x="377" y="1372"/>
                      </a:lnTo>
                      <a:lnTo>
                        <a:pt x="497" y="1424"/>
                      </a:lnTo>
                      <a:lnTo>
                        <a:pt x="617" y="1441"/>
                      </a:lnTo>
                      <a:lnTo>
                        <a:pt x="737" y="1424"/>
                      </a:lnTo>
                      <a:lnTo>
                        <a:pt x="857" y="1372"/>
                      </a:lnTo>
                      <a:lnTo>
                        <a:pt x="960" y="1304"/>
                      </a:lnTo>
                      <a:lnTo>
                        <a:pt x="1046" y="1218"/>
                      </a:lnTo>
                      <a:lnTo>
                        <a:pt x="1115" y="1115"/>
                      </a:lnTo>
                      <a:lnTo>
                        <a:pt x="1183" y="995"/>
                      </a:lnTo>
                      <a:lnTo>
                        <a:pt x="1217" y="858"/>
                      </a:lnTo>
                      <a:lnTo>
                        <a:pt x="1217" y="721"/>
                      </a:lnTo>
                      <a:lnTo>
                        <a:pt x="1217" y="584"/>
                      </a:lnTo>
                      <a:lnTo>
                        <a:pt x="1183" y="446"/>
                      </a:lnTo>
                      <a:lnTo>
                        <a:pt x="1115" y="326"/>
                      </a:lnTo>
                      <a:lnTo>
                        <a:pt x="1046" y="206"/>
                      </a:lnTo>
                      <a:lnTo>
                        <a:pt x="960" y="121"/>
                      </a:lnTo>
                      <a:lnTo>
                        <a:pt x="857" y="69"/>
                      </a:lnTo>
                      <a:lnTo>
                        <a:pt x="737" y="18"/>
                      </a:lnTo>
                      <a:lnTo>
                        <a:pt x="61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3"/>
                <p:cNvSpPr/>
                <p:nvPr/>
              </p:nvSpPr>
              <p:spPr>
                <a:xfrm>
                  <a:off x="6703433" y="2610854"/>
                  <a:ext cx="16588" cy="19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1099" extrusionOk="0">
                      <a:moveTo>
                        <a:pt x="378" y="1"/>
                      </a:moveTo>
                      <a:lnTo>
                        <a:pt x="292" y="35"/>
                      </a:lnTo>
                      <a:lnTo>
                        <a:pt x="206" y="87"/>
                      </a:lnTo>
                      <a:lnTo>
                        <a:pt x="138" y="155"/>
                      </a:lnTo>
                      <a:lnTo>
                        <a:pt x="69" y="241"/>
                      </a:lnTo>
                      <a:lnTo>
                        <a:pt x="35" y="327"/>
                      </a:lnTo>
                      <a:lnTo>
                        <a:pt x="0" y="429"/>
                      </a:lnTo>
                      <a:lnTo>
                        <a:pt x="0" y="550"/>
                      </a:lnTo>
                      <a:lnTo>
                        <a:pt x="0" y="652"/>
                      </a:lnTo>
                      <a:lnTo>
                        <a:pt x="35" y="772"/>
                      </a:lnTo>
                      <a:lnTo>
                        <a:pt x="69" y="858"/>
                      </a:lnTo>
                      <a:lnTo>
                        <a:pt x="138" y="944"/>
                      </a:lnTo>
                      <a:lnTo>
                        <a:pt x="206" y="1012"/>
                      </a:lnTo>
                      <a:lnTo>
                        <a:pt x="292" y="1064"/>
                      </a:lnTo>
                      <a:lnTo>
                        <a:pt x="378" y="1098"/>
                      </a:lnTo>
                      <a:lnTo>
                        <a:pt x="566" y="1098"/>
                      </a:lnTo>
                      <a:lnTo>
                        <a:pt x="652" y="1064"/>
                      </a:lnTo>
                      <a:lnTo>
                        <a:pt x="738" y="1012"/>
                      </a:lnTo>
                      <a:lnTo>
                        <a:pt x="806" y="944"/>
                      </a:lnTo>
                      <a:lnTo>
                        <a:pt x="858" y="858"/>
                      </a:lnTo>
                      <a:lnTo>
                        <a:pt x="909" y="772"/>
                      </a:lnTo>
                      <a:lnTo>
                        <a:pt x="926" y="652"/>
                      </a:lnTo>
                      <a:lnTo>
                        <a:pt x="943" y="550"/>
                      </a:lnTo>
                      <a:lnTo>
                        <a:pt x="926" y="429"/>
                      </a:lnTo>
                      <a:lnTo>
                        <a:pt x="909" y="327"/>
                      </a:lnTo>
                      <a:lnTo>
                        <a:pt x="858" y="241"/>
                      </a:lnTo>
                      <a:lnTo>
                        <a:pt x="806" y="155"/>
                      </a:lnTo>
                      <a:lnTo>
                        <a:pt x="738" y="87"/>
                      </a:lnTo>
                      <a:lnTo>
                        <a:pt x="652" y="35"/>
                      </a:lnTo>
                      <a:lnTo>
                        <a:pt x="56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3"/>
                <p:cNvSpPr/>
                <p:nvPr/>
              </p:nvSpPr>
              <p:spPr>
                <a:xfrm>
                  <a:off x="6662155" y="2431000"/>
                  <a:ext cx="69306" cy="8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4" h="4956" extrusionOk="0">
                      <a:moveTo>
                        <a:pt x="721" y="0"/>
                      </a:moveTo>
                      <a:lnTo>
                        <a:pt x="601" y="17"/>
                      </a:lnTo>
                      <a:lnTo>
                        <a:pt x="549" y="34"/>
                      </a:lnTo>
                      <a:lnTo>
                        <a:pt x="498" y="52"/>
                      </a:lnTo>
                      <a:lnTo>
                        <a:pt x="429" y="137"/>
                      </a:lnTo>
                      <a:lnTo>
                        <a:pt x="361" y="257"/>
                      </a:lnTo>
                      <a:lnTo>
                        <a:pt x="275" y="412"/>
                      </a:lnTo>
                      <a:lnTo>
                        <a:pt x="206" y="617"/>
                      </a:lnTo>
                      <a:lnTo>
                        <a:pt x="138" y="823"/>
                      </a:lnTo>
                      <a:lnTo>
                        <a:pt x="86" y="1080"/>
                      </a:lnTo>
                      <a:lnTo>
                        <a:pt x="35" y="1355"/>
                      </a:lnTo>
                      <a:lnTo>
                        <a:pt x="1" y="1646"/>
                      </a:lnTo>
                      <a:lnTo>
                        <a:pt x="1" y="1955"/>
                      </a:lnTo>
                      <a:lnTo>
                        <a:pt x="1" y="2280"/>
                      </a:lnTo>
                      <a:lnTo>
                        <a:pt x="35" y="2606"/>
                      </a:lnTo>
                      <a:lnTo>
                        <a:pt x="86" y="2949"/>
                      </a:lnTo>
                      <a:lnTo>
                        <a:pt x="172" y="3292"/>
                      </a:lnTo>
                      <a:lnTo>
                        <a:pt x="275" y="3635"/>
                      </a:lnTo>
                      <a:lnTo>
                        <a:pt x="429" y="3995"/>
                      </a:lnTo>
                      <a:lnTo>
                        <a:pt x="618" y="4321"/>
                      </a:lnTo>
                      <a:lnTo>
                        <a:pt x="686" y="4424"/>
                      </a:lnTo>
                      <a:lnTo>
                        <a:pt x="772" y="4509"/>
                      </a:lnTo>
                      <a:lnTo>
                        <a:pt x="858" y="4595"/>
                      </a:lnTo>
                      <a:lnTo>
                        <a:pt x="961" y="4664"/>
                      </a:lnTo>
                      <a:lnTo>
                        <a:pt x="1081" y="4732"/>
                      </a:lnTo>
                      <a:lnTo>
                        <a:pt x="1218" y="4784"/>
                      </a:lnTo>
                      <a:lnTo>
                        <a:pt x="1475" y="4869"/>
                      </a:lnTo>
                      <a:lnTo>
                        <a:pt x="1766" y="4921"/>
                      </a:lnTo>
                      <a:lnTo>
                        <a:pt x="2075" y="4955"/>
                      </a:lnTo>
                      <a:lnTo>
                        <a:pt x="2384" y="4955"/>
                      </a:lnTo>
                      <a:lnTo>
                        <a:pt x="2692" y="4921"/>
                      </a:lnTo>
                      <a:lnTo>
                        <a:pt x="2984" y="4869"/>
                      </a:lnTo>
                      <a:lnTo>
                        <a:pt x="3258" y="4801"/>
                      </a:lnTo>
                      <a:lnTo>
                        <a:pt x="3481" y="4698"/>
                      </a:lnTo>
                      <a:lnTo>
                        <a:pt x="3584" y="4646"/>
                      </a:lnTo>
                      <a:lnTo>
                        <a:pt x="3687" y="4578"/>
                      </a:lnTo>
                      <a:lnTo>
                        <a:pt x="3755" y="4509"/>
                      </a:lnTo>
                      <a:lnTo>
                        <a:pt x="3824" y="4441"/>
                      </a:lnTo>
                      <a:lnTo>
                        <a:pt x="3875" y="4372"/>
                      </a:lnTo>
                      <a:lnTo>
                        <a:pt x="3910" y="4286"/>
                      </a:lnTo>
                      <a:lnTo>
                        <a:pt x="3927" y="4201"/>
                      </a:lnTo>
                      <a:lnTo>
                        <a:pt x="3944" y="4115"/>
                      </a:lnTo>
                      <a:lnTo>
                        <a:pt x="3910" y="4029"/>
                      </a:lnTo>
                      <a:lnTo>
                        <a:pt x="3875" y="3926"/>
                      </a:lnTo>
                      <a:lnTo>
                        <a:pt x="3772" y="3738"/>
                      </a:lnTo>
                      <a:lnTo>
                        <a:pt x="3635" y="3549"/>
                      </a:lnTo>
                      <a:lnTo>
                        <a:pt x="3481" y="3378"/>
                      </a:lnTo>
                      <a:lnTo>
                        <a:pt x="3327" y="3223"/>
                      </a:lnTo>
                      <a:lnTo>
                        <a:pt x="3138" y="3086"/>
                      </a:lnTo>
                      <a:lnTo>
                        <a:pt x="2950" y="2949"/>
                      </a:lnTo>
                      <a:lnTo>
                        <a:pt x="2589" y="2709"/>
                      </a:lnTo>
                      <a:lnTo>
                        <a:pt x="2247" y="2538"/>
                      </a:lnTo>
                      <a:lnTo>
                        <a:pt x="1955" y="2400"/>
                      </a:lnTo>
                      <a:lnTo>
                        <a:pt x="1681" y="2298"/>
                      </a:lnTo>
                      <a:lnTo>
                        <a:pt x="1664" y="1818"/>
                      </a:lnTo>
                      <a:lnTo>
                        <a:pt x="1664" y="1818"/>
                      </a:lnTo>
                      <a:lnTo>
                        <a:pt x="2349" y="2058"/>
                      </a:lnTo>
                      <a:lnTo>
                        <a:pt x="2898" y="2246"/>
                      </a:lnTo>
                      <a:lnTo>
                        <a:pt x="3292" y="2349"/>
                      </a:lnTo>
                      <a:lnTo>
                        <a:pt x="3412" y="2349"/>
                      </a:lnTo>
                      <a:lnTo>
                        <a:pt x="3464" y="2315"/>
                      </a:lnTo>
                      <a:lnTo>
                        <a:pt x="3515" y="2280"/>
                      </a:lnTo>
                      <a:lnTo>
                        <a:pt x="3567" y="2229"/>
                      </a:lnTo>
                      <a:lnTo>
                        <a:pt x="3618" y="2160"/>
                      </a:lnTo>
                      <a:lnTo>
                        <a:pt x="3670" y="2092"/>
                      </a:lnTo>
                      <a:lnTo>
                        <a:pt x="3704" y="2006"/>
                      </a:lnTo>
                      <a:lnTo>
                        <a:pt x="3721" y="1920"/>
                      </a:lnTo>
                      <a:lnTo>
                        <a:pt x="3738" y="1835"/>
                      </a:lnTo>
                      <a:lnTo>
                        <a:pt x="3738" y="1732"/>
                      </a:lnTo>
                      <a:lnTo>
                        <a:pt x="3738" y="1629"/>
                      </a:lnTo>
                      <a:lnTo>
                        <a:pt x="3721" y="1526"/>
                      </a:lnTo>
                      <a:lnTo>
                        <a:pt x="3687" y="1406"/>
                      </a:lnTo>
                      <a:lnTo>
                        <a:pt x="3635" y="1303"/>
                      </a:lnTo>
                      <a:lnTo>
                        <a:pt x="3584" y="1200"/>
                      </a:lnTo>
                      <a:lnTo>
                        <a:pt x="3481" y="1097"/>
                      </a:lnTo>
                      <a:lnTo>
                        <a:pt x="3344" y="977"/>
                      </a:lnTo>
                      <a:lnTo>
                        <a:pt x="3172" y="857"/>
                      </a:lnTo>
                      <a:lnTo>
                        <a:pt x="2984" y="737"/>
                      </a:lnTo>
                      <a:lnTo>
                        <a:pt x="2761" y="617"/>
                      </a:lnTo>
                      <a:lnTo>
                        <a:pt x="2538" y="514"/>
                      </a:lnTo>
                      <a:lnTo>
                        <a:pt x="2041" y="292"/>
                      </a:lnTo>
                      <a:lnTo>
                        <a:pt x="1544" y="137"/>
                      </a:lnTo>
                      <a:lnTo>
                        <a:pt x="1304" y="69"/>
                      </a:lnTo>
                      <a:lnTo>
                        <a:pt x="1081" y="17"/>
                      </a:lnTo>
                      <a:lnTo>
                        <a:pt x="892" y="0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23"/>
                <p:cNvSpPr/>
                <p:nvPr/>
              </p:nvSpPr>
              <p:spPr>
                <a:xfrm>
                  <a:off x="7428633" y="2400863"/>
                  <a:ext cx="37377" cy="57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" h="3276" extrusionOk="0">
                      <a:moveTo>
                        <a:pt x="0" y="1"/>
                      </a:moveTo>
                      <a:lnTo>
                        <a:pt x="69" y="464"/>
                      </a:lnTo>
                      <a:lnTo>
                        <a:pt x="137" y="926"/>
                      </a:lnTo>
                      <a:lnTo>
                        <a:pt x="223" y="1475"/>
                      </a:lnTo>
                      <a:lnTo>
                        <a:pt x="343" y="2041"/>
                      </a:lnTo>
                      <a:lnTo>
                        <a:pt x="463" y="2555"/>
                      </a:lnTo>
                      <a:lnTo>
                        <a:pt x="532" y="2778"/>
                      </a:lnTo>
                      <a:lnTo>
                        <a:pt x="600" y="2950"/>
                      </a:lnTo>
                      <a:lnTo>
                        <a:pt x="686" y="3104"/>
                      </a:lnTo>
                      <a:lnTo>
                        <a:pt x="755" y="3190"/>
                      </a:lnTo>
                      <a:lnTo>
                        <a:pt x="840" y="3241"/>
                      </a:lnTo>
                      <a:lnTo>
                        <a:pt x="926" y="3258"/>
                      </a:lnTo>
                      <a:lnTo>
                        <a:pt x="1029" y="3275"/>
                      </a:lnTo>
                      <a:lnTo>
                        <a:pt x="1149" y="3275"/>
                      </a:lnTo>
                      <a:lnTo>
                        <a:pt x="1252" y="3258"/>
                      </a:lnTo>
                      <a:lnTo>
                        <a:pt x="1372" y="3224"/>
                      </a:lnTo>
                      <a:lnTo>
                        <a:pt x="1595" y="3138"/>
                      </a:lnTo>
                      <a:lnTo>
                        <a:pt x="1800" y="3035"/>
                      </a:lnTo>
                      <a:lnTo>
                        <a:pt x="1972" y="2932"/>
                      </a:lnTo>
                      <a:lnTo>
                        <a:pt x="2126" y="2847"/>
                      </a:lnTo>
                      <a:lnTo>
                        <a:pt x="1920" y="2521"/>
                      </a:lnTo>
                      <a:lnTo>
                        <a:pt x="1629" y="2109"/>
                      </a:lnTo>
                      <a:lnTo>
                        <a:pt x="926" y="1166"/>
                      </a:lnTo>
                      <a:lnTo>
                        <a:pt x="275" y="36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BE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23"/>
                <p:cNvSpPr/>
                <p:nvPr/>
              </p:nvSpPr>
              <p:spPr>
                <a:xfrm>
                  <a:off x="7842289" y="2729873"/>
                  <a:ext cx="46725" cy="6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9" h="3961" extrusionOk="0">
                      <a:moveTo>
                        <a:pt x="2658" y="0"/>
                      </a:moveTo>
                      <a:lnTo>
                        <a:pt x="2247" y="360"/>
                      </a:lnTo>
                      <a:lnTo>
                        <a:pt x="1835" y="755"/>
                      </a:lnTo>
                      <a:lnTo>
                        <a:pt x="1355" y="1218"/>
                      </a:lnTo>
                      <a:lnTo>
                        <a:pt x="875" y="1715"/>
                      </a:lnTo>
                      <a:lnTo>
                        <a:pt x="446" y="2195"/>
                      </a:lnTo>
                      <a:lnTo>
                        <a:pt x="275" y="2418"/>
                      </a:lnTo>
                      <a:lnTo>
                        <a:pt x="138" y="2606"/>
                      </a:lnTo>
                      <a:lnTo>
                        <a:pt x="52" y="2778"/>
                      </a:lnTo>
                      <a:lnTo>
                        <a:pt x="18" y="2846"/>
                      </a:lnTo>
                      <a:lnTo>
                        <a:pt x="1" y="2898"/>
                      </a:lnTo>
                      <a:lnTo>
                        <a:pt x="18" y="3018"/>
                      </a:lnTo>
                      <a:lnTo>
                        <a:pt x="52" y="3121"/>
                      </a:lnTo>
                      <a:lnTo>
                        <a:pt x="104" y="3224"/>
                      </a:lnTo>
                      <a:lnTo>
                        <a:pt x="172" y="3326"/>
                      </a:lnTo>
                      <a:lnTo>
                        <a:pt x="275" y="3412"/>
                      </a:lnTo>
                      <a:lnTo>
                        <a:pt x="378" y="3498"/>
                      </a:lnTo>
                      <a:lnTo>
                        <a:pt x="601" y="3652"/>
                      </a:lnTo>
                      <a:lnTo>
                        <a:pt x="841" y="3789"/>
                      </a:lnTo>
                      <a:lnTo>
                        <a:pt x="1047" y="3875"/>
                      </a:lnTo>
                      <a:lnTo>
                        <a:pt x="1252" y="3961"/>
                      </a:lnTo>
                      <a:lnTo>
                        <a:pt x="1424" y="3549"/>
                      </a:lnTo>
                      <a:lnTo>
                        <a:pt x="1647" y="3001"/>
                      </a:lnTo>
                      <a:lnTo>
                        <a:pt x="1870" y="2349"/>
                      </a:lnTo>
                      <a:lnTo>
                        <a:pt x="2110" y="1681"/>
                      </a:lnTo>
                      <a:lnTo>
                        <a:pt x="2487" y="497"/>
                      </a:lnTo>
                      <a:lnTo>
                        <a:pt x="2658" y="0"/>
                      </a:lnTo>
                      <a:close/>
                    </a:path>
                  </a:pathLst>
                </a:custGeom>
                <a:solidFill>
                  <a:srgbClr val="CEBE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23"/>
                <p:cNvSpPr/>
                <p:nvPr/>
              </p:nvSpPr>
              <p:spPr>
                <a:xfrm>
                  <a:off x="6527181" y="2996816"/>
                  <a:ext cx="22317" cy="9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" h="549" extrusionOk="0">
                      <a:moveTo>
                        <a:pt x="275" y="0"/>
                      </a:moveTo>
                      <a:lnTo>
                        <a:pt x="189" y="17"/>
                      </a:lnTo>
                      <a:lnTo>
                        <a:pt x="103" y="51"/>
                      </a:lnTo>
                      <a:lnTo>
                        <a:pt x="52" y="86"/>
                      </a:lnTo>
                      <a:lnTo>
                        <a:pt x="0" y="137"/>
                      </a:lnTo>
                      <a:lnTo>
                        <a:pt x="0" y="189"/>
                      </a:lnTo>
                      <a:lnTo>
                        <a:pt x="0" y="240"/>
                      </a:lnTo>
                      <a:lnTo>
                        <a:pt x="35" y="291"/>
                      </a:lnTo>
                      <a:lnTo>
                        <a:pt x="86" y="343"/>
                      </a:lnTo>
                      <a:lnTo>
                        <a:pt x="155" y="394"/>
                      </a:lnTo>
                      <a:lnTo>
                        <a:pt x="223" y="429"/>
                      </a:lnTo>
                      <a:lnTo>
                        <a:pt x="429" y="514"/>
                      </a:lnTo>
                      <a:lnTo>
                        <a:pt x="669" y="549"/>
                      </a:lnTo>
                      <a:lnTo>
                        <a:pt x="1012" y="549"/>
                      </a:lnTo>
                      <a:lnTo>
                        <a:pt x="1115" y="514"/>
                      </a:lnTo>
                      <a:lnTo>
                        <a:pt x="1183" y="480"/>
                      </a:lnTo>
                      <a:lnTo>
                        <a:pt x="1235" y="446"/>
                      </a:lnTo>
                      <a:lnTo>
                        <a:pt x="1269" y="394"/>
                      </a:lnTo>
                      <a:lnTo>
                        <a:pt x="1269" y="326"/>
                      </a:lnTo>
                      <a:lnTo>
                        <a:pt x="1252" y="274"/>
                      </a:lnTo>
                      <a:lnTo>
                        <a:pt x="1201" y="223"/>
                      </a:lnTo>
                      <a:lnTo>
                        <a:pt x="1132" y="154"/>
                      </a:lnTo>
                      <a:lnTo>
                        <a:pt x="1029" y="103"/>
                      </a:lnTo>
                      <a:lnTo>
                        <a:pt x="909" y="69"/>
                      </a:lnTo>
                      <a:lnTo>
                        <a:pt x="772" y="34"/>
                      </a:lnTo>
                      <a:lnTo>
                        <a:pt x="63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23"/>
                <p:cNvSpPr/>
                <p:nvPr/>
              </p:nvSpPr>
              <p:spPr>
                <a:xfrm>
                  <a:off x="6510610" y="2985359"/>
                  <a:ext cx="28344" cy="26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3" h="1527" extrusionOk="0">
                      <a:moveTo>
                        <a:pt x="926" y="0"/>
                      </a:moveTo>
                      <a:lnTo>
                        <a:pt x="841" y="35"/>
                      </a:lnTo>
                      <a:lnTo>
                        <a:pt x="789" y="86"/>
                      </a:lnTo>
                      <a:lnTo>
                        <a:pt x="35" y="1098"/>
                      </a:lnTo>
                      <a:lnTo>
                        <a:pt x="0" y="1166"/>
                      </a:lnTo>
                      <a:lnTo>
                        <a:pt x="0" y="1235"/>
                      </a:lnTo>
                      <a:lnTo>
                        <a:pt x="52" y="1286"/>
                      </a:lnTo>
                      <a:lnTo>
                        <a:pt x="120" y="1338"/>
                      </a:lnTo>
                      <a:lnTo>
                        <a:pt x="515" y="1509"/>
                      </a:lnTo>
                      <a:lnTo>
                        <a:pt x="601" y="1526"/>
                      </a:lnTo>
                      <a:lnTo>
                        <a:pt x="686" y="1526"/>
                      </a:lnTo>
                      <a:lnTo>
                        <a:pt x="772" y="1492"/>
                      </a:lnTo>
                      <a:lnTo>
                        <a:pt x="823" y="1441"/>
                      </a:lnTo>
                      <a:lnTo>
                        <a:pt x="1595" y="429"/>
                      </a:lnTo>
                      <a:lnTo>
                        <a:pt x="1612" y="361"/>
                      </a:lnTo>
                      <a:lnTo>
                        <a:pt x="1612" y="309"/>
                      </a:lnTo>
                      <a:lnTo>
                        <a:pt x="1578" y="241"/>
                      </a:lnTo>
                      <a:lnTo>
                        <a:pt x="1509" y="189"/>
                      </a:lnTo>
                      <a:lnTo>
                        <a:pt x="1098" y="18"/>
                      </a:lnTo>
                      <a:lnTo>
                        <a:pt x="101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23"/>
                <p:cNvSpPr/>
                <p:nvPr/>
              </p:nvSpPr>
              <p:spPr>
                <a:xfrm>
                  <a:off x="6537725" y="2972707"/>
                  <a:ext cx="20806" cy="7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" h="447" extrusionOk="0">
                      <a:moveTo>
                        <a:pt x="258" y="0"/>
                      </a:moveTo>
                      <a:lnTo>
                        <a:pt x="172" y="18"/>
                      </a:lnTo>
                      <a:lnTo>
                        <a:pt x="103" y="35"/>
                      </a:lnTo>
                      <a:lnTo>
                        <a:pt x="52" y="69"/>
                      </a:lnTo>
                      <a:lnTo>
                        <a:pt x="18" y="103"/>
                      </a:lnTo>
                      <a:lnTo>
                        <a:pt x="1" y="155"/>
                      </a:lnTo>
                      <a:lnTo>
                        <a:pt x="18" y="189"/>
                      </a:lnTo>
                      <a:lnTo>
                        <a:pt x="52" y="240"/>
                      </a:lnTo>
                      <a:lnTo>
                        <a:pt x="103" y="275"/>
                      </a:lnTo>
                      <a:lnTo>
                        <a:pt x="258" y="360"/>
                      </a:lnTo>
                      <a:lnTo>
                        <a:pt x="481" y="429"/>
                      </a:lnTo>
                      <a:lnTo>
                        <a:pt x="721" y="446"/>
                      </a:lnTo>
                      <a:lnTo>
                        <a:pt x="926" y="446"/>
                      </a:lnTo>
                      <a:lnTo>
                        <a:pt x="1012" y="429"/>
                      </a:lnTo>
                      <a:lnTo>
                        <a:pt x="1081" y="412"/>
                      </a:lnTo>
                      <a:lnTo>
                        <a:pt x="1132" y="378"/>
                      </a:lnTo>
                      <a:lnTo>
                        <a:pt x="1166" y="343"/>
                      </a:lnTo>
                      <a:lnTo>
                        <a:pt x="1184" y="309"/>
                      </a:lnTo>
                      <a:lnTo>
                        <a:pt x="1166" y="258"/>
                      </a:lnTo>
                      <a:lnTo>
                        <a:pt x="1132" y="206"/>
                      </a:lnTo>
                      <a:lnTo>
                        <a:pt x="1081" y="172"/>
                      </a:lnTo>
                      <a:lnTo>
                        <a:pt x="909" y="86"/>
                      </a:lnTo>
                      <a:lnTo>
                        <a:pt x="703" y="35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3"/>
                <p:cNvSpPr/>
                <p:nvPr/>
              </p:nvSpPr>
              <p:spPr>
                <a:xfrm>
                  <a:off x="6524159" y="2963675"/>
                  <a:ext cx="16588" cy="17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1012" extrusionOk="0">
                      <a:moveTo>
                        <a:pt x="172" y="0"/>
                      </a:moveTo>
                      <a:lnTo>
                        <a:pt x="104" y="17"/>
                      </a:lnTo>
                      <a:lnTo>
                        <a:pt x="35" y="34"/>
                      </a:lnTo>
                      <a:lnTo>
                        <a:pt x="18" y="86"/>
                      </a:lnTo>
                      <a:lnTo>
                        <a:pt x="1" y="120"/>
                      </a:lnTo>
                      <a:lnTo>
                        <a:pt x="190" y="892"/>
                      </a:lnTo>
                      <a:lnTo>
                        <a:pt x="207" y="943"/>
                      </a:lnTo>
                      <a:lnTo>
                        <a:pt x="258" y="977"/>
                      </a:lnTo>
                      <a:lnTo>
                        <a:pt x="327" y="1012"/>
                      </a:lnTo>
                      <a:lnTo>
                        <a:pt x="858" y="1012"/>
                      </a:lnTo>
                      <a:lnTo>
                        <a:pt x="910" y="977"/>
                      </a:lnTo>
                      <a:lnTo>
                        <a:pt x="944" y="943"/>
                      </a:lnTo>
                      <a:lnTo>
                        <a:pt x="944" y="892"/>
                      </a:lnTo>
                      <a:lnTo>
                        <a:pt x="773" y="120"/>
                      </a:lnTo>
                      <a:lnTo>
                        <a:pt x="738" y="86"/>
                      </a:lnTo>
                      <a:lnTo>
                        <a:pt x="687" y="34"/>
                      </a:lnTo>
                      <a:lnTo>
                        <a:pt x="635" y="17"/>
                      </a:lnTo>
                      <a:lnTo>
                        <a:pt x="55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23"/>
                <p:cNvSpPr/>
                <p:nvPr/>
              </p:nvSpPr>
              <p:spPr>
                <a:xfrm>
                  <a:off x="6547073" y="2977821"/>
                  <a:ext cx="41594" cy="2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7" h="1150" extrusionOk="0">
                      <a:moveTo>
                        <a:pt x="1835" y="1"/>
                      </a:moveTo>
                      <a:lnTo>
                        <a:pt x="1577" y="52"/>
                      </a:lnTo>
                      <a:lnTo>
                        <a:pt x="1252" y="155"/>
                      </a:lnTo>
                      <a:lnTo>
                        <a:pt x="892" y="275"/>
                      </a:lnTo>
                      <a:lnTo>
                        <a:pt x="480" y="429"/>
                      </a:lnTo>
                      <a:lnTo>
                        <a:pt x="0" y="635"/>
                      </a:lnTo>
                      <a:lnTo>
                        <a:pt x="411" y="515"/>
                      </a:lnTo>
                      <a:lnTo>
                        <a:pt x="772" y="412"/>
                      </a:lnTo>
                      <a:lnTo>
                        <a:pt x="1097" y="344"/>
                      </a:lnTo>
                      <a:lnTo>
                        <a:pt x="1372" y="292"/>
                      </a:lnTo>
                      <a:lnTo>
                        <a:pt x="1612" y="292"/>
                      </a:lnTo>
                      <a:lnTo>
                        <a:pt x="1800" y="309"/>
                      </a:lnTo>
                      <a:lnTo>
                        <a:pt x="1886" y="327"/>
                      </a:lnTo>
                      <a:lnTo>
                        <a:pt x="1955" y="361"/>
                      </a:lnTo>
                      <a:lnTo>
                        <a:pt x="2023" y="412"/>
                      </a:lnTo>
                      <a:lnTo>
                        <a:pt x="2057" y="464"/>
                      </a:lnTo>
                      <a:lnTo>
                        <a:pt x="2109" y="532"/>
                      </a:lnTo>
                      <a:lnTo>
                        <a:pt x="2126" y="618"/>
                      </a:lnTo>
                      <a:lnTo>
                        <a:pt x="2143" y="704"/>
                      </a:lnTo>
                      <a:lnTo>
                        <a:pt x="2143" y="790"/>
                      </a:lnTo>
                      <a:lnTo>
                        <a:pt x="2109" y="961"/>
                      </a:lnTo>
                      <a:lnTo>
                        <a:pt x="2040" y="1132"/>
                      </a:lnTo>
                      <a:lnTo>
                        <a:pt x="2057" y="1150"/>
                      </a:lnTo>
                      <a:lnTo>
                        <a:pt x="2126" y="1030"/>
                      </a:lnTo>
                      <a:lnTo>
                        <a:pt x="2195" y="910"/>
                      </a:lnTo>
                      <a:lnTo>
                        <a:pt x="2263" y="772"/>
                      </a:lnTo>
                      <a:lnTo>
                        <a:pt x="2332" y="601"/>
                      </a:lnTo>
                      <a:lnTo>
                        <a:pt x="2366" y="447"/>
                      </a:lnTo>
                      <a:lnTo>
                        <a:pt x="2366" y="361"/>
                      </a:lnTo>
                      <a:lnTo>
                        <a:pt x="2366" y="275"/>
                      </a:lnTo>
                      <a:lnTo>
                        <a:pt x="2349" y="207"/>
                      </a:lnTo>
                      <a:lnTo>
                        <a:pt x="2315" y="138"/>
                      </a:lnTo>
                      <a:lnTo>
                        <a:pt x="2280" y="87"/>
                      </a:lnTo>
                      <a:lnTo>
                        <a:pt x="2212" y="52"/>
                      </a:lnTo>
                      <a:lnTo>
                        <a:pt x="2143" y="18"/>
                      </a:lnTo>
                      <a:lnTo>
                        <a:pt x="2057" y="1"/>
                      </a:lnTo>
                      <a:close/>
                    </a:path>
                  </a:pathLst>
                </a:custGeom>
                <a:solidFill>
                  <a:srgbClr val="ED76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3"/>
                <p:cNvSpPr/>
                <p:nvPr/>
              </p:nvSpPr>
              <p:spPr>
                <a:xfrm>
                  <a:off x="6583220" y="2986572"/>
                  <a:ext cx="37675" cy="36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2058" extrusionOk="0">
                      <a:moveTo>
                        <a:pt x="1218" y="0"/>
                      </a:moveTo>
                      <a:lnTo>
                        <a:pt x="0" y="1697"/>
                      </a:lnTo>
                      <a:lnTo>
                        <a:pt x="155" y="1749"/>
                      </a:lnTo>
                      <a:lnTo>
                        <a:pt x="549" y="1869"/>
                      </a:lnTo>
                      <a:lnTo>
                        <a:pt x="806" y="1937"/>
                      </a:lnTo>
                      <a:lnTo>
                        <a:pt x="1115" y="2006"/>
                      </a:lnTo>
                      <a:lnTo>
                        <a:pt x="1424" y="2040"/>
                      </a:lnTo>
                      <a:lnTo>
                        <a:pt x="1749" y="2058"/>
                      </a:lnTo>
                      <a:lnTo>
                        <a:pt x="2144" y="497"/>
                      </a:lnTo>
                      <a:lnTo>
                        <a:pt x="121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23"/>
                <p:cNvSpPr/>
                <p:nvPr/>
              </p:nvSpPr>
              <p:spPr>
                <a:xfrm>
                  <a:off x="6587437" y="2988979"/>
                  <a:ext cx="29241" cy="2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" h="1664" extrusionOk="0">
                      <a:moveTo>
                        <a:pt x="978" y="0"/>
                      </a:moveTo>
                      <a:lnTo>
                        <a:pt x="0" y="1406"/>
                      </a:lnTo>
                      <a:lnTo>
                        <a:pt x="120" y="1440"/>
                      </a:lnTo>
                      <a:lnTo>
                        <a:pt x="429" y="1526"/>
                      </a:lnTo>
                      <a:lnTo>
                        <a:pt x="635" y="1578"/>
                      </a:lnTo>
                      <a:lnTo>
                        <a:pt x="875" y="1629"/>
                      </a:lnTo>
                      <a:lnTo>
                        <a:pt x="1149" y="1663"/>
                      </a:lnTo>
                      <a:lnTo>
                        <a:pt x="1424" y="1663"/>
                      </a:lnTo>
                      <a:lnTo>
                        <a:pt x="1664" y="360"/>
                      </a:lnTo>
                      <a:lnTo>
                        <a:pt x="978" y="0"/>
                      </a:lnTo>
                      <a:close/>
                    </a:path>
                  </a:pathLst>
                </a:custGeom>
                <a:solidFill>
                  <a:srgbClr val="FFEF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23"/>
                <p:cNvSpPr/>
                <p:nvPr/>
              </p:nvSpPr>
              <p:spPr>
                <a:xfrm>
                  <a:off x="6587138" y="3003740"/>
                  <a:ext cx="23213" cy="16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1" h="961" extrusionOk="0">
                      <a:moveTo>
                        <a:pt x="1080" y="0"/>
                      </a:moveTo>
                      <a:lnTo>
                        <a:pt x="498" y="703"/>
                      </a:lnTo>
                      <a:lnTo>
                        <a:pt x="0" y="635"/>
                      </a:lnTo>
                      <a:lnTo>
                        <a:pt x="52" y="686"/>
                      </a:lnTo>
                      <a:lnTo>
                        <a:pt x="137" y="738"/>
                      </a:lnTo>
                      <a:lnTo>
                        <a:pt x="309" y="806"/>
                      </a:lnTo>
                      <a:lnTo>
                        <a:pt x="532" y="858"/>
                      </a:lnTo>
                      <a:lnTo>
                        <a:pt x="755" y="909"/>
                      </a:lnTo>
                      <a:lnTo>
                        <a:pt x="1149" y="960"/>
                      </a:lnTo>
                      <a:lnTo>
                        <a:pt x="1321" y="960"/>
                      </a:lnTo>
                      <a:lnTo>
                        <a:pt x="909" y="789"/>
                      </a:lnTo>
                      <a:lnTo>
                        <a:pt x="10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23"/>
                <p:cNvSpPr/>
                <p:nvPr/>
              </p:nvSpPr>
              <p:spPr>
                <a:xfrm>
                  <a:off x="6071930" y="3146552"/>
                  <a:ext cx="391691" cy="76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0" h="43275" extrusionOk="0">
                      <a:moveTo>
                        <a:pt x="1" y="0"/>
                      </a:moveTo>
                      <a:lnTo>
                        <a:pt x="1" y="43275"/>
                      </a:lnTo>
                      <a:lnTo>
                        <a:pt x="22290" y="43275"/>
                      </a:lnTo>
                      <a:lnTo>
                        <a:pt x="22290" y="0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3"/>
                <p:cNvSpPr/>
                <p:nvPr/>
              </p:nvSpPr>
              <p:spPr>
                <a:xfrm>
                  <a:off x="6082175" y="3156796"/>
                  <a:ext cx="371201" cy="739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4" h="42110" extrusionOk="0">
                      <a:moveTo>
                        <a:pt x="1" y="0"/>
                      </a:moveTo>
                      <a:lnTo>
                        <a:pt x="1" y="42109"/>
                      </a:lnTo>
                      <a:lnTo>
                        <a:pt x="21124" y="42109"/>
                      </a:lnTo>
                      <a:lnTo>
                        <a:pt x="211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3"/>
                <p:cNvSpPr/>
                <p:nvPr/>
              </p:nvSpPr>
              <p:spPr>
                <a:xfrm>
                  <a:off x="6255721" y="3153774"/>
                  <a:ext cx="24127" cy="74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" h="42453" extrusionOk="0">
                      <a:moveTo>
                        <a:pt x="0" y="1"/>
                      </a:moveTo>
                      <a:lnTo>
                        <a:pt x="0" y="42453"/>
                      </a:lnTo>
                      <a:lnTo>
                        <a:pt x="1372" y="42453"/>
                      </a:lnTo>
                      <a:lnTo>
                        <a:pt x="1372" y="1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23"/>
                <p:cNvSpPr/>
                <p:nvPr/>
              </p:nvSpPr>
              <p:spPr>
                <a:xfrm>
                  <a:off x="6078256" y="3468023"/>
                  <a:ext cx="379039" cy="1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0" h="687" extrusionOk="0">
                      <a:moveTo>
                        <a:pt x="1" y="0"/>
                      </a:moveTo>
                      <a:lnTo>
                        <a:pt x="1" y="686"/>
                      </a:lnTo>
                      <a:lnTo>
                        <a:pt x="21570" y="686"/>
                      </a:lnTo>
                      <a:lnTo>
                        <a:pt x="21570" y="0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23"/>
                <p:cNvSpPr/>
                <p:nvPr/>
              </p:nvSpPr>
              <p:spPr>
                <a:xfrm>
                  <a:off x="7669956" y="1820285"/>
                  <a:ext cx="391392" cy="760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73" h="43276" extrusionOk="0">
                      <a:moveTo>
                        <a:pt x="1" y="1"/>
                      </a:moveTo>
                      <a:lnTo>
                        <a:pt x="1" y="43275"/>
                      </a:lnTo>
                      <a:lnTo>
                        <a:pt x="22272" y="43275"/>
                      </a:lnTo>
                      <a:lnTo>
                        <a:pt x="22272" y="1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23"/>
                <p:cNvSpPr/>
                <p:nvPr/>
              </p:nvSpPr>
              <p:spPr>
                <a:xfrm>
                  <a:off x="7679902" y="1830530"/>
                  <a:ext cx="371201" cy="740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4" h="42127" extrusionOk="0">
                      <a:moveTo>
                        <a:pt x="0" y="1"/>
                      </a:moveTo>
                      <a:lnTo>
                        <a:pt x="0" y="42127"/>
                      </a:lnTo>
                      <a:lnTo>
                        <a:pt x="21123" y="42127"/>
                      </a:lnTo>
                      <a:lnTo>
                        <a:pt x="211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23"/>
                <p:cNvSpPr/>
                <p:nvPr/>
              </p:nvSpPr>
              <p:spPr>
                <a:xfrm>
                  <a:off x="7853448" y="1827525"/>
                  <a:ext cx="24408" cy="746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9" h="42469" extrusionOk="0">
                      <a:moveTo>
                        <a:pt x="0" y="0"/>
                      </a:moveTo>
                      <a:lnTo>
                        <a:pt x="0" y="42469"/>
                      </a:lnTo>
                      <a:lnTo>
                        <a:pt x="1389" y="42469"/>
                      </a:lnTo>
                      <a:lnTo>
                        <a:pt x="1389" y="0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23"/>
                <p:cNvSpPr/>
                <p:nvPr/>
              </p:nvSpPr>
              <p:spPr>
                <a:xfrm>
                  <a:off x="7675983" y="2141756"/>
                  <a:ext cx="379338" cy="12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7" h="704" extrusionOk="0">
                      <a:moveTo>
                        <a:pt x="0" y="1"/>
                      </a:moveTo>
                      <a:lnTo>
                        <a:pt x="0" y="704"/>
                      </a:lnTo>
                      <a:lnTo>
                        <a:pt x="21586" y="704"/>
                      </a:lnTo>
                      <a:lnTo>
                        <a:pt x="21586" y="1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23"/>
                <p:cNvSpPr/>
                <p:nvPr/>
              </p:nvSpPr>
              <p:spPr>
                <a:xfrm>
                  <a:off x="6071930" y="1820285"/>
                  <a:ext cx="391691" cy="760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0" h="43276" extrusionOk="0">
                      <a:moveTo>
                        <a:pt x="1" y="1"/>
                      </a:moveTo>
                      <a:lnTo>
                        <a:pt x="1" y="43275"/>
                      </a:lnTo>
                      <a:lnTo>
                        <a:pt x="22290" y="43275"/>
                      </a:lnTo>
                      <a:lnTo>
                        <a:pt x="22290" y="1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23"/>
                <p:cNvSpPr/>
                <p:nvPr/>
              </p:nvSpPr>
              <p:spPr>
                <a:xfrm>
                  <a:off x="6082175" y="1830530"/>
                  <a:ext cx="371201" cy="740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4" h="42127" extrusionOk="0">
                      <a:moveTo>
                        <a:pt x="1" y="1"/>
                      </a:moveTo>
                      <a:lnTo>
                        <a:pt x="1" y="42127"/>
                      </a:lnTo>
                      <a:lnTo>
                        <a:pt x="21124" y="42127"/>
                      </a:lnTo>
                      <a:lnTo>
                        <a:pt x="21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23"/>
                <p:cNvSpPr/>
                <p:nvPr/>
              </p:nvSpPr>
              <p:spPr>
                <a:xfrm>
                  <a:off x="6255721" y="1827525"/>
                  <a:ext cx="24127" cy="746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" h="42469" extrusionOk="0">
                      <a:moveTo>
                        <a:pt x="0" y="0"/>
                      </a:moveTo>
                      <a:lnTo>
                        <a:pt x="0" y="42469"/>
                      </a:lnTo>
                      <a:lnTo>
                        <a:pt x="1372" y="42469"/>
                      </a:lnTo>
                      <a:lnTo>
                        <a:pt x="1372" y="0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23"/>
                <p:cNvSpPr/>
                <p:nvPr/>
              </p:nvSpPr>
              <p:spPr>
                <a:xfrm>
                  <a:off x="6078256" y="2141756"/>
                  <a:ext cx="379039" cy="12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0" h="704" extrusionOk="0">
                      <a:moveTo>
                        <a:pt x="1" y="1"/>
                      </a:moveTo>
                      <a:lnTo>
                        <a:pt x="1" y="704"/>
                      </a:lnTo>
                      <a:lnTo>
                        <a:pt x="21570" y="704"/>
                      </a:lnTo>
                      <a:lnTo>
                        <a:pt x="21570" y="1"/>
                      </a:lnTo>
                      <a:close/>
                    </a:path>
                  </a:pathLst>
                </a:custGeom>
                <a:solidFill>
                  <a:srgbClr val="CF46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23"/>
                <p:cNvSpPr/>
                <p:nvPr/>
              </p:nvSpPr>
              <p:spPr>
                <a:xfrm>
                  <a:off x="7932384" y="3485789"/>
                  <a:ext cx="601981" cy="93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7" h="53340" extrusionOk="0">
                      <a:moveTo>
                        <a:pt x="32062" y="1"/>
                      </a:moveTo>
                      <a:lnTo>
                        <a:pt x="31839" y="35"/>
                      </a:lnTo>
                      <a:lnTo>
                        <a:pt x="31616" y="69"/>
                      </a:lnTo>
                      <a:lnTo>
                        <a:pt x="31393" y="121"/>
                      </a:lnTo>
                      <a:lnTo>
                        <a:pt x="31153" y="207"/>
                      </a:lnTo>
                      <a:lnTo>
                        <a:pt x="30896" y="292"/>
                      </a:lnTo>
                      <a:lnTo>
                        <a:pt x="30639" y="395"/>
                      </a:lnTo>
                      <a:lnTo>
                        <a:pt x="30382" y="515"/>
                      </a:lnTo>
                      <a:lnTo>
                        <a:pt x="30107" y="652"/>
                      </a:lnTo>
                      <a:lnTo>
                        <a:pt x="29559" y="978"/>
                      </a:lnTo>
                      <a:lnTo>
                        <a:pt x="28959" y="1355"/>
                      </a:lnTo>
                      <a:lnTo>
                        <a:pt x="28358" y="1801"/>
                      </a:lnTo>
                      <a:lnTo>
                        <a:pt x="27707" y="2298"/>
                      </a:lnTo>
                      <a:lnTo>
                        <a:pt x="27055" y="2847"/>
                      </a:lnTo>
                      <a:lnTo>
                        <a:pt x="26370" y="3447"/>
                      </a:lnTo>
                      <a:lnTo>
                        <a:pt x="25667" y="4099"/>
                      </a:lnTo>
                      <a:lnTo>
                        <a:pt x="24947" y="4819"/>
                      </a:lnTo>
                      <a:lnTo>
                        <a:pt x="24192" y="5573"/>
                      </a:lnTo>
                      <a:lnTo>
                        <a:pt x="23438" y="6379"/>
                      </a:lnTo>
                      <a:lnTo>
                        <a:pt x="22666" y="7236"/>
                      </a:lnTo>
                      <a:lnTo>
                        <a:pt x="21895" y="8128"/>
                      </a:lnTo>
                      <a:lnTo>
                        <a:pt x="21089" y="9071"/>
                      </a:lnTo>
                      <a:lnTo>
                        <a:pt x="20283" y="10065"/>
                      </a:lnTo>
                      <a:lnTo>
                        <a:pt x="19460" y="11094"/>
                      </a:lnTo>
                      <a:lnTo>
                        <a:pt x="18637" y="12157"/>
                      </a:lnTo>
                      <a:lnTo>
                        <a:pt x="17814" y="13254"/>
                      </a:lnTo>
                      <a:lnTo>
                        <a:pt x="16974" y="14403"/>
                      </a:lnTo>
                      <a:lnTo>
                        <a:pt x="16134" y="15569"/>
                      </a:lnTo>
                      <a:lnTo>
                        <a:pt x="15294" y="16786"/>
                      </a:lnTo>
                      <a:lnTo>
                        <a:pt x="14454" y="18021"/>
                      </a:lnTo>
                      <a:lnTo>
                        <a:pt x="13614" y="19306"/>
                      </a:lnTo>
                      <a:lnTo>
                        <a:pt x="12773" y="20610"/>
                      </a:lnTo>
                      <a:lnTo>
                        <a:pt x="11933" y="21930"/>
                      </a:lnTo>
                      <a:lnTo>
                        <a:pt x="11093" y="23284"/>
                      </a:lnTo>
                      <a:lnTo>
                        <a:pt x="10287" y="24656"/>
                      </a:lnTo>
                      <a:lnTo>
                        <a:pt x="9499" y="26010"/>
                      </a:lnTo>
                      <a:lnTo>
                        <a:pt x="8727" y="27365"/>
                      </a:lnTo>
                      <a:lnTo>
                        <a:pt x="7990" y="28685"/>
                      </a:lnTo>
                      <a:lnTo>
                        <a:pt x="7287" y="30005"/>
                      </a:lnTo>
                      <a:lnTo>
                        <a:pt x="6601" y="31308"/>
                      </a:lnTo>
                      <a:lnTo>
                        <a:pt x="5950" y="32594"/>
                      </a:lnTo>
                      <a:lnTo>
                        <a:pt x="5332" y="33846"/>
                      </a:lnTo>
                      <a:lnTo>
                        <a:pt x="4749" y="35097"/>
                      </a:lnTo>
                      <a:lnTo>
                        <a:pt x="4184" y="36315"/>
                      </a:lnTo>
                      <a:lnTo>
                        <a:pt x="3669" y="37498"/>
                      </a:lnTo>
                      <a:lnTo>
                        <a:pt x="3172" y="38664"/>
                      </a:lnTo>
                      <a:lnTo>
                        <a:pt x="2709" y="39795"/>
                      </a:lnTo>
                      <a:lnTo>
                        <a:pt x="2280" y="40892"/>
                      </a:lnTo>
                      <a:lnTo>
                        <a:pt x="1886" y="41955"/>
                      </a:lnTo>
                      <a:lnTo>
                        <a:pt x="1526" y="42984"/>
                      </a:lnTo>
                      <a:lnTo>
                        <a:pt x="1217" y="43979"/>
                      </a:lnTo>
                      <a:lnTo>
                        <a:pt x="926" y="44939"/>
                      </a:lnTo>
                      <a:lnTo>
                        <a:pt x="686" y="45847"/>
                      </a:lnTo>
                      <a:lnTo>
                        <a:pt x="463" y="46722"/>
                      </a:lnTo>
                      <a:lnTo>
                        <a:pt x="292" y="47545"/>
                      </a:lnTo>
                      <a:lnTo>
                        <a:pt x="154" y="48316"/>
                      </a:lnTo>
                      <a:lnTo>
                        <a:pt x="69" y="49054"/>
                      </a:lnTo>
                      <a:lnTo>
                        <a:pt x="17" y="49722"/>
                      </a:lnTo>
                      <a:lnTo>
                        <a:pt x="0" y="50357"/>
                      </a:lnTo>
                      <a:lnTo>
                        <a:pt x="17" y="50648"/>
                      </a:lnTo>
                      <a:lnTo>
                        <a:pt x="34" y="50922"/>
                      </a:lnTo>
                      <a:lnTo>
                        <a:pt x="52" y="51197"/>
                      </a:lnTo>
                      <a:lnTo>
                        <a:pt x="103" y="51437"/>
                      </a:lnTo>
                      <a:lnTo>
                        <a:pt x="154" y="51677"/>
                      </a:lnTo>
                      <a:lnTo>
                        <a:pt x="206" y="51900"/>
                      </a:lnTo>
                      <a:lnTo>
                        <a:pt x="292" y="52105"/>
                      </a:lnTo>
                      <a:lnTo>
                        <a:pt x="377" y="52294"/>
                      </a:lnTo>
                      <a:lnTo>
                        <a:pt x="463" y="52483"/>
                      </a:lnTo>
                      <a:lnTo>
                        <a:pt x="566" y="52637"/>
                      </a:lnTo>
                      <a:lnTo>
                        <a:pt x="686" y="52791"/>
                      </a:lnTo>
                      <a:lnTo>
                        <a:pt x="806" y="52911"/>
                      </a:lnTo>
                      <a:lnTo>
                        <a:pt x="960" y="53031"/>
                      </a:lnTo>
                      <a:lnTo>
                        <a:pt x="1097" y="53117"/>
                      </a:lnTo>
                      <a:lnTo>
                        <a:pt x="1269" y="53203"/>
                      </a:lnTo>
                      <a:lnTo>
                        <a:pt x="1440" y="53254"/>
                      </a:lnTo>
                      <a:lnTo>
                        <a:pt x="1612" y="53306"/>
                      </a:lnTo>
                      <a:lnTo>
                        <a:pt x="1800" y="53323"/>
                      </a:lnTo>
                      <a:lnTo>
                        <a:pt x="2006" y="53340"/>
                      </a:lnTo>
                      <a:lnTo>
                        <a:pt x="2212" y="53323"/>
                      </a:lnTo>
                      <a:lnTo>
                        <a:pt x="2418" y="53306"/>
                      </a:lnTo>
                      <a:lnTo>
                        <a:pt x="2641" y="53271"/>
                      </a:lnTo>
                      <a:lnTo>
                        <a:pt x="2881" y="53203"/>
                      </a:lnTo>
                      <a:lnTo>
                        <a:pt x="3121" y="53134"/>
                      </a:lnTo>
                      <a:lnTo>
                        <a:pt x="3361" y="53048"/>
                      </a:lnTo>
                      <a:lnTo>
                        <a:pt x="3618" y="52928"/>
                      </a:lnTo>
                      <a:lnTo>
                        <a:pt x="3875" y="52808"/>
                      </a:lnTo>
                      <a:lnTo>
                        <a:pt x="4149" y="52671"/>
                      </a:lnTo>
                      <a:lnTo>
                        <a:pt x="4715" y="52363"/>
                      </a:lnTo>
                      <a:lnTo>
                        <a:pt x="5298" y="51968"/>
                      </a:lnTo>
                      <a:lnTo>
                        <a:pt x="5915" y="51540"/>
                      </a:lnTo>
                      <a:lnTo>
                        <a:pt x="6550" y="51042"/>
                      </a:lnTo>
                      <a:lnTo>
                        <a:pt x="7218" y="50494"/>
                      </a:lnTo>
                      <a:lnTo>
                        <a:pt x="7904" y="49894"/>
                      </a:lnTo>
                      <a:lnTo>
                        <a:pt x="8607" y="49225"/>
                      </a:lnTo>
                      <a:lnTo>
                        <a:pt x="9327" y="48522"/>
                      </a:lnTo>
                      <a:lnTo>
                        <a:pt x="10064" y="47768"/>
                      </a:lnTo>
                      <a:lnTo>
                        <a:pt x="10819" y="46945"/>
                      </a:lnTo>
                      <a:lnTo>
                        <a:pt x="11590" y="46105"/>
                      </a:lnTo>
                      <a:lnTo>
                        <a:pt x="12379" y="45196"/>
                      </a:lnTo>
                      <a:lnTo>
                        <a:pt x="13168" y="44253"/>
                      </a:lnTo>
                      <a:lnTo>
                        <a:pt x="13974" y="43276"/>
                      </a:lnTo>
                      <a:lnTo>
                        <a:pt x="14797" y="42247"/>
                      </a:lnTo>
                      <a:lnTo>
                        <a:pt x="15620" y="41184"/>
                      </a:lnTo>
                      <a:lnTo>
                        <a:pt x="16443" y="40069"/>
                      </a:lnTo>
                      <a:lnTo>
                        <a:pt x="17283" y="38938"/>
                      </a:lnTo>
                      <a:lnTo>
                        <a:pt x="18123" y="37755"/>
                      </a:lnTo>
                      <a:lnTo>
                        <a:pt x="18963" y="36555"/>
                      </a:lnTo>
                      <a:lnTo>
                        <a:pt x="19803" y="35303"/>
                      </a:lnTo>
                      <a:lnTo>
                        <a:pt x="20660" y="34034"/>
                      </a:lnTo>
                      <a:lnTo>
                        <a:pt x="21500" y="32731"/>
                      </a:lnTo>
                      <a:lnTo>
                        <a:pt x="22323" y="31394"/>
                      </a:lnTo>
                      <a:lnTo>
                        <a:pt x="23163" y="30039"/>
                      </a:lnTo>
                      <a:lnTo>
                        <a:pt x="23986" y="28685"/>
                      </a:lnTo>
                      <a:lnTo>
                        <a:pt x="24775" y="27313"/>
                      </a:lnTo>
                      <a:lnTo>
                        <a:pt x="25530" y="25976"/>
                      </a:lnTo>
                      <a:lnTo>
                        <a:pt x="26267" y="24639"/>
                      </a:lnTo>
                      <a:lnTo>
                        <a:pt x="26987" y="23318"/>
                      </a:lnTo>
                      <a:lnTo>
                        <a:pt x="27656" y="22033"/>
                      </a:lnTo>
                      <a:lnTo>
                        <a:pt x="28307" y="20747"/>
                      </a:lnTo>
                      <a:lnTo>
                        <a:pt x="28924" y="19478"/>
                      </a:lnTo>
                      <a:lnTo>
                        <a:pt x="29524" y="18243"/>
                      </a:lnTo>
                      <a:lnTo>
                        <a:pt x="30073" y="17026"/>
                      </a:lnTo>
                      <a:lnTo>
                        <a:pt x="30605" y="15843"/>
                      </a:lnTo>
                      <a:lnTo>
                        <a:pt x="31102" y="14677"/>
                      </a:lnTo>
                      <a:lnTo>
                        <a:pt x="31548" y="13546"/>
                      </a:lnTo>
                      <a:lnTo>
                        <a:pt x="31976" y="12448"/>
                      </a:lnTo>
                      <a:lnTo>
                        <a:pt x="32370" y="11385"/>
                      </a:lnTo>
                      <a:lnTo>
                        <a:pt x="32731" y="10357"/>
                      </a:lnTo>
                      <a:lnTo>
                        <a:pt x="33056" y="9362"/>
                      </a:lnTo>
                      <a:lnTo>
                        <a:pt x="33331" y="8402"/>
                      </a:lnTo>
                      <a:lnTo>
                        <a:pt x="33588" y="7493"/>
                      </a:lnTo>
                      <a:lnTo>
                        <a:pt x="33794" y="6619"/>
                      </a:lnTo>
                      <a:lnTo>
                        <a:pt x="33965" y="5796"/>
                      </a:lnTo>
                      <a:lnTo>
                        <a:pt x="34102" y="5024"/>
                      </a:lnTo>
                      <a:lnTo>
                        <a:pt x="34188" y="4287"/>
                      </a:lnTo>
                      <a:lnTo>
                        <a:pt x="34256" y="3601"/>
                      </a:lnTo>
                      <a:lnTo>
                        <a:pt x="34256" y="2984"/>
                      </a:lnTo>
                      <a:lnTo>
                        <a:pt x="34256" y="2693"/>
                      </a:lnTo>
                      <a:lnTo>
                        <a:pt x="34239" y="2401"/>
                      </a:lnTo>
                      <a:lnTo>
                        <a:pt x="34205" y="2144"/>
                      </a:lnTo>
                      <a:lnTo>
                        <a:pt x="34171" y="1887"/>
                      </a:lnTo>
                      <a:lnTo>
                        <a:pt x="34119" y="1647"/>
                      </a:lnTo>
                      <a:lnTo>
                        <a:pt x="34051" y="1424"/>
                      </a:lnTo>
                      <a:lnTo>
                        <a:pt x="33982" y="1218"/>
                      </a:lnTo>
                      <a:lnTo>
                        <a:pt x="33896" y="1030"/>
                      </a:lnTo>
                      <a:lnTo>
                        <a:pt x="33794" y="858"/>
                      </a:lnTo>
                      <a:lnTo>
                        <a:pt x="33691" y="704"/>
                      </a:lnTo>
                      <a:lnTo>
                        <a:pt x="33571" y="550"/>
                      </a:lnTo>
                      <a:lnTo>
                        <a:pt x="33451" y="429"/>
                      </a:lnTo>
                      <a:lnTo>
                        <a:pt x="33313" y="309"/>
                      </a:lnTo>
                      <a:lnTo>
                        <a:pt x="33159" y="207"/>
                      </a:lnTo>
                      <a:lnTo>
                        <a:pt x="33005" y="138"/>
                      </a:lnTo>
                      <a:lnTo>
                        <a:pt x="32833" y="69"/>
                      </a:lnTo>
                      <a:lnTo>
                        <a:pt x="32645" y="35"/>
                      </a:lnTo>
                      <a:lnTo>
                        <a:pt x="3245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23"/>
                <p:cNvSpPr/>
                <p:nvPr/>
              </p:nvSpPr>
              <p:spPr>
                <a:xfrm>
                  <a:off x="7938095" y="3465914"/>
                  <a:ext cx="639657" cy="1012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01" h="57643" extrusionOk="0">
                      <a:moveTo>
                        <a:pt x="34532" y="0"/>
                      </a:moveTo>
                      <a:lnTo>
                        <a:pt x="34326" y="17"/>
                      </a:lnTo>
                      <a:lnTo>
                        <a:pt x="34120" y="52"/>
                      </a:lnTo>
                      <a:lnTo>
                        <a:pt x="33880" y="103"/>
                      </a:lnTo>
                      <a:lnTo>
                        <a:pt x="33657" y="172"/>
                      </a:lnTo>
                      <a:lnTo>
                        <a:pt x="33417" y="257"/>
                      </a:lnTo>
                      <a:lnTo>
                        <a:pt x="33160" y="360"/>
                      </a:lnTo>
                      <a:lnTo>
                        <a:pt x="32903" y="497"/>
                      </a:lnTo>
                      <a:lnTo>
                        <a:pt x="32628" y="635"/>
                      </a:lnTo>
                      <a:lnTo>
                        <a:pt x="32354" y="789"/>
                      </a:lnTo>
                      <a:lnTo>
                        <a:pt x="31771" y="1149"/>
                      </a:lnTo>
                      <a:lnTo>
                        <a:pt x="31171" y="1578"/>
                      </a:lnTo>
                      <a:lnTo>
                        <a:pt x="30537" y="2075"/>
                      </a:lnTo>
                      <a:lnTo>
                        <a:pt x="29868" y="2623"/>
                      </a:lnTo>
                      <a:lnTo>
                        <a:pt x="29182" y="3224"/>
                      </a:lnTo>
                      <a:lnTo>
                        <a:pt x="28479" y="3892"/>
                      </a:lnTo>
                      <a:lnTo>
                        <a:pt x="27742" y="4629"/>
                      </a:lnTo>
                      <a:lnTo>
                        <a:pt x="26988" y="5401"/>
                      </a:lnTo>
                      <a:lnTo>
                        <a:pt x="26216" y="6241"/>
                      </a:lnTo>
                      <a:lnTo>
                        <a:pt x="25427" y="7116"/>
                      </a:lnTo>
                      <a:lnTo>
                        <a:pt x="24604" y="8059"/>
                      </a:lnTo>
                      <a:lnTo>
                        <a:pt x="23781" y="9036"/>
                      </a:lnTo>
                      <a:lnTo>
                        <a:pt x="22941" y="10082"/>
                      </a:lnTo>
                      <a:lnTo>
                        <a:pt x="22101" y="11145"/>
                      </a:lnTo>
                      <a:lnTo>
                        <a:pt x="21227" y="12276"/>
                      </a:lnTo>
                      <a:lnTo>
                        <a:pt x="20352" y="13425"/>
                      </a:lnTo>
                      <a:lnTo>
                        <a:pt x="19478" y="14642"/>
                      </a:lnTo>
                      <a:lnTo>
                        <a:pt x="18586" y="15877"/>
                      </a:lnTo>
                      <a:lnTo>
                        <a:pt x="17695" y="17163"/>
                      </a:lnTo>
                      <a:lnTo>
                        <a:pt x="16803" y="18466"/>
                      </a:lnTo>
                      <a:lnTo>
                        <a:pt x="15895" y="19820"/>
                      </a:lnTo>
                      <a:lnTo>
                        <a:pt x="15003" y="21192"/>
                      </a:lnTo>
                      <a:lnTo>
                        <a:pt x="14094" y="22615"/>
                      </a:lnTo>
                      <a:lnTo>
                        <a:pt x="13203" y="24055"/>
                      </a:lnTo>
                      <a:lnTo>
                        <a:pt x="12311" y="25530"/>
                      </a:lnTo>
                      <a:lnTo>
                        <a:pt x="11437" y="27004"/>
                      </a:lnTo>
                      <a:lnTo>
                        <a:pt x="10580" y="28461"/>
                      </a:lnTo>
                      <a:lnTo>
                        <a:pt x="9757" y="29919"/>
                      </a:lnTo>
                      <a:lnTo>
                        <a:pt x="8968" y="31359"/>
                      </a:lnTo>
                      <a:lnTo>
                        <a:pt x="8196" y="32782"/>
                      </a:lnTo>
                      <a:lnTo>
                        <a:pt x="7459" y="34188"/>
                      </a:lnTo>
                      <a:lnTo>
                        <a:pt x="6739" y="35577"/>
                      </a:lnTo>
                      <a:lnTo>
                        <a:pt x="6070" y="36931"/>
                      </a:lnTo>
                      <a:lnTo>
                        <a:pt x="5419" y="38269"/>
                      </a:lnTo>
                      <a:lnTo>
                        <a:pt x="4819" y="39572"/>
                      </a:lnTo>
                      <a:lnTo>
                        <a:pt x="4236" y="40858"/>
                      </a:lnTo>
                      <a:lnTo>
                        <a:pt x="3687" y="42092"/>
                      </a:lnTo>
                      <a:lnTo>
                        <a:pt x="3173" y="43309"/>
                      </a:lnTo>
                      <a:lnTo>
                        <a:pt x="2693" y="44492"/>
                      </a:lnTo>
                      <a:lnTo>
                        <a:pt x="2264" y="45641"/>
                      </a:lnTo>
                      <a:lnTo>
                        <a:pt x="1853" y="46738"/>
                      </a:lnTo>
                      <a:lnTo>
                        <a:pt x="1493" y="47801"/>
                      </a:lnTo>
                      <a:lnTo>
                        <a:pt x="1167" y="48813"/>
                      </a:lnTo>
                      <a:lnTo>
                        <a:pt x="875" y="49790"/>
                      </a:lnTo>
                      <a:lnTo>
                        <a:pt x="618" y="50716"/>
                      </a:lnTo>
                      <a:lnTo>
                        <a:pt x="412" y="51608"/>
                      </a:lnTo>
                      <a:lnTo>
                        <a:pt x="241" y="52431"/>
                      </a:lnTo>
                      <a:lnTo>
                        <a:pt x="121" y="53202"/>
                      </a:lnTo>
                      <a:lnTo>
                        <a:pt x="35" y="53922"/>
                      </a:lnTo>
                      <a:lnTo>
                        <a:pt x="1" y="54591"/>
                      </a:lnTo>
                      <a:lnTo>
                        <a:pt x="1" y="54900"/>
                      </a:lnTo>
                      <a:lnTo>
                        <a:pt x="1" y="55191"/>
                      </a:lnTo>
                      <a:lnTo>
                        <a:pt x="18" y="55465"/>
                      </a:lnTo>
                      <a:lnTo>
                        <a:pt x="52" y="55740"/>
                      </a:lnTo>
                      <a:lnTo>
                        <a:pt x="87" y="55980"/>
                      </a:lnTo>
                      <a:lnTo>
                        <a:pt x="138" y="56220"/>
                      </a:lnTo>
                      <a:lnTo>
                        <a:pt x="207" y="56425"/>
                      </a:lnTo>
                      <a:lnTo>
                        <a:pt x="275" y="56631"/>
                      </a:lnTo>
                      <a:lnTo>
                        <a:pt x="361" y="56803"/>
                      </a:lnTo>
                      <a:lnTo>
                        <a:pt x="464" y="56974"/>
                      </a:lnTo>
                      <a:lnTo>
                        <a:pt x="567" y="57128"/>
                      </a:lnTo>
                      <a:lnTo>
                        <a:pt x="704" y="57248"/>
                      </a:lnTo>
                      <a:lnTo>
                        <a:pt x="824" y="57368"/>
                      </a:lnTo>
                      <a:lnTo>
                        <a:pt x="978" y="57454"/>
                      </a:lnTo>
                      <a:lnTo>
                        <a:pt x="1133" y="57540"/>
                      </a:lnTo>
                      <a:lnTo>
                        <a:pt x="1304" y="57591"/>
                      </a:lnTo>
                      <a:lnTo>
                        <a:pt x="1475" y="57626"/>
                      </a:lnTo>
                      <a:lnTo>
                        <a:pt x="1664" y="57643"/>
                      </a:lnTo>
                      <a:lnTo>
                        <a:pt x="1870" y="57643"/>
                      </a:lnTo>
                      <a:lnTo>
                        <a:pt x="2075" y="57626"/>
                      </a:lnTo>
                      <a:lnTo>
                        <a:pt x="2281" y="57591"/>
                      </a:lnTo>
                      <a:lnTo>
                        <a:pt x="2521" y="57540"/>
                      </a:lnTo>
                      <a:lnTo>
                        <a:pt x="2744" y="57471"/>
                      </a:lnTo>
                      <a:lnTo>
                        <a:pt x="2984" y="57386"/>
                      </a:lnTo>
                      <a:lnTo>
                        <a:pt x="3241" y="57283"/>
                      </a:lnTo>
                      <a:lnTo>
                        <a:pt x="3499" y="57146"/>
                      </a:lnTo>
                      <a:lnTo>
                        <a:pt x="3773" y="57008"/>
                      </a:lnTo>
                      <a:lnTo>
                        <a:pt x="4047" y="56854"/>
                      </a:lnTo>
                      <a:lnTo>
                        <a:pt x="4630" y="56494"/>
                      </a:lnTo>
                      <a:lnTo>
                        <a:pt x="5230" y="56065"/>
                      </a:lnTo>
                      <a:lnTo>
                        <a:pt x="5865" y="55568"/>
                      </a:lnTo>
                      <a:lnTo>
                        <a:pt x="6533" y="55020"/>
                      </a:lnTo>
                      <a:lnTo>
                        <a:pt x="7219" y="54419"/>
                      </a:lnTo>
                      <a:lnTo>
                        <a:pt x="7922" y="53751"/>
                      </a:lnTo>
                      <a:lnTo>
                        <a:pt x="8659" y="53014"/>
                      </a:lnTo>
                      <a:lnTo>
                        <a:pt x="9414" y="52242"/>
                      </a:lnTo>
                      <a:lnTo>
                        <a:pt x="10185" y="51402"/>
                      </a:lnTo>
                      <a:lnTo>
                        <a:pt x="10974" y="50510"/>
                      </a:lnTo>
                      <a:lnTo>
                        <a:pt x="11797" y="49585"/>
                      </a:lnTo>
                      <a:lnTo>
                        <a:pt x="12620" y="48590"/>
                      </a:lnTo>
                      <a:lnTo>
                        <a:pt x="13460" y="47561"/>
                      </a:lnTo>
                      <a:lnTo>
                        <a:pt x="14300" y="46498"/>
                      </a:lnTo>
                      <a:lnTo>
                        <a:pt x="15175" y="45367"/>
                      </a:lnTo>
                      <a:lnTo>
                        <a:pt x="16049" y="44201"/>
                      </a:lnTo>
                      <a:lnTo>
                        <a:pt x="16923" y="43001"/>
                      </a:lnTo>
                      <a:lnTo>
                        <a:pt x="17815" y="41766"/>
                      </a:lnTo>
                      <a:lnTo>
                        <a:pt x="18706" y="40480"/>
                      </a:lnTo>
                      <a:lnTo>
                        <a:pt x="19598" y="39177"/>
                      </a:lnTo>
                      <a:lnTo>
                        <a:pt x="20507" y="37823"/>
                      </a:lnTo>
                      <a:lnTo>
                        <a:pt x="21398" y="36434"/>
                      </a:lnTo>
                      <a:lnTo>
                        <a:pt x="22307" y="35028"/>
                      </a:lnTo>
                      <a:lnTo>
                        <a:pt x="23199" y="33588"/>
                      </a:lnTo>
                      <a:lnTo>
                        <a:pt x="24090" y="32113"/>
                      </a:lnTo>
                      <a:lnTo>
                        <a:pt x="24964" y="30639"/>
                      </a:lnTo>
                      <a:lnTo>
                        <a:pt x="25822" y="29182"/>
                      </a:lnTo>
                      <a:lnTo>
                        <a:pt x="26645" y="27724"/>
                      </a:lnTo>
                      <a:lnTo>
                        <a:pt x="27451" y="26284"/>
                      </a:lnTo>
                      <a:lnTo>
                        <a:pt x="28205" y="24861"/>
                      </a:lnTo>
                      <a:lnTo>
                        <a:pt x="28942" y="23455"/>
                      </a:lnTo>
                      <a:lnTo>
                        <a:pt x="29662" y="22066"/>
                      </a:lnTo>
                      <a:lnTo>
                        <a:pt x="30331" y="20712"/>
                      </a:lnTo>
                      <a:lnTo>
                        <a:pt x="30982" y="19374"/>
                      </a:lnTo>
                      <a:lnTo>
                        <a:pt x="31583" y="18071"/>
                      </a:lnTo>
                      <a:lnTo>
                        <a:pt x="32166" y="16786"/>
                      </a:lnTo>
                      <a:lnTo>
                        <a:pt x="32714" y="15551"/>
                      </a:lnTo>
                      <a:lnTo>
                        <a:pt x="33229" y="14334"/>
                      </a:lnTo>
                      <a:lnTo>
                        <a:pt x="33709" y="13151"/>
                      </a:lnTo>
                      <a:lnTo>
                        <a:pt x="34137" y="12002"/>
                      </a:lnTo>
                      <a:lnTo>
                        <a:pt x="34549" y="10905"/>
                      </a:lnTo>
                      <a:lnTo>
                        <a:pt x="34909" y="9842"/>
                      </a:lnTo>
                      <a:lnTo>
                        <a:pt x="35235" y="8813"/>
                      </a:lnTo>
                      <a:lnTo>
                        <a:pt x="35526" y="7853"/>
                      </a:lnTo>
                      <a:lnTo>
                        <a:pt x="35783" y="6910"/>
                      </a:lnTo>
                      <a:lnTo>
                        <a:pt x="35989" y="6035"/>
                      </a:lnTo>
                      <a:lnTo>
                        <a:pt x="36160" y="5212"/>
                      </a:lnTo>
                      <a:lnTo>
                        <a:pt x="36280" y="4441"/>
                      </a:lnTo>
                      <a:lnTo>
                        <a:pt x="36366" y="3721"/>
                      </a:lnTo>
                      <a:lnTo>
                        <a:pt x="36400" y="3052"/>
                      </a:lnTo>
                      <a:lnTo>
                        <a:pt x="36400" y="2744"/>
                      </a:lnTo>
                      <a:lnTo>
                        <a:pt x="36400" y="2452"/>
                      </a:lnTo>
                      <a:lnTo>
                        <a:pt x="36383" y="2178"/>
                      </a:lnTo>
                      <a:lnTo>
                        <a:pt x="36349" y="1903"/>
                      </a:lnTo>
                      <a:lnTo>
                        <a:pt x="36315" y="1663"/>
                      </a:lnTo>
                      <a:lnTo>
                        <a:pt x="36263" y="1423"/>
                      </a:lnTo>
                      <a:lnTo>
                        <a:pt x="36195" y="1218"/>
                      </a:lnTo>
                      <a:lnTo>
                        <a:pt x="36126" y="1012"/>
                      </a:lnTo>
                      <a:lnTo>
                        <a:pt x="36040" y="840"/>
                      </a:lnTo>
                      <a:lnTo>
                        <a:pt x="35937" y="669"/>
                      </a:lnTo>
                      <a:lnTo>
                        <a:pt x="35835" y="515"/>
                      </a:lnTo>
                      <a:lnTo>
                        <a:pt x="35697" y="395"/>
                      </a:lnTo>
                      <a:lnTo>
                        <a:pt x="35577" y="275"/>
                      </a:lnTo>
                      <a:lnTo>
                        <a:pt x="35423" y="189"/>
                      </a:lnTo>
                      <a:lnTo>
                        <a:pt x="35269" y="103"/>
                      </a:lnTo>
                      <a:lnTo>
                        <a:pt x="35097" y="52"/>
                      </a:lnTo>
                      <a:lnTo>
                        <a:pt x="34926" y="17"/>
                      </a:lnTo>
                      <a:lnTo>
                        <a:pt x="3473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23"/>
                <p:cNvSpPr/>
                <p:nvPr/>
              </p:nvSpPr>
              <p:spPr>
                <a:xfrm>
                  <a:off x="7966421" y="3481870"/>
                  <a:ext cx="639955" cy="1013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8" h="57661" extrusionOk="0">
                      <a:moveTo>
                        <a:pt x="34531" y="1"/>
                      </a:moveTo>
                      <a:lnTo>
                        <a:pt x="34325" y="18"/>
                      </a:lnTo>
                      <a:lnTo>
                        <a:pt x="34120" y="52"/>
                      </a:lnTo>
                      <a:lnTo>
                        <a:pt x="33897" y="121"/>
                      </a:lnTo>
                      <a:lnTo>
                        <a:pt x="33657" y="190"/>
                      </a:lnTo>
                      <a:lnTo>
                        <a:pt x="33417" y="275"/>
                      </a:lnTo>
                      <a:lnTo>
                        <a:pt x="33160" y="378"/>
                      </a:lnTo>
                      <a:lnTo>
                        <a:pt x="32902" y="498"/>
                      </a:lnTo>
                      <a:lnTo>
                        <a:pt x="32628" y="652"/>
                      </a:lnTo>
                      <a:lnTo>
                        <a:pt x="32354" y="807"/>
                      </a:lnTo>
                      <a:lnTo>
                        <a:pt x="31788" y="1167"/>
                      </a:lnTo>
                      <a:lnTo>
                        <a:pt x="31171" y="1595"/>
                      </a:lnTo>
                      <a:lnTo>
                        <a:pt x="30536" y="2076"/>
                      </a:lnTo>
                      <a:lnTo>
                        <a:pt x="29885" y="2641"/>
                      </a:lnTo>
                      <a:lnTo>
                        <a:pt x="29199" y="3241"/>
                      </a:lnTo>
                      <a:lnTo>
                        <a:pt x="28479" y="3910"/>
                      </a:lnTo>
                      <a:lnTo>
                        <a:pt x="27742" y="4647"/>
                      </a:lnTo>
                      <a:lnTo>
                        <a:pt x="26987" y="5419"/>
                      </a:lnTo>
                      <a:lnTo>
                        <a:pt x="26216" y="6259"/>
                      </a:lnTo>
                      <a:lnTo>
                        <a:pt x="25427" y="7133"/>
                      </a:lnTo>
                      <a:lnTo>
                        <a:pt x="24621" y="8076"/>
                      </a:lnTo>
                      <a:lnTo>
                        <a:pt x="23781" y="9054"/>
                      </a:lnTo>
                      <a:lnTo>
                        <a:pt x="22958" y="10082"/>
                      </a:lnTo>
                      <a:lnTo>
                        <a:pt x="22101" y="11163"/>
                      </a:lnTo>
                      <a:lnTo>
                        <a:pt x="21244" y="12277"/>
                      </a:lnTo>
                      <a:lnTo>
                        <a:pt x="20369" y="13443"/>
                      </a:lnTo>
                      <a:lnTo>
                        <a:pt x="19478" y="14643"/>
                      </a:lnTo>
                      <a:lnTo>
                        <a:pt x="18586" y="15895"/>
                      </a:lnTo>
                      <a:lnTo>
                        <a:pt x="17695" y="17163"/>
                      </a:lnTo>
                      <a:lnTo>
                        <a:pt x="16803" y="18484"/>
                      </a:lnTo>
                      <a:lnTo>
                        <a:pt x="15911" y="19838"/>
                      </a:lnTo>
                      <a:lnTo>
                        <a:pt x="15003" y="21210"/>
                      </a:lnTo>
                      <a:lnTo>
                        <a:pt x="14111" y="22633"/>
                      </a:lnTo>
                      <a:lnTo>
                        <a:pt x="13202" y="24073"/>
                      </a:lnTo>
                      <a:lnTo>
                        <a:pt x="12311" y="25530"/>
                      </a:lnTo>
                      <a:lnTo>
                        <a:pt x="11436" y="27022"/>
                      </a:lnTo>
                      <a:lnTo>
                        <a:pt x="10579" y="28479"/>
                      </a:lnTo>
                      <a:lnTo>
                        <a:pt x="9756" y="29937"/>
                      </a:lnTo>
                      <a:lnTo>
                        <a:pt x="8968" y="31377"/>
                      </a:lnTo>
                      <a:lnTo>
                        <a:pt x="8196" y="32800"/>
                      </a:lnTo>
                      <a:lnTo>
                        <a:pt x="7459" y="34206"/>
                      </a:lnTo>
                      <a:lnTo>
                        <a:pt x="6756" y="35577"/>
                      </a:lnTo>
                      <a:lnTo>
                        <a:pt x="6070" y="36949"/>
                      </a:lnTo>
                      <a:lnTo>
                        <a:pt x="5436" y="38286"/>
                      </a:lnTo>
                      <a:lnTo>
                        <a:pt x="4818" y="39589"/>
                      </a:lnTo>
                      <a:lnTo>
                        <a:pt x="4235" y="40858"/>
                      </a:lnTo>
                      <a:lnTo>
                        <a:pt x="3687" y="42110"/>
                      </a:lnTo>
                      <a:lnTo>
                        <a:pt x="3172" y="43327"/>
                      </a:lnTo>
                      <a:lnTo>
                        <a:pt x="2710" y="44510"/>
                      </a:lnTo>
                      <a:lnTo>
                        <a:pt x="2264" y="45642"/>
                      </a:lnTo>
                      <a:lnTo>
                        <a:pt x="1869" y="46756"/>
                      </a:lnTo>
                      <a:lnTo>
                        <a:pt x="1492" y="47819"/>
                      </a:lnTo>
                      <a:lnTo>
                        <a:pt x="1166" y="48831"/>
                      </a:lnTo>
                      <a:lnTo>
                        <a:pt x="875" y="49808"/>
                      </a:lnTo>
                      <a:lnTo>
                        <a:pt x="635" y="50734"/>
                      </a:lnTo>
                      <a:lnTo>
                        <a:pt x="429" y="51625"/>
                      </a:lnTo>
                      <a:lnTo>
                        <a:pt x="258" y="52448"/>
                      </a:lnTo>
                      <a:lnTo>
                        <a:pt x="121" y="53220"/>
                      </a:lnTo>
                      <a:lnTo>
                        <a:pt x="35" y="53940"/>
                      </a:lnTo>
                      <a:lnTo>
                        <a:pt x="1" y="54609"/>
                      </a:lnTo>
                      <a:lnTo>
                        <a:pt x="1" y="54917"/>
                      </a:lnTo>
                      <a:lnTo>
                        <a:pt x="1" y="55209"/>
                      </a:lnTo>
                      <a:lnTo>
                        <a:pt x="18" y="55483"/>
                      </a:lnTo>
                      <a:lnTo>
                        <a:pt x="52" y="55740"/>
                      </a:lnTo>
                      <a:lnTo>
                        <a:pt x="86" y="55998"/>
                      </a:lnTo>
                      <a:lnTo>
                        <a:pt x="138" y="56220"/>
                      </a:lnTo>
                      <a:lnTo>
                        <a:pt x="206" y="56443"/>
                      </a:lnTo>
                      <a:lnTo>
                        <a:pt x="275" y="56649"/>
                      </a:lnTo>
                      <a:lnTo>
                        <a:pt x="378" y="56821"/>
                      </a:lnTo>
                      <a:lnTo>
                        <a:pt x="463" y="56992"/>
                      </a:lnTo>
                      <a:lnTo>
                        <a:pt x="584" y="57129"/>
                      </a:lnTo>
                      <a:lnTo>
                        <a:pt x="704" y="57266"/>
                      </a:lnTo>
                      <a:lnTo>
                        <a:pt x="841" y="57386"/>
                      </a:lnTo>
                      <a:lnTo>
                        <a:pt x="978" y="57472"/>
                      </a:lnTo>
                      <a:lnTo>
                        <a:pt x="1132" y="57558"/>
                      </a:lnTo>
                      <a:lnTo>
                        <a:pt x="1304" y="57609"/>
                      </a:lnTo>
                      <a:lnTo>
                        <a:pt x="1492" y="57644"/>
                      </a:lnTo>
                      <a:lnTo>
                        <a:pt x="1681" y="57661"/>
                      </a:lnTo>
                      <a:lnTo>
                        <a:pt x="1869" y="57661"/>
                      </a:lnTo>
                      <a:lnTo>
                        <a:pt x="2075" y="57644"/>
                      </a:lnTo>
                      <a:lnTo>
                        <a:pt x="2298" y="57609"/>
                      </a:lnTo>
                      <a:lnTo>
                        <a:pt x="2521" y="57558"/>
                      </a:lnTo>
                      <a:lnTo>
                        <a:pt x="2761" y="57489"/>
                      </a:lnTo>
                      <a:lnTo>
                        <a:pt x="3001" y="57403"/>
                      </a:lnTo>
                      <a:lnTo>
                        <a:pt x="3241" y="57283"/>
                      </a:lnTo>
                      <a:lnTo>
                        <a:pt x="3515" y="57163"/>
                      </a:lnTo>
                      <a:lnTo>
                        <a:pt x="3773" y="57026"/>
                      </a:lnTo>
                      <a:lnTo>
                        <a:pt x="4047" y="56872"/>
                      </a:lnTo>
                      <a:lnTo>
                        <a:pt x="4630" y="56512"/>
                      </a:lnTo>
                      <a:lnTo>
                        <a:pt x="5230" y="56083"/>
                      </a:lnTo>
                      <a:lnTo>
                        <a:pt x="5864" y="55586"/>
                      </a:lnTo>
                      <a:lnTo>
                        <a:pt x="6533" y="55037"/>
                      </a:lnTo>
                      <a:lnTo>
                        <a:pt x="7219" y="54420"/>
                      </a:lnTo>
                      <a:lnTo>
                        <a:pt x="7922" y="53752"/>
                      </a:lnTo>
                      <a:lnTo>
                        <a:pt x="8659" y="53031"/>
                      </a:lnTo>
                      <a:lnTo>
                        <a:pt x="9413" y="52260"/>
                      </a:lnTo>
                      <a:lnTo>
                        <a:pt x="10185" y="51420"/>
                      </a:lnTo>
                      <a:lnTo>
                        <a:pt x="10991" y="50528"/>
                      </a:lnTo>
                      <a:lnTo>
                        <a:pt x="11797" y="49602"/>
                      </a:lnTo>
                      <a:lnTo>
                        <a:pt x="12620" y="48608"/>
                      </a:lnTo>
                      <a:lnTo>
                        <a:pt x="13460" y="47579"/>
                      </a:lnTo>
                      <a:lnTo>
                        <a:pt x="14317" y="46499"/>
                      </a:lnTo>
                      <a:lnTo>
                        <a:pt x="15174" y="45385"/>
                      </a:lnTo>
                      <a:lnTo>
                        <a:pt x="16049" y="44219"/>
                      </a:lnTo>
                      <a:lnTo>
                        <a:pt x="16923" y="43019"/>
                      </a:lnTo>
                      <a:lnTo>
                        <a:pt x="17815" y="41784"/>
                      </a:lnTo>
                      <a:lnTo>
                        <a:pt x="18706" y="40498"/>
                      </a:lnTo>
                      <a:lnTo>
                        <a:pt x="19598" y="39195"/>
                      </a:lnTo>
                      <a:lnTo>
                        <a:pt x="20506" y="37841"/>
                      </a:lnTo>
                      <a:lnTo>
                        <a:pt x="21398" y="36452"/>
                      </a:lnTo>
                      <a:lnTo>
                        <a:pt x="22307" y="35046"/>
                      </a:lnTo>
                      <a:lnTo>
                        <a:pt x="23198" y="33606"/>
                      </a:lnTo>
                      <a:lnTo>
                        <a:pt x="24090" y="32131"/>
                      </a:lnTo>
                      <a:lnTo>
                        <a:pt x="24981" y="30657"/>
                      </a:lnTo>
                      <a:lnTo>
                        <a:pt x="25821" y="29182"/>
                      </a:lnTo>
                      <a:lnTo>
                        <a:pt x="26644" y="27742"/>
                      </a:lnTo>
                      <a:lnTo>
                        <a:pt x="27450" y="26302"/>
                      </a:lnTo>
                      <a:lnTo>
                        <a:pt x="28222" y="24879"/>
                      </a:lnTo>
                      <a:lnTo>
                        <a:pt x="28959" y="23473"/>
                      </a:lnTo>
                      <a:lnTo>
                        <a:pt x="29662" y="22084"/>
                      </a:lnTo>
                      <a:lnTo>
                        <a:pt x="30331" y="20730"/>
                      </a:lnTo>
                      <a:lnTo>
                        <a:pt x="30982" y="19392"/>
                      </a:lnTo>
                      <a:lnTo>
                        <a:pt x="31599" y="18089"/>
                      </a:lnTo>
                      <a:lnTo>
                        <a:pt x="32165" y="16803"/>
                      </a:lnTo>
                      <a:lnTo>
                        <a:pt x="32714" y="15552"/>
                      </a:lnTo>
                      <a:lnTo>
                        <a:pt x="33228" y="14352"/>
                      </a:lnTo>
                      <a:lnTo>
                        <a:pt x="33708" y="13169"/>
                      </a:lnTo>
                      <a:lnTo>
                        <a:pt x="34137" y="12020"/>
                      </a:lnTo>
                      <a:lnTo>
                        <a:pt x="34548" y="10923"/>
                      </a:lnTo>
                      <a:lnTo>
                        <a:pt x="34908" y="9860"/>
                      </a:lnTo>
                      <a:lnTo>
                        <a:pt x="35234" y="8831"/>
                      </a:lnTo>
                      <a:lnTo>
                        <a:pt x="35526" y="7854"/>
                      </a:lnTo>
                      <a:lnTo>
                        <a:pt x="35783" y="6928"/>
                      </a:lnTo>
                      <a:lnTo>
                        <a:pt x="35989" y="6053"/>
                      </a:lnTo>
                      <a:lnTo>
                        <a:pt x="36160" y="5230"/>
                      </a:lnTo>
                      <a:lnTo>
                        <a:pt x="36280" y="4459"/>
                      </a:lnTo>
                      <a:lnTo>
                        <a:pt x="36366" y="3739"/>
                      </a:lnTo>
                      <a:lnTo>
                        <a:pt x="36400" y="3070"/>
                      </a:lnTo>
                      <a:lnTo>
                        <a:pt x="36417" y="2761"/>
                      </a:lnTo>
                      <a:lnTo>
                        <a:pt x="36400" y="2470"/>
                      </a:lnTo>
                      <a:lnTo>
                        <a:pt x="36383" y="2178"/>
                      </a:lnTo>
                      <a:lnTo>
                        <a:pt x="36366" y="1921"/>
                      </a:lnTo>
                      <a:lnTo>
                        <a:pt x="36314" y="1681"/>
                      </a:lnTo>
                      <a:lnTo>
                        <a:pt x="36263" y="1441"/>
                      </a:lnTo>
                      <a:lnTo>
                        <a:pt x="36194" y="1235"/>
                      </a:lnTo>
                      <a:lnTo>
                        <a:pt x="36126" y="1030"/>
                      </a:lnTo>
                      <a:lnTo>
                        <a:pt x="36040" y="841"/>
                      </a:lnTo>
                      <a:lnTo>
                        <a:pt x="35937" y="687"/>
                      </a:lnTo>
                      <a:lnTo>
                        <a:pt x="35834" y="532"/>
                      </a:lnTo>
                      <a:lnTo>
                        <a:pt x="35714" y="412"/>
                      </a:lnTo>
                      <a:lnTo>
                        <a:pt x="35577" y="292"/>
                      </a:lnTo>
                      <a:lnTo>
                        <a:pt x="35423" y="190"/>
                      </a:lnTo>
                      <a:lnTo>
                        <a:pt x="35268" y="121"/>
                      </a:lnTo>
                      <a:lnTo>
                        <a:pt x="35097" y="70"/>
                      </a:lnTo>
                      <a:lnTo>
                        <a:pt x="34926" y="35"/>
                      </a:lnTo>
                      <a:lnTo>
                        <a:pt x="34737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23"/>
                <p:cNvSpPr/>
                <p:nvPr/>
              </p:nvSpPr>
              <p:spPr>
                <a:xfrm>
                  <a:off x="8526211" y="3558100"/>
                  <a:ext cx="160595" cy="1171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9" h="66645" extrusionOk="0">
                      <a:moveTo>
                        <a:pt x="1" y="1"/>
                      </a:moveTo>
                      <a:lnTo>
                        <a:pt x="7064" y="66645"/>
                      </a:lnTo>
                      <a:lnTo>
                        <a:pt x="9139" y="66645"/>
                      </a:lnTo>
                      <a:lnTo>
                        <a:pt x="94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3"/>
                <p:cNvSpPr/>
                <p:nvPr/>
              </p:nvSpPr>
              <p:spPr>
                <a:xfrm>
                  <a:off x="8454517" y="3584617"/>
                  <a:ext cx="142214" cy="1144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3" h="65136" extrusionOk="0">
                      <a:moveTo>
                        <a:pt x="0" y="1"/>
                      </a:moveTo>
                      <a:lnTo>
                        <a:pt x="6018" y="65136"/>
                      </a:lnTo>
                      <a:lnTo>
                        <a:pt x="8093" y="65136"/>
                      </a:lnTo>
                      <a:lnTo>
                        <a:pt x="943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23"/>
                <p:cNvSpPr/>
                <p:nvPr/>
              </p:nvSpPr>
              <p:spPr>
                <a:xfrm>
                  <a:off x="8017771" y="4175738"/>
                  <a:ext cx="71432" cy="55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5" h="31497" extrusionOk="0">
                      <a:moveTo>
                        <a:pt x="3104" y="1"/>
                      </a:moveTo>
                      <a:lnTo>
                        <a:pt x="1" y="31497"/>
                      </a:lnTo>
                      <a:lnTo>
                        <a:pt x="2076" y="31497"/>
                      </a:lnTo>
                      <a:lnTo>
                        <a:pt x="406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23"/>
                <p:cNvSpPr/>
                <p:nvPr/>
              </p:nvSpPr>
              <p:spPr>
                <a:xfrm>
                  <a:off x="8110446" y="4175738"/>
                  <a:ext cx="71415" cy="55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4" h="31497" extrusionOk="0">
                      <a:moveTo>
                        <a:pt x="3120" y="1"/>
                      </a:moveTo>
                      <a:lnTo>
                        <a:pt x="0" y="31497"/>
                      </a:lnTo>
                      <a:lnTo>
                        <a:pt x="2075" y="31497"/>
                      </a:lnTo>
                      <a:lnTo>
                        <a:pt x="4063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16" name="Google Shape;916;p23"/>
            <p:cNvSpPr/>
            <p:nvPr/>
          </p:nvSpPr>
          <p:spPr>
            <a:xfrm>
              <a:off x="6200913" y="2773675"/>
              <a:ext cx="371400" cy="371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17" name="Google Shape;917;p23"/>
          <p:cNvCxnSpPr>
            <a:stCxn id="918" idx="3"/>
            <a:endCxn id="916" idx="0"/>
          </p:cNvCxnSpPr>
          <p:nvPr/>
        </p:nvCxnSpPr>
        <p:spPr>
          <a:xfrm>
            <a:off x="4322849" y="1387670"/>
            <a:ext cx="1897264" cy="1381381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oval" w="med" len="med"/>
          </a:ln>
        </p:spPr>
      </p:cxnSp>
      <p:grpSp>
        <p:nvGrpSpPr>
          <p:cNvPr id="921" name="Google Shape;921;p23"/>
          <p:cNvGrpSpPr/>
          <p:nvPr/>
        </p:nvGrpSpPr>
        <p:grpSpPr>
          <a:xfrm>
            <a:off x="1122449" y="1045220"/>
            <a:ext cx="3200400" cy="3682125"/>
            <a:chOff x="457200" y="1049950"/>
            <a:chExt cx="3200400" cy="3682125"/>
          </a:xfrm>
        </p:grpSpPr>
        <p:sp>
          <p:nvSpPr>
            <p:cNvPr id="918" name="Google Shape;918;p23"/>
            <p:cNvSpPr txBox="1"/>
            <p:nvPr/>
          </p:nvSpPr>
          <p:spPr>
            <a:xfrm>
              <a:off x="457200" y="1049950"/>
              <a:ext cx="3200400" cy="684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24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Rockbuster Stealth LLC</a:t>
              </a:r>
              <a:endParaRPr sz="24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2" name="Google Shape;922;p23"/>
            <p:cNvSpPr txBox="1"/>
            <p:nvPr/>
          </p:nvSpPr>
          <p:spPr>
            <a:xfrm>
              <a:off x="457200" y="1785739"/>
              <a:ext cx="3200400" cy="2946336"/>
            </a:xfrm>
            <a:prstGeom prst="rect">
              <a:avLst/>
            </a:prstGeom>
            <a:solidFill>
              <a:srgbClr val="F8860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 is a movie rental company that used to have stores around the world. </a:t>
              </a:r>
              <a:r>
                <a:rPr lang="en-US" sz="11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r>
                <a:rPr lang="en" sz="11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acing stiff competition from streaming services such a</a:t>
              </a:r>
              <a:r>
                <a:rPr lang="en" sz="1100" dirty="0">
                  <a:latin typeface="Roboto"/>
                  <a:ea typeface="Roboto"/>
                  <a:cs typeface="Roboto"/>
                  <a:sym typeface="Roboto"/>
                </a:rPr>
                <a:t>s Netflix and Amazon Prime, the Rockbuster Stealth management team is planning to use its existing movie licenses to launch an online video rental service in order to stay competitive.</a:t>
              </a:r>
              <a:endParaRPr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9" name="Google Shape;929;p23"/>
          <p:cNvSpPr txBox="1"/>
          <p:nvPr/>
        </p:nvSpPr>
        <p:spPr>
          <a:xfrm>
            <a:off x="2486100" y="3232163"/>
            <a:ext cx="1171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1960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 &amp; Key Questions</a:t>
            </a:r>
            <a:endParaRPr dirty="0"/>
          </a:p>
        </p:txBody>
      </p:sp>
      <p:grpSp>
        <p:nvGrpSpPr>
          <p:cNvPr id="2632" name="Google Shape;2632;p32"/>
          <p:cNvGrpSpPr/>
          <p:nvPr/>
        </p:nvGrpSpPr>
        <p:grpSpPr>
          <a:xfrm>
            <a:off x="2777217" y="1541208"/>
            <a:ext cx="3589567" cy="1314451"/>
            <a:chOff x="2777217" y="1541208"/>
            <a:chExt cx="3589567" cy="1314451"/>
          </a:xfrm>
        </p:grpSpPr>
        <p:sp>
          <p:nvSpPr>
            <p:cNvPr id="2633" name="Google Shape;2633;p32"/>
            <p:cNvSpPr/>
            <p:nvPr/>
          </p:nvSpPr>
          <p:spPr>
            <a:xfrm rot="5400000">
              <a:off x="4127772" y="404236"/>
              <a:ext cx="888052" cy="3588351"/>
            </a:xfrm>
            <a:custGeom>
              <a:avLst/>
              <a:gdLst/>
              <a:ahLst/>
              <a:cxnLst/>
              <a:rect l="l" t="t" r="r" b="b"/>
              <a:pathLst>
                <a:path w="19729" h="79719" extrusionOk="0">
                  <a:moveTo>
                    <a:pt x="19504" y="0"/>
                  </a:moveTo>
                  <a:lnTo>
                    <a:pt x="1" y="54"/>
                  </a:lnTo>
                  <a:lnTo>
                    <a:pt x="216" y="79719"/>
                  </a:lnTo>
                  <a:lnTo>
                    <a:pt x="19729" y="79665"/>
                  </a:lnTo>
                  <a:lnTo>
                    <a:pt x="1950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2"/>
            <p:cNvSpPr/>
            <p:nvPr/>
          </p:nvSpPr>
          <p:spPr>
            <a:xfrm rot="5400000">
              <a:off x="4459109" y="-140684"/>
              <a:ext cx="222947" cy="3586731"/>
            </a:xfrm>
            <a:custGeom>
              <a:avLst/>
              <a:gdLst/>
              <a:ahLst/>
              <a:cxnLst/>
              <a:rect l="l" t="t" r="r" b="b"/>
              <a:pathLst>
                <a:path w="4953" h="79683" extrusionOk="0">
                  <a:moveTo>
                    <a:pt x="3391" y="2297"/>
                  </a:moveTo>
                  <a:lnTo>
                    <a:pt x="3445" y="2306"/>
                  </a:lnTo>
                  <a:lnTo>
                    <a:pt x="3508" y="2315"/>
                  </a:lnTo>
                  <a:lnTo>
                    <a:pt x="3562" y="2324"/>
                  </a:lnTo>
                  <a:lnTo>
                    <a:pt x="3616" y="2351"/>
                  </a:lnTo>
                  <a:lnTo>
                    <a:pt x="3669" y="2369"/>
                  </a:lnTo>
                  <a:lnTo>
                    <a:pt x="3723" y="2404"/>
                  </a:lnTo>
                  <a:lnTo>
                    <a:pt x="3768" y="2440"/>
                  </a:lnTo>
                  <a:lnTo>
                    <a:pt x="3813" y="2476"/>
                  </a:lnTo>
                  <a:lnTo>
                    <a:pt x="3849" y="2521"/>
                  </a:lnTo>
                  <a:lnTo>
                    <a:pt x="3885" y="2566"/>
                  </a:lnTo>
                  <a:lnTo>
                    <a:pt x="3912" y="2611"/>
                  </a:lnTo>
                  <a:lnTo>
                    <a:pt x="3938" y="2665"/>
                  </a:lnTo>
                  <a:lnTo>
                    <a:pt x="3956" y="2718"/>
                  </a:lnTo>
                  <a:lnTo>
                    <a:pt x="3974" y="2772"/>
                  </a:lnTo>
                  <a:lnTo>
                    <a:pt x="3983" y="2835"/>
                  </a:lnTo>
                  <a:lnTo>
                    <a:pt x="3983" y="2898"/>
                  </a:lnTo>
                  <a:lnTo>
                    <a:pt x="3992" y="4279"/>
                  </a:lnTo>
                  <a:lnTo>
                    <a:pt x="3983" y="4342"/>
                  </a:lnTo>
                  <a:lnTo>
                    <a:pt x="3974" y="4405"/>
                  </a:lnTo>
                  <a:lnTo>
                    <a:pt x="3965" y="4459"/>
                  </a:lnTo>
                  <a:lnTo>
                    <a:pt x="3947" y="4513"/>
                  </a:lnTo>
                  <a:lnTo>
                    <a:pt x="3921" y="4566"/>
                  </a:lnTo>
                  <a:lnTo>
                    <a:pt x="3885" y="4620"/>
                  </a:lnTo>
                  <a:lnTo>
                    <a:pt x="3858" y="4665"/>
                  </a:lnTo>
                  <a:lnTo>
                    <a:pt x="3813" y="4701"/>
                  </a:lnTo>
                  <a:lnTo>
                    <a:pt x="3777" y="4746"/>
                  </a:lnTo>
                  <a:lnTo>
                    <a:pt x="3732" y="4782"/>
                  </a:lnTo>
                  <a:lnTo>
                    <a:pt x="3678" y="4809"/>
                  </a:lnTo>
                  <a:lnTo>
                    <a:pt x="3625" y="4836"/>
                  </a:lnTo>
                  <a:lnTo>
                    <a:pt x="3571" y="4854"/>
                  </a:lnTo>
                  <a:lnTo>
                    <a:pt x="3517" y="4872"/>
                  </a:lnTo>
                  <a:lnTo>
                    <a:pt x="3454" y="4880"/>
                  </a:lnTo>
                  <a:lnTo>
                    <a:pt x="3391" y="4880"/>
                  </a:lnTo>
                  <a:lnTo>
                    <a:pt x="1274" y="4889"/>
                  </a:lnTo>
                  <a:lnTo>
                    <a:pt x="1211" y="4880"/>
                  </a:lnTo>
                  <a:lnTo>
                    <a:pt x="1157" y="4872"/>
                  </a:lnTo>
                  <a:lnTo>
                    <a:pt x="1095" y="4863"/>
                  </a:lnTo>
                  <a:lnTo>
                    <a:pt x="1041" y="4845"/>
                  </a:lnTo>
                  <a:lnTo>
                    <a:pt x="987" y="4818"/>
                  </a:lnTo>
                  <a:lnTo>
                    <a:pt x="942" y="4782"/>
                  </a:lnTo>
                  <a:lnTo>
                    <a:pt x="897" y="4755"/>
                  </a:lnTo>
                  <a:lnTo>
                    <a:pt x="852" y="4710"/>
                  </a:lnTo>
                  <a:lnTo>
                    <a:pt x="817" y="4674"/>
                  </a:lnTo>
                  <a:lnTo>
                    <a:pt x="781" y="4620"/>
                  </a:lnTo>
                  <a:lnTo>
                    <a:pt x="745" y="4575"/>
                  </a:lnTo>
                  <a:lnTo>
                    <a:pt x="727" y="4522"/>
                  </a:lnTo>
                  <a:lnTo>
                    <a:pt x="700" y="4468"/>
                  </a:lnTo>
                  <a:lnTo>
                    <a:pt x="691" y="4414"/>
                  </a:lnTo>
                  <a:lnTo>
                    <a:pt x="682" y="4351"/>
                  </a:lnTo>
                  <a:lnTo>
                    <a:pt x="673" y="4288"/>
                  </a:lnTo>
                  <a:lnTo>
                    <a:pt x="673" y="2907"/>
                  </a:lnTo>
                  <a:lnTo>
                    <a:pt x="673" y="2844"/>
                  </a:lnTo>
                  <a:lnTo>
                    <a:pt x="682" y="2781"/>
                  </a:lnTo>
                  <a:lnTo>
                    <a:pt x="700" y="2727"/>
                  </a:lnTo>
                  <a:lnTo>
                    <a:pt x="718" y="2674"/>
                  </a:lnTo>
                  <a:lnTo>
                    <a:pt x="745" y="2620"/>
                  </a:lnTo>
                  <a:lnTo>
                    <a:pt x="772" y="2575"/>
                  </a:lnTo>
                  <a:lnTo>
                    <a:pt x="808" y="2530"/>
                  </a:lnTo>
                  <a:lnTo>
                    <a:pt x="843" y="2485"/>
                  </a:lnTo>
                  <a:lnTo>
                    <a:pt x="888" y="2440"/>
                  </a:lnTo>
                  <a:lnTo>
                    <a:pt x="933" y="2413"/>
                  </a:lnTo>
                  <a:lnTo>
                    <a:pt x="987" y="2378"/>
                  </a:lnTo>
                  <a:lnTo>
                    <a:pt x="1032" y="2351"/>
                  </a:lnTo>
                  <a:lnTo>
                    <a:pt x="1086" y="2333"/>
                  </a:lnTo>
                  <a:lnTo>
                    <a:pt x="1148" y="2324"/>
                  </a:lnTo>
                  <a:lnTo>
                    <a:pt x="1202" y="2315"/>
                  </a:lnTo>
                  <a:lnTo>
                    <a:pt x="1265" y="2306"/>
                  </a:lnTo>
                  <a:lnTo>
                    <a:pt x="3391" y="2297"/>
                  </a:lnTo>
                  <a:close/>
                  <a:moveTo>
                    <a:pt x="3463" y="6092"/>
                  </a:moveTo>
                  <a:lnTo>
                    <a:pt x="3517" y="6101"/>
                  </a:lnTo>
                  <a:lnTo>
                    <a:pt x="3580" y="6119"/>
                  </a:lnTo>
                  <a:lnTo>
                    <a:pt x="3633" y="6136"/>
                  </a:lnTo>
                  <a:lnTo>
                    <a:pt x="3678" y="6163"/>
                  </a:lnTo>
                  <a:lnTo>
                    <a:pt x="3732" y="6190"/>
                  </a:lnTo>
                  <a:lnTo>
                    <a:pt x="3777" y="6226"/>
                  </a:lnTo>
                  <a:lnTo>
                    <a:pt x="3822" y="6262"/>
                  </a:lnTo>
                  <a:lnTo>
                    <a:pt x="3858" y="6307"/>
                  </a:lnTo>
                  <a:lnTo>
                    <a:pt x="3894" y="6352"/>
                  </a:lnTo>
                  <a:lnTo>
                    <a:pt x="3921" y="6397"/>
                  </a:lnTo>
                  <a:lnTo>
                    <a:pt x="3947" y="6450"/>
                  </a:lnTo>
                  <a:lnTo>
                    <a:pt x="3965" y="6504"/>
                  </a:lnTo>
                  <a:lnTo>
                    <a:pt x="3983" y="6567"/>
                  </a:lnTo>
                  <a:lnTo>
                    <a:pt x="3992" y="6621"/>
                  </a:lnTo>
                  <a:lnTo>
                    <a:pt x="3992" y="6684"/>
                  </a:lnTo>
                  <a:lnTo>
                    <a:pt x="4001" y="8074"/>
                  </a:lnTo>
                  <a:lnTo>
                    <a:pt x="4001" y="8128"/>
                  </a:lnTo>
                  <a:lnTo>
                    <a:pt x="3992" y="8191"/>
                  </a:lnTo>
                  <a:lnTo>
                    <a:pt x="3974" y="8245"/>
                  </a:lnTo>
                  <a:lnTo>
                    <a:pt x="3956" y="8299"/>
                  </a:lnTo>
                  <a:lnTo>
                    <a:pt x="3930" y="8352"/>
                  </a:lnTo>
                  <a:lnTo>
                    <a:pt x="3903" y="8406"/>
                  </a:lnTo>
                  <a:lnTo>
                    <a:pt x="3867" y="8451"/>
                  </a:lnTo>
                  <a:lnTo>
                    <a:pt x="3831" y="8496"/>
                  </a:lnTo>
                  <a:lnTo>
                    <a:pt x="3786" y="8532"/>
                  </a:lnTo>
                  <a:lnTo>
                    <a:pt x="3741" y="8568"/>
                  </a:lnTo>
                  <a:lnTo>
                    <a:pt x="3687" y="8595"/>
                  </a:lnTo>
                  <a:lnTo>
                    <a:pt x="3633" y="8621"/>
                  </a:lnTo>
                  <a:lnTo>
                    <a:pt x="3580" y="8639"/>
                  </a:lnTo>
                  <a:lnTo>
                    <a:pt x="3526" y="8657"/>
                  </a:lnTo>
                  <a:lnTo>
                    <a:pt x="3463" y="8666"/>
                  </a:lnTo>
                  <a:lnTo>
                    <a:pt x="3409" y="8666"/>
                  </a:lnTo>
                  <a:lnTo>
                    <a:pt x="1283" y="8675"/>
                  </a:lnTo>
                  <a:lnTo>
                    <a:pt x="1220" y="8675"/>
                  </a:lnTo>
                  <a:lnTo>
                    <a:pt x="1166" y="8666"/>
                  </a:lnTo>
                  <a:lnTo>
                    <a:pt x="1104" y="8648"/>
                  </a:lnTo>
                  <a:lnTo>
                    <a:pt x="1050" y="8630"/>
                  </a:lnTo>
                  <a:lnTo>
                    <a:pt x="996" y="8604"/>
                  </a:lnTo>
                  <a:lnTo>
                    <a:pt x="951" y="8577"/>
                  </a:lnTo>
                  <a:lnTo>
                    <a:pt x="906" y="8541"/>
                  </a:lnTo>
                  <a:lnTo>
                    <a:pt x="861" y="8505"/>
                  </a:lnTo>
                  <a:lnTo>
                    <a:pt x="825" y="8460"/>
                  </a:lnTo>
                  <a:lnTo>
                    <a:pt x="790" y="8415"/>
                  </a:lnTo>
                  <a:lnTo>
                    <a:pt x="763" y="8361"/>
                  </a:lnTo>
                  <a:lnTo>
                    <a:pt x="736" y="8307"/>
                  </a:lnTo>
                  <a:lnTo>
                    <a:pt x="718" y="8254"/>
                  </a:lnTo>
                  <a:lnTo>
                    <a:pt x="700" y="8200"/>
                  </a:lnTo>
                  <a:lnTo>
                    <a:pt x="691" y="8137"/>
                  </a:lnTo>
                  <a:lnTo>
                    <a:pt x="682" y="8083"/>
                  </a:lnTo>
                  <a:lnTo>
                    <a:pt x="682" y="6693"/>
                  </a:lnTo>
                  <a:lnTo>
                    <a:pt x="682" y="6630"/>
                  </a:lnTo>
                  <a:lnTo>
                    <a:pt x="691" y="6576"/>
                  </a:lnTo>
                  <a:lnTo>
                    <a:pt x="709" y="6513"/>
                  </a:lnTo>
                  <a:lnTo>
                    <a:pt x="727" y="6459"/>
                  </a:lnTo>
                  <a:lnTo>
                    <a:pt x="754" y="6406"/>
                  </a:lnTo>
                  <a:lnTo>
                    <a:pt x="781" y="6361"/>
                  </a:lnTo>
                  <a:lnTo>
                    <a:pt x="817" y="6316"/>
                  </a:lnTo>
                  <a:lnTo>
                    <a:pt x="852" y="6271"/>
                  </a:lnTo>
                  <a:lnTo>
                    <a:pt x="897" y="6235"/>
                  </a:lnTo>
                  <a:lnTo>
                    <a:pt x="942" y="6199"/>
                  </a:lnTo>
                  <a:lnTo>
                    <a:pt x="996" y="6163"/>
                  </a:lnTo>
                  <a:lnTo>
                    <a:pt x="1041" y="6145"/>
                  </a:lnTo>
                  <a:lnTo>
                    <a:pt x="1104" y="6119"/>
                  </a:lnTo>
                  <a:lnTo>
                    <a:pt x="1157" y="6110"/>
                  </a:lnTo>
                  <a:lnTo>
                    <a:pt x="1220" y="6101"/>
                  </a:lnTo>
                  <a:lnTo>
                    <a:pt x="1274" y="6092"/>
                  </a:lnTo>
                  <a:close/>
                  <a:moveTo>
                    <a:pt x="3472" y="9877"/>
                  </a:moveTo>
                  <a:lnTo>
                    <a:pt x="3526" y="9886"/>
                  </a:lnTo>
                  <a:lnTo>
                    <a:pt x="3589" y="9904"/>
                  </a:lnTo>
                  <a:lnTo>
                    <a:pt x="3642" y="9922"/>
                  </a:lnTo>
                  <a:lnTo>
                    <a:pt x="3696" y="9949"/>
                  </a:lnTo>
                  <a:lnTo>
                    <a:pt x="3741" y="9976"/>
                  </a:lnTo>
                  <a:lnTo>
                    <a:pt x="3786" y="10012"/>
                  </a:lnTo>
                  <a:lnTo>
                    <a:pt x="3831" y="10048"/>
                  </a:lnTo>
                  <a:lnTo>
                    <a:pt x="3867" y="10093"/>
                  </a:lnTo>
                  <a:lnTo>
                    <a:pt x="3903" y="10138"/>
                  </a:lnTo>
                  <a:lnTo>
                    <a:pt x="3930" y="10191"/>
                  </a:lnTo>
                  <a:lnTo>
                    <a:pt x="3956" y="10236"/>
                  </a:lnTo>
                  <a:lnTo>
                    <a:pt x="3983" y="10290"/>
                  </a:lnTo>
                  <a:lnTo>
                    <a:pt x="3992" y="10353"/>
                  </a:lnTo>
                  <a:lnTo>
                    <a:pt x="4001" y="10407"/>
                  </a:lnTo>
                  <a:lnTo>
                    <a:pt x="4010" y="10470"/>
                  </a:lnTo>
                  <a:lnTo>
                    <a:pt x="4010" y="11860"/>
                  </a:lnTo>
                  <a:lnTo>
                    <a:pt x="4010" y="11923"/>
                  </a:lnTo>
                  <a:lnTo>
                    <a:pt x="4001" y="11977"/>
                  </a:lnTo>
                  <a:lnTo>
                    <a:pt x="3983" y="12040"/>
                  </a:lnTo>
                  <a:lnTo>
                    <a:pt x="3965" y="12093"/>
                  </a:lnTo>
                  <a:lnTo>
                    <a:pt x="3938" y="12138"/>
                  </a:lnTo>
                  <a:lnTo>
                    <a:pt x="3912" y="12192"/>
                  </a:lnTo>
                  <a:lnTo>
                    <a:pt x="3876" y="12237"/>
                  </a:lnTo>
                  <a:lnTo>
                    <a:pt x="3840" y="12282"/>
                  </a:lnTo>
                  <a:lnTo>
                    <a:pt x="3795" y="12318"/>
                  </a:lnTo>
                  <a:lnTo>
                    <a:pt x="3750" y="12354"/>
                  </a:lnTo>
                  <a:lnTo>
                    <a:pt x="3696" y="12380"/>
                  </a:lnTo>
                  <a:lnTo>
                    <a:pt x="3651" y="12407"/>
                  </a:lnTo>
                  <a:lnTo>
                    <a:pt x="3589" y="12425"/>
                  </a:lnTo>
                  <a:lnTo>
                    <a:pt x="3535" y="12443"/>
                  </a:lnTo>
                  <a:lnTo>
                    <a:pt x="3481" y="12452"/>
                  </a:lnTo>
                  <a:lnTo>
                    <a:pt x="3418" y="12452"/>
                  </a:lnTo>
                  <a:lnTo>
                    <a:pt x="1292" y="12461"/>
                  </a:lnTo>
                  <a:lnTo>
                    <a:pt x="1229" y="12461"/>
                  </a:lnTo>
                  <a:lnTo>
                    <a:pt x="1175" y="12452"/>
                  </a:lnTo>
                  <a:lnTo>
                    <a:pt x="1122" y="12434"/>
                  </a:lnTo>
                  <a:lnTo>
                    <a:pt x="1059" y="12416"/>
                  </a:lnTo>
                  <a:lnTo>
                    <a:pt x="1014" y="12389"/>
                  </a:lnTo>
                  <a:lnTo>
                    <a:pt x="960" y="12362"/>
                  </a:lnTo>
                  <a:lnTo>
                    <a:pt x="915" y="12327"/>
                  </a:lnTo>
                  <a:lnTo>
                    <a:pt x="870" y="12291"/>
                  </a:lnTo>
                  <a:lnTo>
                    <a:pt x="834" y="12246"/>
                  </a:lnTo>
                  <a:lnTo>
                    <a:pt x="799" y="12201"/>
                  </a:lnTo>
                  <a:lnTo>
                    <a:pt x="772" y="12147"/>
                  </a:lnTo>
                  <a:lnTo>
                    <a:pt x="745" y="12102"/>
                  </a:lnTo>
                  <a:lnTo>
                    <a:pt x="727" y="12048"/>
                  </a:lnTo>
                  <a:lnTo>
                    <a:pt x="709" y="11986"/>
                  </a:lnTo>
                  <a:lnTo>
                    <a:pt x="700" y="11932"/>
                  </a:lnTo>
                  <a:lnTo>
                    <a:pt x="700" y="11869"/>
                  </a:lnTo>
                  <a:lnTo>
                    <a:pt x="691" y="10479"/>
                  </a:lnTo>
                  <a:lnTo>
                    <a:pt x="700" y="10416"/>
                  </a:lnTo>
                  <a:lnTo>
                    <a:pt x="709" y="10362"/>
                  </a:lnTo>
                  <a:lnTo>
                    <a:pt x="718" y="10299"/>
                  </a:lnTo>
                  <a:lnTo>
                    <a:pt x="736" y="10245"/>
                  </a:lnTo>
                  <a:lnTo>
                    <a:pt x="763" y="10200"/>
                  </a:lnTo>
                  <a:lnTo>
                    <a:pt x="790" y="10147"/>
                  </a:lnTo>
                  <a:lnTo>
                    <a:pt x="825" y="10102"/>
                  </a:lnTo>
                  <a:lnTo>
                    <a:pt x="870" y="10057"/>
                  </a:lnTo>
                  <a:lnTo>
                    <a:pt x="906" y="10021"/>
                  </a:lnTo>
                  <a:lnTo>
                    <a:pt x="951" y="9985"/>
                  </a:lnTo>
                  <a:lnTo>
                    <a:pt x="1005" y="9958"/>
                  </a:lnTo>
                  <a:lnTo>
                    <a:pt x="1059" y="9931"/>
                  </a:lnTo>
                  <a:lnTo>
                    <a:pt x="1113" y="9913"/>
                  </a:lnTo>
                  <a:lnTo>
                    <a:pt x="1166" y="9895"/>
                  </a:lnTo>
                  <a:lnTo>
                    <a:pt x="1229" y="9886"/>
                  </a:lnTo>
                  <a:lnTo>
                    <a:pt x="1283" y="9886"/>
                  </a:lnTo>
                  <a:lnTo>
                    <a:pt x="3409" y="9877"/>
                  </a:lnTo>
                  <a:close/>
                  <a:moveTo>
                    <a:pt x="3481" y="13663"/>
                  </a:moveTo>
                  <a:lnTo>
                    <a:pt x="3544" y="13672"/>
                  </a:lnTo>
                  <a:lnTo>
                    <a:pt x="3598" y="13690"/>
                  </a:lnTo>
                  <a:lnTo>
                    <a:pt x="3651" y="13708"/>
                  </a:lnTo>
                  <a:lnTo>
                    <a:pt x="3705" y="13735"/>
                  </a:lnTo>
                  <a:lnTo>
                    <a:pt x="3750" y="13762"/>
                  </a:lnTo>
                  <a:lnTo>
                    <a:pt x="3795" y="13798"/>
                  </a:lnTo>
                  <a:lnTo>
                    <a:pt x="3840" y="13834"/>
                  </a:lnTo>
                  <a:lnTo>
                    <a:pt x="3876" y="13879"/>
                  </a:lnTo>
                  <a:lnTo>
                    <a:pt x="3912" y="13923"/>
                  </a:lnTo>
                  <a:lnTo>
                    <a:pt x="3947" y="13977"/>
                  </a:lnTo>
                  <a:lnTo>
                    <a:pt x="3965" y="14031"/>
                  </a:lnTo>
                  <a:lnTo>
                    <a:pt x="3992" y="14085"/>
                  </a:lnTo>
                  <a:lnTo>
                    <a:pt x="4001" y="14139"/>
                  </a:lnTo>
                  <a:lnTo>
                    <a:pt x="4010" y="14202"/>
                  </a:lnTo>
                  <a:lnTo>
                    <a:pt x="4019" y="14255"/>
                  </a:lnTo>
                  <a:lnTo>
                    <a:pt x="4019" y="15646"/>
                  </a:lnTo>
                  <a:lnTo>
                    <a:pt x="4019" y="15709"/>
                  </a:lnTo>
                  <a:lnTo>
                    <a:pt x="4010" y="15763"/>
                  </a:lnTo>
                  <a:lnTo>
                    <a:pt x="3992" y="15825"/>
                  </a:lnTo>
                  <a:lnTo>
                    <a:pt x="3974" y="15879"/>
                  </a:lnTo>
                  <a:lnTo>
                    <a:pt x="3947" y="15933"/>
                  </a:lnTo>
                  <a:lnTo>
                    <a:pt x="3921" y="15978"/>
                  </a:lnTo>
                  <a:lnTo>
                    <a:pt x="3885" y="16023"/>
                  </a:lnTo>
                  <a:lnTo>
                    <a:pt x="3849" y="16068"/>
                  </a:lnTo>
                  <a:lnTo>
                    <a:pt x="3804" y="16103"/>
                  </a:lnTo>
                  <a:lnTo>
                    <a:pt x="3759" y="16139"/>
                  </a:lnTo>
                  <a:lnTo>
                    <a:pt x="3714" y="16175"/>
                  </a:lnTo>
                  <a:lnTo>
                    <a:pt x="3660" y="16193"/>
                  </a:lnTo>
                  <a:lnTo>
                    <a:pt x="3607" y="16220"/>
                  </a:lnTo>
                  <a:lnTo>
                    <a:pt x="3544" y="16229"/>
                  </a:lnTo>
                  <a:lnTo>
                    <a:pt x="3490" y="16238"/>
                  </a:lnTo>
                  <a:lnTo>
                    <a:pt x="3427" y="16247"/>
                  </a:lnTo>
                  <a:lnTo>
                    <a:pt x="1247" y="16247"/>
                  </a:lnTo>
                  <a:lnTo>
                    <a:pt x="1184" y="16238"/>
                  </a:lnTo>
                  <a:lnTo>
                    <a:pt x="1131" y="16220"/>
                  </a:lnTo>
                  <a:lnTo>
                    <a:pt x="1077" y="16202"/>
                  </a:lnTo>
                  <a:lnTo>
                    <a:pt x="1023" y="16175"/>
                  </a:lnTo>
                  <a:lnTo>
                    <a:pt x="969" y="16148"/>
                  </a:lnTo>
                  <a:lnTo>
                    <a:pt x="924" y="16112"/>
                  </a:lnTo>
                  <a:lnTo>
                    <a:pt x="879" y="16077"/>
                  </a:lnTo>
                  <a:lnTo>
                    <a:pt x="843" y="16032"/>
                  </a:lnTo>
                  <a:lnTo>
                    <a:pt x="808" y="15987"/>
                  </a:lnTo>
                  <a:lnTo>
                    <a:pt x="781" y="15942"/>
                  </a:lnTo>
                  <a:lnTo>
                    <a:pt x="754" y="15888"/>
                  </a:lnTo>
                  <a:lnTo>
                    <a:pt x="736" y="15834"/>
                  </a:lnTo>
                  <a:lnTo>
                    <a:pt x="718" y="15772"/>
                  </a:lnTo>
                  <a:lnTo>
                    <a:pt x="709" y="15718"/>
                  </a:lnTo>
                  <a:lnTo>
                    <a:pt x="709" y="15655"/>
                  </a:lnTo>
                  <a:lnTo>
                    <a:pt x="700" y="14264"/>
                  </a:lnTo>
                  <a:lnTo>
                    <a:pt x="709" y="14211"/>
                  </a:lnTo>
                  <a:lnTo>
                    <a:pt x="718" y="14148"/>
                  </a:lnTo>
                  <a:lnTo>
                    <a:pt x="727" y="14094"/>
                  </a:lnTo>
                  <a:lnTo>
                    <a:pt x="754" y="14040"/>
                  </a:lnTo>
                  <a:lnTo>
                    <a:pt x="772" y="13986"/>
                  </a:lnTo>
                  <a:lnTo>
                    <a:pt x="808" y="13932"/>
                  </a:lnTo>
                  <a:lnTo>
                    <a:pt x="834" y="13888"/>
                  </a:lnTo>
                  <a:lnTo>
                    <a:pt x="879" y="13843"/>
                  </a:lnTo>
                  <a:lnTo>
                    <a:pt x="915" y="13807"/>
                  </a:lnTo>
                  <a:lnTo>
                    <a:pt x="969" y="13771"/>
                  </a:lnTo>
                  <a:lnTo>
                    <a:pt x="1014" y="13744"/>
                  </a:lnTo>
                  <a:lnTo>
                    <a:pt x="1068" y="13717"/>
                  </a:lnTo>
                  <a:lnTo>
                    <a:pt x="1122" y="13699"/>
                  </a:lnTo>
                  <a:lnTo>
                    <a:pt x="1175" y="13681"/>
                  </a:lnTo>
                  <a:lnTo>
                    <a:pt x="1238" y="13672"/>
                  </a:lnTo>
                  <a:lnTo>
                    <a:pt x="1301" y="13672"/>
                  </a:lnTo>
                  <a:lnTo>
                    <a:pt x="3418" y="13663"/>
                  </a:lnTo>
                  <a:close/>
                  <a:moveTo>
                    <a:pt x="3427" y="17449"/>
                  </a:moveTo>
                  <a:lnTo>
                    <a:pt x="3490" y="17458"/>
                  </a:lnTo>
                  <a:lnTo>
                    <a:pt x="3553" y="17467"/>
                  </a:lnTo>
                  <a:lnTo>
                    <a:pt x="3607" y="17476"/>
                  </a:lnTo>
                  <a:lnTo>
                    <a:pt x="3660" y="17494"/>
                  </a:lnTo>
                  <a:lnTo>
                    <a:pt x="3714" y="17521"/>
                  </a:lnTo>
                  <a:lnTo>
                    <a:pt x="3759" y="17557"/>
                  </a:lnTo>
                  <a:lnTo>
                    <a:pt x="3813" y="17584"/>
                  </a:lnTo>
                  <a:lnTo>
                    <a:pt x="3849" y="17629"/>
                  </a:lnTo>
                  <a:lnTo>
                    <a:pt x="3894" y="17664"/>
                  </a:lnTo>
                  <a:lnTo>
                    <a:pt x="3921" y="17718"/>
                  </a:lnTo>
                  <a:lnTo>
                    <a:pt x="3956" y="17763"/>
                  </a:lnTo>
                  <a:lnTo>
                    <a:pt x="3983" y="17817"/>
                  </a:lnTo>
                  <a:lnTo>
                    <a:pt x="4001" y="17871"/>
                  </a:lnTo>
                  <a:lnTo>
                    <a:pt x="4019" y="17925"/>
                  </a:lnTo>
                  <a:lnTo>
                    <a:pt x="4028" y="17987"/>
                  </a:lnTo>
                  <a:lnTo>
                    <a:pt x="4028" y="18050"/>
                  </a:lnTo>
                  <a:lnTo>
                    <a:pt x="4028" y="19432"/>
                  </a:lnTo>
                  <a:lnTo>
                    <a:pt x="4028" y="19495"/>
                  </a:lnTo>
                  <a:lnTo>
                    <a:pt x="4019" y="19557"/>
                  </a:lnTo>
                  <a:lnTo>
                    <a:pt x="4001" y="19611"/>
                  </a:lnTo>
                  <a:lnTo>
                    <a:pt x="3983" y="19665"/>
                  </a:lnTo>
                  <a:lnTo>
                    <a:pt x="3956" y="19719"/>
                  </a:lnTo>
                  <a:lnTo>
                    <a:pt x="3930" y="19764"/>
                  </a:lnTo>
                  <a:lnTo>
                    <a:pt x="3894" y="19809"/>
                  </a:lnTo>
                  <a:lnTo>
                    <a:pt x="3858" y="19853"/>
                  </a:lnTo>
                  <a:lnTo>
                    <a:pt x="3813" y="19898"/>
                  </a:lnTo>
                  <a:lnTo>
                    <a:pt x="3768" y="19925"/>
                  </a:lnTo>
                  <a:lnTo>
                    <a:pt x="3723" y="19961"/>
                  </a:lnTo>
                  <a:lnTo>
                    <a:pt x="3669" y="19988"/>
                  </a:lnTo>
                  <a:lnTo>
                    <a:pt x="3616" y="20006"/>
                  </a:lnTo>
                  <a:lnTo>
                    <a:pt x="3553" y="20015"/>
                  </a:lnTo>
                  <a:lnTo>
                    <a:pt x="3499" y="20024"/>
                  </a:lnTo>
                  <a:lnTo>
                    <a:pt x="3436" y="20033"/>
                  </a:lnTo>
                  <a:lnTo>
                    <a:pt x="1319" y="20042"/>
                  </a:lnTo>
                  <a:lnTo>
                    <a:pt x="1256" y="20033"/>
                  </a:lnTo>
                  <a:lnTo>
                    <a:pt x="1193" y="20024"/>
                  </a:lnTo>
                  <a:lnTo>
                    <a:pt x="1139" y="20015"/>
                  </a:lnTo>
                  <a:lnTo>
                    <a:pt x="1086" y="19988"/>
                  </a:lnTo>
                  <a:lnTo>
                    <a:pt x="1032" y="19970"/>
                  </a:lnTo>
                  <a:lnTo>
                    <a:pt x="978" y="19934"/>
                  </a:lnTo>
                  <a:lnTo>
                    <a:pt x="933" y="19898"/>
                  </a:lnTo>
                  <a:lnTo>
                    <a:pt x="897" y="19862"/>
                  </a:lnTo>
                  <a:lnTo>
                    <a:pt x="852" y="19818"/>
                  </a:lnTo>
                  <a:lnTo>
                    <a:pt x="817" y="19773"/>
                  </a:lnTo>
                  <a:lnTo>
                    <a:pt x="790" y="19728"/>
                  </a:lnTo>
                  <a:lnTo>
                    <a:pt x="763" y="19674"/>
                  </a:lnTo>
                  <a:lnTo>
                    <a:pt x="745" y="19620"/>
                  </a:lnTo>
                  <a:lnTo>
                    <a:pt x="727" y="19566"/>
                  </a:lnTo>
                  <a:lnTo>
                    <a:pt x="718" y="19504"/>
                  </a:lnTo>
                  <a:lnTo>
                    <a:pt x="718" y="19441"/>
                  </a:lnTo>
                  <a:lnTo>
                    <a:pt x="718" y="18059"/>
                  </a:lnTo>
                  <a:lnTo>
                    <a:pt x="718" y="17996"/>
                  </a:lnTo>
                  <a:lnTo>
                    <a:pt x="727" y="17934"/>
                  </a:lnTo>
                  <a:lnTo>
                    <a:pt x="736" y="17880"/>
                  </a:lnTo>
                  <a:lnTo>
                    <a:pt x="763" y="17826"/>
                  </a:lnTo>
                  <a:lnTo>
                    <a:pt x="781" y="17772"/>
                  </a:lnTo>
                  <a:lnTo>
                    <a:pt x="817" y="17718"/>
                  </a:lnTo>
                  <a:lnTo>
                    <a:pt x="852" y="17673"/>
                  </a:lnTo>
                  <a:lnTo>
                    <a:pt x="888" y="17638"/>
                  </a:lnTo>
                  <a:lnTo>
                    <a:pt x="933" y="17593"/>
                  </a:lnTo>
                  <a:lnTo>
                    <a:pt x="978" y="17557"/>
                  </a:lnTo>
                  <a:lnTo>
                    <a:pt x="1023" y="17530"/>
                  </a:lnTo>
                  <a:lnTo>
                    <a:pt x="1077" y="17503"/>
                  </a:lnTo>
                  <a:lnTo>
                    <a:pt x="1131" y="17485"/>
                  </a:lnTo>
                  <a:lnTo>
                    <a:pt x="1184" y="17467"/>
                  </a:lnTo>
                  <a:lnTo>
                    <a:pt x="1247" y="17458"/>
                  </a:lnTo>
                  <a:lnTo>
                    <a:pt x="1310" y="17458"/>
                  </a:lnTo>
                  <a:lnTo>
                    <a:pt x="3427" y="17449"/>
                  </a:lnTo>
                  <a:close/>
                  <a:moveTo>
                    <a:pt x="3499" y="21244"/>
                  </a:moveTo>
                  <a:lnTo>
                    <a:pt x="3562" y="21253"/>
                  </a:lnTo>
                  <a:lnTo>
                    <a:pt x="3616" y="21262"/>
                  </a:lnTo>
                  <a:lnTo>
                    <a:pt x="3669" y="21289"/>
                  </a:lnTo>
                  <a:lnTo>
                    <a:pt x="3723" y="21307"/>
                  </a:lnTo>
                  <a:lnTo>
                    <a:pt x="3777" y="21343"/>
                  </a:lnTo>
                  <a:lnTo>
                    <a:pt x="3822" y="21379"/>
                  </a:lnTo>
                  <a:lnTo>
                    <a:pt x="3858" y="21414"/>
                  </a:lnTo>
                  <a:lnTo>
                    <a:pt x="3903" y="21459"/>
                  </a:lnTo>
                  <a:lnTo>
                    <a:pt x="3938" y="21504"/>
                  </a:lnTo>
                  <a:lnTo>
                    <a:pt x="3965" y="21549"/>
                  </a:lnTo>
                  <a:lnTo>
                    <a:pt x="3992" y="21603"/>
                  </a:lnTo>
                  <a:lnTo>
                    <a:pt x="4010" y="21657"/>
                  </a:lnTo>
                  <a:lnTo>
                    <a:pt x="4028" y="21711"/>
                  </a:lnTo>
                  <a:lnTo>
                    <a:pt x="4037" y="21773"/>
                  </a:lnTo>
                  <a:lnTo>
                    <a:pt x="4037" y="21836"/>
                  </a:lnTo>
                  <a:lnTo>
                    <a:pt x="4046" y="23218"/>
                  </a:lnTo>
                  <a:lnTo>
                    <a:pt x="4037" y="23280"/>
                  </a:lnTo>
                  <a:lnTo>
                    <a:pt x="4028" y="23343"/>
                  </a:lnTo>
                  <a:lnTo>
                    <a:pt x="4019" y="23397"/>
                  </a:lnTo>
                  <a:lnTo>
                    <a:pt x="3992" y="23451"/>
                  </a:lnTo>
                  <a:lnTo>
                    <a:pt x="3974" y="23505"/>
                  </a:lnTo>
                  <a:lnTo>
                    <a:pt x="3938" y="23559"/>
                  </a:lnTo>
                  <a:lnTo>
                    <a:pt x="3903" y="23603"/>
                  </a:lnTo>
                  <a:lnTo>
                    <a:pt x="3867" y="23639"/>
                  </a:lnTo>
                  <a:lnTo>
                    <a:pt x="3822" y="23684"/>
                  </a:lnTo>
                  <a:lnTo>
                    <a:pt x="3777" y="23720"/>
                  </a:lnTo>
                  <a:lnTo>
                    <a:pt x="3732" y="23747"/>
                  </a:lnTo>
                  <a:lnTo>
                    <a:pt x="3678" y="23774"/>
                  </a:lnTo>
                  <a:lnTo>
                    <a:pt x="3625" y="23792"/>
                  </a:lnTo>
                  <a:lnTo>
                    <a:pt x="3571" y="23810"/>
                  </a:lnTo>
                  <a:lnTo>
                    <a:pt x="3508" y="23819"/>
                  </a:lnTo>
                  <a:lnTo>
                    <a:pt x="3445" y="23819"/>
                  </a:lnTo>
                  <a:lnTo>
                    <a:pt x="1328" y="23828"/>
                  </a:lnTo>
                  <a:lnTo>
                    <a:pt x="1265" y="23819"/>
                  </a:lnTo>
                  <a:lnTo>
                    <a:pt x="1202" y="23810"/>
                  </a:lnTo>
                  <a:lnTo>
                    <a:pt x="1148" y="23801"/>
                  </a:lnTo>
                  <a:lnTo>
                    <a:pt x="1095" y="23783"/>
                  </a:lnTo>
                  <a:lnTo>
                    <a:pt x="1041" y="23756"/>
                  </a:lnTo>
                  <a:lnTo>
                    <a:pt x="996" y="23720"/>
                  </a:lnTo>
                  <a:lnTo>
                    <a:pt x="951" y="23693"/>
                  </a:lnTo>
                  <a:lnTo>
                    <a:pt x="906" y="23648"/>
                  </a:lnTo>
                  <a:lnTo>
                    <a:pt x="861" y="23612"/>
                  </a:lnTo>
                  <a:lnTo>
                    <a:pt x="834" y="23568"/>
                  </a:lnTo>
                  <a:lnTo>
                    <a:pt x="799" y="23514"/>
                  </a:lnTo>
                  <a:lnTo>
                    <a:pt x="772" y="23460"/>
                  </a:lnTo>
                  <a:lnTo>
                    <a:pt x="754" y="23406"/>
                  </a:lnTo>
                  <a:lnTo>
                    <a:pt x="745" y="23352"/>
                  </a:lnTo>
                  <a:lnTo>
                    <a:pt x="727" y="23289"/>
                  </a:lnTo>
                  <a:lnTo>
                    <a:pt x="727" y="23227"/>
                  </a:lnTo>
                  <a:lnTo>
                    <a:pt x="727" y="21845"/>
                  </a:lnTo>
                  <a:lnTo>
                    <a:pt x="727" y="21782"/>
                  </a:lnTo>
                  <a:lnTo>
                    <a:pt x="736" y="21719"/>
                  </a:lnTo>
                  <a:lnTo>
                    <a:pt x="754" y="21666"/>
                  </a:lnTo>
                  <a:lnTo>
                    <a:pt x="772" y="21612"/>
                  </a:lnTo>
                  <a:lnTo>
                    <a:pt x="799" y="21558"/>
                  </a:lnTo>
                  <a:lnTo>
                    <a:pt x="825" y="21513"/>
                  </a:lnTo>
                  <a:lnTo>
                    <a:pt x="861" y="21468"/>
                  </a:lnTo>
                  <a:lnTo>
                    <a:pt x="897" y="21423"/>
                  </a:lnTo>
                  <a:lnTo>
                    <a:pt x="942" y="21388"/>
                  </a:lnTo>
                  <a:lnTo>
                    <a:pt x="987" y="21352"/>
                  </a:lnTo>
                  <a:lnTo>
                    <a:pt x="1032" y="21316"/>
                  </a:lnTo>
                  <a:lnTo>
                    <a:pt x="1086" y="21289"/>
                  </a:lnTo>
                  <a:lnTo>
                    <a:pt x="1139" y="21271"/>
                  </a:lnTo>
                  <a:lnTo>
                    <a:pt x="1202" y="21262"/>
                  </a:lnTo>
                  <a:lnTo>
                    <a:pt x="1256" y="21253"/>
                  </a:lnTo>
                  <a:lnTo>
                    <a:pt x="1319" y="21244"/>
                  </a:lnTo>
                  <a:close/>
                  <a:moveTo>
                    <a:pt x="3508" y="25030"/>
                  </a:moveTo>
                  <a:lnTo>
                    <a:pt x="3571" y="25039"/>
                  </a:lnTo>
                  <a:lnTo>
                    <a:pt x="3625" y="25057"/>
                  </a:lnTo>
                  <a:lnTo>
                    <a:pt x="3678" y="25075"/>
                  </a:lnTo>
                  <a:lnTo>
                    <a:pt x="3732" y="25102"/>
                  </a:lnTo>
                  <a:lnTo>
                    <a:pt x="3786" y="25129"/>
                  </a:lnTo>
                  <a:lnTo>
                    <a:pt x="3831" y="25164"/>
                  </a:lnTo>
                  <a:lnTo>
                    <a:pt x="3876" y="25200"/>
                  </a:lnTo>
                  <a:lnTo>
                    <a:pt x="3912" y="25245"/>
                  </a:lnTo>
                  <a:lnTo>
                    <a:pt x="3947" y="25290"/>
                  </a:lnTo>
                  <a:lnTo>
                    <a:pt x="3974" y="25335"/>
                  </a:lnTo>
                  <a:lnTo>
                    <a:pt x="4001" y="25389"/>
                  </a:lnTo>
                  <a:lnTo>
                    <a:pt x="4019" y="25443"/>
                  </a:lnTo>
                  <a:lnTo>
                    <a:pt x="4037" y="25505"/>
                  </a:lnTo>
                  <a:lnTo>
                    <a:pt x="4046" y="25559"/>
                  </a:lnTo>
                  <a:lnTo>
                    <a:pt x="4046" y="25622"/>
                  </a:lnTo>
                  <a:lnTo>
                    <a:pt x="4055" y="27013"/>
                  </a:lnTo>
                  <a:lnTo>
                    <a:pt x="4046" y="27066"/>
                  </a:lnTo>
                  <a:lnTo>
                    <a:pt x="4037" y="27129"/>
                  </a:lnTo>
                  <a:lnTo>
                    <a:pt x="4028" y="27183"/>
                  </a:lnTo>
                  <a:lnTo>
                    <a:pt x="4010" y="27237"/>
                  </a:lnTo>
                  <a:lnTo>
                    <a:pt x="3983" y="27291"/>
                  </a:lnTo>
                  <a:lnTo>
                    <a:pt x="3947" y="27344"/>
                  </a:lnTo>
                  <a:lnTo>
                    <a:pt x="3921" y="27389"/>
                  </a:lnTo>
                  <a:lnTo>
                    <a:pt x="3876" y="27434"/>
                  </a:lnTo>
                  <a:lnTo>
                    <a:pt x="3840" y="27470"/>
                  </a:lnTo>
                  <a:lnTo>
                    <a:pt x="3795" y="27506"/>
                  </a:lnTo>
                  <a:lnTo>
                    <a:pt x="3741" y="27533"/>
                  </a:lnTo>
                  <a:lnTo>
                    <a:pt x="3687" y="27560"/>
                  </a:lnTo>
                  <a:lnTo>
                    <a:pt x="3633" y="27578"/>
                  </a:lnTo>
                  <a:lnTo>
                    <a:pt x="3580" y="27596"/>
                  </a:lnTo>
                  <a:lnTo>
                    <a:pt x="3517" y="27605"/>
                  </a:lnTo>
                  <a:lnTo>
                    <a:pt x="3454" y="27605"/>
                  </a:lnTo>
                  <a:lnTo>
                    <a:pt x="1337" y="27614"/>
                  </a:lnTo>
                  <a:lnTo>
                    <a:pt x="1274" y="27614"/>
                  </a:lnTo>
                  <a:lnTo>
                    <a:pt x="1220" y="27605"/>
                  </a:lnTo>
                  <a:lnTo>
                    <a:pt x="1157" y="27587"/>
                  </a:lnTo>
                  <a:lnTo>
                    <a:pt x="1104" y="27569"/>
                  </a:lnTo>
                  <a:lnTo>
                    <a:pt x="1050" y="27542"/>
                  </a:lnTo>
                  <a:lnTo>
                    <a:pt x="1005" y="27515"/>
                  </a:lnTo>
                  <a:lnTo>
                    <a:pt x="960" y="27479"/>
                  </a:lnTo>
                  <a:lnTo>
                    <a:pt x="915" y="27443"/>
                  </a:lnTo>
                  <a:lnTo>
                    <a:pt x="879" y="27398"/>
                  </a:lnTo>
                  <a:lnTo>
                    <a:pt x="843" y="27353"/>
                  </a:lnTo>
                  <a:lnTo>
                    <a:pt x="808" y="27300"/>
                  </a:lnTo>
                  <a:lnTo>
                    <a:pt x="790" y="27246"/>
                  </a:lnTo>
                  <a:lnTo>
                    <a:pt x="763" y="27192"/>
                  </a:lnTo>
                  <a:lnTo>
                    <a:pt x="754" y="27138"/>
                  </a:lnTo>
                  <a:lnTo>
                    <a:pt x="745" y="27075"/>
                  </a:lnTo>
                  <a:lnTo>
                    <a:pt x="736" y="27021"/>
                  </a:lnTo>
                  <a:lnTo>
                    <a:pt x="736" y="25631"/>
                  </a:lnTo>
                  <a:lnTo>
                    <a:pt x="736" y="25568"/>
                  </a:lnTo>
                  <a:lnTo>
                    <a:pt x="745" y="25514"/>
                  </a:lnTo>
                  <a:lnTo>
                    <a:pt x="763" y="25452"/>
                  </a:lnTo>
                  <a:lnTo>
                    <a:pt x="781" y="25398"/>
                  </a:lnTo>
                  <a:lnTo>
                    <a:pt x="808" y="25344"/>
                  </a:lnTo>
                  <a:lnTo>
                    <a:pt x="834" y="25299"/>
                  </a:lnTo>
                  <a:lnTo>
                    <a:pt x="870" y="25254"/>
                  </a:lnTo>
                  <a:lnTo>
                    <a:pt x="906" y="25209"/>
                  </a:lnTo>
                  <a:lnTo>
                    <a:pt x="951" y="25173"/>
                  </a:lnTo>
                  <a:lnTo>
                    <a:pt x="996" y="25138"/>
                  </a:lnTo>
                  <a:lnTo>
                    <a:pt x="1050" y="25111"/>
                  </a:lnTo>
                  <a:lnTo>
                    <a:pt x="1095" y="25084"/>
                  </a:lnTo>
                  <a:lnTo>
                    <a:pt x="1148" y="25057"/>
                  </a:lnTo>
                  <a:lnTo>
                    <a:pt x="1211" y="25048"/>
                  </a:lnTo>
                  <a:lnTo>
                    <a:pt x="1265" y="25039"/>
                  </a:lnTo>
                  <a:lnTo>
                    <a:pt x="1328" y="25030"/>
                  </a:lnTo>
                  <a:close/>
                  <a:moveTo>
                    <a:pt x="3526" y="28816"/>
                  </a:moveTo>
                  <a:lnTo>
                    <a:pt x="3580" y="28825"/>
                  </a:lnTo>
                  <a:lnTo>
                    <a:pt x="3642" y="28843"/>
                  </a:lnTo>
                  <a:lnTo>
                    <a:pt x="3696" y="28861"/>
                  </a:lnTo>
                  <a:lnTo>
                    <a:pt x="3741" y="28887"/>
                  </a:lnTo>
                  <a:lnTo>
                    <a:pt x="3795" y="28914"/>
                  </a:lnTo>
                  <a:lnTo>
                    <a:pt x="3840" y="28950"/>
                  </a:lnTo>
                  <a:lnTo>
                    <a:pt x="3885" y="28986"/>
                  </a:lnTo>
                  <a:lnTo>
                    <a:pt x="3921" y="29031"/>
                  </a:lnTo>
                  <a:lnTo>
                    <a:pt x="3956" y="29076"/>
                  </a:lnTo>
                  <a:lnTo>
                    <a:pt x="3983" y="29130"/>
                  </a:lnTo>
                  <a:lnTo>
                    <a:pt x="4010" y="29175"/>
                  </a:lnTo>
                  <a:lnTo>
                    <a:pt x="4028" y="29237"/>
                  </a:lnTo>
                  <a:lnTo>
                    <a:pt x="4046" y="29291"/>
                  </a:lnTo>
                  <a:lnTo>
                    <a:pt x="4055" y="29345"/>
                  </a:lnTo>
                  <a:lnTo>
                    <a:pt x="4055" y="29408"/>
                  </a:lnTo>
                  <a:lnTo>
                    <a:pt x="4064" y="30798"/>
                  </a:lnTo>
                  <a:lnTo>
                    <a:pt x="4064" y="30861"/>
                  </a:lnTo>
                  <a:lnTo>
                    <a:pt x="4055" y="30915"/>
                  </a:lnTo>
                  <a:lnTo>
                    <a:pt x="4037" y="30978"/>
                  </a:lnTo>
                  <a:lnTo>
                    <a:pt x="4019" y="31032"/>
                  </a:lnTo>
                  <a:lnTo>
                    <a:pt x="3992" y="31076"/>
                  </a:lnTo>
                  <a:lnTo>
                    <a:pt x="3965" y="31130"/>
                  </a:lnTo>
                  <a:lnTo>
                    <a:pt x="3930" y="31175"/>
                  </a:lnTo>
                  <a:lnTo>
                    <a:pt x="3894" y="31220"/>
                  </a:lnTo>
                  <a:lnTo>
                    <a:pt x="3849" y="31256"/>
                  </a:lnTo>
                  <a:lnTo>
                    <a:pt x="3804" y="31292"/>
                  </a:lnTo>
                  <a:lnTo>
                    <a:pt x="3750" y="31319"/>
                  </a:lnTo>
                  <a:lnTo>
                    <a:pt x="3696" y="31346"/>
                  </a:lnTo>
                  <a:lnTo>
                    <a:pt x="3642" y="31364"/>
                  </a:lnTo>
                  <a:lnTo>
                    <a:pt x="3589" y="31381"/>
                  </a:lnTo>
                  <a:lnTo>
                    <a:pt x="3526" y="31390"/>
                  </a:lnTo>
                  <a:lnTo>
                    <a:pt x="3472" y="31390"/>
                  </a:lnTo>
                  <a:lnTo>
                    <a:pt x="1346" y="31399"/>
                  </a:lnTo>
                  <a:lnTo>
                    <a:pt x="1283" y="31399"/>
                  </a:lnTo>
                  <a:lnTo>
                    <a:pt x="1229" y="31390"/>
                  </a:lnTo>
                  <a:lnTo>
                    <a:pt x="1166" y="31373"/>
                  </a:lnTo>
                  <a:lnTo>
                    <a:pt x="1113" y="31355"/>
                  </a:lnTo>
                  <a:lnTo>
                    <a:pt x="1059" y="31328"/>
                  </a:lnTo>
                  <a:lnTo>
                    <a:pt x="1014" y="31301"/>
                  </a:lnTo>
                  <a:lnTo>
                    <a:pt x="969" y="31265"/>
                  </a:lnTo>
                  <a:lnTo>
                    <a:pt x="924" y="31229"/>
                  </a:lnTo>
                  <a:lnTo>
                    <a:pt x="888" y="31184"/>
                  </a:lnTo>
                  <a:lnTo>
                    <a:pt x="852" y="31139"/>
                  </a:lnTo>
                  <a:lnTo>
                    <a:pt x="825" y="31085"/>
                  </a:lnTo>
                  <a:lnTo>
                    <a:pt x="799" y="31041"/>
                  </a:lnTo>
                  <a:lnTo>
                    <a:pt x="781" y="30987"/>
                  </a:lnTo>
                  <a:lnTo>
                    <a:pt x="763" y="30924"/>
                  </a:lnTo>
                  <a:lnTo>
                    <a:pt x="754" y="30870"/>
                  </a:lnTo>
                  <a:lnTo>
                    <a:pt x="745" y="30807"/>
                  </a:lnTo>
                  <a:lnTo>
                    <a:pt x="745" y="29417"/>
                  </a:lnTo>
                  <a:lnTo>
                    <a:pt x="745" y="29354"/>
                  </a:lnTo>
                  <a:lnTo>
                    <a:pt x="754" y="29300"/>
                  </a:lnTo>
                  <a:lnTo>
                    <a:pt x="772" y="29246"/>
                  </a:lnTo>
                  <a:lnTo>
                    <a:pt x="790" y="29184"/>
                  </a:lnTo>
                  <a:lnTo>
                    <a:pt x="817" y="29139"/>
                  </a:lnTo>
                  <a:lnTo>
                    <a:pt x="843" y="29085"/>
                  </a:lnTo>
                  <a:lnTo>
                    <a:pt x="879" y="29040"/>
                  </a:lnTo>
                  <a:lnTo>
                    <a:pt x="915" y="28995"/>
                  </a:lnTo>
                  <a:lnTo>
                    <a:pt x="960" y="28959"/>
                  </a:lnTo>
                  <a:lnTo>
                    <a:pt x="1005" y="28923"/>
                  </a:lnTo>
                  <a:lnTo>
                    <a:pt x="1059" y="28896"/>
                  </a:lnTo>
                  <a:lnTo>
                    <a:pt x="1113" y="28870"/>
                  </a:lnTo>
                  <a:lnTo>
                    <a:pt x="1166" y="28852"/>
                  </a:lnTo>
                  <a:lnTo>
                    <a:pt x="1220" y="28834"/>
                  </a:lnTo>
                  <a:lnTo>
                    <a:pt x="1283" y="28825"/>
                  </a:lnTo>
                  <a:lnTo>
                    <a:pt x="1337" y="28825"/>
                  </a:lnTo>
                  <a:lnTo>
                    <a:pt x="3463" y="28816"/>
                  </a:lnTo>
                  <a:close/>
                  <a:moveTo>
                    <a:pt x="3535" y="32602"/>
                  </a:moveTo>
                  <a:lnTo>
                    <a:pt x="3589" y="32611"/>
                  </a:lnTo>
                  <a:lnTo>
                    <a:pt x="3651" y="32628"/>
                  </a:lnTo>
                  <a:lnTo>
                    <a:pt x="3705" y="32646"/>
                  </a:lnTo>
                  <a:lnTo>
                    <a:pt x="3759" y="32673"/>
                  </a:lnTo>
                  <a:lnTo>
                    <a:pt x="3804" y="32700"/>
                  </a:lnTo>
                  <a:lnTo>
                    <a:pt x="3849" y="32736"/>
                  </a:lnTo>
                  <a:lnTo>
                    <a:pt x="3894" y="32781"/>
                  </a:lnTo>
                  <a:lnTo>
                    <a:pt x="3930" y="32817"/>
                  </a:lnTo>
                  <a:lnTo>
                    <a:pt x="3965" y="32862"/>
                  </a:lnTo>
                  <a:lnTo>
                    <a:pt x="4001" y="32916"/>
                  </a:lnTo>
                  <a:lnTo>
                    <a:pt x="4019" y="32969"/>
                  </a:lnTo>
                  <a:lnTo>
                    <a:pt x="4046" y="33023"/>
                  </a:lnTo>
                  <a:lnTo>
                    <a:pt x="4055" y="33077"/>
                  </a:lnTo>
                  <a:lnTo>
                    <a:pt x="4064" y="33140"/>
                  </a:lnTo>
                  <a:lnTo>
                    <a:pt x="4073" y="33194"/>
                  </a:lnTo>
                  <a:lnTo>
                    <a:pt x="4073" y="34584"/>
                  </a:lnTo>
                  <a:lnTo>
                    <a:pt x="4073" y="34647"/>
                  </a:lnTo>
                  <a:lnTo>
                    <a:pt x="4064" y="34701"/>
                  </a:lnTo>
                  <a:lnTo>
                    <a:pt x="4046" y="34764"/>
                  </a:lnTo>
                  <a:lnTo>
                    <a:pt x="4028" y="34817"/>
                  </a:lnTo>
                  <a:lnTo>
                    <a:pt x="4001" y="34871"/>
                  </a:lnTo>
                  <a:lnTo>
                    <a:pt x="3974" y="34916"/>
                  </a:lnTo>
                  <a:lnTo>
                    <a:pt x="3938" y="34961"/>
                  </a:lnTo>
                  <a:lnTo>
                    <a:pt x="3903" y="35006"/>
                  </a:lnTo>
                  <a:lnTo>
                    <a:pt x="3858" y="35042"/>
                  </a:lnTo>
                  <a:lnTo>
                    <a:pt x="3813" y="35078"/>
                  </a:lnTo>
                  <a:lnTo>
                    <a:pt x="3759" y="35114"/>
                  </a:lnTo>
                  <a:lnTo>
                    <a:pt x="3714" y="35131"/>
                  </a:lnTo>
                  <a:lnTo>
                    <a:pt x="3660" y="35158"/>
                  </a:lnTo>
                  <a:lnTo>
                    <a:pt x="3598" y="35167"/>
                  </a:lnTo>
                  <a:lnTo>
                    <a:pt x="3544" y="35176"/>
                  </a:lnTo>
                  <a:lnTo>
                    <a:pt x="3481" y="35185"/>
                  </a:lnTo>
                  <a:lnTo>
                    <a:pt x="1292" y="35185"/>
                  </a:lnTo>
                  <a:lnTo>
                    <a:pt x="1238" y="35176"/>
                  </a:lnTo>
                  <a:lnTo>
                    <a:pt x="1184" y="35158"/>
                  </a:lnTo>
                  <a:lnTo>
                    <a:pt x="1122" y="35140"/>
                  </a:lnTo>
                  <a:lnTo>
                    <a:pt x="1077" y="35114"/>
                  </a:lnTo>
                  <a:lnTo>
                    <a:pt x="1023" y="35087"/>
                  </a:lnTo>
                  <a:lnTo>
                    <a:pt x="978" y="35051"/>
                  </a:lnTo>
                  <a:lnTo>
                    <a:pt x="933" y="35015"/>
                  </a:lnTo>
                  <a:lnTo>
                    <a:pt x="897" y="34970"/>
                  </a:lnTo>
                  <a:lnTo>
                    <a:pt x="861" y="34925"/>
                  </a:lnTo>
                  <a:lnTo>
                    <a:pt x="834" y="34880"/>
                  </a:lnTo>
                  <a:lnTo>
                    <a:pt x="808" y="34826"/>
                  </a:lnTo>
                  <a:lnTo>
                    <a:pt x="790" y="34773"/>
                  </a:lnTo>
                  <a:lnTo>
                    <a:pt x="772" y="34710"/>
                  </a:lnTo>
                  <a:lnTo>
                    <a:pt x="763" y="34656"/>
                  </a:lnTo>
                  <a:lnTo>
                    <a:pt x="763" y="34593"/>
                  </a:lnTo>
                  <a:lnTo>
                    <a:pt x="754" y="33203"/>
                  </a:lnTo>
                  <a:lnTo>
                    <a:pt x="763" y="33149"/>
                  </a:lnTo>
                  <a:lnTo>
                    <a:pt x="772" y="33086"/>
                  </a:lnTo>
                  <a:lnTo>
                    <a:pt x="781" y="33032"/>
                  </a:lnTo>
                  <a:lnTo>
                    <a:pt x="799" y="32978"/>
                  </a:lnTo>
                  <a:lnTo>
                    <a:pt x="825" y="32925"/>
                  </a:lnTo>
                  <a:lnTo>
                    <a:pt x="852" y="32871"/>
                  </a:lnTo>
                  <a:lnTo>
                    <a:pt x="888" y="32826"/>
                  </a:lnTo>
                  <a:lnTo>
                    <a:pt x="933" y="32781"/>
                  </a:lnTo>
                  <a:lnTo>
                    <a:pt x="969" y="32745"/>
                  </a:lnTo>
                  <a:lnTo>
                    <a:pt x="1014" y="32709"/>
                  </a:lnTo>
                  <a:lnTo>
                    <a:pt x="1068" y="32682"/>
                  </a:lnTo>
                  <a:lnTo>
                    <a:pt x="1122" y="32655"/>
                  </a:lnTo>
                  <a:lnTo>
                    <a:pt x="1175" y="32637"/>
                  </a:lnTo>
                  <a:lnTo>
                    <a:pt x="1229" y="32620"/>
                  </a:lnTo>
                  <a:lnTo>
                    <a:pt x="1292" y="32611"/>
                  </a:lnTo>
                  <a:lnTo>
                    <a:pt x="1346" y="32611"/>
                  </a:lnTo>
                  <a:lnTo>
                    <a:pt x="3472" y="32602"/>
                  </a:lnTo>
                  <a:close/>
                  <a:moveTo>
                    <a:pt x="3481" y="36387"/>
                  </a:moveTo>
                  <a:lnTo>
                    <a:pt x="3544" y="36396"/>
                  </a:lnTo>
                  <a:lnTo>
                    <a:pt x="3607" y="36405"/>
                  </a:lnTo>
                  <a:lnTo>
                    <a:pt x="3660" y="36414"/>
                  </a:lnTo>
                  <a:lnTo>
                    <a:pt x="3714" y="36441"/>
                  </a:lnTo>
                  <a:lnTo>
                    <a:pt x="3768" y="36459"/>
                  </a:lnTo>
                  <a:lnTo>
                    <a:pt x="3813" y="36495"/>
                  </a:lnTo>
                  <a:lnTo>
                    <a:pt x="3858" y="36522"/>
                  </a:lnTo>
                  <a:lnTo>
                    <a:pt x="3903" y="36567"/>
                  </a:lnTo>
                  <a:lnTo>
                    <a:pt x="3938" y="36603"/>
                  </a:lnTo>
                  <a:lnTo>
                    <a:pt x="3974" y="36657"/>
                  </a:lnTo>
                  <a:lnTo>
                    <a:pt x="4010" y="36701"/>
                  </a:lnTo>
                  <a:lnTo>
                    <a:pt x="4028" y="36755"/>
                  </a:lnTo>
                  <a:lnTo>
                    <a:pt x="4055" y="36809"/>
                  </a:lnTo>
                  <a:lnTo>
                    <a:pt x="4064" y="36863"/>
                  </a:lnTo>
                  <a:lnTo>
                    <a:pt x="4073" y="36926"/>
                  </a:lnTo>
                  <a:lnTo>
                    <a:pt x="4082" y="36989"/>
                  </a:lnTo>
                  <a:lnTo>
                    <a:pt x="4082" y="38370"/>
                  </a:lnTo>
                  <a:lnTo>
                    <a:pt x="4082" y="38433"/>
                  </a:lnTo>
                  <a:lnTo>
                    <a:pt x="4073" y="38496"/>
                  </a:lnTo>
                  <a:lnTo>
                    <a:pt x="4055" y="38550"/>
                  </a:lnTo>
                  <a:lnTo>
                    <a:pt x="4037" y="38603"/>
                  </a:lnTo>
                  <a:lnTo>
                    <a:pt x="4010" y="38657"/>
                  </a:lnTo>
                  <a:lnTo>
                    <a:pt x="3983" y="38702"/>
                  </a:lnTo>
                  <a:lnTo>
                    <a:pt x="3947" y="38756"/>
                  </a:lnTo>
                  <a:lnTo>
                    <a:pt x="3912" y="38792"/>
                  </a:lnTo>
                  <a:lnTo>
                    <a:pt x="3867" y="38837"/>
                  </a:lnTo>
                  <a:lnTo>
                    <a:pt x="3822" y="38863"/>
                  </a:lnTo>
                  <a:lnTo>
                    <a:pt x="3777" y="38899"/>
                  </a:lnTo>
                  <a:lnTo>
                    <a:pt x="3723" y="38926"/>
                  </a:lnTo>
                  <a:lnTo>
                    <a:pt x="3669" y="38944"/>
                  </a:lnTo>
                  <a:lnTo>
                    <a:pt x="3607" y="38962"/>
                  </a:lnTo>
                  <a:lnTo>
                    <a:pt x="3553" y="38971"/>
                  </a:lnTo>
                  <a:lnTo>
                    <a:pt x="3490" y="38971"/>
                  </a:lnTo>
                  <a:lnTo>
                    <a:pt x="1364" y="38980"/>
                  </a:lnTo>
                  <a:lnTo>
                    <a:pt x="1310" y="38971"/>
                  </a:lnTo>
                  <a:lnTo>
                    <a:pt x="1247" y="38962"/>
                  </a:lnTo>
                  <a:lnTo>
                    <a:pt x="1193" y="38953"/>
                  </a:lnTo>
                  <a:lnTo>
                    <a:pt x="1139" y="38926"/>
                  </a:lnTo>
                  <a:lnTo>
                    <a:pt x="1086" y="38908"/>
                  </a:lnTo>
                  <a:lnTo>
                    <a:pt x="1032" y="38872"/>
                  </a:lnTo>
                  <a:lnTo>
                    <a:pt x="987" y="38837"/>
                  </a:lnTo>
                  <a:lnTo>
                    <a:pt x="942" y="38801"/>
                  </a:lnTo>
                  <a:lnTo>
                    <a:pt x="906" y="38756"/>
                  </a:lnTo>
                  <a:lnTo>
                    <a:pt x="870" y="38711"/>
                  </a:lnTo>
                  <a:lnTo>
                    <a:pt x="843" y="38666"/>
                  </a:lnTo>
                  <a:lnTo>
                    <a:pt x="817" y="38612"/>
                  </a:lnTo>
                  <a:lnTo>
                    <a:pt x="799" y="38558"/>
                  </a:lnTo>
                  <a:lnTo>
                    <a:pt x="781" y="38505"/>
                  </a:lnTo>
                  <a:lnTo>
                    <a:pt x="772" y="38442"/>
                  </a:lnTo>
                  <a:lnTo>
                    <a:pt x="772" y="38379"/>
                  </a:lnTo>
                  <a:lnTo>
                    <a:pt x="763" y="36997"/>
                  </a:lnTo>
                  <a:lnTo>
                    <a:pt x="772" y="36935"/>
                  </a:lnTo>
                  <a:lnTo>
                    <a:pt x="781" y="36872"/>
                  </a:lnTo>
                  <a:lnTo>
                    <a:pt x="790" y="36818"/>
                  </a:lnTo>
                  <a:lnTo>
                    <a:pt x="817" y="36764"/>
                  </a:lnTo>
                  <a:lnTo>
                    <a:pt x="834" y="36710"/>
                  </a:lnTo>
                  <a:lnTo>
                    <a:pt x="870" y="36666"/>
                  </a:lnTo>
                  <a:lnTo>
                    <a:pt x="897" y="36612"/>
                  </a:lnTo>
                  <a:lnTo>
                    <a:pt x="942" y="36576"/>
                  </a:lnTo>
                  <a:lnTo>
                    <a:pt x="978" y="36531"/>
                  </a:lnTo>
                  <a:lnTo>
                    <a:pt x="1032" y="36504"/>
                  </a:lnTo>
                  <a:lnTo>
                    <a:pt x="1077" y="36468"/>
                  </a:lnTo>
                  <a:lnTo>
                    <a:pt x="1131" y="36441"/>
                  </a:lnTo>
                  <a:lnTo>
                    <a:pt x="1184" y="36423"/>
                  </a:lnTo>
                  <a:lnTo>
                    <a:pt x="1238" y="36405"/>
                  </a:lnTo>
                  <a:lnTo>
                    <a:pt x="1301" y="36396"/>
                  </a:lnTo>
                  <a:lnTo>
                    <a:pt x="1364" y="36396"/>
                  </a:lnTo>
                  <a:lnTo>
                    <a:pt x="3481" y="36387"/>
                  </a:lnTo>
                  <a:close/>
                  <a:moveTo>
                    <a:pt x="3553" y="40182"/>
                  </a:moveTo>
                  <a:lnTo>
                    <a:pt x="3616" y="40191"/>
                  </a:lnTo>
                  <a:lnTo>
                    <a:pt x="3669" y="40209"/>
                  </a:lnTo>
                  <a:lnTo>
                    <a:pt x="3723" y="40227"/>
                  </a:lnTo>
                  <a:lnTo>
                    <a:pt x="3777" y="40254"/>
                  </a:lnTo>
                  <a:lnTo>
                    <a:pt x="3822" y="40281"/>
                  </a:lnTo>
                  <a:lnTo>
                    <a:pt x="3876" y="40317"/>
                  </a:lnTo>
                  <a:lnTo>
                    <a:pt x="3912" y="40353"/>
                  </a:lnTo>
                  <a:lnTo>
                    <a:pt x="3956" y="40398"/>
                  </a:lnTo>
                  <a:lnTo>
                    <a:pt x="3983" y="40442"/>
                  </a:lnTo>
                  <a:lnTo>
                    <a:pt x="4019" y="40487"/>
                  </a:lnTo>
                  <a:lnTo>
                    <a:pt x="4046" y="40541"/>
                  </a:lnTo>
                  <a:lnTo>
                    <a:pt x="4064" y="40595"/>
                  </a:lnTo>
                  <a:lnTo>
                    <a:pt x="4082" y="40649"/>
                  </a:lnTo>
                  <a:lnTo>
                    <a:pt x="4091" y="40712"/>
                  </a:lnTo>
                  <a:lnTo>
                    <a:pt x="4091" y="40774"/>
                  </a:lnTo>
                  <a:lnTo>
                    <a:pt x="4091" y="42156"/>
                  </a:lnTo>
                  <a:lnTo>
                    <a:pt x="4091" y="42219"/>
                  </a:lnTo>
                  <a:lnTo>
                    <a:pt x="4082" y="42282"/>
                  </a:lnTo>
                  <a:lnTo>
                    <a:pt x="4064" y="42335"/>
                  </a:lnTo>
                  <a:lnTo>
                    <a:pt x="4046" y="42389"/>
                  </a:lnTo>
                  <a:lnTo>
                    <a:pt x="4019" y="42443"/>
                  </a:lnTo>
                  <a:lnTo>
                    <a:pt x="3992" y="42497"/>
                  </a:lnTo>
                  <a:lnTo>
                    <a:pt x="3956" y="42542"/>
                  </a:lnTo>
                  <a:lnTo>
                    <a:pt x="3921" y="42578"/>
                  </a:lnTo>
                  <a:lnTo>
                    <a:pt x="3876" y="42622"/>
                  </a:lnTo>
                  <a:lnTo>
                    <a:pt x="3831" y="42658"/>
                  </a:lnTo>
                  <a:lnTo>
                    <a:pt x="3786" y="42685"/>
                  </a:lnTo>
                  <a:lnTo>
                    <a:pt x="3732" y="42712"/>
                  </a:lnTo>
                  <a:lnTo>
                    <a:pt x="3678" y="42730"/>
                  </a:lnTo>
                  <a:lnTo>
                    <a:pt x="3625" y="42748"/>
                  </a:lnTo>
                  <a:lnTo>
                    <a:pt x="3562" y="42757"/>
                  </a:lnTo>
                  <a:lnTo>
                    <a:pt x="3499" y="42757"/>
                  </a:lnTo>
                  <a:lnTo>
                    <a:pt x="1382" y="42766"/>
                  </a:lnTo>
                  <a:lnTo>
                    <a:pt x="1319" y="42757"/>
                  </a:lnTo>
                  <a:lnTo>
                    <a:pt x="1256" y="42748"/>
                  </a:lnTo>
                  <a:lnTo>
                    <a:pt x="1202" y="42739"/>
                  </a:lnTo>
                  <a:lnTo>
                    <a:pt x="1148" y="42721"/>
                  </a:lnTo>
                  <a:lnTo>
                    <a:pt x="1095" y="42694"/>
                  </a:lnTo>
                  <a:lnTo>
                    <a:pt x="1041" y="42658"/>
                  </a:lnTo>
                  <a:lnTo>
                    <a:pt x="996" y="42631"/>
                  </a:lnTo>
                  <a:lnTo>
                    <a:pt x="960" y="42587"/>
                  </a:lnTo>
                  <a:lnTo>
                    <a:pt x="915" y="42551"/>
                  </a:lnTo>
                  <a:lnTo>
                    <a:pt x="879" y="42506"/>
                  </a:lnTo>
                  <a:lnTo>
                    <a:pt x="852" y="42452"/>
                  </a:lnTo>
                  <a:lnTo>
                    <a:pt x="825" y="42398"/>
                  </a:lnTo>
                  <a:lnTo>
                    <a:pt x="808" y="42344"/>
                  </a:lnTo>
                  <a:lnTo>
                    <a:pt x="790" y="42291"/>
                  </a:lnTo>
                  <a:lnTo>
                    <a:pt x="781" y="42228"/>
                  </a:lnTo>
                  <a:lnTo>
                    <a:pt x="781" y="42174"/>
                  </a:lnTo>
                  <a:lnTo>
                    <a:pt x="781" y="40783"/>
                  </a:lnTo>
                  <a:lnTo>
                    <a:pt x="781" y="40721"/>
                  </a:lnTo>
                  <a:lnTo>
                    <a:pt x="790" y="40658"/>
                  </a:lnTo>
                  <a:lnTo>
                    <a:pt x="799" y="40604"/>
                  </a:lnTo>
                  <a:lnTo>
                    <a:pt x="825" y="40550"/>
                  </a:lnTo>
                  <a:lnTo>
                    <a:pt x="852" y="40496"/>
                  </a:lnTo>
                  <a:lnTo>
                    <a:pt x="879" y="40451"/>
                  </a:lnTo>
                  <a:lnTo>
                    <a:pt x="915" y="40407"/>
                  </a:lnTo>
                  <a:lnTo>
                    <a:pt x="951" y="40362"/>
                  </a:lnTo>
                  <a:lnTo>
                    <a:pt x="996" y="40326"/>
                  </a:lnTo>
                  <a:lnTo>
                    <a:pt x="1041" y="40290"/>
                  </a:lnTo>
                  <a:lnTo>
                    <a:pt x="1086" y="40254"/>
                  </a:lnTo>
                  <a:lnTo>
                    <a:pt x="1139" y="40236"/>
                  </a:lnTo>
                  <a:lnTo>
                    <a:pt x="1193" y="40209"/>
                  </a:lnTo>
                  <a:lnTo>
                    <a:pt x="1247" y="40200"/>
                  </a:lnTo>
                  <a:lnTo>
                    <a:pt x="1310" y="40191"/>
                  </a:lnTo>
                  <a:lnTo>
                    <a:pt x="1373" y="40182"/>
                  </a:lnTo>
                  <a:close/>
                  <a:moveTo>
                    <a:pt x="3562" y="43968"/>
                  </a:moveTo>
                  <a:lnTo>
                    <a:pt x="3625" y="43977"/>
                  </a:lnTo>
                  <a:lnTo>
                    <a:pt x="3678" y="43995"/>
                  </a:lnTo>
                  <a:lnTo>
                    <a:pt x="3732" y="44013"/>
                  </a:lnTo>
                  <a:lnTo>
                    <a:pt x="3786" y="44040"/>
                  </a:lnTo>
                  <a:lnTo>
                    <a:pt x="3840" y="44067"/>
                  </a:lnTo>
                  <a:lnTo>
                    <a:pt x="3885" y="44103"/>
                  </a:lnTo>
                  <a:lnTo>
                    <a:pt x="3930" y="44139"/>
                  </a:lnTo>
                  <a:lnTo>
                    <a:pt x="3965" y="44183"/>
                  </a:lnTo>
                  <a:lnTo>
                    <a:pt x="4001" y="44228"/>
                  </a:lnTo>
                  <a:lnTo>
                    <a:pt x="4028" y="44273"/>
                  </a:lnTo>
                  <a:lnTo>
                    <a:pt x="4055" y="44327"/>
                  </a:lnTo>
                  <a:lnTo>
                    <a:pt x="4073" y="44381"/>
                  </a:lnTo>
                  <a:lnTo>
                    <a:pt x="4091" y="44444"/>
                  </a:lnTo>
                  <a:lnTo>
                    <a:pt x="4100" y="44497"/>
                  </a:lnTo>
                  <a:lnTo>
                    <a:pt x="4100" y="44560"/>
                  </a:lnTo>
                  <a:lnTo>
                    <a:pt x="4109" y="45951"/>
                  </a:lnTo>
                  <a:lnTo>
                    <a:pt x="4100" y="46005"/>
                  </a:lnTo>
                  <a:lnTo>
                    <a:pt x="4091" y="46067"/>
                  </a:lnTo>
                  <a:lnTo>
                    <a:pt x="4082" y="46121"/>
                  </a:lnTo>
                  <a:lnTo>
                    <a:pt x="4055" y="46184"/>
                  </a:lnTo>
                  <a:lnTo>
                    <a:pt x="4037" y="46229"/>
                  </a:lnTo>
                  <a:lnTo>
                    <a:pt x="4001" y="46283"/>
                  </a:lnTo>
                  <a:lnTo>
                    <a:pt x="3965" y="46328"/>
                  </a:lnTo>
                  <a:lnTo>
                    <a:pt x="3930" y="46372"/>
                  </a:lnTo>
                  <a:lnTo>
                    <a:pt x="3885" y="46408"/>
                  </a:lnTo>
                  <a:lnTo>
                    <a:pt x="3840" y="46444"/>
                  </a:lnTo>
                  <a:lnTo>
                    <a:pt x="3795" y="46471"/>
                  </a:lnTo>
                  <a:lnTo>
                    <a:pt x="3741" y="46498"/>
                  </a:lnTo>
                  <a:lnTo>
                    <a:pt x="3687" y="46516"/>
                  </a:lnTo>
                  <a:lnTo>
                    <a:pt x="3633" y="46534"/>
                  </a:lnTo>
                  <a:lnTo>
                    <a:pt x="3571" y="46543"/>
                  </a:lnTo>
                  <a:lnTo>
                    <a:pt x="3508" y="46543"/>
                  </a:lnTo>
                  <a:lnTo>
                    <a:pt x="1391" y="46552"/>
                  </a:lnTo>
                  <a:lnTo>
                    <a:pt x="1328" y="46552"/>
                  </a:lnTo>
                  <a:lnTo>
                    <a:pt x="1265" y="46543"/>
                  </a:lnTo>
                  <a:lnTo>
                    <a:pt x="1211" y="46525"/>
                  </a:lnTo>
                  <a:lnTo>
                    <a:pt x="1157" y="46507"/>
                  </a:lnTo>
                  <a:lnTo>
                    <a:pt x="1104" y="46480"/>
                  </a:lnTo>
                  <a:lnTo>
                    <a:pt x="1059" y="46453"/>
                  </a:lnTo>
                  <a:lnTo>
                    <a:pt x="1014" y="46417"/>
                  </a:lnTo>
                  <a:lnTo>
                    <a:pt x="969" y="46381"/>
                  </a:lnTo>
                  <a:lnTo>
                    <a:pt x="924" y="46337"/>
                  </a:lnTo>
                  <a:lnTo>
                    <a:pt x="897" y="46292"/>
                  </a:lnTo>
                  <a:lnTo>
                    <a:pt x="861" y="46238"/>
                  </a:lnTo>
                  <a:lnTo>
                    <a:pt x="834" y="46193"/>
                  </a:lnTo>
                  <a:lnTo>
                    <a:pt x="817" y="46130"/>
                  </a:lnTo>
                  <a:lnTo>
                    <a:pt x="808" y="46076"/>
                  </a:lnTo>
                  <a:lnTo>
                    <a:pt x="799" y="46014"/>
                  </a:lnTo>
                  <a:lnTo>
                    <a:pt x="790" y="45960"/>
                  </a:lnTo>
                  <a:lnTo>
                    <a:pt x="790" y="44569"/>
                  </a:lnTo>
                  <a:lnTo>
                    <a:pt x="790" y="44506"/>
                  </a:lnTo>
                  <a:lnTo>
                    <a:pt x="799" y="44453"/>
                  </a:lnTo>
                  <a:lnTo>
                    <a:pt x="817" y="44390"/>
                  </a:lnTo>
                  <a:lnTo>
                    <a:pt x="834" y="44336"/>
                  </a:lnTo>
                  <a:lnTo>
                    <a:pt x="861" y="44282"/>
                  </a:lnTo>
                  <a:lnTo>
                    <a:pt x="888" y="44237"/>
                  </a:lnTo>
                  <a:lnTo>
                    <a:pt x="924" y="44192"/>
                  </a:lnTo>
                  <a:lnTo>
                    <a:pt x="960" y="44148"/>
                  </a:lnTo>
                  <a:lnTo>
                    <a:pt x="1005" y="44112"/>
                  </a:lnTo>
                  <a:lnTo>
                    <a:pt x="1050" y="44076"/>
                  </a:lnTo>
                  <a:lnTo>
                    <a:pt x="1095" y="44049"/>
                  </a:lnTo>
                  <a:lnTo>
                    <a:pt x="1148" y="44022"/>
                  </a:lnTo>
                  <a:lnTo>
                    <a:pt x="1202" y="43995"/>
                  </a:lnTo>
                  <a:lnTo>
                    <a:pt x="1265" y="43986"/>
                  </a:lnTo>
                  <a:lnTo>
                    <a:pt x="1319" y="43977"/>
                  </a:lnTo>
                  <a:lnTo>
                    <a:pt x="1382" y="43968"/>
                  </a:lnTo>
                  <a:close/>
                  <a:moveTo>
                    <a:pt x="3571" y="47754"/>
                  </a:moveTo>
                  <a:lnTo>
                    <a:pt x="3633" y="47763"/>
                  </a:lnTo>
                  <a:lnTo>
                    <a:pt x="3687" y="47781"/>
                  </a:lnTo>
                  <a:lnTo>
                    <a:pt x="3750" y="47799"/>
                  </a:lnTo>
                  <a:lnTo>
                    <a:pt x="3795" y="47826"/>
                  </a:lnTo>
                  <a:lnTo>
                    <a:pt x="3849" y="47853"/>
                  </a:lnTo>
                  <a:lnTo>
                    <a:pt x="3894" y="47889"/>
                  </a:lnTo>
                  <a:lnTo>
                    <a:pt x="3938" y="47924"/>
                  </a:lnTo>
                  <a:lnTo>
                    <a:pt x="3974" y="47969"/>
                  </a:lnTo>
                  <a:lnTo>
                    <a:pt x="4010" y="48014"/>
                  </a:lnTo>
                  <a:lnTo>
                    <a:pt x="4037" y="48068"/>
                  </a:lnTo>
                  <a:lnTo>
                    <a:pt x="4064" y="48113"/>
                  </a:lnTo>
                  <a:lnTo>
                    <a:pt x="4082" y="48176"/>
                  </a:lnTo>
                  <a:lnTo>
                    <a:pt x="4100" y="48229"/>
                  </a:lnTo>
                  <a:lnTo>
                    <a:pt x="4109" y="48283"/>
                  </a:lnTo>
                  <a:lnTo>
                    <a:pt x="4109" y="48346"/>
                  </a:lnTo>
                  <a:lnTo>
                    <a:pt x="4118" y="49737"/>
                  </a:lnTo>
                  <a:lnTo>
                    <a:pt x="4109" y="49799"/>
                  </a:lnTo>
                  <a:lnTo>
                    <a:pt x="4100" y="49853"/>
                  </a:lnTo>
                  <a:lnTo>
                    <a:pt x="4091" y="49916"/>
                  </a:lnTo>
                  <a:lnTo>
                    <a:pt x="4073" y="49970"/>
                  </a:lnTo>
                  <a:lnTo>
                    <a:pt x="4046" y="50024"/>
                  </a:lnTo>
                  <a:lnTo>
                    <a:pt x="4010" y="50069"/>
                  </a:lnTo>
                  <a:lnTo>
                    <a:pt x="3983" y="50113"/>
                  </a:lnTo>
                  <a:lnTo>
                    <a:pt x="3938" y="50158"/>
                  </a:lnTo>
                  <a:lnTo>
                    <a:pt x="3903" y="50194"/>
                  </a:lnTo>
                  <a:lnTo>
                    <a:pt x="3858" y="50230"/>
                  </a:lnTo>
                  <a:lnTo>
                    <a:pt x="3804" y="50257"/>
                  </a:lnTo>
                  <a:lnTo>
                    <a:pt x="3750" y="50284"/>
                  </a:lnTo>
                  <a:lnTo>
                    <a:pt x="3696" y="50302"/>
                  </a:lnTo>
                  <a:lnTo>
                    <a:pt x="3642" y="50320"/>
                  </a:lnTo>
                  <a:lnTo>
                    <a:pt x="3580" y="50329"/>
                  </a:lnTo>
                  <a:lnTo>
                    <a:pt x="3517" y="50338"/>
                  </a:lnTo>
                  <a:lnTo>
                    <a:pt x="1337" y="50338"/>
                  </a:lnTo>
                  <a:lnTo>
                    <a:pt x="1283" y="50329"/>
                  </a:lnTo>
                  <a:lnTo>
                    <a:pt x="1220" y="50311"/>
                  </a:lnTo>
                  <a:lnTo>
                    <a:pt x="1166" y="50293"/>
                  </a:lnTo>
                  <a:lnTo>
                    <a:pt x="1113" y="50266"/>
                  </a:lnTo>
                  <a:lnTo>
                    <a:pt x="1068" y="50239"/>
                  </a:lnTo>
                  <a:lnTo>
                    <a:pt x="1023" y="50203"/>
                  </a:lnTo>
                  <a:lnTo>
                    <a:pt x="978" y="50167"/>
                  </a:lnTo>
                  <a:lnTo>
                    <a:pt x="942" y="50122"/>
                  </a:lnTo>
                  <a:lnTo>
                    <a:pt x="906" y="50078"/>
                  </a:lnTo>
                  <a:lnTo>
                    <a:pt x="870" y="50033"/>
                  </a:lnTo>
                  <a:lnTo>
                    <a:pt x="852" y="49979"/>
                  </a:lnTo>
                  <a:lnTo>
                    <a:pt x="825" y="49925"/>
                  </a:lnTo>
                  <a:lnTo>
                    <a:pt x="817" y="49862"/>
                  </a:lnTo>
                  <a:lnTo>
                    <a:pt x="808" y="49808"/>
                  </a:lnTo>
                  <a:lnTo>
                    <a:pt x="799" y="49746"/>
                  </a:lnTo>
                  <a:lnTo>
                    <a:pt x="799" y="48355"/>
                  </a:lnTo>
                  <a:lnTo>
                    <a:pt x="799" y="48292"/>
                  </a:lnTo>
                  <a:lnTo>
                    <a:pt x="808" y="48238"/>
                  </a:lnTo>
                  <a:lnTo>
                    <a:pt x="825" y="48185"/>
                  </a:lnTo>
                  <a:lnTo>
                    <a:pt x="843" y="48122"/>
                  </a:lnTo>
                  <a:lnTo>
                    <a:pt x="870" y="48077"/>
                  </a:lnTo>
                  <a:lnTo>
                    <a:pt x="897" y="48023"/>
                  </a:lnTo>
                  <a:lnTo>
                    <a:pt x="933" y="47978"/>
                  </a:lnTo>
                  <a:lnTo>
                    <a:pt x="969" y="47933"/>
                  </a:lnTo>
                  <a:lnTo>
                    <a:pt x="1014" y="47898"/>
                  </a:lnTo>
                  <a:lnTo>
                    <a:pt x="1059" y="47862"/>
                  </a:lnTo>
                  <a:lnTo>
                    <a:pt x="1113" y="47835"/>
                  </a:lnTo>
                  <a:lnTo>
                    <a:pt x="1157" y="47808"/>
                  </a:lnTo>
                  <a:lnTo>
                    <a:pt x="1211" y="47790"/>
                  </a:lnTo>
                  <a:lnTo>
                    <a:pt x="1274" y="47772"/>
                  </a:lnTo>
                  <a:lnTo>
                    <a:pt x="1328" y="47763"/>
                  </a:lnTo>
                  <a:lnTo>
                    <a:pt x="1391" y="47763"/>
                  </a:lnTo>
                  <a:lnTo>
                    <a:pt x="3517" y="47754"/>
                  </a:lnTo>
                  <a:close/>
                  <a:moveTo>
                    <a:pt x="3526" y="51540"/>
                  </a:moveTo>
                  <a:lnTo>
                    <a:pt x="3589" y="51549"/>
                  </a:lnTo>
                  <a:lnTo>
                    <a:pt x="3642" y="51558"/>
                  </a:lnTo>
                  <a:lnTo>
                    <a:pt x="3705" y="51567"/>
                  </a:lnTo>
                  <a:lnTo>
                    <a:pt x="3759" y="51585"/>
                  </a:lnTo>
                  <a:lnTo>
                    <a:pt x="3804" y="51612"/>
                  </a:lnTo>
                  <a:lnTo>
                    <a:pt x="3858" y="51639"/>
                  </a:lnTo>
                  <a:lnTo>
                    <a:pt x="3903" y="51674"/>
                  </a:lnTo>
                  <a:lnTo>
                    <a:pt x="3947" y="51719"/>
                  </a:lnTo>
                  <a:lnTo>
                    <a:pt x="3983" y="51755"/>
                  </a:lnTo>
                  <a:lnTo>
                    <a:pt x="4019" y="51800"/>
                  </a:lnTo>
                  <a:lnTo>
                    <a:pt x="4046" y="51854"/>
                  </a:lnTo>
                  <a:lnTo>
                    <a:pt x="4073" y="51908"/>
                  </a:lnTo>
                  <a:lnTo>
                    <a:pt x="4091" y="51961"/>
                  </a:lnTo>
                  <a:lnTo>
                    <a:pt x="4109" y="52015"/>
                  </a:lnTo>
                  <a:lnTo>
                    <a:pt x="4118" y="52078"/>
                  </a:lnTo>
                  <a:lnTo>
                    <a:pt x="4118" y="52132"/>
                  </a:lnTo>
                  <a:lnTo>
                    <a:pt x="4127" y="53522"/>
                  </a:lnTo>
                  <a:lnTo>
                    <a:pt x="4127" y="53585"/>
                  </a:lnTo>
                  <a:lnTo>
                    <a:pt x="4118" y="53639"/>
                  </a:lnTo>
                  <a:lnTo>
                    <a:pt x="4100" y="53702"/>
                  </a:lnTo>
                  <a:lnTo>
                    <a:pt x="4082" y="53756"/>
                  </a:lnTo>
                  <a:lnTo>
                    <a:pt x="4055" y="53810"/>
                  </a:lnTo>
                  <a:lnTo>
                    <a:pt x="4028" y="53854"/>
                  </a:lnTo>
                  <a:lnTo>
                    <a:pt x="3992" y="53899"/>
                  </a:lnTo>
                  <a:lnTo>
                    <a:pt x="3956" y="53944"/>
                  </a:lnTo>
                  <a:lnTo>
                    <a:pt x="3912" y="53980"/>
                  </a:lnTo>
                  <a:lnTo>
                    <a:pt x="3867" y="54016"/>
                  </a:lnTo>
                  <a:lnTo>
                    <a:pt x="3813" y="54052"/>
                  </a:lnTo>
                  <a:lnTo>
                    <a:pt x="3759" y="54070"/>
                  </a:lnTo>
                  <a:lnTo>
                    <a:pt x="3705" y="54097"/>
                  </a:lnTo>
                  <a:lnTo>
                    <a:pt x="3651" y="54106"/>
                  </a:lnTo>
                  <a:lnTo>
                    <a:pt x="3589" y="54115"/>
                  </a:lnTo>
                  <a:lnTo>
                    <a:pt x="3535" y="54124"/>
                  </a:lnTo>
                  <a:lnTo>
                    <a:pt x="1346" y="54124"/>
                  </a:lnTo>
                  <a:lnTo>
                    <a:pt x="1292" y="54115"/>
                  </a:lnTo>
                  <a:lnTo>
                    <a:pt x="1229" y="54097"/>
                  </a:lnTo>
                  <a:lnTo>
                    <a:pt x="1175" y="54079"/>
                  </a:lnTo>
                  <a:lnTo>
                    <a:pt x="1122" y="54052"/>
                  </a:lnTo>
                  <a:lnTo>
                    <a:pt x="1077" y="54025"/>
                  </a:lnTo>
                  <a:lnTo>
                    <a:pt x="1032" y="53989"/>
                  </a:lnTo>
                  <a:lnTo>
                    <a:pt x="987" y="53953"/>
                  </a:lnTo>
                  <a:lnTo>
                    <a:pt x="951" y="53908"/>
                  </a:lnTo>
                  <a:lnTo>
                    <a:pt x="915" y="53863"/>
                  </a:lnTo>
                  <a:lnTo>
                    <a:pt x="888" y="53819"/>
                  </a:lnTo>
                  <a:lnTo>
                    <a:pt x="861" y="53765"/>
                  </a:lnTo>
                  <a:lnTo>
                    <a:pt x="843" y="53711"/>
                  </a:lnTo>
                  <a:lnTo>
                    <a:pt x="825" y="53648"/>
                  </a:lnTo>
                  <a:lnTo>
                    <a:pt x="817" y="53594"/>
                  </a:lnTo>
                  <a:lnTo>
                    <a:pt x="808" y="53531"/>
                  </a:lnTo>
                  <a:lnTo>
                    <a:pt x="808" y="52141"/>
                  </a:lnTo>
                  <a:lnTo>
                    <a:pt x="808" y="52087"/>
                  </a:lnTo>
                  <a:lnTo>
                    <a:pt x="817" y="52024"/>
                  </a:lnTo>
                  <a:lnTo>
                    <a:pt x="834" y="51970"/>
                  </a:lnTo>
                  <a:lnTo>
                    <a:pt x="852" y="51917"/>
                  </a:lnTo>
                  <a:lnTo>
                    <a:pt x="879" y="51863"/>
                  </a:lnTo>
                  <a:lnTo>
                    <a:pt x="906" y="51809"/>
                  </a:lnTo>
                  <a:lnTo>
                    <a:pt x="942" y="51764"/>
                  </a:lnTo>
                  <a:lnTo>
                    <a:pt x="978" y="51719"/>
                  </a:lnTo>
                  <a:lnTo>
                    <a:pt x="1023" y="51683"/>
                  </a:lnTo>
                  <a:lnTo>
                    <a:pt x="1068" y="51648"/>
                  </a:lnTo>
                  <a:lnTo>
                    <a:pt x="1122" y="51621"/>
                  </a:lnTo>
                  <a:lnTo>
                    <a:pt x="1175" y="51594"/>
                  </a:lnTo>
                  <a:lnTo>
                    <a:pt x="1229" y="51576"/>
                  </a:lnTo>
                  <a:lnTo>
                    <a:pt x="1283" y="51558"/>
                  </a:lnTo>
                  <a:lnTo>
                    <a:pt x="1346" y="51549"/>
                  </a:lnTo>
                  <a:lnTo>
                    <a:pt x="1400" y="51549"/>
                  </a:lnTo>
                  <a:lnTo>
                    <a:pt x="3526" y="51540"/>
                  </a:lnTo>
                  <a:close/>
                  <a:moveTo>
                    <a:pt x="3535" y="55326"/>
                  </a:moveTo>
                  <a:lnTo>
                    <a:pt x="3598" y="55335"/>
                  </a:lnTo>
                  <a:lnTo>
                    <a:pt x="3651" y="55344"/>
                  </a:lnTo>
                  <a:lnTo>
                    <a:pt x="3714" y="55353"/>
                  </a:lnTo>
                  <a:lnTo>
                    <a:pt x="3768" y="55380"/>
                  </a:lnTo>
                  <a:lnTo>
                    <a:pt x="3822" y="55397"/>
                  </a:lnTo>
                  <a:lnTo>
                    <a:pt x="3867" y="55433"/>
                  </a:lnTo>
                  <a:lnTo>
                    <a:pt x="3912" y="55469"/>
                  </a:lnTo>
                  <a:lnTo>
                    <a:pt x="3956" y="55505"/>
                  </a:lnTo>
                  <a:lnTo>
                    <a:pt x="3992" y="55541"/>
                  </a:lnTo>
                  <a:lnTo>
                    <a:pt x="4028" y="55595"/>
                  </a:lnTo>
                  <a:lnTo>
                    <a:pt x="4064" y="55640"/>
                  </a:lnTo>
                  <a:lnTo>
                    <a:pt x="4082" y="55694"/>
                  </a:lnTo>
                  <a:lnTo>
                    <a:pt x="4109" y="55747"/>
                  </a:lnTo>
                  <a:lnTo>
                    <a:pt x="4118" y="55801"/>
                  </a:lnTo>
                  <a:lnTo>
                    <a:pt x="4127" y="55864"/>
                  </a:lnTo>
                  <a:lnTo>
                    <a:pt x="4136" y="55927"/>
                  </a:lnTo>
                  <a:lnTo>
                    <a:pt x="4136" y="57308"/>
                  </a:lnTo>
                  <a:lnTo>
                    <a:pt x="4136" y="57371"/>
                  </a:lnTo>
                  <a:lnTo>
                    <a:pt x="4127" y="57434"/>
                  </a:lnTo>
                  <a:lnTo>
                    <a:pt x="4109" y="57488"/>
                  </a:lnTo>
                  <a:lnTo>
                    <a:pt x="4091" y="57542"/>
                  </a:lnTo>
                  <a:lnTo>
                    <a:pt x="4064" y="57595"/>
                  </a:lnTo>
                  <a:lnTo>
                    <a:pt x="4037" y="57640"/>
                  </a:lnTo>
                  <a:lnTo>
                    <a:pt x="4001" y="57694"/>
                  </a:lnTo>
                  <a:lnTo>
                    <a:pt x="3965" y="57730"/>
                  </a:lnTo>
                  <a:lnTo>
                    <a:pt x="3921" y="57775"/>
                  </a:lnTo>
                  <a:lnTo>
                    <a:pt x="3876" y="57802"/>
                  </a:lnTo>
                  <a:lnTo>
                    <a:pt x="3822" y="57838"/>
                  </a:lnTo>
                  <a:lnTo>
                    <a:pt x="3777" y="57865"/>
                  </a:lnTo>
                  <a:lnTo>
                    <a:pt x="3723" y="57883"/>
                  </a:lnTo>
                  <a:lnTo>
                    <a:pt x="3660" y="57900"/>
                  </a:lnTo>
                  <a:lnTo>
                    <a:pt x="3607" y="57909"/>
                  </a:lnTo>
                  <a:lnTo>
                    <a:pt x="3544" y="57909"/>
                  </a:lnTo>
                  <a:lnTo>
                    <a:pt x="1418" y="57918"/>
                  </a:lnTo>
                  <a:lnTo>
                    <a:pt x="1355" y="57909"/>
                  </a:lnTo>
                  <a:lnTo>
                    <a:pt x="1301" y="57900"/>
                  </a:lnTo>
                  <a:lnTo>
                    <a:pt x="1247" y="57891"/>
                  </a:lnTo>
                  <a:lnTo>
                    <a:pt x="1184" y="57865"/>
                  </a:lnTo>
                  <a:lnTo>
                    <a:pt x="1139" y="57847"/>
                  </a:lnTo>
                  <a:lnTo>
                    <a:pt x="1086" y="57811"/>
                  </a:lnTo>
                  <a:lnTo>
                    <a:pt x="1041" y="57775"/>
                  </a:lnTo>
                  <a:lnTo>
                    <a:pt x="996" y="57739"/>
                  </a:lnTo>
                  <a:lnTo>
                    <a:pt x="960" y="57703"/>
                  </a:lnTo>
                  <a:lnTo>
                    <a:pt x="924" y="57649"/>
                  </a:lnTo>
                  <a:lnTo>
                    <a:pt x="897" y="57604"/>
                  </a:lnTo>
                  <a:lnTo>
                    <a:pt x="870" y="57551"/>
                  </a:lnTo>
                  <a:lnTo>
                    <a:pt x="852" y="57497"/>
                  </a:lnTo>
                  <a:lnTo>
                    <a:pt x="834" y="57443"/>
                  </a:lnTo>
                  <a:lnTo>
                    <a:pt x="825" y="57380"/>
                  </a:lnTo>
                  <a:lnTo>
                    <a:pt x="825" y="57317"/>
                  </a:lnTo>
                  <a:lnTo>
                    <a:pt x="817" y="55936"/>
                  </a:lnTo>
                  <a:lnTo>
                    <a:pt x="825" y="55873"/>
                  </a:lnTo>
                  <a:lnTo>
                    <a:pt x="834" y="55810"/>
                  </a:lnTo>
                  <a:lnTo>
                    <a:pt x="843" y="55756"/>
                  </a:lnTo>
                  <a:lnTo>
                    <a:pt x="861" y="55702"/>
                  </a:lnTo>
                  <a:lnTo>
                    <a:pt x="888" y="55649"/>
                  </a:lnTo>
                  <a:lnTo>
                    <a:pt x="924" y="55604"/>
                  </a:lnTo>
                  <a:lnTo>
                    <a:pt x="951" y="55550"/>
                  </a:lnTo>
                  <a:lnTo>
                    <a:pt x="996" y="55514"/>
                  </a:lnTo>
                  <a:lnTo>
                    <a:pt x="1032" y="55469"/>
                  </a:lnTo>
                  <a:lnTo>
                    <a:pt x="1077" y="55442"/>
                  </a:lnTo>
                  <a:lnTo>
                    <a:pt x="1131" y="55406"/>
                  </a:lnTo>
                  <a:lnTo>
                    <a:pt x="1184" y="55380"/>
                  </a:lnTo>
                  <a:lnTo>
                    <a:pt x="1238" y="55362"/>
                  </a:lnTo>
                  <a:lnTo>
                    <a:pt x="1292" y="55344"/>
                  </a:lnTo>
                  <a:lnTo>
                    <a:pt x="1355" y="55335"/>
                  </a:lnTo>
                  <a:lnTo>
                    <a:pt x="1409" y="55335"/>
                  </a:lnTo>
                  <a:lnTo>
                    <a:pt x="3535" y="55326"/>
                  </a:lnTo>
                  <a:close/>
                  <a:moveTo>
                    <a:pt x="3607" y="59121"/>
                  </a:moveTo>
                  <a:lnTo>
                    <a:pt x="3669" y="59130"/>
                  </a:lnTo>
                  <a:lnTo>
                    <a:pt x="3723" y="59147"/>
                  </a:lnTo>
                  <a:lnTo>
                    <a:pt x="3777" y="59165"/>
                  </a:lnTo>
                  <a:lnTo>
                    <a:pt x="3831" y="59192"/>
                  </a:lnTo>
                  <a:lnTo>
                    <a:pt x="3876" y="59219"/>
                  </a:lnTo>
                  <a:lnTo>
                    <a:pt x="3921" y="59255"/>
                  </a:lnTo>
                  <a:lnTo>
                    <a:pt x="3965" y="59291"/>
                  </a:lnTo>
                  <a:lnTo>
                    <a:pt x="4001" y="59336"/>
                  </a:lnTo>
                  <a:lnTo>
                    <a:pt x="4037" y="59381"/>
                  </a:lnTo>
                  <a:lnTo>
                    <a:pt x="4073" y="59426"/>
                  </a:lnTo>
                  <a:lnTo>
                    <a:pt x="4100" y="59479"/>
                  </a:lnTo>
                  <a:lnTo>
                    <a:pt x="4118" y="59533"/>
                  </a:lnTo>
                  <a:lnTo>
                    <a:pt x="4127" y="59596"/>
                  </a:lnTo>
                  <a:lnTo>
                    <a:pt x="4136" y="59650"/>
                  </a:lnTo>
                  <a:lnTo>
                    <a:pt x="4145" y="59713"/>
                  </a:lnTo>
                  <a:lnTo>
                    <a:pt x="4145" y="61103"/>
                  </a:lnTo>
                  <a:lnTo>
                    <a:pt x="4145" y="61157"/>
                  </a:lnTo>
                  <a:lnTo>
                    <a:pt x="4136" y="61220"/>
                  </a:lnTo>
                  <a:lnTo>
                    <a:pt x="4118" y="61274"/>
                  </a:lnTo>
                  <a:lnTo>
                    <a:pt x="4100" y="61327"/>
                  </a:lnTo>
                  <a:lnTo>
                    <a:pt x="4073" y="61381"/>
                  </a:lnTo>
                  <a:lnTo>
                    <a:pt x="4046" y="61435"/>
                  </a:lnTo>
                  <a:lnTo>
                    <a:pt x="4010" y="61480"/>
                  </a:lnTo>
                  <a:lnTo>
                    <a:pt x="3974" y="61525"/>
                  </a:lnTo>
                  <a:lnTo>
                    <a:pt x="3930" y="61561"/>
                  </a:lnTo>
                  <a:lnTo>
                    <a:pt x="3885" y="61597"/>
                  </a:lnTo>
                  <a:lnTo>
                    <a:pt x="3840" y="61624"/>
                  </a:lnTo>
                  <a:lnTo>
                    <a:pt x="3786" y="61650"/>
                  </a:lnTo>
                  <a:lnTo>
                    <a:pt x="3732" y="61668"/>
                  </a:lnTo>
                  <a:lnTo>
                    <a:pt x="3669" y="61686"/>
                  </a:lnTo>
                  <a:lnTo>
                    <a:pt x="3616" y="61695"/>
                  </a:lnTo>
                  <a:lnTo>
                    <a:pt x="3553" y="61695"/>
                  </a:lnTo>
                  <a:lnTo>
                    <a:pt x="1427" y="61704"/>
                  </a:lnTo>
                  <a:lnTo>
                    <a:pt x="1373" y="61695"/>
                  </a:lnTo>
                  <a:lnTo>
                    <a:pt x="1310" y="61686"/>
                  </a:lnTo>
                  <a:lnTo>
                    <a:pt x="1256" y="61677"/>
                  </a:lnTo>
                  <a:lnTo>
                    <a:pt x="1202" y="61659"/>
                  </a:lnTo>
                  <a:lnTo>
                    <a:pt x="1148" y="61632"/>
                  </a:lnTo>
                  <a:lnTo>
                    <a:pt x="1095" y="61606"/>
                  </a:lnTo>
                  <a:lnTo>
                    <a:pt x="1050" y="61570"/>
                  </a:lnTo>
                  <a:lnTo>
                    <a:pt x="1005" y="61525"/>
                  </a:lnTo>
                  <a:lnTo>
                    <a:pt x="969" y="61489"/>
                  </a:lnTo>
                  <a:lnTo>
                    <a:pt x="933" y="61444"/>
                  </a:lnTo>
                  <a:lnTo>
                    <a:pt x="906" y="61390"/>
                  </a:lnTo>
                  <a:lnTo>
                    <a:pt x="879" y="61336"/>
                  </a:lnTo>
                  <a:lnTo>
                    <a:pt x="861" y="61283"/>
                  </a:lnTo>
                  <a:lnTo>
                    <a:pt x="843" y="61229"/>
                  </a:lnTo>
                  <a:lnTo>
                    <a:pt x="834" y="61166"/>
                  </a:lnTo>
                  <a:lnTo>
                    <a:pt x="834" y="61112"/>
                  </a:lnTo>
                  <a:lnTo>
                    <a:pt x="825" y="59722"/>
                  </a:lnTo>
                  <a:lnTo>
                    <a:pt x="834" y="59659"/>
                  </a:lnTo>
                  <a:lnTo>
                    <a:pt x="843" y="59605"/>
                  </a:lnTo>
                  <a:lnTo>
                    <a:pt x="852" y="59542"/>
                  </a:lnTo>
                  <a:lnTo>
                    <a:pt x="879" y="59488"/>
                  </a:lnTo>
                  <a:lnTo>
                    <a:pt x="897" y="59435"/>
                  </a:lnTo>
                  <a:lnTo>
                    <a:pt x="933" y="59390"/>
                  </a:lnTo>
                  <a:lnTo>
                    <a:pt x="960" y="59345"/>
                  </a:lnTo>
                  <a:lnTo>
                    <a:pt x="1005" y="59300"/>
                  </a:lnTo>
                  <a:lnTo>
                    <a:pt x="1041" y="59264"/>
                  </a:lnTo>
                  <a:lnTo>
                    <a:pt x="1095" y="59228"/>
                  </a:lnTo>
                  <a:lnTo>
                    <a:pt x="1139" y="59192"/>
                  </a:lnTo>
                  <a:lnTo>
                    <a:pt x="1193" y="59174"/>
                  </a:lnTo>
                  <a:lnTo>
                    <a:pt x="1247" y="59147"/>
                  </a:lnTo>
                  <a:lnTo>
                    <a:pt x="1301" y="59138"/>
                  </a:lnTo>
                  <a:lnTo>
                    <a:pt x="1364" y="59130"/>
                  </a:lnTo>
                  <a:lnTo>
                    <a:pt x="1427" y="59121"/>
                  </a:lnTo>
                  <a:close/>
                  <a:moveTo>
                    <a:pt x="3616" y="62906"/>
                  </a:moveTo>
                  <a:lnTo>
                    <a:pt x="3678" y="62915"/>
                  </a:lnTo>
                  <a:lnTo>
                    <a:pt x="3732" y="62933"/>
                  </a:lnTo>
                  <a:lnTo>
                    <a:pt x="3786" y="62951"/>
                  </a:lnTo>
                  <a:lnTo>
                    <a:pt x="3840" y="62978"/>
                  </a:lnTo>
                  <a:lnTo>
                    <a:pt x="3885" y="63005"/>
                  </a:lnTo>
                  <a:lnTo>
                    <a:pt x="3938" y="63041"/>
                  </a:lnTo>
                  <a:lnTo>
                    <a:pt x="3974" y="63077"/>
                  </a:lnTo>
                  <a:lnTo>
                    <a:pt x="4019" y="63122"/>
                  </a:lnTo>
                  <a:lnTo>
                    <a:pt x="4055" y="63167"/>
                  </a:lnTo>
                  <a:lnTo>
                    <a:pt x="4082" y="63211"/>
                  </a:lnTo>
                  <a:lnTo>
                    <a:pt x="4109" y="63265"/>
                  </a:lnTo>
                  <a:lnTo>
                    <a:pt x="4127" y="63319"/>
                  </a:lnTo>
                  <a:lnTo>
                    <a:pt x="4145" y="63382"/>
                  </a:lnTo>
                  <a:lnTo>
                    <a:pt x="4154" y="63436"/>
                  </a:lnTo>
                  <a:lnTo>
                    <a:pt x="4154" y="63498"/>
                  </a:lnTo>
                  <a:lnTo>
                    <a:pt x="4154" y="64889"/>
                  </a:lnTo>
                  <a:lnTo>
                    <a:pt x="4154" y="64952"/>
                  </a:lnTo>
                  <a:lnTo>
                    <a:pt x="4145" y="65006"/>
                  </a:lnTo>
                  <a:lnTo>
                    <a:pt x="4127" y="65059"/>
                  </a:lnTo>
                  <a:lnTo>
                    <a:pt x="4109" y="65122"/>
                  </a:lnTo>
                  <a:lnTo>
                    <a:pt x="4082" y="65167"/>
                  </a:lnTo>
                  <a:lnTo>
                    <a:pt x="4055" y="65221"/>
                  </a:lnTo>
                  <a:lnTo>
                    <a:pt x="4019" y="65266"/>
                  </a:lnTo>
                  <a:lnTo>
                    <a:pt x="3983" y="65311"/>
                  </a:lnTo>
                  <a:lnTo>
                    <a:pt x="3938" y="65347"/>
                  </a:lnTo>
                  <a:lnTo>
                    <a:pt x="3894" y="65382"/>
                  </a:lnTo>
                  <a:lnTo>
                    <a:pt x="3849" y="65409"/>
                  </a:lnTo>
                  <a:lnTo>
                    <a:pt x="3795" y="65436"/>
                  </a:lnTo>
                  <a:lnTo>
                    <a:pt x="3741" y="65454"/>
                  </a:lnTo>
                  <a:lnTo>
                    <a:pt x="3687" y="65472"/>
                  </a:lnTo>
                  <a:lnTo>
                    <a:pt x="3625" y="65481"/>
                  </a:lnTo>
                  <a:lnTo>
                    <a:pt x="3562" y="65481"/>
                  </a:lnTo>
                  <a:lnTo>
                    <a:pt x="1444" y="65490"/>
                  </a:lnTo>
                  <a:lnTo>
                    <a:pt x="1382" y="65490"/>
                  </a:lnTo>
                  <a:lnTo>
                    <a:pt x="1319" y="65481"/>
                  </a:lnTo>
                  <a:lnTo>
                    <a:pt x="1265" y="65463"/>
                  </a:lnTo>
                  <a:lnTo>
                    <a:pt x="1211" y="65445"/>
                  </a:lnTo>
                  <a:lnTo>
                    <a:pt x="1157" y="65418"/>
                  </a:lnTo>
                  <a:lnTo>
                    <a:pt x="1104" y="65391"/>
                  </a:lnTo>
                  <a:lnTo>
                    <a:pt x="1059" y="65356"/>
                  </a:lnTo>
                  <a:lnTo>
                    <a:pt x="1023" y="65320"/>
                  </a:lnTo>
                  <a:lnTo>
                    <a:pt x="978" y="65275"/>
                  </a:lnTo>
                  <a:lnTo>
                    <a:pt x="942" y="65230"/>
                  </a:lnTo>
                  <a:lnTo>
                    <a:pt x="915" y="65176"/>
                  </a:lnTo>
                  <a:lnTo>
                    <a:pt x="888" y="65131"/>
                  </a:lnTo>
                  <a:lnTo>
                    <a:pt x="870" y="65068"/>
                  </a:lnTo>
                  <a:lnTo>
                    <a:pt x="852" y="65015"/>
                  </a:lnTo>
                  <a:lnTo>
                    <a:pt x="843" y="64961"/>
                  </a:lnTo>
                  <a:lnTo>
                    <a:pt x="843" y="64898"/>
                  </a:lnTo>
                  <a:lnTo>
                    <a:pt x="843" y="63507"/>
                  </a:lnTo>
                  <a:lnTo>
                    <a:pt x="843" y="63445"/>
                  </a:lnTo>
                  <a:lnTo>
                    <a:pt x="852" y="63391"/>
                  </a:lnTo>
                  <a:lnTo>
                    <a:pt x="870" y="63328"/>
                  </a:lnTo>
                  <a:lnTo>
                    <a:pt x="888" y="63274"/>
                  </a:lnTo>
                  <a:lnTo>
                    <a:pt x="915" y="63220"/>
                  </a:lnTo>
                  <a:lnTo>
                    <a:pt x="942" y="63176"/>
                  </a:lnTo>
                  <a:lnTo>
                    <a:pt x="978" y="63131"/>
                  </a:lnTo>
                  <a:lnTo>
                    <a:pt x="1014" y="63086"/>
                  </a:lnTo>
                  <a:lnTo>
                    <a:pt x="1059" y="63050"/>
                  </a:lnTo>
                  <a:lnTo>
                    <a:pt x="1104" y="63014"/>
                  </a:lnTo>
                  <a:lnTo>
                    <a:pt x="1148" y="62987"/>
                  </a:lnTo>
                  <a:lnTo>
                    <a:pt x="1202" y="62960"/>
                  </a:lnTo>
                  <a:lnTo>
                    <a:pt x="1256" y="62942"/>
                  </a:lnTo>
                  <a:lnTo>
                    <a:pt x="1310" y="62924"/>
                  </a:lnTo>
                  <a:lnTo>
                    <a:pt x="1373" y="62915"/>
                  </a:lnTo>
                  <a:lnTo>
                    <a:pt x="1436" y="62906"/>
                  </a:lnTo>
                  <a:close/>
                  <a:moveTo>
                    <a:pt x="3625" y="66692"/>
                  </a:moveTo>
                  <a:lnTo>
                    <a:pt x="3687" y="66701"/>
                  </a:lnTo>
                  <a:lnTo>
                    <a:pt x="3741" y="66719"/>
                  </a:lnTo>
                  <a:lnTo>
                    <a:pt x="3795" y="66737"/>
                  </a:lnTo>
                  <a:lnTo>
                    <a:pt x="3849" y="66764"/>
                  </a:lnTo>
                  <a:lnTo>
                    <a:pt x="3903" y="66791"/>
                  </a:lnTo>
                  <a:lnTo>
                    <a:pt x="3947" y="66827"/>
                  </a:lnTo>
                  <a:lnTo>
                    <a:pt x="3992" y="66863"/>
                  </a:lnTo>
                  <a:lnTo>
                    <a:pt x="4028" y="66908"/>
                  </a:lnTo>
                  <a:lnTo>
                    <a:pt x="4064" y="66952"/>
                  </a:lnTo>
                  <a:lnTo>
                    <a:pt x="4091" y="67006"/>
                  </a:lnTo>
                  <a:lnTo>
                    <a:pt x="4118" y="67051"/>
                  </a:lnTo>
                  <a:lnTo>
                    <a:pt x="4136" y="67114"/>
                  </a:lnTo>
                  <a:lnTo>
                    <a:pt x="4154" y="67168"/>
                  </a:lnTo>
                  <a:lnTo>
                    <a:pt x="4163" y="67231"/>
                  </a:lnTo>
                  <a:lnTo>
                    <a:pt x="4163" y="67284"/>
                  </a:lnTo>
                  <a:lnTo>
                    <a:pt x="4172" y="68675"/>
                  </a:lnTo>
                  <a:lnTo>
                    <a:pt x="4163" y="68738"/>
                  </a:lnTo>
                  <a:lnTo>
                    <a:pt x="4154" y="68792"/>
                  </a:lnTo>
                  <a:lnTo>
                    <a:pt x="4145" y="68854"/>
                  </a:lnTo>
                  <a:lnTo>
                    <a:pt x="4118" y="68908"/>
                  </a:lnTo>
                  <a:lnTo>
                    <a:pt x="4100" y="68962"/>
                  </a:lnTo>
                  <a:lnTo>
                    <a:pt x="4064" y="69007"/>
                  </a:lnTo>
                  <a:lnTo>
                    <a:pt x="4028" y="69052"/>
                  </a:lnTo>
                  <a:lnTo>
                    <a:pt x="3992" y="69097"/>
                  </a:lnTo>
                  <a:lnTo>
                    <a:pt x="3947" y="69132"/>
                  </a:lnTo>
                  <a:lnTo>
                    <a:pt x="3903" y="69168"/>
                  </a:lnTo>
                  <a:lnTo>
                    <a:pt x="3858" y="69195"/>
                  </a:lnTo>
                  <a:lnTo>
                    <a:pt x="3804" y="69222"/>
                  </a:lnTo>
                  <a:lnTo>
                    <a:pt x="3750" y="69249"/>
                  </a:lnTo>
                  <a:lnTo>
                    <a:pt x="3696" y="69258"/>
                  </a:lnTo>
                  <a:lnTo>
                    <a:pt x="3633" y="69267"/>
                  </a:lnTo>
                  <a:lnTo>
                    <a:pt x="3571" y="69276"/>
                  </a:lnTo>
                  <a:lnTo>
                    <a:pt x="1391" y="69276"/>
                  </a:lnTo>
                  <a:lnTo>
                    <a:pt x="1328" y="69267"/>
                  </a:lnTo>
                  <a:lnTo>
                    <a:pt x="1274" y="69249"/>
                  </a:lnTo>
                  <a:lnTo>
                    <a:pt x="1220" y="69231"/>
                  </a:lnTo>
                  <a:lnTo>
                    <a:pt x="1166" y="69204"/>
                  </a:lnTo>
                  <a:lnTo>
                    <a:pt x="1122" y="69177"/>
                  </a:lnTo>
                  <a:lnTo>
                    <a:pt x="1077" y="69141"/>
                  </a:lnTo>
                  <a:lnTo>
                    <a:pt x="1032" y="69106"/>
                  </a:lnTo>
                  <a:lnTo>
                    <a:pt x="987" y="69061"/>
                  </a:lnTo>
                  <a:lnTo>
                    <a:pt x="960" y="69016"/>
                  </a:lnTo>
                  <a:lnTo>
                    <a:pt x="924" y="68971"/>
                  </a:lnTo>
                  <a:lnTo>
                    <a:pt x="897" y="68917"/>
                  </a:lnTo>
                  <a:lnTo>
                    <a:pt x="879" y="68863"/>
                  </a:lnTo>
                  <a:lnTo>
                    <a:pt x="870" y="68800"/>
                  </a:lnTo>
                  <a:lnTo>
                    <a:pt x="861" y="68747"/>
                  </a:lnTo>
                  <a:lnTo>
                    <a:pt x="852" y="68684"/>
                  </a:lnTo>
                  <a:lnTo>
                    <a:pt x="852" y="67293"/>
                  </a:lnTo>
                  <a:lnTo>
                    <a:pt x="852" y="67239"/>
                  </a:lnTo>
                  <a:lnTo>
                    <a:pt x="861" y="67177"/>
                  </a:lnTo>
                  <a:lnTo>
                    <a:pt x="879" y="67123"/>
                  </a:lnTo>
                  <a:lnTo>
                    <a:pt x="897" y="67060"/>
                  </a:lnTo>
                  <a:lnTo>
                    <a:pt x="924" y="67015"/>
                  </a:lnTo>
                  <a:lnTo>
                    <a:pt x="951" y="66961"/>
                  </a:lnTo>
                  <a:lnTo>
                    <a:pt x="987" y="66917"/>
                  </a:lnTo>
                  <a:lnTo>
                    <a:pt x="1023" y="66872"/>
                  </a:lnTo>
                  <a:lnTo>
                    <a:pt x="1068" y="66836"/>
                  </a:lnTo>
                  <a:lnTo>
                    <a:pt x="1113" y="66800"/>
                  </a:lnTo>
                  <a:lnTo>
                    <a:pt x="1157" y="66773"/>
                  </a:lnTo>
                  <a:lnTo>
                    <a:pt x="1211" y="66746"/>
                  </a:lnTo>
                  <a:lnTo>
                    <a:pt x="1265" y="66728"/>
                  </a:lnTo>
                  <a:lnTo>
                    <a:pt x="1328" y="66710"/>
                  </a:lnTo>
                  <a:lnTo>
                    <a:pt x="1382" y="66701"/>
                  </a:lnTo>
                  <a:lnTo>
                    <a:pt x="1444" y="66701"/>
                  </a:lnTo>
                  <a:lnTo>
                    <a:pt x="3571" y="66692"/>
                  </a:lnTo>
                  <a:close/>
                  <a:moveTo>
                    <a:pt x="3580" y="70478"/>
                  </a:moveTo>
                  <a:lnTo>
                    <a:pt x="3633" y="70487"/>
                  </a:lnTo>
                  <a:lnTo>
                    <a:pt x="3696" y="70496"/>
                  </a:lnTo>
                  <a:lnTo>
                    <a:pt x="3750" y="70505"/>
                  </a:lnTo>
                  <a:lnTo>
                    <a:pt x="3813" y="70523"/>
                  </a:lnTo>
                  <a:lnTo>
                    <a:pt x="3858" y="70550"/>
                  </a:lnTo>
                  <a:lnTo>
                    <a:pt x="3912" y="70586"/>
                  </a:lnTo>
                  <a:lnTo>
                    <a:pt x="3956" y="70613"/>
                  </a:lnTo>
                  <a:lnTo>
                    <a:pt x="4001" y="70658"/>
                  </a:lnTo>
                  <a:lnTo>
                    <a:pt x="4037" y="70693"/>
                  </a:lnTo>
                  <a:lnTo>
                    <a:pt x="4073" y="70738"/>
                  </a:lnTo>
                  <a:lnTo>
                    <a:pt x="4100" y="70792"/>
                  </a:lnTo>
                  <a:lnTo>
                    <a:pt x="4127" y="70846"/>
                  </a:lnTo>
                  <a:lnTo>
                    <a:pt x="4145" y="70900"/>
                  </a:lnTo>
                  <a:lnTo>
                    <a:pt x="4163" y="70954"/>
                  </a:lnTo>
                  <a:lnTo>
                    <a:pt x="4172" y="71016"/>
                  </a:lnTo>
                  <a:lnTo>
                    <a:pt x="4172" y="71070"/>
                  </a:lnTo>
                  <a:lnTo>
                    <a:pt x="4181" y="72461"/>
                  </a:lnTo>
                  <a:lnTo>
                    <a:pt x="4172" y="72524"/>
                  </a:lnTo>
                  <a:lnTo>
                    <a:pt x="4163" y="72586"/>
                  </a:lnTo>
                  <a:lnTo>
                    <a:pt x="4154" y="72640"/>
                  </a:lnTo>
                  <a:lnTo>
                    <a:pt x="4136" y="72694"/>
                  </a:lnTo>
                  <a:lnTo>
                    <a:pt x="4109" y="72748"/>
                  </a:lnTo>
                  <a:lnTo>
                    <a:pt x="4073" y="72793"/>
                  </a:lnTo>
                  <a:lnTo>
                    <a:pt x="4046" y="72838"/>
                  </a:lnTo>
                  <a:lnTo>
                    <a:pt x="4001" y="72882"/>
                  </a:lnTo>
                  <a:lnTo>
                    <a:pt x="3965" y="72918"/>
                  </a:lnTo>
                  <a:lnTo>
                    <a:pt x="3921" y="72954"/>
                  </a:lnTo>
                  <a:lnTo>
                    <a:pt x="3867" y="72990"/>
                  </a:lnTo>
                  <a:lnTo>
                    <a:pt x="3813" y="73008"/>
                  </a:lnTo>
                  <a:lnTo>
                    <a:pt x="3759" y="73035"/>
                  </a:lnTo>
                  <a:lnTo>
                    <a:pt x="3705" y="73044"/>
                  </a:lnTo>
                  <a:lnTo>
                    <a:pt x="3642" y="73053"/>
                  </a:lnTo>
                  <a:lnTo>
                    <a:pt x="3589" y="73062"/>
                  </a:lnTo>
                  <a:lnTo>
                    <a:pt x="1400" y="73062"/>
                  </a:lnTo>
                  <a:lnTo>
                    <a:pt x="1346" y="73053"/>
                  </a:lnTo>
                  <a:lnTo>
                    <a:pt x="1283" y="73035"/>
                  </a:lnTo>
                  <a:lnTo>
                    <a:pt x="1229" y="73017"/>
                  </a:lnTo>
                  <a:lnTo>
                    <a:pt x="1175" y="72990"/>
                  </a:lnTo>
                  <a:lnTo>
                    <a:pt x="1131" y="72963"/>
                  </a:lnTo>
                  <a:lnTo>
                    <a:pt x="1086" y="72927"/>
                  </a:lnTo>
                  <a:lnTo>
                    <a:pt x="1041" y="72891"/>
                  </a:lnTo>
                  <a:lnTo>
                    <a:pt x="1005" y="72847"/>
                  </a:lnTo>
                  <a:lnTo>
                    <a:pt x="969" y="72802"/>
                  </a:lnTo>
                  <a:lnTo>
                    <a:pt x="933" y="72757"/>
                  </a:lnTo>
                  <a:lnTo>
                    <a:pt x="915" y="72703"/>
                  </a:lnTo>
                  <a:lnTo>
                    <a:pt x="888" y="72649"/>
                  </a:lnTo>
                  <a:lnTo>
                    <a:pt x="879" y="72595"/>
                  </a:lnTo>
                  <a:lnTo>
                    <a:pt x="870" y="72533"/>
                  </a:lnTo>
                  <a:lnTo>
                    <a:pt x="861" y="72470"/>
                  </a:lnTo>
                  <a:lnTo>
                    <a:pt x="861" y="71088"/>
                  </a:lnTo>
                  <a:lnTo>
                    <a:pt x="861" y="71025"/>
                  </a:lnTo>
                  <a:lnTo>
                    <a:pt x="870" y="70963"/>
                  </a:lnTo>
                  <a:lnTo>
                    <a:pt x="888" y="70909"/>
                  </a:lnTo>
                  <a:lnTo>
                    <a:pt x="906" y="70855"/>
                  </a:lnTo>
                  <a:lnTo>
                    <a:pt x="933" y="70801"/>
                  </a:lnTo>
                  <a:lnTo>
                    <a:pt x="960" y="70747"/>
                  </a:lnTo>
                  <a:lnTo>
                    <a:pt x="996" y="70702"/>
                  </a:lnTo>
                  <a:lnTo>
                    <a:pt x="1032" y="70667"/>
                  </a:lnTo>
                  <a:lnTo>
                    <a:pt x="1077" y="70622"/>
                  </a:lnTo>
                  <a:lnTo>
                    <a:pt x="1122" y="70586"/>
                  </a:lnTo>
                  <a:lnTo>
                    <a:pt x="1175" y="70559"/>
                  </a:lnTo>
                  <a:lnTo>
                    <a:pt x="1220" y="70532"/>
                  </a:lnTo>
                  <a:lnTo>
                    <a:pt x="1274" y="70514"/>
                  </a:lnTo>
                  <a:lnTo>
                    <a:pt x="1337" y="70496"/>
                  </a:lnTo>
                  <a:lnTo>
                    <a:pt x="1391" y="70487"/>
                  </a:lnTo>
                  <a:lnTo>
                    <a:pt x="1453" y="70487"/>
                  </a:lnTo>
                  <a:lnTo>
                    <a:pt x="3580" y="70478"/>
                  </a:lnTo>
                  <a:close/>
                  <a:moveTo>
                    <a:pt x="3589" y="74264"/>
                  </a:moveTo>
                  <a:lnTo>
                    <a:pt x="3651" y="74273"/>
                  </a:lnTo>
                  <a:lnTo>
                    <a:pt x="3705" y="74282"/>
                  </a:lnTo>
                  <a:lnTo>
                    <a:pt x="3768" y="74291"/>
                  </a:lnTo>
                  <a:lnTo>
                    <a:pt x="3822" y="74318"/>
                  </a:lnTo>
                  <a:lnTo>
                    <a:pt x="3876" y="74336"/>
                  </a:lnTo>
                  <a:lnTo>
                    <a:pt x="3921" y="74372"/>
                  </a:lnTo>
                  <a:lnTo>
                    <a:pt x="3965" y="74408"/>
                  </a:lnTo>
                  <a:lnTo>
                    <a:pt x="4010" y="74443"/>
                  </a:lnTo>
                  <a:lnTo>
                    <a:pt x="4046" y="74488"/>
                  </a:lnTo>
                  <a:lnTo>
                    <a:pt x="4082" y="74533"/>
                  </a:lnTo>
                  <a:lnTo>
                    <a:pt x="4109" y="74578"/>
                  </a:lnTo>
                  <a:lnTo>
                    <a:pt x="4136" y="74632"/>
                  </a:lnTo>
                  <a:lnTo>
                    <a:pt x="4154" y="74686"/>
                  </a:lnTo>
                  <a:lnTo>
                    <a:pt x="4172" y="74739"/>
                  </a:lnTo>
                  <a:lnTo>
                    <a:pt x="4181" y="74802"/>
                  </a:lnTo>
                  <a:lnTo>
                    <a:pt x="4181" y="74865"/>
                  </a:lnTo>
                  <a:lnTo>
                    <a:pt x="4190" y="76247"/>
                  </a:lnTo>
                  <a:lnTo>
                    <a:pt x="4190" y="76309"/>
                  </a:lnTo>
                  <a:lnTo>
                    <a:pt x="4181" y="76372"/>
                  </a:lnTo>
                  <a:lnTo>
                    <a:pt x="4163" y="76426"/>
                  </a:lnTo>
                  <a:lnTo>
                    <a:pt x="4145" y="76480"/>
                  </a:lnTo>
                  <a:lnTo>
                    <a:pt x="4118" y="76534"/>
                  </a:lnTo>
                  <a:lnTo>
                    <a:pt x="4091" y="76579"/>
                  </a:lnTo>
                  <a:lnTo>
                    <a:pt x="4055" y="76632"/>
                  </a:lnTo>
                  <a:lnTo>
                    <a:pt x="4019" y="76668"/>
                  </a:lnTo>
                  <a:lnTo>
                    <a:pt x="3974" y="76713"/>
                  </a:lnTo>
                  <a:lnTo>
                    <a:pt x="3930" y="76740"/>
                  </a:lnTo>
                  <a:lnTo>
                    <a:pt x="3876" y="76776"/>
                  </a:lnTo>
                  <a:lnTo>
                    <a:pt x="3822" y="76803"/>
                  </a:lnTo>
                  <a:lnTo>
                    <a:pt x="3768" y="76821"/>
                  </a:lnTo>
                  <a:lnTo>
                    <a:pt x="3714" y="76839"/>
                  </a:lnTo>
                  <a:lnTo>
                    <a:pt x="3651" y="76848"/>
                  </a:lnTo>
                  <a:lnTo>
                    <a:pt x="3598" y="76848"/>
                  </a:lnTo>
                  <a:lnTo>
                    <a:pt x="1471" y="76857"/>
                  </a:lnTo>
                  <a:lnTo>
                    <a:pt x="1409" y="76848"/>
                  </a:lnTo>
                  <a:lnTo>
                    <a:pt x="1355" y="76839"/>
                  </a:lnTo>
                  <a:lnTo>
                    <a:pt x="1292" y="76830"/>
                  </a:lnTo>
                  <a:lnTo>
                    <a:pt x="1238" y="76803"/>
                  </a:lnTo>
                  <a:lnTo>
                    <a:pt x="1184" y="76785"/>
                  </a:lnTo>
                  <a:lnTo>
                    <a:pt x="1139" y="76749"/>
                  </a:lnTo>
                  <a:lnTo>
                    <a:pt x="1095" y="76722"/>
                  </a:lnTo>
                  <a:lnTo>
                    <a:pt x="1050" y="76677"/>
                  </a:lnTo>
                  <a:lnTo>
                    <a:pt x="1014" y="76641"/>
                  </a:lnTo>
                  <a:lnTo>
                    <a:pt x="978" y="76588"/>
                  </a:lnTo>
                  <a:lnTo>
                    <a:pt x="951" y="76543"/>
                  </a:lnTo>
                  <a:lnTo>
                    <a:pt x="924" y="76489"/>
                  </a:lnTo>
                  <a:lnTo>
                    <a:pt x="906" y="76435"/>
                  </a:lnTo>
                  <a:lnTo>
                    <a:pt x="888" y="76381"/>
                  </a:lnTo>
                  <a:lnTo>
                    <a:pt x="879" y="76318"/>
                  </a:lnTo>
                  <a:lnTo>
                    <a:pt x="870" y="76256"/>
                  </a:lnTo>
                  <a:lnTo>
                    <a:pt x="870" y="74874"/>
                  </a:lnTo>
                  <a:lnTo>
                    <a:pt x="870" y="74811"/>
                  </a:lnTo>
                  <a:lnTo>
                    <a:pt x="879" y="74748"/>
                  </a:lnTo>
                  <a:lnTo>
                    <a:pt x="897" y="74695"/>
                  </a:lnTo>
                  <a:lnTo>
                    <a:pt x="915" y="74641"/>
                  </a:lnTo>
                  <a:lnTo>
                    <a:pt x="942" y="74587"/>
                  </a:lnTo>
                  <a:lnTo>
                    <a:pt x="969" y="74542"/>
                  </a:lnTo>
                  <a:lnTo>
                    <a:pt x="1005" y="74488"/>
                  </a:lnTo>
                  <a:lnTo>
                    <a:pt x="1041" y="74452"/>
                  </a:lnTo>
                  <a:lnTo>
                    <a:pt x="1086" y="74408"/>
                  </a:lnTo>
                  <a:lnTo>
                    <a:pt x="1131" y="74381"/>
                  </a:lnTo>
                  <a:lnTo>
                    <a:pt x="1184" y="74345"/>
                  </a:lnTo>
                  <a:lnTo>
                    <a:pt x="1238" y="74318"/>
                  </a:lnTo>
                  <a:lnTo>
                    <a:pt x="1292" y="74300"/>
                  </a:lnTo>
                  <a:lnTo>
                    <a:pt x="1346" y="74282"/>
                  </a:lnTo>
                  <a:lnTo>
                    <a:pt x="1409" y="74273"/>
                  </a:lnTo>
                  <a:lnTo>
                    <a:pt x="1462" y="74273"/>
                  </a:lnTo>
                  <a:lnTo>
                    <a:pt x="3589" y="74264"/>
                  </a:lnTo>
                  <a:close/>
                  <a:moveTo>
                    <a:pt x="4737" y="0"/>
                  </a:moveTo>
                  <a:lnTo>
                    <a:pt x="0" y="18"/>
                  </a:lnTo>
                  <a:lnTo>
                    <a:pt x="224" y="79683"/>
                  </a:lnTo>
                  <a:lnTo>
                    <a:pt x="4952" y="79674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2"/>
            <p:cNvSpPr/>
            <p:nvPr/>
          </p:nvSpPr>
          <p:spPr>
            <a:xfrm rot="5400000">
              <a:off x="4461742" y="950617"/>
              <a:ext cx="223352" cy="3586731"/>
            </a:xfrm>
            <a:custGeom>
              <a:avLst/>
              <a:gdLst/>
              <a:ahLst/>
              <a:cxnLst/>
              <a:rect l="l" t="t" r="r" b="b"/>
              <a:pathLst>
                <a:path w="4962" h="79683" extrusionOk="0">
                  <a:moveTo>
                    <a:pt x="3454" y="2297"/>
                  </a:moveTo>
                  <a:lnTo>
                    <a:pt x="3508" y="2306"/>
                  </a:lnTo>
                  <a:lnTo>
                    <a:pt x="3571" y="2324"/>
                  </a:lnTo>
                  <a:lnTo>
                    <a:pt x="3625" y="2342"/>
                  </a:lnTo>
                  <a:lnTo>
                    <a:pt x="3670" y="2369"/>
                  </a:lnTo>
                  <a:lnTo>
                    <a:pt x="3723" y="2396"/>
                  </a:lnTo>
                  <a:lnTo>
                    <a:pt x="3768" y="2432"/>
                  </a:lnTo>
                  <a:lnTo>
                    <a:pt x="3813" y="2467"/>
                  </a:lnTo>
                  <a:lnTo>
                    <a:pt x="3849" y="2512"/>
                  </a:lnTo>
                  <a:lnTo>
                    <a:pt x="3885" y="2557"/>
                  </a:lnTo>
                  <a:lnTo>
                    <a:pt x="3912" y="2611"/>
                  </a:lnTo>
                  <a:lnTo>
                    <a:pt x="3939" y="2656"/>
                  </a:lnTo>
                  <a:lnTo>
                    <a:pt x="3957" y="2719"/>
                  </a:lnTo>
                  <a:lnTo>
                    <a:pt x="3975" y="2772"/>
                  </a:lnTo>
                  <a:lnTo>
                    <a:pt x="3984" y="2826"/>
                  </a:lnTo>
                  <a:lnTo>
                    <a:pt x="3984" y="2889"/>
                  </a:lnTo>
                  <a:lnTo>
                    <a:pt x="3993" y="4280"/>
                  </a:lnTo>
                  <a:lnTo>
                    <a:pt x="3993" y="4342"/>
                  </a:lnTo>
                  <a:lnTo>
                    <a:pt x="3984" y="4396"/>
                  </a:lnTo>
                  <a:lnTo>
                    <a:pt x="3966" y="4459"/>
                  </a:lnTo>
                  <a:lnTo>
                    <a:pt x="3948" y="4513"/>
                  </a:lnTo>
                  <a:lnTo>
                    <a:pt x="3921" y="4567"/>
                  </a:lnTo>
                  <a:lnTo>
                    <a:pt x="3894" y="4612"/>
                  </a:lnTo>
                  <a:lnTo>
                    <a:pt x="3858" y="4656"/>
                  </a:lnTo>
                  <a:lnTo>
                    <a:pt x="3813" y="4701"/>
                  </a:lnTo>
                  <a:lnTo>
                    <a:pt x="3777" y="4737"/>
                  </a:lnTo>
                  <a:lnTo>
                    <a:pt x="3732" y="4773"/>
                  </a:lnTo>
                  <a:lnTo>
                    <a:pt x="3679" y="4800"/>
                  </a:lnTo>
                  <a:lnTo>
                    <a:pt x="3625" y="4827"/>
                  </a:lnTo>
                  <a:lnTo>
                    <a:pt x="3571" y="4845"/>
                  </a:lnTo>
                  <a:lnTo>
                    <a:pt x="3517" y="4863"/>
                  </a:lnTo>
                  <a:lnTo>
                    <a:pt x="3454" y="4872"/>
                  </a:lnTo>
                  <a:lnTo>
                    <a:pt x="3400" y="4881"/>
                  </a:lnTo>
                  <a:lnTo>
                    <a:pt x="1211" y="4881"/>
                  </a:lnTo>
                  <a:lnTo>
                    <a:pt x="1158" y="4872"/>
                  </a:lnTo>
                  <a:lnTo>
                    <a:pt x="1095" y="4854"/>
                  </a:lnTo>
                  <a:lnTo>
                    <a:pt x="1041" y="4836"/>
                  </a:lnTo>
                  <a:lnTo>
                    <a:pt x="987" y="4809"/>
                  </a:lnTo>
                  <a:lnTo>
                    <a:pt x="942" y="4782"/>
                  </a:lnTo>
                  <a:lnTo>
                    <a:pt x="897" y="4746"/>
                  </a:lnTo>
                  <a:lnTo>
                    <a:pt x="853" y="4710"/>
                  </a:lnTo>
                  <a:lnTo>
                    <a:pt x="817" y="4665"/>
                  </a:lnTo>
                  <a:lnTo>
                    <a:pt x="781" y="4621"/>
                  </a:lnTo>
                  <a:lnTo>
                    <a:pt x="754" y="4576"/>
                  </a:lnTo>
                  <a:lnTo>
                    <a:pt x="727" y="4522"/>
                  </a:lnTo>
                  <a:lnTo>
                    <a:pt x="700" y="4468"/>
                  </a:lnTo>
                  <a:lnTo>
                    <a:pt x="691" y="4405"/>
                  </a:lnTo>
                  <a:lnTo>
                    <a:pt x="682" y="4351"/>
                  </a:lnTo>
                  <a:lnTo>
                    <a:pt x="673" y="4289"/>
                  </a:lnTo>
                  <a:lnTo>
                    <a:pt x="673" y="2898"/>
                  </a:lnTo>
                  <a:lnTo>
                    <a:pt x="673" y="2844"/>
                  </a:lnTo>
                  <a:lnTo>
                    <a:pt x="682" y="2781"/>
                  </a:lnTo>
                  <a:lnTo>
                    <a:pt x="700" y="2728"/>
                  </a:lnTo>
                  <a:lnTo>
                    <a:pt x="718" y="2665"/>
                  </a:lnTo>
                  <a:lnTo>
                    <a:pt x="745" y="2620"/>
                  </a:lnTo>
                  <a:lnTo>
                    <a:pt x="772" y="2566"/>
                  </a:lnTo>
                  <a:lnTo>
                    <a:pt x="808" y="2521"/>
                  </a:lnTo>
                  <a:lnTo>
                    <a:pt x="844" y="2476"/>
                  </a:lnTo>
                  <a:lnTo>
                    <a:pt x="889" y="2441"/>
                  </a:lnTo>
                  <a:lnTo>
                    <a:pt x="933" y="2405"/>
                  </a:lnTo>
                  <a:lnTo>
                    <a:pt x="987" y="2378"/>
                  </a:lnTo>
                  <a:lnTo>
                    <a:pt x="1032" y="2351"/>
                  </a:lnTo>
                  <a:lnTo>
                    <a:pt x="1095" y="2333"/>
                  </a:lnTo>
                  <a:lnTo>
                    <a:pt x="1149" y="2315"/>
                  </a:lnTo>
                  <a:lnTo>
                    <a:pt x="1203" y="2306"/>
                  </a:lnTo>
                  <a:lnTo>
                    <a:pt x="1265" y="2306"/>
                  </a:lnTo>
                  <a:lnTo>
                    <a:pt x="3391" y="2297"/>
                  </a:lnTo>
                  <a:close/>
                  <a:moveTo>
                    <a:pt x="3400" y="6083"/>
                  </a:moveTo>
                  <a:lnTo>
                    <a:pt x="3463" y="6092"/>
                  </a:lnTo>
                  <a:lnTo>
                    <a:pt x="3517" y="6101"/>
                  </a:lnTo>
                  <a:lnTo>
                    <a:pt x="3580" y="6110"/>
                  </a:lnTo>
                  <a:lnTo>
                    <a:pt x="3634" y="6128"/>
                  </a:lnTo>
                  <a:lnTo>
                    <a:pt x="3688" y="6155"/>
                  </a:lnTo>
                  <a:lnTo>
                    <a:pt x="3732" y="6190"/>
                  </a:lnTo>
                  <a:lnTo>
                    <a:pt x="3777" y="6217"/>
                  </a:lnTo>
                  <a:lnTo>
                    <a:pt x="3822" y="6262"/>
                  </a:lnTo>
                  <a:lnTo>
                    <a:pt x="3858" y="6298"/>
                  </a:lnTo>
                  <a:lnTo>
                    <a:pt x="3894" y="6343"/>
                  </a:lnTo>
                  <a:lnTo>
                    <a:pt x="3921" y="6397"/>
                  </a:lnTo>
                  <a:lnTo>
                    <a:pt x="3948" y="6451"/>
                  </a:lnTo>
                  <a:lnTo>
                    <a:pt x="3975" y="6504"/>
                  </a:lnTo>
                  <a:lnTo>
                    <a:pt x="3984" y="6558"/>
                  </a:lnTo>
                  <a:lnTo>
                    <a:pt x="3993" y="6621"/>
                  </a:lnTo>
                  <a:lnTo>
                    <a:pt x="4002" y="6675"/>
                  </a:lnTo>
                  <a:lnTo>
                    <a:pt x="4002" y="8065"/>
                  </a:lnTo>
                  <a:lnTo>
                    <a:pt x="4002" y="8128"/>
                  </a:lnTo>
                  <a:lnTo>
                    <a:pt x="3993" y="8182"/>
                  </a:lnTo>
                  <a:lnTo>
                    <a:pt x="3975" y="8245"/>
                  </a:lnTo>
                  <a:lnTo>
                    <a:pt x="3957" y="8299"/>
                  </a:lnTo>
                  <a:lnTo>
                    <a:pt x="3930" y="8353"/>
                  </a:lnTo>
                  <a:lnTo>
                    <a:pt x="3903" y="8397"/>
                  </a:lnTo>
                  <a:lnTo>
                    <a:pt x="3867" y="8442"/>
                  </a:lnTo>
                  <a:lnTo>
                    <a:pt x="3831" y="8487"/>
                  </a:lnTo>
                  <a:lnTo>
                    <a:pt x="3786" y="8523"/>
                  </a:lnTo>
                  <a:lnTo>
                    <a:pt x="3741" y="8559"/>
                  </a:lnTo>
                  <a:lnTo>
                    <a:pt x="3688" y="8595"/>
                  </a:lnTo>
                  <a:lnTo>
                    <a:pt x="3643" y="8613"/>
                  </a:lnTo>
                  <a:lnTo>
                    <a:pt x="3580" y="8640"/>
                  </a:lnTo>
                  <a:lnTo>
                    <a:pt x="3526" y="8649"/>
                  </a:lnTo>
                  <a:lnTo>
                    <a:pt x="3472" y="8658"/>
                  </a:lnTo>
                  <a:lnTo>
                    <a:pt x="3409" y="8667"/>
                  </a:lnTo>
                  <a:lnTo>
                    <a:pt x="1220" y="8667"/>
                  </a:lnTo>
                  <a:lnTo>
                    <a:pt x="1167" y="8658"/>
                  </a:lnTo>
                  <a:lnTo>
                    <a:pt x="1104" y="8640"/>
                  </a:lnTo>
                  <a:lnTo>
                    <a:pt x="1050" y="8622"/>
                  </a:lnTo>
                  <a:lnTo>
                    <a:pt x="1005" y="8595"/>
                  </a:lnTo>
                  <a:lnTo>
                    <a:pt x="951" y="8568"/>
                  </a:lnTo>
                  <a:lnTo>
                    <a:pt x="906" y="8532"/>
                  </a:lnTo>
                  <a:lnTo>
                    <a:pt x="862" y="8496"/>
                  </a:lnTo>
                  <a:lnTo>
                    <a:pt x="826" y="8451"/>
                  </a:lnTo>
                  <a:lnTo>
                    <a:pt x="790" y="8406"/>
                  </a:lnTo>
                  <a:lnTo>
                    <a:pt x="763" y="8362"/>
                  </a:lnTo>
                  <a:lnTo>
                    <a:pt x="736" y="8308"/>
                  </a:lnTo>
                  <a:lnTo>
                    <a:pt x="718" y="8254"/>
                  </a:lnTo>
                  <a:lnTo>
                    <a:pt x="700" y="8200"/>
                  </a:lnTo>
                  <a:lnTo>
                    <a:pt x="691" y="8137"/>
                  </a:lnTo>
                  <a:lnTo>
                    <a:pt x="691" y="8074"/>
                  </a:lnTo>
                  <a:lnTo>
                    <a:pt x="682" y="6684"/>
                  </a:lnTo>
                  <a:lnTo>
                    <a:pt x="682" y="6630"/>
                  </a:lnTo>
                  <a:lnTo>
                    <a:pt x="691" y="6567"/>
                  </a:lnTo>
                  <a:lnTo>
                    <a:pt x="709" y="6513"/>
                  </a:lnTo>
                  <a:lnTo>
                    <a:pt x="727" y="6460"/>
                  </a:lnTo>
                  <a:lnTo>
                    <a:pt x="754" y="6406"/>
                  </a:lnTo>
                  <a:lnTo>
                    <a:pt x="781" y="6352"/>
                  </a:lnTo>
                  <a:lnTo>
                    <a:pt x="817" y="6307"/>
                  </a:lnTo>
                  <a:lnTo>
                    <a:pt x="862" y="6271"/>
                  </a:lnTo>
                  <a:lnTo>
                    <a:pt x="897" y="6226"/>
                  </a:lnTo>
                  <a:lnTo>
                    <a:pt x="942" y="6190"/>
                  </a:lnTo>
                  <a:lnTo>
                    <a:pt x="996" y="6164"/>
                  </a:lnTo>
                  <a:lnTo>
                    <a:pt x="1050" y="6137"/>
                  </a:lnTo>
                  <a:lnTo>
                    <a:pt x="1104" y="6119"/>
                  </a:lnTo>
                  <a:lnTo>
                    <a:pt x="1158" y="6101"/>
                  </a:lnTo>
                  <a:lnTo>
                    <a:pt x="1220" y="6092"/>
                  </a:lnTo>
                  <a:lnTo>
                    <a:pt x="1274" y="6092"/>
                  </a:lnTo>
                  <a:lnTo>
                    <a:pt x="3400" y="6083"/>
                  </a:lnTo>
                  <a:close/>
                  <a:moveTo>
                    <a:pt x="3409" y="9869"/>
                  </a:moveTo>
                  <a:lnTo>
                    <a:pt x="3472" y="9878"/>
                  </a:lnTo>
                  <a:lnTo>
                    <a:pt x="3526" y="9887"/>
                  </a:lnTo>
                  <a:lnTo>
                    <a:pt x="3589" y="9896"/>
                  </a:lnTo>
                  <a:lnTo>
                    <a:pt x="3643" y="9923"/>
                  </a:lnTo>
                  <a:lnTo>
                    <a:pt x="3697" y="9940"/>
                  </a:lnTo>
                  <a:lnTo>
                    <a:pt x="3741" y="9976"/>
                  </a:lnTo>
                  <a:lnTo>
                    <a:pt x="3786" y="10012"/>
                  </a:lnTo>
                  <a:lnTo>
                    <a:pt x="3831" y="10048"/>
                  </a:lnTo>
                  <a:lnTo>
                    <a:pt x="3867" y="10093"/>
                  </a:lnTo>
                  <a:lnTo>
                    <a:pt x="3903" y="10138"/>
                  </a:lnTo>
                  <a:lnTo>
                    <a:pt x="3939" y="10183"/>
                  </a:lnTo>
                  <a:lnTo>
                    <a:pt x="3957" y="10236"/>
                  </a:lnTo>
                  <a:lnTo>
                    <a:pt x="3984" y="10290"/>
                  </a:lnTo>
                  <a:lnTo>
                    <a:pt x="3993" y="10344"/>
                  </a:lnTo>
                  <a:lnTo>
                    <a:pt x="4002" y="10407"/>
                  </a:lnTo>
                  <a:lnTo>
                    <a:pt x="4010" y="10470"/>
                  </a:lnTo>
                  <a:lnTo>
                    <a:pt x="4010" y="11851"/>
                  </a:lnTo>
                  <a:lnTo>
                    <a:pt x="4010" y="11914"/>
                  </a:lnTo>
                  <a:lnTo>
                    <a:pt x="4002" y="11977"/>
                  </a:lnTo>
                  <a:lnTo>
                    <a:pt x="3984" y="12031"/>
                  </a:lnTo>
                  <a:lnTo>
                    <a:pt x="3966" y="12085"/>
                  </a:lnTo>
                  <a:lnTo>
                    <a:pt x="3939" y="12138"/>
                  </a:lnTo>
                  <a:lnTo>
                    <a:pt x="3912" y="12183"/>
                  </a:lnTo>
                  <a:lnTo>
                    <a:pt x="3876" y="12237"/>
                  </a:lnTo>
                  <a:lnTo>
                    <a:pt x="3840" y="12273"/>
                  </a:lnTo>
                  <a:lnTo>
                    <a:pt x="3795" y="12318"/>
                  </a:lnTo>
                  <a:lnTo>
                    <a:pt x="3750" y="12345"/>
                  </a:lnTo>
                  <a:lnTo>
                    <a:pt x="3705" y="12381"/>
                  </a:lnTo>
                  <a:lnTo>
                    <a:pt x="3652" y="12408"/>
                  </a:lnTo>
                  <a:lnTo>
                    <a:pt x="3598" y="12425"/>
                  </a:lnTo>
                  <a:lnTo>
                    <a:pt x="3535" y="12443"/>
                  </a:lnTo>
                  <a:lnTo>
                    <a:pt x="3481" y="12452"/>
                  </a:lnTo>
                  <a:lnTo>
                    <a:pt x="3418" y="12452"/>
                  </a:lnTo>
                  <a:lnTo>
                    <a:pt x="1292" y="12461"/>
                  </a:lnTo>
                  <a:lnTo>
                    <a:pt x="1238" y="12452"/>
                  </a:lnTo>
                  <a:lnTo>
                    <a:pt x="1176" y="12443"/>
                  </a:lnTo>
                  <a:lnTo>
                    <a:pt x="1122" y="12434"/>
                  </a:lnTo>
                  <a:lnTo>
                    <a:pt x="1068" y="12408"/>
                  </a:lnTo>
                  <a:lnTo>
                    <a:pt x="1014" y="12390"/>
                  </a:lnTo>
                  <a:lnTo>
                    <a:pt x="960" y="12354"/>
                  </a:lnTo>
                  <a:lnTo>
                    <a:pt x="915" y="12327"/>
                  </a:lnTo>
                  <a:lnTo>
                    <a:pt x="871" y="12282"/>
                  </a:lnTo>
                  <a:lnTo>
                    <a:pt x="835" y="12246"/>
                  </a:lnTo>
                  <a:lnTo>
                    <a:pt x="799" y="12192"/>
                  </a:lnTo>
                  <a:lnTo>
                    <a:pt x="772" y="12147"/>
                  </a:lnTo>
                  <a:lnTo>
                    <a:pt x="745" y="12094"/>
                  </a:lnTo>
                  <a:lnTo>
                    <a:pt x="727" y="12040"/>
                  </a:lnTo>
                  <a:lnTo>
                    <a:pt x="709" y="11986"/>
                  </a:lnTo>
                  <a:lnTo>
                    <a:pt x="700" y="11923"/>
                  </a:lnTo>
                  <a:lnTo>
                    <a:pt x="700" y="11860"/>
                  </a:lnTo>
                  <a:lnTo>
                    <a:pt x="691" y="10479"/>
                  </a:lnTo>
                  <a:lnTo>
                    <a:pt x="700" y="10416"/>
                  </a:lnTo>
                  <a:lnTo>
                    <a:pt x="709" y="10353"/>
                  </a:lnTo>
                  <a:lnTo>
                    <a:pt x="718" y="10299"/>
                  </a:lnTo>
                  <a:lnTo>
                    <a:pt x="736" y="10245"/>
                  </a:lnTo>
                  <a:lnTo>
                    <a:pt x="763" y="10192"/>
                  </a:lnTo>
                  <a:lnTo>
                    <a:pt x="799" y="10147"/>
                  </a:lnTo>
                  <a:lnTo>
                    <a:pt x="826" y="10093"/>
                  </a:lnTo>
                  <a:lnTo>
                    <a:pt x="871" y="10057"/>
                  </a:lnTo>
                  <a:lnTo>
                    <a:pt x="906" y="10012"/>
                  </a:lnTo>
                  <a:lnTo>
                    <a:pt x="960" y="9985"/>
                  </a:lnTo>
                  <a:lnTo>
                    <a:pt x="1005" y="9949"/>
                  </a:lnTo>
                  <a:lnTo>
                    <a:pt x="1059" y="9923"/>
                  </a:lnTo>
                  <a:lnTo>
                    <a:pt x="1113" y="9905"/>
                  </a:lnTo>
                  <a:lnTo>
                    <a:pt x="1167" y="9887"/>
                  </a:lnTo>
                  <a:lnTo>
                    <a:pt x="1229" y="9878"/>
                  </a:lnTo>
                  <a:lnTo>
                    <a:pt x="1292" y="9878"/>
                  </a:lnTo>
                  <a:lnTo>
                    <a:pt x="3409" y="9869"/>
                  </a:lnTo>
                  <a:close/>
                  <a:moveTo>
                    <a:pt x="3481" y="13664"/>
                  </a:moveTo>
                  <a:lnTo>
                    <a:pt x="3544" y="13672"/>
                  </a:lnTo>
                  <a:lnTo>
                    <a:pt x="3598" y="13690"/>
                  </a:lnTo>
                  <a:lnTo>
                    <a:pt x="3652" y="13708"/>
                  </a:lnTo>
                  <a:lnTo>
                    <a:pt x="3705" y="13735"/>
                  </a:lnTo>
                  <a:lnTo>
                    <a:pt x="3750" y="13762"/>
                  </a:lnTo>
                  <a:lnTo>
                    <a:pt x="3804" y="13798"/>
                  </a:lnTo>
                  <a:lnTo>
                    <a:pt x="3840" y="13834"/>
                  </a:lnTo>
                  <a:lnTo>
                    <a:pt x="3885" y="13879"/>
                  </a:lnTo>
                  <a:lnTo>
                    <a:pt x="3912" y="13924"/>
                  </a:lnTo>
                  <a:lnTo>
                    <a:pt x="3948" y="13969"/>
                  </a:lnTo>
                  <a:lnTo>
                    <a:pt x="3975" y="14022"/>
                  </a:lnTo>
                  <a:lnTo>
                    <a:pt x="3993" y="14076"/>
                  </a:lnTo>
                  <a:lnTo>
                    <a:pt x="4010" y="14139"/>
                  </a:lnTo>
                  <a:lnTo>
                    <a:pt x="4019" y="14193"/>
                  </a:lnTo>
                  <a:lnTo>
                    <a:pt x="4019" y="14256"/>
                  </a:lnTo>
                  <a:lnTo>
                    <a:pt x="4019" y="15646"/>
                  </a:lnTo>
                  <a:lnTo>
                    <a:pt x="4019" y="15700"/>
                  </a:lnTo>
                  <a:lnTo>
                    <a:pt x="4010" y="15763"/>
                  </a:lnTo>
                  <a:lnTo>
                    <a:pt x="3993" y="15817"/>
                  </a:lnTo>
                  <a:lnTo>
                    <a:pt x="3975" y="15870"/>
                  </a:lnTo>
                  <a:lnTo>
                    <a:pt x="3948" y="15924"/>
                  </a:lnTo>
                  <a:lnTo>
                    <a:pt x="3921" y="15978"/>
                  </a:lnTo>
                  <a:lnTo>
                    <a:pt x="3885" y="16023"/>
                  </a:lnTo>
                  <a:lnTo>
                    <a:pt x="3849" y="16068"/>
                  </a:lnTo>
                  <a:lnTo>
                    <a:pt x="3804" y="16104"/>
                  </a:lnTo>
                  <a:lnTo>
                    <a:pt x="3759" y="16140"/>
                  </a:lnTo>
                  <a:lnTo>
                    <a:pt x="3714" y="16166"/>
                  </a:lnTo>
                  <a:lnTo>
                    <a:pt x="3661" y="16193"/>
                  </a:lnTo>
                  <a:lnTo>
                    <a:pt x="3607" y="16211"/>
                  </a:lnTo>
                  <a:lnTo>
                    <a:pt x="3544" y="16229"/>
                  </a:lnTo>
                  <a:lnTo>
                    <a:pt x="3490" y="16238"/>
                  </a:lnTo>
                  <a:lnTo>
                    <a:pt x="3427" y="16238"/>
                  </a:lnTo>
                  <a:lnTo>
                    <a:pt x="1310" y="16247"/>
                  </a:lnTo>
                  <a:lnTo>
                    <a:pt x="1247" y="16247"/>
                  </a:lnTo>
                  <a:lnTo>
                    <a:pt x="1185" y="16238"/>
                  </a:lnTo>
                  <a:lnTo>
                    <a:pt x="1131" y="16220"/>
                  </a:lnTo>
                  <a:lnTo>
                    <a:pt x="1077" y="16202"/>
                  </a:lnTo>
                  <a:lnTo>
                    <a:pt x="1023" y="16175"/>
                  </a:lnTo>
                  <a:lnTo>
                    <a:pt x="969" y="16149"/>
                  </a:lnTo>
                  <a:lnTo>
                    <a:pt x="924" y="16113"/>
                  </a:lnTo>
                  <a:lnTo>
                    <a:pt x="889" y="16068"/>
                  </a:lnTo>
                  <a:lnTo>
                    <a:pt x="844" y="16032"/>
                  </a:lnTo>
                  <a:lnTo>
                    <a:pt x="808" y="15987"/>
                  </a:lnTo>
                  <a:lnTo>
                    <a:pt x="781" y="15933"/>
                  </a:lnTo>
                  <a:lnTo>
                    <a:pt x="754" y="15879"/>
                  </a:lnTo>
                  <a:lnTo>
                    <a:pt x="736" y="15826"/>
                  </a:lnTo>
                  <a:lnTo>
                    <a:pt x="718" y="15772"/>
                  </a:lnTo>
                  <a:lnTo>
                    <a:pt x="709" y="15709"/>
                  </a:lnTo>
                  <a:lnTo>
                    <a:pt x="709" y="15655"/>
                  </a:lnTo>
                  <a:lnTo>
                    <a:pt x="700" y="14265"/>
                  </a:lnTo>
                  <a:lnTo>
                    <a:pt x="709" y="14202"/>
                  </a:lnTo>
                  <a:lnTo>
                    <a:pt x="718" y="14148"/>
                  </a:lnTo>
                  <a:lnTo>
                    <a:pt x="727" y="14085"/>
                  </a:lnTo>
                  <a:lnTo>
                    <a:pt x="754" y="14031"/>
                  </a:lnTo>
                  <a:lnTo>
                    <a:pt x="772" y="13978"/>
                  </a:lnTo>
                  <a:lnTo>
                    <a:pt x="808" y="13933"/>
                  </a:lnTo>
                  <a:lnTo>
                    <a:pt x="844" y="13888"/>
                  </a:lnTo>
                  <a:lnTo>
                    <a:pt x="880" y="13843"/>
                  </a:lnTo>
                  <a:lnTo>
                    <a:pt x="924" y="13807"/>
                  </a:lnTo>
                  <a:lnTo>
                    <a:pt x="969" y="13771"/>
                  </a:lnTo>
                  <a:lnTo>
                    <a:pt x="1014" y="13735"/>
                  </a:lnTo>
                  <a:lnTo>
                    <a:pt x="1068" y="13717"/>
                  </a:lnTo>
                  <a:lnTo>
                    <a:pt x="1122" y="13690"/>
                  </a:lnTo>
                  <a:lnTo>
                    <a:pt x="1176" y="13681"/>
                  </a:lnTo>
                  <a:lnTo>
                    <a:pt x="1238" y="13672"/>
                  </a:lnTo>
                  <a:lnTo>
                    <a:pt x="1301" y="13664"/>
                  </a:lnTo>
                  <a:close/>
                  <a:moveTo>
                    <a:pt x="3490" y="17449"/>
                  </a:moveTo>
                  <a:lnTo>
                    <a:pt x="3553" y="17458"/>
                  </a:lnTo>
                  <a:lnTo>
                    <a:pt x="3607" y="17476"/>
                  </a:lnTo>
                  <a:lnTo>
                    <a:pt x="3661" y="17494"/>
                  </a:lnTo>
                  <a:lnTo>
                    <a:pt x="3714" y="17521"/>
                  </a:lnTo>
                  <a:lnTo>
                    <a:pt x="3768" y="17548"/>
                  </a:lnTo>
                  <a:lnTo>
                    <a:pt x="3813" y="17584"/>
                  </a:lnTo>
                  <a:lnTo>
                    <a:pt x="3849" y="17620"/>
                  </a:lnTo>
                  <a:lnTo>
                    <a:pt x="3894" y="17665"/>
                  </a:lnTo>
                  <a:lnTo>
                    <a:pt x="3930" y="17710"/>
                  </a:lnTo>
                  <a:lnTo>
                    <a:pt x="3957" y="17763"/>
                  </a:lnTo>
                  <a:lnTo>
                    <a:pt x="3984" y="17808"/>
                  </a:lnTo>
                  <a:lnTo>
                    <a:pt x="4002" y="17862"/>
                  </a:lnTo>
                  <a:lnTo>
                    <a:pt x="4019" y="17925"/>
                  </a:lnTo>
                  <a:lnTo>
                    <a:pt x="4028" y="17979"/>
                  </a:lnTo>
                  <a:lnTo>
                    <a:pt x="4028" y="18041"/>
                  </a:lnTo>
                  <a:lnTo>
                    <a:pt x="4037" y="19432"/>
                  </a:lnTo>
                  <a:lnTo>
                    <a:pt x="4028" y="19495"/>
                  </a:lnTo>
                  <a:lnTo>
                    <a:pt x="4019" y="19549"/>
                  </a:lnTo>
                  <a:lnTo>
                    <a:pt x="4010" y="19602"/>
                  </a:lnTo>
                  <a:lnTo>
                    <a:pt x="3984" y="19665"/>
                  </a:lnTo>
                  <a:lnTo>
                    <a:pt x="3966" y="19710"/>
                  </a:lnTo>
                  <a:lnTo>
                    <a:pt x="3930" y="19764"/>
                  </a:lnTo>
                  <a:lnTo>
                    <a:pt x="3894" y="19809"/>
                  </a:lnTo>
                  <a:lnTo>
                    <a:pt x="3858" y="19854"/>
                  </a:lnTo>
                  <a:lnTo>
                    <a:pt x="3813" y="19890"/>
                  </a:lnTo>
                  <a:lnTo>
                    <a:pt x="3768" y="19925"/>
                  </a:lnTo>
                  <a:lnTo>
                    <a:pt x="3723" y="19952"/>
                  </a:lnTo>
                  <a:lnTo>
                    <a:pt x="3670" y="19979"/>
                  </a:lnTo>
                  <a:lnTo>
                    <a:pt x="3616" y="19997"/>
                  </a:lnTo>
                  <a:lnTo>
                    <a:pt x="3562" y="20015"/>
                  </a:lnTo>
                  <a:lnTo>
                    <a:pt x="3499" y="20024"/>
                  </a:lnTo>
                  <a:lnTo>
                    <a:pt x="3436" y="20024"/>
                  </a:lnTo>
                  <a:lnTo>
                    <a:pt x="1319" y="20033"/>
                  </a:lnTo>
                  <a:lnTo>
                    <a:pt x="1256" y="20033"/>
                  </a:lnTo>
                  <a:lnTo>
                    <a:pt x="1194" y="20024"/>
                  </a:lnTo>
                  <a:lnTo>
                    <a:pt x="1140" y="20006"/>
                  </a:lnTo>
                  <a:lnTo>
                    <a:pt x="1086" y="19988"/>
                  </a:lnTo>
                  <a:lnTo>
                    <a:pt x="1032" y="19961"/>
                  </a:lnTo>
                  <a:lnTo>
                    <a:pt x="987" y="19934"/>
                  </a:lnTo>
                  <a:lnTo>
                    <a:pt x="933" y="19899"/>
                  </a:lnTo>
                  <a:lnTo>
                    <a:pt x="897" y="19863"/>
                  </a:lnTo>
                  <a:lnTo>
                    <a:pt x="853" y="19818"/>
                  </a:lnTo>
                  <a:lnTo>
                    <a:pt x="826" y="19773"/>
                  </a:lnTo>
                  <a:lnTo>
                    <a:pt x="790" y="19719"/>
                  </a:lnTo>
                  <a:lnTo>
                    <a:pt x="763" y="19674"/>
                  </a:lnTo>
                  <a:lnTo>
                    <a:pt x="745" y="19611"/>
                  </a:lnTo>
                  <a:lnTo>
                    <a:pt x="727" y="19558"/>
                  </a:lnTo>
                  <a:lnTo>
                    <a:pt x="718" y="19504"/>
                  </a:lnTo>
                  <a:lnTo>
                    <a:pt x="718" y="19441"/>
                  </a:lnTo>
                  <a:lnTo>
                    <a:pt x="718" y="18050"/>
                  </a:lnTo>
                  <a:lnTo>
                    <a:pt x="718" y="17988"/>
                  </a:lnTo>
                  <a:lnTo>
                    <a:pt x="727" y="17934"/>
                  </a:lnTo>
                  <a:lnTo>
                    <a:pt x="745" y="17871"/>
                  </a:lnTo>
                  <a:lnTo>
                    <a:pt x="763" y="17817"/>
                  </a:lnTo>
                  <a:lnTo>
                    <a:pt x="790" y="17763"/>
                  </a:lnTo>
                  <a:lnTo>
                    <a:pt x="817" y="17719"/>
                  </a:lnTo>
                  <a:lnTo>
                    <a:pt x="853" y="17674"/>
                  </a:lnTo>
                  <a:lnTo>
                    <a:pt x="889" y="17629"/>
                  </a:lnTo>
                  <a:lnTo>
                    <a:pt x="933" y="17593"/>
                  </a:lnTo>
                  <a:lnTo>
                    <a:pt x="978" y="17557"/>
                  </a:lnTo>
                  <a:lnTo>
                    <a:pt x="1023" y="17530"/>
                  </a:lnTo>
                  <a:lnTo>
                    <a:pt x="1077" y="17503"/>
                  </a:lnTo>
                  <a:lnTo>
                    <a:pt x="1131" y="17485"/>
                  </a:lnTo>
                  <a:lnTo>
                    <a:pt x="1194" y="17467"/>
                  </a:lnTo>
                  <a:lnTo>
                    <a:pt x="1247" y="17458"/>
                  </a:lnTo>
                  <a:lnTo>
                    <a:pt x="1310" y="17449"/>
                  </a:lnTo>
                  <a:close/>
                  <a:moveTo>
                    <a:pt x="3499" y="21235"/>
                  </a:moveTo>
                  <a:lnTo>
                    <a:pt x="3562" y="21244"/>
                  </a:lnTo>
                  <a:lnTo>
                    <a:pt x="3616" y="21262"/>
                  </a:lnTo>
                  <a:lnTo>
                    <a:pt x="3670" y="21280"/>
                  </a:lnTo>
                  <a:lnTo>
                    <a:pt x="3723" y="21307"/>
                  </a:lnTo>
                  <a:lnTo>
                    <a:pt x="3777" y="21334"/>
                  </a:lnTo>
                  <a:lnTo>
                    <a:pt x="3822" y="21370"/>
                  </a:lnTo>
                  <a:lnTo>
                    <a:pt x="3867" y="21406"/>
                  </a:lnTo>
                  <a:lnTo>
                    <a:pt x="3903" y="21451"/>
                  </a:lnTo>
                  <a:lnTo>
                    <a:pt x="3939" y="21495"/>
                  </a:lnTo>
                  <a:lnTo>
                    <a:pt x="3966" y="21549"/>
                  </a:lnTo>
                  <a:lnTo>
                    <a:pt x="3993" y="21603"/>
                  </a:lnTo>
                  <a:lnTo>
                    <a:pt x="4010" y="21657"/>
                  </a:lnTo>
                  <a:lnTo>
                    <a:pt x="4028" y="21711"/>
                  </a:lnTo>
                  <a:lnTo>
                    <a:pt x="4037" y="21774"/>
                  </a:lnTo>
                  <a:lnTo>
                    <a:pt x="4037" y="21827"/>
                  </a:lnTo>
                  <a:lnTo>
                    <a:pt x="4046" y="23218"/>
                  </a:lnTo>
                  <a:lnTo>
                    <a:pt x="4037" y="23281"/>
                  </a:lnTo>
                  <a:lnTo>
                    <a:pt x="4028" y="23334"/>
                  </a:lnTo>
                  <a:lnTo>
                    <a:pt x="4019" y="23397"/>
                  </a:lnTo>
                  <a:lnTo>
                    <a:pt x="4002" y="23451"/>
                  </a:lnTo>
                  <a:lnTo>
                    <a:pt x="3975" y="23505"/>
                  </a:lnTo>
                  <a:lnTo>
                    <a:pt x="3939" y="23550"/>
                  </a:lnTo>
                  <a:lnTo>
                    <a:pt x="3912" y="23595"/>
                  </a:lnTo>
                  <a:lnTo>
                    <a:pt x="3867" y="23640"/>
                  </a:lnTo>
                  <a:lnTo>
                    <a:pt x="3831" y="23675"/>
                  </a:lnTo>
                  <a:lnTo>
                    <a:pt x="3777" y="23711"/>
                  </a:lnTo>
                  <a:lnTo>
                    <a:pt x="3732" y="23738"/>
                  </a:lnTo>
                  <a:lnTo>
                    <a:pt x="3679" y="23765"/>
                  </a:lnTo>
                  <a:lnTo>
                    <a:pt x="3625" y="23792"/>
                  </a:lnTo>
                  <a:lnTo>
                    <a:pt x="3571" y="23801"/>
                  </a:lnTo>
                  <a:lnTo>
                    <a:pt x="3508" y="23810"/>
                  </a:lnTo>
                  <a:lnTo>
                    <a:pt x="3445" y="23819"/>
                  </a:lnTo>
                  <a:lnTo>
                    <a:pt x="1265" y="23819"/>
                  </a:lnTo>
                  <a:lnTo>
                    <a:pt x="1211" y="23810"/>
                  </a:lnTo>
                  <a:lnTo>
                    <a:pt x="1149" y="23792"/>
                  </a:lnTo>
                  <a:lnTo>
                    <a:pt x="1095" y="23774"/>
                  </a:lnTo>
                  <a:lnTo>
                    <a:pt x="1041" y="23747"/>
                  </a:lnTo>
                  <a:lnTo>
                    <a:pt x="996" y="23720"/>
                  </a:lnTo>
                  <a:lnTo>
                    <a:pt x="951" y="23684"/>
                  </a:lnTo>
                  <a:lnTo>
                    <a:pt x="906" y="23648"/>
                  </a:lnTo>
                  <a:lnTo>
                    <a:pt x="871" y="23604"/>
                  </a:lnTo>
                  <a:lnTo>
                    <a:pt x="835" y="23559"/>
                  </a:lnTo>
                  <a:lnTo>
                    <a:pt x="799" y="23514"/>
                  </a:lnTo>
                  <a:lnTo>
                    <a:pt x="781" y="23460"/>
                  </a:lnTo>
                  <a:lnTo>
                    <a:pt x="754" y="23406"/>
                  </a:lnTo>
                  <a:lnTo>
                    <a:pt x="745" y="23343"/>
                  </a:lnTo>
                  <a:lnTo>
                    <a:pt x="736" y="23290"/>
                  </a:lnTo>
                  <a:lnTo>
                    <a:pt x="727" y="23227"/>
                  </a:lnTo>
                  <a:lnTo>
                    <a:pt x="727" y="21836"/>
                  </a:lnTo>
                  <a:lnTo>
                    <a:pt x="727" y="21782"/>
                  </a:lnTo>
                  <a:lnTo>
                    <a:pt x="736" y="21720"/>
                  </a:lnTo>
                  <a:lnTo>
                    <a:pt x="754" y="21666"/>
                  </a:lnTo>
                  <a:lnTo>
                    <a:pt x="772" y="21612"/>
                  </a:lnTo>
                  <a:lnTo>
                    <a:pt x="799" y="21558"/>
                  </a:lnTo>
                  <a:lnTo>
                    <a:pt x="826" y="21504"/>
                  </a:lnTo>
                  <a:lnTo>
                    <a:pt x="862" y="21460"/>
                  </a:lnTo>
                  <a:lnTo>
                    <a:pt x="897" y="21415"/>
                  </a:lnTo>
                  <a:lnTo>
                    <a:pt x="942" y="21379"/>
                  </a:lnTo>
                  <a:lnTo>
                    <a:pt x="987" y="21343"/>
                  </a:lnTo>
                  <a:lnTo>
                    <a:pt x="1041" y="21316"/>
                  </a:lnTo>
                  <a:lnTo>
                    <a:pt x="1086" y="21289"/>
                  </a:lnTo>
                  <a:lnTo>
                    <a:pt x="1140" y="21271"/>
                  </a:lnTo>
                  <a:lnTo>
                    <a:pt x="1203" y="21253"/>
                  </a:lnTo>
                  <a:lnTo>
                    <a:pt x="1256" y="21244"/>
                  </a:lnTo>
                  <a:lnTo>
                    <a:pt x="1319" y="21244"/>
                  </a:lnTo>
                  <a:lnTo>
                    <a:pt x="3445" y="21235"/>
                  </a:lnTo>
                  <a:close/>
                  <a:moveTo>
                    <a:pt x="3454" y="25021"/>
                  </a:moveTo>
                  <a:lnTo>
                    <a:pt x="3517" y="25030"/>
                  </a:lnTo>
                  <a:lnTo>
                    <a:pt x="3571" y="25039"/>
                  </a:lnTo>
                  <a:lnTo>
                    <a:pt x="3634" y="25048"/>
                  </a:lnTo>
                  <a:lnTo>
                    <a:pt x="3688" y="25066"/>
                  </a:lnTo>
                  <a:lnTo>
                    <a:pt x="3732" y="25093"/>
                  </a:lnTo>
                  <a:lnTo>
                    <a:pt x="3786" y="25129"/>
                  </a:lnTo>
                  <a:lnTo>
                    <a:pt x="3831" y="25156"/>
                  </a:lnTo>
                  <a:lnTo>
                    <a:pt x="3876" y="25201"/>
                  </a:lnTo>
                  <a:lnTo>
                    <a:pt x="3912" y="25236"/>
                  </a:lnTo>
                  <a:lnTo>
                    <a:pt x="3948" y="25281"/>
                  </a:lnTo>
                  <a:lnTo>
                    <a:pt x="3975" y="25335"/>
                  </a:lnTo>
                  <a:lnTo>
                    <a:pt x="4002" y="25389"/>
                  </a:lnTo>
                  <a:lnTo>
                    <a:pt x="4019" y="25443"/>
                  </a:lnTo>
                  <a:lnTo>
                    <a:pt x="4037" y="25497"/>
                  </a:lnTo>
                  <a:lnTo>
                    <a:pt x="4046" y="25559"/>
                  </a:lnTo>
                  <a:lnTo>
                    <a:pt x="4046" y="25622"/>
                  </a:lnTo>
                  <a:lnTo>
                    <a:pt x="4055" y="27004"/>
                  </a:lnTo>
                  <a:lnTo>
                    <a:pt x="4055" y="27067"/>
                  </a:lnTo>
                  <a:lnTo>
                    <a:pt x="4046" y="27129"/>
                  </a:lnTo>
                  <a:lnTo>
                    <a:pt x="4028" y="27183"/>
                  </a:lnTo>
                  <a:lnTo>
                    <a:pt x="4010" y="27237"/>
                  </a:lnTo>
                  <a:lnTo>
                    <a:pt x="3984" y="27291"/>
                  </a:lnTo>
                  <a:lnTo>
                    <a:pt x="3957" y="27336"/>
                  </a:lnTo>
                  <a:lnTo>
                    <a:pt x="3921" y="27381"/>
                  </a:lnTo>
                  <a:lnTo>
                    <a:pt x="3876" y="27425"/>
                  </a:lnTo>
                  <a:lnTo>
                    <a:pt x="3840" y="27461"/>
                  </a:lnTo>
                  <a:lnTo>
                    <a:pt x="3795" y="27497"/>
                  </a:lnTo>
                  <a:lnTo>
                    <a:pt x="3741" y="27533"/>
                  </a:lnTo>
                  <a:lnTo>
                    <a:pt x="3688" y="27551"/>
                  </a:lnTo>
                  <a:lnTo>
                    <a:pt x="3634" y="27578"/>
                  </a:lnTo>
                  <a:lnTo>
                    <a:pt x="3580" y="27587"/>
                  </a:lnTo>
                  <a:lnTo>
                    <a:pt x="3517" y="27596"/>
                  </a:lnTo>
                  <a:lnTo>
                    <a:pt x="3463" y="27605"/>
                  </a:lnTo>
                  <a:lnTo>
                    <a:pt x="1274" y="27605"/>
                  </a:lnTo>
                  <a:lnTo>
                    <a:pt x="1220" y="27596"/>
                  </a:lnTo>
                  <a:lnTo>
                    <a:pt x="1158" y="27587"/>
                  </a:lnTo>
                  <a:lnTo>
                    <a:pt x="1104" y="27560"/>
                  </a:lnTo>
                  <a:lnTo>
                    <a:pt x="1050" y="27533"/>
                  </a:lnTo>
                  <a:lnTo>
                    <a:pt x="1005" y="27506"/>
                  </a:lnTo>
                  <a:lnTo>
                    <a:pt x="960" y="27470"/>
                  </a:lnTo>
                  <a:lnTo>
                    <a:pt x="915" y="27434"/>
                  </a:lnTo>
                  <a:lnTo>
                    <a:pt x="880" y="27389"/>
                  </a:lnTo>
                  <a:lnTo>
                    <a:pt x="844" y="27345"/>
                  </a:lnTo>
                  <a:lnTo>
                    <a:pt x="817" y="27300"/>
                  </a:lnTo>
                  <a:lnTo>
                    <a:pt x="790" y="27246"/>
                  </a:lnTo>
                  <a:lnTo>
                    <a:pt x="763" y="27192"/>
                  </a:lnTo>
                  <a:lnTo>
                    <a:pt x="754" y="27138"/>
                  </a:lnTo>
                  <a:lnTo>
                    <a:pt x="745" y="27076"/>
                  </a:lnTo>
                  <a:lnTo>
                    <a:pt x="736" y="27013"/>
                  </a:lnTo>
                  <a:lnTo>
                    <a:pt x="736" y="25631"/>
                  </a:lnTo>
                  <a:lnTo>
                    <a:pt x="736" y="25568"/>
                  </a:lnTo>
                  <a:lnTo>
                    <a:pt x="745" y="25506"/>
                  </a:lnTo>
                  <a:lnTo>
                    <a:pt x="763" y="25452"/>
                  </a:lnTo>
                  <a:lnTo>
                    <a:pt x="781" y="25398"/>
                  </a:lnTo>
                  <a:lnTo>
                    <a:pt x="808" y="25344"/>
                  </a:lnTo>
                  <a:lnTo>
                    <a:pt x="835" y="25290"/>
                  </a:lnTo>
                  <a:lnTo>
                    <a:pt x="871" y="25245"/>
                  </a:lnTo>
                  <a:lnTo>
                    <a:pt x="906" y="25209"/>
                  </a:lnTo>
                  <a:lnTo>
                    <a:pt x="951" y="25165"/>
                  </a:lnTo>
                  <a:lnTo>
                    <a:pt x="996" y="25129"/>
                  </a:lnTo>
                  <a:lnTo>
                    <a:pt x="1050" y="25102"/>
                  </a:lnTo>
                  <a:lnTo>
                    <a:pt x="1095" y="25075"/>
                  </a:lnTo>
                  <a:lnTo>
                    <a:pt x="1158" y="25057"/>
                  </a:lnTo>
                  <a:lnTo>
                    <a:pt x="1211" y="25039"/>
                  </a:lnTo>
                  <a:lnTo>
                    <a:pt x="1265" y="25030"/>
                  </a:lnTo>
                  <a:lnTo>
                    <a:pt x="1328" y="25030"/>
                  </a:lnTo>
                  <a:lnTo>
                    <a:pt x="3454" y="25021"/>
                  </a:lnTo>
                  <a:close/>
                  <a:moveTo>
                    <a:pt x="3463" y="28807"/>
                  </a:moveTo>
                  <a:lnTo>
                    <a:pt x="3526" y="28816"/>
                  </a:lnTo>
                  <a:lnTo>
                    <a:pt x="3580" y="28825"/>
                  </a:lnTo>
                  <a:lnTo>
                    <a:pt x="3643" y="28834"/>
                  </a:lnTo>
                  <a:lnTo>
                    <a:pt x="3697" y="28861"/>
                  </a:lnTo>
                  <a:lnTo>
                    <a:pt x="3750" y="28879"/>
                  </a:lnTo>
                  <a:lnTo>
                    <a:pt x="3795" y="28915"/>
                  </a:lnTo>
                  <a:lnTo>
                    <a:pt x="3840" y="28950"/>
                  </a:lnTo>
                  <a:lnTo>
                    <a:pt x="3885" y="28986"/>
                  </a:lnTo>
                  <a:lnTo>
                    <a:pt x="3921" y="29031"/>
                  </a:lnTo>
                  <a:lnTo>
                    <a:pt x="3957" y="29076"/>
                  </a:lnTo>
                  <a:lnTo>
                    <a:pt x="3984" y="29121"/>
                  </a:lnTo>
                  <a:lnTo>
                    <a:pt x="4010" y="29175"/>
                  </a:lnTo>
                  <a:lnTo>
                    <a:pt x="4037" y="29229"/>
                  </a:lnTo>
                  <a:lnTo>
                    <a:pt x="4046" y="29282"/>
                  </a:lnTo>
                  <a:lnTo>
                    <a:pt x="4055" y="29345"/>
                  </a:lnTo>
                  <a:lnTo>
                    <a:pt x="4064" y="29408"/>
                  </a:lnTo>
                  <a:lnTo>
                    <a:pt x="4064" y="30790"/>
                  </a:lnTo>
                  <a:lnTo>
                    <a:pt x="4064" y="30852"/>
                  </a:lnTo>
                  <a:lnTo>
                    <a:pt x="4055" y="30915"/>
                  </a:lnTo>
                  <a:lnTo>
                    <a:pt x="4037" y="30969"/>
                  </a:lnTo>
                  <a:lnTo>
                    <a:pt x="4019" y="31023"/>
                  </a:lnTo>
                  <a:lnTo>
                    <a:pt x="3993" y="31077"/>
                  </a:lnTo>
                  <a:lnTo>
                    <a:pt x="3966" y="31130"/>
                  </a:lnTo>
                  <a:lnTo>
                    <a:pt x="3930" y="31175"/>
                  </a:lnTo>
                  <a:lnTo>
                    <a:pt x="3894" y="31211"/>
                  </a:lnTo>
                  <a:lnTo>
                    <a:pt x="3849" y="31256"/>
                  </a:lnTo>
                  <a:lnTo>
                    <a:pt x="3804" y="31292"/>
                  </a:lnTo>
                  <a:lnTo>
                    <a:pt x="3750" y="31319"/>
                  </a:lnTo>
                  <a:lnTo>
                    <a:pt x="3705" y="31346"/>
                  </a:lnTo>
                  <a:lnTo>
                    <a:pt x="3643" y="31364"/>
                  </a:lnTo>
                  <a:lnTo>
                    <a:pt x="3589" y="31382"/>
                  </a:lnTo>
                  <a:lnTo>
                    <a:pt x="3535" y="31391"/>
                  </a:lnTo>
                  <a:lnTo>
                    <a:pt x="3472" y="31391"/>
                  </a:lnTo>
                  <a:lnTo>
                    <a:pt x="1346" y="31400"/>
                  </a:lnTo>
                  <a:lnTo>
                    <a:pt x="1283" y="31391"/>
                  </a:lnTo>
                  <a:lnTo>
                    <a:pt x="1229" y="31382"/>
                  </a:lnTo>
                  <a:lnTo>
                    <a:pt x="1176" y="31373"/>
                  </a:lnTo>
                  <a:lnTo>
                    <a:pt x="1113" y="31346"/>
                  </a:lnTo>
                  <a:lnTo>
                    <a:pt x="1068" y="31328"/>
                  </a:lnTo>
                  <a:lnTo>
                    <a:pt x="1014" y="31292"/>
                  </a:lnTo>
                  <a:lnTo>
                    <a:pt x="969" y="31265"/>
                  </a:lnTo>
                  <a:lnTo>
                    <a:pt x="924" y="31220"/>
                  </a:lnTo>
                  <a:lnTo>
                    <a:pt x="889" y="31184"/>
                  </a:lnTo>
                  <a:lnTo>
                    <a:pt x="853" y="31130"/>
                  </a:lnTo>
                  <a:lnTo>
                    <a:pt x="826" y="31086"/>
                  </a:lnTo>
                  <a:lnTo>
                    <a:pt x="799" y="31032"/>
                  </a:lnTo>
                  <a:lnTo>
                    <a:pt x="781" y="30978"/>
                  </a:lnTo>
                  <a:lnTo>
                    <a:pt x="763" y="30924"/>
                  </a:lnTo>
                  <a:lnTo>
                    <a:pt x="754" y="30861"/>
                  </a:lnTo>
                  <a:lnTo>
                    <a:pt x="754" y="30799"/>
                  </a:lnTo>
                  <a:lnTo>
                    <a:pt x="745" y="29417"/>
                  </a:lnTo>
                  <a:lnTo>
                    <a:pt x="745" y="29354"/>
                  </a:lnTo>
                  <a:lnTo>
                    <a:pt x="754" y="29291"/>
                  </a:lnTo>
                  <a:lnTo>
                    <a:pt x="772" y="29238"/>
                  </a:lnTo>
                  <a:lnTo>
                    <a:pt x="790" y="29184"/>
                  </a:lnTo>
                  <a:lnTo>
                    <a:pt x="817" y="29130"/>
                  </a:lnTo>
                  <a:lnTo>
                    <a:pt x="844" y="29085"/>
                  </a:lnTo>
                  <a:lnTo>
                    <a:pt x="880" y="29031"/>
                  </a:lnTo>
                  <a:lnTo>
                    <a:pt x="924" y="28995"/>
                  </a:lnTo>
                  <a:lnTo>
                    <a:pt x="960" y="28950"/>
                  </a:lnTo>
                  <a:lnTo>
                    <a:pt x="1005" y="28924"/>
                  </a:lnTo>
                  <a:lnTo>
                    <a:pt x="1059" y="28888"/>
                  </a:lnTo>
                  <a:lnTo>
                    <a:pt x="1113" y="28861"/>
                  </a:lnTo>
                  <a:lnTo>
                    <a:pt x="1167" y="28843"/>
                  </a:lnTo>
                  <a:lnTo>
                    <a:pt x="1220" y="28834"/>
                  </a:lnTo>
                  <a:lnTo>
                    <a:pt x="1283" y="28816"/>
                  </a:lnTo>
                  <a:lnTo>
                    <a:pt x="1337" y="28816"/>
                  </a:lnTo>
                  <a:lnTo>
                    <a:pt x="3463" y="28807"/>
                  </a:lnTo>
                  <a:close/>
                  <a:moveTo>
                    <a:pt x="3535" y="32602"/>
                  </a:moveTo>
                  <a:lnTo>
                    <a:pt x="3598" y="32611"/>
                  </a:lnTo>
                  <a:lnTo>
                    <a:pt x="3652" y="32629"/>
                  </a:lnTo>
                  <a:lnTo>
                    <a:pt x="3705" y="32647"/>
                  </a:lnTo>
                  <a:lnTo>
                    <a:pt x="3759" y="32674"/>
                  </a:lnTo>
                  <a:lnTo>
                    <a:pt x="3804" y="32700"/>
                  </a:lnTo>
                  <a:lnTo>
                    <a:pt x="3849" y="32736"/>
                  </a:lnTo>
                  <a:lnTo>
                    <a:pt x="3894" y="32772"/>
                  </a:lnTo>
                  <a:lnTo>
                    <a:pt x="3930" y="32817"/>
                  </a:lnTo>
                  <a:lnTo>
                    <a:pt x="3966" y="32862"/>
                  </a:lnTo>
                  <a:lnTo>
                    <a:pt x="4002" y="32907"/>
                  </a:lnTo>
                  <a:lnTo>
                    <a:pt x="4019" y="32961"/>
                  </a:lnTo>
                  <a:lnTo>
                    <a:pt x="4046" y="33014"/>
                  </a:lnTo>
                  <a:lnTo>
                    <a:pt x="4055" y="33077"/>
                  </a:lnTo>
                  <a:lnTo>
                    <a:pt x="4064" y="33131"/>
                  </a:lnTo>
                  <a:lnTo>
                    <a:pt x="4073" y="33194"/>
                  </a:lnTo>
                  <a:lnTo>
                    <a:pt x="4073" y="34584"/>
                  </a:lnTo>
                  <a:lnTo>
                    <a:pt x="4073" y="34638"/>
                  </a:lnTo>
                  <a:lnTo>
                    <a:pt x="4064" y="34701"/>
                  </a:lnTo>
                  <a:lnTo>
                    <a:pt x="4046" y="34755"/>
                  </a:lnTo>
                  <a:lnTo>
                    <a:pt x="4028" y="34809"/>
                  </a:lnTo>
                  <a:lnTo>
                    <a:pt x="4002" y="34863"/>
                  </a:lnTo>
                  <a:lnTo>
                    <a:pt x="3975" y="34916"/>
                  </a:lnTo>
                  <a:lnTo>
                    <a:pt x="3939" y="34961"/>
                  </a:lnTo>
                  <a:lnTo>
                    <a:pt x="3903" y="35006"/>
                  </a:lnTo>
                  <a:lnTo>
                    <a:pt x="3858" y="35042"/>
                  </a:lnTo>
                  <a:lnTo>
                    <a:pt x="3813" y="35078"/>
                  </a:lnTo>
                  <a:lnTo>
                    <a:pt x="3768" y="35105"/>
                  </a:lnTo>
                  <a:lnTo>
                    <a:pt x="3714" y="35132"/>
                  </a:lnTo>
                  <a:lnTo>
                    <a:pt x="3661" y="35150"/>
                  </a:lnTo>
                  <a:lnTo>
                    <a:pt x="3598" y="35168"/>
                  </a:lnTo>
                  <a:lnTo>
                    <a:pt x="3544" y="35177"/>
                  </a:lnTo>
                  <a:lnTo>
                    <a:pt x="3481" y="35177"/>
                  </a:lnTo>
                  <a:lnTo>
                    <a:pt x="1355" y="35185"/>
                  </a:lnTo>
                  <a:lnTo>
                    <a:pt x="1301" y="35185"/>
                  </a:lnTo>
                  <a:lnTo>
                    <a:pt x="1238" y="35177"/>
                  </a:lnTo>
                  <a:lnTo>
                    <a:pt x="1185" y="35159"/>
                  </a:lnTo>
                  <a:lnTo>
                    <a:pt x="1131" y="35141"/>
                  </a:lnTo>
                  <a:lnTo>
                    <a:pt x="1077" y="35114"/>
                  </a:lnTo>
                  <a:lnTo>
                    <a:pt x="1023" y="35087"/>
                  </a:lnTo>
                  <a:lnTo>
                    <a:pt x="978" y="35051"/>
                  </a:lnTo>
                  <a:lnTo>
                    <a:pt x="933" y="35006"/>
                  </a:lnTo>
                  <a:lnTo>
                    <a:pt x="897" y="34970"/>
                  </a:lnTo>
                  <a:lnTo>
                    <a:pt x="862" y="34925"/>
                  </a:lnTo>
                  <a:lnTo>
                    <a:pt x="835" y="34871"/>
                  </a:lnTo>
                  <a:lnTo>
                    <a:pt x="808" y="34818"/>
                  </a:lnTo>
                  <a:lnTo>
                    <a:pt x="790" y="34764"/>
                  </a:lnTo>
                  <a:lnTo>
                    <a:pt x="772" y="34710"/>
                  </a:lnTo>
                  <a:lnTo>
                    <a:pt x="763" y="34647"/>
                  </a:lnTo>
                  <a:lnTo>
                    <a:pt x="763" y="34593"/>
                  </a:lnTo>
                  <a:lnTo>
                    <a:pt x="754" y="33203"/>
                  </a:lnTo>
                  <a:lnTo>
                    <a:pt x="763" y="33140"/>
                  </a:lnTo>
                  <a:lnTo>
                    <a:pt x="772" y="33086"/>
                  </a:lnTo>
                  <a:lnTo>
                    <a:pt x="781" y="33023"/>
                  </a:lnTo>
                  <a:lnTo>
                    <a:pt x="808" y="32970"/>
                  </a:lnTo>
                  <a:lnTo>
                    <a:pt x="826" y="32916"/>
                  </a:lnTo>
                  <a:lnTo>
                    <a:pt x="862" y="32871"/>
                  </a:lnTo>
                  <a:lnTo>
                    <a:pt x="889" y="32826"/>
                  </a:lnTo>
                  <a:lnTo>
                    <a:pt x="933" y="32781"/>
                  </a:lnTo>
                  <a:lnTo>
                    <a:pt x="969" y="32745"/>
                  </a:lnTo>
                  <a:lnTo>
                    <a:pt x="1023" y="32709"/>
                  </a:lnTo>
                  <a:lnTo>
                    <a:pt x="1068" y="32674"/>
                  </a:lnTo>
                  <a:lnTo>
                    <a:pt x="1122" y="32656"/>
                  </a:lnTo>
                  <a:lnTo>
                    <a:pt x="1176" y="32629"/>
                  </a:lnTo>
                  <a:lnTo>
                    <a:pt x="1229" y="32620"/>
                  </a:lnTo>
                  <a:lnTo>
                    <a:pt x="1292" y="32611"/>
                  </a:lnTo>
                  <a:lnTo>
                    <a:pt x="1355" y="32602"/>
                  </a:lnTo>
                  <a:close/>
                  <a:moveTo>
                    <a:pt x="3544" y="36388"/>
                  </a:moveTo>
                  <a:lnTo>
                    <a:pt x="3607" y="36397"/>
                  </a:lnTo>
                  <a:lnTo>
                    <a:pt x="3661" y="36415"/>
                  </a:lnTo>
                  <a:lnTo>
                    <a:pt x="3714" y="36432"/>
                  </a:lnTo>
                  <a:lnTo>
                    <a:pt x="3768" y="36459"/>
                  </a:lnTo>
                  <a:lnTo>
                    <a:pt x="3813" y="36486"/>
                  </a:lnTo>
                  <a:lnTo>
                    <a:pt x="3867" y="36522"/>
                  </a:lnTo>
                  <a:lnTo>
                    <a:pt x="3903" y="36558"/>
                  </a:lnTo>
                  <a:lnTo>
                    <a:pt x="3948" y="36603"/>
                  </a:lnTo>
                  <a:lnTo>
                    <a:pt x="3975" y="36648"/>
                  </a:lnTo>
                  <a:lnTo>
                    <a:pt x="4010" y="36702"/>
                  </a:lnTo>
                  <a:lnTo>
                    <a:pt x="4037" y="36746"/>
                  </a:lnTo>
                  <a:lnTo>
                    <a:pt x="4055" y="36800"/>
                  </a:lnTo>
                  <a:lnTo>
                    <a:pt x="4073" y="36863"/>
                  </a:lnTo>
                  <a:lnTo>
                    <a:pt x="4082" y="36917"/>
                  </a:lnTo>
                  <a:lnTo>
                    <a:pt x="4082" y="36980"/>
                  </a:lnTo>
                  <a:lnTo>
                    <a:pt x="4082" y="38370"/>
                  </a:lnTo>
                  <a:lnTo>
                    <a:pt x="4082" y="38433"/>
                  </a:lnTo>
                  <a:lnTo>
                    <a:pt x="4073" y="38487"/>
                  </a:lnTo>
                  <a:lnTo>
                    <a:pt x="4055" y="38550"/>
                  </a:lnTo>
                  <a:lnTo>
                    <a:pt x="4037" y="38604"/>
                  </a:lnTo>
                  <a:lnTo>
                    <a:pt x="4010" y="38648"/>
                  </a:lnTo>
                  <a:lnTo>
                    <a:pt x="3984" y="38702"/>
                  </a:lnTo>
                  <a:lnTo>
                    <a:pt x="3948" y="38747"/>
                  </a:lnTo>
                  <a:lnTo>
                    <a:pt x="3912" y="38792"/>
                  </a:lnTo>
                  <a:lnTo>
                    <a:pt x="3867" y="38828"/>
                  </a:lnTo>
                  <a:lnTo>
                    <a:pt x="3822" y="38864"/>
                  </a:lnTo>
                  <a:lnTo>
                    <a:pt x="3777" y="38891"/>
                  </a:lnTo>
                  <a:lnTo>
                    <a:pt x="3723" y="38918"/>
                  </a:lnTo>
                  <a:lnTo>
                    <a:pt x="3670" y="38935"/>
                  </a:lnTo>
                  <a:lnTo>
                    <a:pt x="3607" y="38953"/>
                  </a:lnTo>
                  <a:lnTo>
                    <a:pt x="3553" y="38962"/>
                  </a:lnTo>
                  <a:lnTo>
                    <a:pt x="3490" y="38962"/>
                  </a:lnTo>
                  <a:lnTo>
                    <a:pt x="1373" y="38971"/>
                  </a:lnTo>
                  <a:lnTo>
                    <a:pt x="1310" y="38971"/>
                  </a:lnTo>
                  <a:lnTo>
                    <a:pt x="1247" y="38962"/>
                  </a:lnTo>
                  <a:lnTo>
                    <a:pt x="1194" y="38944"/>
                  </a:lnTo>
                  <a:lnTo>
                    <a:pt x="1140" y="38926"/>
                  </a:lnTo>
                  <a:lnTo>
                    <a:pt x="1086" y="38900"/>
                  </a:lnTo>
                  <a:lnTo>
                    <a:pt x="1032" y="38873"/>
                  </a:lnTo>
                  <a:lnTo>
                    <a:pt x="987" y="38837"/>
                  </a:lnTo>
                  <a:lnTo>
                    <a:pt x="951" y="38801"/>
                  </a:lnTo>
                  <a:lnTo>
                    <a:pt x="906" y="38756"/>
                  </a:lnTo>
                  <a:lnTo>
                    <a:pt x="871" y="38711"/>
                  </a:lnTo>
                  <a:lnTo>
                    <a:pt x="844" y="38657"/>
                  </a:lnTo>
                  <a:lnTo>
                    <a:pt x="817" y="38613"/>
                  </a:lnTo>
                  <a:lnTo>
                    <a:pt x="799" y="38559"/>
                  </a:lnTo>
                  <a:lnTo>
                    <a:pt x="781" y="38496"/>
                  </a:lnTo>
                  <a:lnTo>
                    <a:pt x="772" y="38442"/>
                  </a:lnTo>
                  <a:lnTo>
                    <a:pt x="772" y="38379"/>
                  </a:lnTo>
                  <a:lnTo>
                    <a:pt x="772" y="36989"/>
                  </a:lnTo>
                  <a:lnTo>
                    <a:pt x="772" y="36926"/>
                  </a:lnTo>
                  <a:lnTo>
                    <a:pt x="781" y="36872"/>
                  </a:lnTo>
                  <a:lnTo>
                    <a:pt x="790" y="36809"/>
                  </a:lnTo>
                  <a:lnTo>
                    <a:pt x="817" y="36755"/>
                  </a:lnTo>
                  <a:lnTo>
                    <a:pt x="835" y="36711"/>
                  </a:lnTo>
                  <a:lnTo>
                    <a:pt x="871" y="36657"/>
                  </a:lnTo>
                  <a:lnTo>
                    <a:pt x="906" y="36612"/>
                  </a:lnTo>
                  <a:lnTo>
                    <a:pt x="942" y="36567"/>
                  </a:lnTo>
                  <a:lnTo>
                    <a:pt x="987" y="36531"/>
                  </a:lnTo>
                  <a:lnTo>
                    <a:pt x="1032" y="36495"/>
                  </a:lnTo>
                  <a:lnTo>
                    <a:pt x="1077" y="36468"/>
                  </a:lnTo>
                  <a:lnTo>
                    <a:pt x="1131" y="36441"/>
                  </a:lnTo>
                  <a:lnTo>
                    <a:pt x="1185" y="36424"/>
                  </a:lnTo>
                  <a:lnTo>
                    <a:pt x="1238" y="36406"/>
                  </a:lnTo>
                  <a:lnTo>
                    <a:pt x="1301" y="36397"/>
                  </a:lnTo>
                  <a:lnTo>
                    <a:pt x="1364" y="36397"/>
                  </a:lnTo>
                  <a:lnTo>
                    <a:pt x="3481" y="36388"/>
                  </a:lnTo>
                  <a:close/>
                  <a:moveTo>
                    <a:pt x="3553" y="40173"/>
                  </a:moveTo>
                  <a:lnTo>
                    <a:pt x="3616" y="40182"/>
                  </a:lnTo>
                  <a:lnTo>
                    <a:pt x="3670" y="40200"/>
                  </a:lnTo>
                  <a:lnTo>
                    <a:pt x="3723" y="40218"/>
                  </a:lnTo>
                  <a:lnTo>
                    <a:pt x="3777" y="40245"/>
                  </a:lnTo>
                  <a:lnTo>
                    <a:pt x="3831" y="40272"/>
                  </a:lnTo>
                  <a:lnTo>
                    <a:pt x="3876" y="40308"/>
                  </a:lnTo>
                  <a:lnTo>
                    <a:pt x="3912" y="40344"/>
                  </a:lnTo>
                  <a:lnTo>
                    <a:pt x="3957" y="40389"/>
                  </a:lnTo>
                  <a:lnTo>
                    <a:pt x="3993" y="40434"/>
                  </a:lnTo>
                  <a:lnTo>
                    <a:pt x="4019" y="40487"/>
                  </a:lnTo>
                  <a:lnTo>
                    <a:pt x="4046" y="40541"/>
                  </a:lnTo>
                  <a:lnTo>
                    <a:pt x="4064" y="40595"/>
                  </a:lnTo>
                  <a:lnTo>
                    <a:pt x="4082" y="40649"/>
                  </a:lnTo>
                  <a:lnTo>
                    <a:pt x="4091" y="40712"/>
                  </a:lnTo>
                  <a:lnTo>
                    <a:pt x="4091" y="40766"/>
                  </a:lnTo>
                  <a:lnTo>
                    <a:pt x="4100" y="42156"/>
                  </a:lnTo>
                  <a:lnTo>
                    <a:pt x="4091" y="42219"/>
                  </a:lnTo>
                  <a:lnTo>
                    <a:pt x="4082" y="42273"/>
                  </a:lnTo>
                  <a:lnTo>
                    <a:pt x="4073" y="42336"/>
                  </a:lnTo>
                  <a:lnTo>
                    <a:pt x="4046" y="42389"/>
                  </a:lnTo>
                  <a:lnTo>
                    <a:pt x="4028" y="42443"/>
                  </a:lnTo>
                  <a:lnTo>
                    <a:pt x="3993" y="42488"/>
                  </a:lnTo>
                  <a:lnTo>
                    <a:pt x="3957" y="42533"/>
                  </a:lnTo>
                  <a:lnTo>
                    <a:pt x="3921" y="42578"/>
                  </a:lnTo>
                  <a:lnTo>
                    <a:pt x="3876" y="42614"/>
                  </a:lnTo>
                  <a:lnTo>
                    <a:pt x="3831" y="42650"/>
                  </a:lnTo>
                  <a:lnTo>
                    <a:pt x="3786" y="42676"/>
                  </a:lnTo>
                  <a:lnTo>
                    <a:pt x="3732" y="42703"/>
                  </a:lnTo>
                  <a:lnTo>
                    <a:pt x="3679" y="42730"/>
                  </a:lnTo>
                  <a:lnTo>
                    <a:pt x="3625" y="42739"/>
                  </a:lnTo>
                  <a:lnTo>
                    <a:pt x="3562" y="42748"/>
                  </a:lnTo>
                  <a:lnTo>
                    <a:pt x="3499" y="42757"/>
                  </a:lnTo>
                  <a:lnTo>
                    <a:pt x="1319" y="42757"/>
                  </a:lnTo>
                  <a:lnTo>
                    <a:pt x="1256" y="42748"/>
                  </a:lnTo>
                  <a:lnTo>
                    <a:pt x="1203" y="42730"/>
                  </a:lnTo>
                  <a:lnTo>
                    <a:pt x="1149" y="42712"/>
                  </a:lnTo>
                  <a:lnTo>
                    <a:pt x="1095" y="42685"/>
                  </a:lnTo>
                  <a:lnTo>
                    <a:pt x="1050" y="42659"/>
                  </a:lnTo>
                  <a:lnTo>
                    <a:pt x="996" y="42623"/>
                  </a:lnTo>
                  <a:lnTo>
                    <a:pt x="960" y="42587"/>
                  </a:lnTo>
                  <a:lnTo>
                    <a:pt x="915" y="42542"/>
                  </a:lnTo>
                  <a:lnTo>
                    <a:pt x="889" y="42497"/>
                  </a:lnTo>
                  <a:lnTo>
                    <a:pt x="853" y="42452"/>
                  </a:lnTo>
                  <a:lnTo>
                    <a:pt x="826" y="42398"/>
                  </a:lnTo>
                  <a:lnTo>
                    <a:pt x="808" y="42345"/>
                  </a:lnTo>
                  <a:lnTo>
                    <a:pt x="790" y="42282"/>
                  </a:lnTo>
                  <a:lnTo>
                    <a:pt x="781" y="42228"/>
                  </a:lnTo>
                  <a:lnTo>
                    <a:pt x="781" y="42165"/>
                  </a:lnTo>
                  <a:lnTo>
                    <a:pt x="781" y="40775"/>
                  </a:lnTo>
                  <a:lnTo>
                    <a:pt x="781" y="40721"/>
                  </a:lnTo>
                  <a:lnTo>
                    <a:pt x="790" y="40658"/>
                  </a:lnTo>
                  <a:lnTo>
                    <a:pt x="808" y="40604"/>
                  </a:lnTo>
                  <a:lnTo>
                    <a:pt x="826" y="40550"/>
                  </a:lnTo>
                  <a:lnTo>
                    <a:pt x="853" y="40496"/>
                  </a:lnTo>
                  <a:lnTo>
                    <a:pt x="880" y="40443"/>
                  </a:lnTo>
                  <a:lnTo>
                    <a:pt x="915" y="40398"/>
                  </a:lnTo>
                  <a:lnTo>
                    <a:pt x="951" y="40353"/>
                  </a:lnTo>
                  <a:lnTo>
                    <a:pt x="996" y="40317"/>
                  </a:lnTo>
                  <a:lnTo>
                    <a:pt x="1041" y="40281"/>
                  </a:lnTo>
                  <a:lnTo>
                    <a:pt x="1086" y="40254"/>
                  </a:lnTo>
                  <a:lnTo>
                    <a:pt x="1140" y="40227"/>
                  </a:lnTo>
                  <a:lnTo>
                    <a:pt x="1194" y="40209"/>
                  </a:lnTo>
                  <a:lnTo>
                    <a:pt x="1256" y="40191"/>
                  </a:lnTo>
                  <a:lnTo>
                    <a:pt x="1310" y="40182"/>
                  </a:lnTo>
                  <a:lnTo>
                    <a:pt x="1373" y="40182"/>
                  </a:lnTo>
                  <a:lnTo>
                    <a:pt x="3490" y="40173"/>
                  </a:lnTo>
                  <a:close/>
                  <a:moveTo>
                    <a:pt x="3508" y="43959"/>
                  </a:moveTo>
                  <a:lnTo>
                    <a:pt x="3562" y="43968"/>
                  </a:lnTo>
                  <a:lnTo>
                    <a:pt x="3625" y="43977"/>
                  </a:lnTo>
                  <a:lnTo>
                    <a:pt x="3679" y="43986"/>
                  </a:lnTo>
                  <a:lnTo>
                    <a:pt x="3732" y="44004"/>
                  </a:lnTo>
                  <a:lnTo>
                    <a:pt x="3786" y="44031"/>
                  </a:lnTo>
                  <a:lnTo>
                    <a:pt x="3840" y="44067"/>
                  </a:lnTo>
                  <a:lnTo>
                    <a:pt x="3885" y="44094"/>
                  </a:lnTo>
                  <a:lnTo>
                    <a:pt x="3930" y="44139"/>
                  </a:lnTo>
                  <a:lnTo>
                    <a:pt x="3966" y="44175"/>
                  </a:lnTo>
                  <a:lnTo>
                    <a:pt x="4002" y="44228"/>
                  </a:lnTo>
                  <a:lnTo>
                    <a:pt x="4028" y="44273"/>
                  </a:lnTo>
                  <a:lnTo>
                    <a:pt x="4055" y="44327"/>
                  </a:lnTo>
                  <a:lnTo>
                    <a:pt x="4073" y="44381"/>
                  </a:lnTo>
                  <a:lnTo>
                    <a:pt x="4091" y="44435"/>
                  </a:lnTo>
                  <a:lnTo>
                    <a:pt x="4100" y="44498"/>
                  </a:lnTo>
                  <a:lnTo>
                    <a:pt x="4100" y="44560"/>
                  </a:lnTo>
                  <a:lnTo>
                    <a:pt x="4109" y="45942"/>
                  </a:lnTo>
                  <a:lnTo>
                    <a:pt x="4100" y="46005"/>
                  </a:lnTo>
                  <a:lnTo>
                    <a:pt x="4091" y="46068"/>
                  </a:lnTo>
                  <a:lnTo>
                    <a:pt x="4082" y="46121"/>
                  </a:lnTo>
                  <a:lnTo>
                    <a:pt x="4064" y="46175"/>
                  </a:lnTo>
                  <a:lnTo>
                    <a:pt x="4037" y="46229"/>
                  </a:lnTo>
                  <a:lnTo>
                    <a:pt x="4002" y="46274"/>
                  </a:lnTo>
                  <a:lnTo>
                    <a:pt x="3975" y="46319"/>
                  </a:lnTo>
                  <a:lnTo>
                    <a:pt x="3930" y="46364"/>
                  </a:lnTo>
                  <a:lnTo>
                    <a:pt x="3894" y="46409"/>
                  </a:lnTo>
                  <a:lnTo>
                    <a:pt x="3840" y="46435"/>
                  </a:lnTo>
                  <a:lnTo>
                    <a:pt x="3795" y="46471"/>
                  </a:lnTo>
                  <a:lnTo>
                    <a:pt x="3741" y="46498"/>
                  </a:lnTo>
                  <a:lnTo>
                    <a:pt x="3688" y="46516"/>
                  </a:lnTo>
                  <a:lnTo>
                    <a:pt x="3634" y="46525"/>
                  </a:lnTo>
                  <a:lnTo>
                    <a:pt x="3571" y="46534"/>
                  </a:lnTo>
                  <a:lnTo>
                    <a:pt x="3508" y="46543"/>
                  </a:lnTo>
                  <a:lnTo>
                    <a:pt x="1328" y="46543"/>
                  </a:lnTo>
                  <a:lnTo>
                    <a:pt x="1274" y="46534"/>
                  </a:lnTo>
                  <a:lnTo>
                    <a:pt x="1211" y="46525"/>
                  </a:lnTo>
                  <a:lnTo>
                    <a:pt x="1158" y="46498"/>
                  </a:lnTo>
                  <a:lnTo>
                    <a:pt x="1104" y="46480"/>
                  </a:lnTo>
                  <a:lnTo>
                    <a:pt x="1059" y="46444"/>
                  </a:lnTo>
                  <a:lnTo>
                    <a:pt x="1014" y="46409"/>
                  </a:lnTo>
                  <a:lnTo>
                    <a:pt x="969" y="46373"/>
                  </a:lnTo>
                  <a:lnTo>
                    <a:pt x="933" y="46328"/>
                  </a:lnTo>
                  <a:lnTo>
                    <a:pt x="897" y="46283"/>
                  </a:lnTo>
                  <a:lnTo>
                    <a:pt x="862" y="46238"/>
                  </a:lnTo>
                  <a:lnTo>
                    <a:pt x="844" y="46184"/>
                  </a:lnTo>
                  <a:lnTo>
                    <a:pt x="817" y="46130"/>
                  </a:lnTo>
                  <a:lnTo>
                    <a:pt x="808" y="46077"/>
                  </a:lnTo>
                  <a:lnTo>
                    <a:pt x="799" y="46014"/>
                  </a:lnTo>
                  <a:lnTo>
                    <a:pt x="790" y="45951"/>
                  </a:lnTo>
                  <a:lnTo>
                    <a:pt x="790" y="44569"/>
                  </a:lnTo>
                  <a:lnTo>
                    <a:pt x="790" y="44507"/>
                  </a:lnTo>
                  <a:lnTo>
                    <a:pt x="799" y="44444"/>
                  </a:lnTo>
                  <a:lnTo>
                    <a:pt x="817" y="44390"/>
                  </a:lnTo>
                  <a:lnTo>
                    <a:pt x="835" y="44336"/>
                  </a:lnTo>
                  <a:lnTo>
                    <a:pt x="862" y="44282"/>
                  </a:lnTo>
                  <a:lnTo>
                    <a:pt x="889" y="44228"/>
                  </a:lnTo>
                  <a:lnTo>
                    <a:pt x="924" y="44184"/>
                  </a:lnTo>
                  <a:lnTo>
                    <a:pt x="960" y="44148"/>
                  </a:lnTo>
                  <a:lnTo>
                    <a:pt x="1005" y="44103"/>
                  </a:lnTo>
                  <a:lnTo>
                    <a:pt x="1050" y="44067"/>
                  </a:lnTo>
                  <a:lnTo>
                    <a:pt x="1104" y="44040"/>
                  </a:lnTo>
                  <a:lnTo>
                    <a:pt x="1149" y="44013"/>
                  </a:lnTo>
                  <a:lnTo>
                    <a:pt x="1203" y="43995"/>
                  </a:lnTo>
                  <a:lnTo>
                    <a:pt x="1265" y="43977"/>
                  </a:lnTo>
                  <a:lnTo>
                    <a:pt x="1319" y="43968"/>
                  </a:lnTo>
                  <a:lnTo>
                    <a:pt x="1382" y="43968"/>
                  </a:lnTo>
                  <a:lnTo>
                    <a:pt x="3508" y="43959"/>
                  </a:lnTo>
                  <a:close/>
                  <a:moveTo>
                    <a:pt x="3580" y="47754"/>
                  </a:moveTo>
                  <a:lnTo>
                    <a:pt x="3634" y="47763"/>
                  </a:lnTo>
                  <a:lnTo>
                    <a:pt x="3697" y="47772"/>
                  </a:lnTo>
                  <a:lnTo>
                    <a:pt x="3750" y="47799"/>
                  </a:lnTo>
                  <a:lnTo>
                    <a:pt x="3795" y="47817"/>
                  </a:lnTo>
                  <a:lnTo>
                    <a:pt x="3849" y="47853"/>
                  </a:lnTo>
                  <a:lnTo>
                    <a:pt x="3894" y="47889"/>
                  </a:lnTo>
                  <a:lnTo>
                    <a:pt x="3939" y="47925"/>
                  </a:lnTo>
                  <a:lnTo>
                    <a:pt x="3975" y="47969"/>
                  </a:lnTo>
                  <a:lnTo>
                    <a:pt x="4010" y="48014"/>
                  </a:lnTo>
                  <a:lnTo>
                    <a:pt x="4037" y="48059"/>
                  </a:lnTo>
                  <a:lnTo>
                    <a:pt x="4064" y="48113"/>
                  </a:lnTo>
                  <a:lnTo>
                    <a:pt x="4082" y="48167"/>
                  </a:lnTo>
                  <a:lnTo>
                    <a:pt x="4100" y="48221"/>
                  </a:lnTo>
                  <a:lnTo>
                    <a:pt x="4109" y="48283"/>
                  </a:lnTo>
                  <a:lnTo>
                    <a:pt x="4109" y="48346"/>
                  </a:lnTo>
                  <a:lnTo>
                    <a:pt x="4118" y="49728"/>
                  </a:lnTo>
                  <a:lnTo>
                    <a:pt x="4118" y="49791"/>
                  </a:lnTo>
                  <a:lnTo>
                    <a:pt x="4109" y="49853"/>
                  </a:lnTo>
                  <a:lnTo>
                    <a:pt x="4091" y="49907"/>
                  </a:lnTo>
                  <a:lnTo>
                    <a:pt x="4073" y="49961"/>
                  </a:lnTo>
                  <a:lnTo>
                    <a:pt x="4046" y="50015"/>
                  </a:lnTo>
                  <a:lnTo>
                    <a:pt x="4019" y="50069"/>
                  </a:lnTo>
                  <a:lnTo>
                    <a:pt x="3984" y="50114"/>
                  </a:lnTo>
                  <a:lnTo>
                    <a:pt x="3939" y="50150"/>
                  </a:lnTo>
                  <a:lnTo>
                    <a:pt x="3903" y="50194"/>
                  </a:lnTo>
                  <a:lnTo>
                    <a:pt x="3858" y="50230"/>
                  </a:lnTo>
                  <a:lnTo>
                    <a:pt x="3804" y="50257"/>
                  </a:lnTo>
                  <a:lnTo>
                    <a:pt x="3750" y="50284"/>
                  </a:lnTo>
                  <a:lnTo>
                    <a:pt x="3697" y="50302"/>
                  </a:lnTo>
                  <a:lnTo>
                    <a:pt x="3643" y="50320"/>
                  </a:lnTo>
                  <a:lnTo>
                    <a:pt x="3580" y="50329"/>
                  </a:lnTo>
                  <a:lnTo>
                    <a:pt x="3526" y="50329"/>
                  </a:lnTo>
                  <a:lnTo>
                    <a:pt x="1400" y="50338"/>
                  </a:lnTo>
                  <a:lnTo>
                    <a:pt x="1337" y="50329"/>
                  </a:lnTo>
                  <a:lnTo>
                    <a:pt x="1283" y="50320"/>
                  </a:lnTo>
                  <a:lnTo>
                    <a:pt x="1220" y="50311"/>
                  </a:lnTo>
                  <a:lnTo>
                    <a:pt x="1167" y="50293"/>
                  </a:lnTo>
                  <a:lnTo>
                    <a:pt x="1113" y="50266"/>
                  </a:lnTo>
                  <a:lnTo>
                    <a:pt x="1068" y="50230"/>
                  </a:lnTo>
                  <a:lnTo>
                    <a:pt x="1023" y="50203"/>
                  </a:lnTo>
                  <a:lnTo>
                    <a:pt x="978" y="50158"/>
                  </a:lnTo>
                  <a:lnTo>
                    <a:pt x="942" y="50123"/>
                  </a:lnTo>
                  <a:lnTo>
                    <a:pt x="906" y="50069"/>
                  </a:lnTo>
                  <a:lnTo>
                    <a:pt x="880" y="50024"/>
                  </a:lnTo>
                  <a:lnTo>
                    <a:pt x="853" y="49970"/>
                  </a:lnTo>
                  <a:lnTo>
                    <a:pt x="826" y="49916"/>
                  </a:lnTo>
                  <a:lnTo>
                    <a:pt x="817" y="49862"/>
                  </a:lnTo>
                  <a:lnTo>
                    <a:pt x="808" y="49800"/>
                  </a:lnTo>
                  <a:lnTo>
                    <a:pt x="799" y="49737"/>
                  </a:lnTo>
                  <a:lnTo>
                    <a:pt x="799" y="48355"/>
                  </a:lnTo>
                  <a:lnTo>
                    <a:pt x="799" y="48292"/>
                  </a:lnTo>
                  <a:lnTo>
                    <a:pt x="808" y="48230"/>
                  </a:lnTo>
                  <a:lnTo>
                    <a:pt x="826" y="48176"/>
                  </a:lnTo>
                  <a:lnTo>
                    <a:pt x="844" y="48122"/>
                  </a:lnTo>
                  <a:lnTo>
                    <a:pt x="871" y="48068"/>
                  </a:lnTo>
                  <a:lnTo>
                    <a:pt x="897" y="48023"/>
                  </a:lnTo>
                  <a:lnTo>
                    <a:pt x="933" y="47978"/>
                  </a:lnTo>
                  <a:lnTo>
                    <a:pt x="969" y="47934"/>
                  </a:lnTo>
                  <a:lnTo>
                    <a:pt x="1014" y="47889"/>
                  </a:lnTo>
                  <a:lnTo>
                    <a:pt x="1059" y="47862"/>
                  </a:lnTo>
                  <a:lnTo>
                    <a:pt x="1113" y="47826"/>
                  </a:lnTo>
                  <a:lnTo>
                    <a:pt x="1158" y="47799"/>
                  </a:lnTo>
                  <a:lnTo>
                    <a:pt x="1220" y="47781"/>
                  </a:lnTo>
                  <a:lnTo>
                    <a:pt x="1274" y="47772"/>
                  </a:lnTo>
                  <a:lnTo>
                    <a:pt x="1328" y="47763"/>
                  </a:lnTo>
                  <a:lnTo>
                    <a:pt x="1391" y="47754"/>
                  </a:lnTo>
                  <a:close/>
                  <a:moveTo>
                    <a:pt x="3589" y="51540"/>
                  </a:moveTo>
                  <a:lnTo>
                    <a:pt x="3643" y="51549"/>
                  </a:lnTo>
                  <a:lnTo>
                    <a:pt x="3705" y="51567"/>
                  </a:lnTo>
                  <a:lnTo>
                    <a:pt x="3759" y="51585"/>
                  </a:lnTo>
                  <a:lnTo>
                    <a:pt x="3813" y="51612"/>
                  </a:lnTo>
                  <a:lnTo>
                    <a:pt x="3858" y="51639"/>
                  </a:lnTo>
                  <a:lnTo>
                    <a:pt x="3903" y="51675"/>
                  </a:lnTo>
                  <a:lnTo>
                    <a:pt x="3948" y="51711"/>
                  </a:lnTo>
                  <a:lnTo>
                    <a:pt x="3984" y="51755"/>
                  </a:lnTo>
                  <a:lnTo>
                    <a:pt x="4019" y="51800"/>
                  </a:lnTo>
                  <a:lnTo>
                    <a:pt x="4046" y="51845"/>
                  </a:lnTo>
                  <a:lnTo>
                    <a:pt x="4073" y="51899"/>
                  </a:lnTo>
                  <a:lnTo>
                    <a:pt x="4100" y="51953"/>
                  </a:lnTo>
                  <a:lnTo>
                    <a:pt x="4109" y="52016"/>
                  </a:lnTo>
                  <a:lnTo>
                    <a:pt x="4118" y="52069"/>
                  </a:lnTo>
                  <a:lnTo>
                    <a:pt x="4127" y="52132"/>
                  </a:lnTo>
                  <a:lnTo>
                    <a:pt x="4127" y="53523"/>
                  </a:lnTo>
                  <a:lnTo>
                    <a:pt x="4127" y="53577"/>
                  </a:lnTo>
                  <a:lnTo>
                    <a:pt x="4118" y="53639"/>
                  </a:lnTo>
                  <a:lnTo>
                    <a:pt x="4100" y="53693"/>
                  </a:lnTo>
                  <a:lnTo>
                    <a:pt x="4082" y="53747"/>
                  </a:lnTo>
                  <a:lnTo>
                    <a:pt x="4055" y="53801"/>
                  </a:lnTo>
                  <a:lnTo>
                    <a:pt x="4028" y="53855"/>
                  </a:lnTo>
                  <a:lnTo>
                    <a:pt x="3993" y="53899"/>
                  </a:lnTo>
                  <a:lnTo>
                    <a:pt x="3957" y="53944"/>
                  </a:lnTo>
                  <a:lnTo>
                    <a:pt x="3912" y="53980"/>
                  </a:lnTo>
                  <a:lnTo>
                    <a:pt x="3867" y="54016"/>
                  </a:lnTo>
                  <a:lnTo>
                    <a:pt x="3813" y="54043"/>
                  </a:lnTo>
                  <a:lnTo>
                    <a:pt x="3768" y="54070"/>
                  </a:lnTo>
                  <a:lnTo>
                    <a:pt x="3705" y="54088"/>
                  </a:lnTo>
                  <a:lnTo>
                    <a:pt x="3652" y="54106"/>
                  </a:lnTo>
                  <a:lnTo>
                    <a:pt x="3598" y="54115"/>
                  </a:lnTo>
                  <a:lnTo>
                    <a:pt x="3535" y="54115"/>
                  </a:lnTo>
                  <a:lnTo>
                    <a:pt x="1409" y="54124"/>
                  </a:lnTo>
                  <a:lnTo>
                    <a:pt x="1346" y="54124"/>
                  </a:lnTo>
                  <a:lnTo>
                    <a:pt x="1292" y="54115"/>
                  </a:lnTo>
                  <a:lnTo>
                    <a:pt x="1238" y="54097"/>
                  </a:lnTo>
                  <a:lnTo>
                    <a:pt x="1176" y="54079"/>
                  </a:lnTo>
                  <a:lnTo>
                    <a:pt x="1131" y="54052"/>
                  </a:lnTo>
                  <a:lnTo>
                    <a:pt x="1077" y="54025"/>
                  </a:lnTo>
                  <a:lnTo>
                    <a:pt x="1032" y="53989"/>
                  </a:lnTo>
                  <a:lnTo>
                    <a:pt x="987" y="53953"/>
                  </a:lnTo>
                  <a:lnTo>
                    <a:pt x="951" y="53908"/>
                  </a:lnTo>
                  <a:lnTo>
                    <a:pt x="915" y="53864"/>
                  </a:lnTo>
                  <a:lnTo>
                    <a:pt x="889" y="53810"/>
                  </a:lnTo>
                  <a:lnTo>
                    <a:pt x="862" y="53756"/>
                  </a:lnTo>
                  <a:lnTo>
                    <a:pt x="844" y="53702"/>
                  </a:lnTo>
                  <a:lnTo>
                    <a:pt x="826" y="53648"/>
                  </a:lnTo>
                  <a:lnTo>
                    <a:pt x="817" y="53585"/>
                  </a:lnTo>
                  <a:lnTo>
                    <a:pt x="817" y="53532"/>
                  </a:lnTo>
                  <a:lnTo>
                    <a:pt x="808" y="52141"/>
                  </a:lnTo>
                  <a:lnTo>
                    <a:pt x="817" y="52078"/>
                  </a:lnTo>
                  <a:lnTo>
                    <a:pt x="817" y="52024"/>
                  </a:lnTo>
                  <a:lnTo>
                    <a:pt x="835" y="51962"/>
                  </a:lnTo>
                  <a:lnTo>
                    <a:pt x="853" y="51908"/>
                  </a:lnTo>
                  <a:lnTo>
                    <a:pt x="880" y="51854"/>
                  </a:lnTo>
                  <a:lnTo>
                    <a:pt x="906" y="51809"/>
                  </a:lnTo>
                  <a:lnTo>
                    <a:pt x="942" y="51764"/>
                  </a:lnTo>
                  <a:lnTo>
                    <a:pt x="987" y="51719"/>
                  </a:lnTo>
                  <a:lnTo>
                    <a:pt x="1023" y="51684"/>
                  </a:lnTo>
                  <a:lnTo>
                    <a:pt x="1068" y="51648"/>
                  </a:lnTo>
                  <a:lnTo>
                    <a:pt x="1122" y="51621"/>
                  </a:lnTo>
                  <a:lnTo>
                    <a:pt x="1176" y="51594"/>
                  </a:lnTo>
                  <a:lnTo>
                    <a:pt x="1229" y="51567"/>
                  </a:lnTo>
                  <a:lnTo>
                    <a:pt x="1283" y="51558"/>
                  </a:lnTo>
                  <a:lnTo>
                    <a:pt x="1346" y="51549"/>
                  </a:lnTo>
                  <a:lnTo>
                    <a:pt x="1400" y="51540"/>
                  </a:lnTo>
                  <a:close/>
                  <a:moveTo>
                    <a:pt x="3598" y="55326"/>
                  </a:moveTo>
                  <a:lnTo>
                    <a:pt x="3661" y="55335"/>
                  </a:lnTo>
                  <a:lnTo>
                    <a:pt x="3714" y="55353"/>
                  </a:lnTo>
                  <a:lnTo>
                    <a:pt x="3768" y="55371"/>
                  </a:lnTo>
                  <a:lnTo>
                    <a:pt x="3822" y="55398"/>
                  </a:lnTo>
                  <a:lnTo>
                    <a:pt x="3867" y="55425"/>
                  </a:lnTo>
                  <a:lnTo>
                    <a:pt x="3912" y="55460"/>
                  </a:lnTo>
                  <a:lnTo>
                    <a:pt x="3957" y="55496"/>
                  </a:lnTo>
                  <a:lnTo>
                    <a:pt x="3993" y="55541"/>
                  </a:lnTo>
                  <a:lnTo>
                    <a:pt x="4028" y="55586"/>
                  </a:lnTo>
                  <a:lnTo>
                    <a:pt x="4064" y="55640"/>
                  </a:lnTo>
                  <a:lnTo>
                    <a:pt x="4082" y="55685"/>
                  </a:lnTo>
                  <a:lnTo>
                    <a:pt x="4109" y="55739"/>
                  </a:lnTo>
                  <a:lnTo>
                    <a:pt x="4118" y="55801"/>
                  </a:lnTo>
                  <a:lnTo>
                    <a:pt x="4127" y="55855"/>
                  </a:lnTo>
                  <a:lnTo>
                    <a:pt x="4136" y="55918"/>
                  </a:lnTo>
                  <a:lnTo>
                    <a:pt x="4136" y="57309"/>
                  </a:lnTo>
                  <a:lnTo>
                    <a:pt x="4136" y="57371"/>
                  </a:lnTo>
                  <a:lnTo>
                    <a:pt x="4127" y="57425"/>
                  </a:lnTo>
                  <a:lnTo>
                    <a:pt x="4109" y="57488"/>
                  </a:lnTo>
                  <a:lnTo>
                    <a:pt x="4091" y="57542"/>
                  </a:lnTo>
                  <a:lnTo>
                    <a:pt x="4064" y="57587"/>
                  </a:lnTo>
                  <a:lnTo>
                    <a:pt x="4037" y="57640"/>
                  </a:lnTo>
                  <a:lnTo>
                    <a:pt x="4002" y="57685"/>
                  </a:lnTo>
                  <a:lnTo>
                    <a:pt x="3966" y="57730"/>
                  </a:lnTo>
                  <a:lnTo>
                    <a:pt x="3921" y="57766"/>
                  </a:lnTo>
                  <a:lnTo>
                    <a:pt x="3876" y="57802"/>
                  </a:lnTo>
                  <a:lnTo>
                    <a:pt x="3831" y="57829"/>
                  </a:lnTo>
                  <a:lnTo>
                    <a:pt x="3777" y="57856"/>
                  </a:lnTo>
                  <a:lnTo>
                    <a:pt x="3723" y="57874"/>
                  </a:lnTo>
                  <a:lnTo>
                    <a:pt x="3661" y="57892"/>
                  </a:lnTo>
                  <a:lnTo>
                    <a:pt x="3607" y="57901"/>
                  </a:lnTo>
                  <a:lnTo>
                    <a:pt x="3544" y="57901"/>
                  </a:lnTo>
                  <a:lnTo>
                    <a:pt x="1418" y="57910"/>
                  </a:lnTo>
                  <a:lnTo>
                    <a:pt x="1364" y="57910"/>
                  </a:lnTo>
                  <a:lnTo>
                    <a:pt x="1301" y="57901"/>
                  </a:lnTo>
                  <a:lnTo>
                    <a:pt x="1247" y="57883"/>
                  </a:lnTo>
                  <a:lnTo>
                    <a:pt x="1194" y="57865"/>
                  </a:lnTo>
                  <a:lnTo>
                    <a:pt x="1140" y="57838"/>
                  </a:lnTo>
                  <a:lnTo>
                    <a:pt x="1086" y="57811"/>
                  </a:lnTo>
                  <a:lnTo>
                    <a:pt x="1041" y="57775"/>
                  </a:lnTo>
                  <a:lnTo>
                    <a:pt x="996" y="57739"/>
                  </a:lnTo>
                  <a:lnTo>
                    <a:pt x="960" y="57694"/>
                  </a:lnTo>
                  <a:lnTo>
                    <a:pt x="924" y="57649"/>
                  </a:lnTo>
                  <a:lnTo>
                    <a:pt x="897" y="57596"/>
                  </a:lnTo>
                  <a:lnTo>
                    <a:pt x="871" y="57551"/>
                  </a:lnTo>
                  <a:lnTo>
                    <a:pt x="853" y="57497"/>
                  </a:lnTo>
                  <a:lnTo>
                    <a:pt x="835" y="57434"/>
                  </a:lnTo>
                  <a:lnTo>
                    <a:pt x="826" y="57380"/>
                  </a:lnTo>
                  <a:lnTo>
                    <a:pt x="826" y="57318"/>
                  </a:lnTo>
                  <a:lnTo>
                    <a:pt x="817" y="55927"/>
                  </a:lnTo>
                  <a:lnTo>
                    <a:pt x="826" y="55864"/>
                  </a:lnTo>
                  <a:lnTo>
                    <a:pt x="835" y="55810"/>
                  </a:lnTo>
                  <a:lnTo>
                    <a:pt x="844" y="55748"/>
                  </a:lnTo>
                  <a:lnTo>
                    <a:pt x="871" y="55694"/>
                  </a:lnTo>
                  <a:lnTo>
                    <a:pt x="889" y="55649"/>
                  </a:lnTo>
                  <a:lnTo>
                    <a:pt x="924" y="55595"/>
                  </a:lnTo>
                  <a:lnTo>
                    <a:pt x="951" y="55550"/>
                  </a:lnTo>
                  <a:lnTo>
                    <a:pt x="996" y="55505"/>
                  </a:lnTo>
                  <a:lnTo>
                    <a:pt x="1032" y="55469"/>
                  </a:lnTo>
                  <a:lnTo>
                    <a:pt x="1086" y="55434"/>
                  </a:lnTo>
                  <a:lnTo>
                    <a:pt x="1131" y="55407"/>
                  </a:lnTo>
                  <a:lnTo>
                    <a:pt x="1185" y="55380"/>
                  </a:lnTo>
                  <a:lnTo>
                    <a:pt x="1238" y="55362"/>
                  </a:lnTo>
                  <a:lnTo>
                    <a:pt x="1292" y="55344"/>
                  </a:lnTo>
                  <a:lnTo>
                    <a:pt x="1355" y="55335"/>
                  </a:lnTo>
                  <a:lnTo>
                    <a:pt x="1418" y="55335"/>
                  </a:lnTo>
                  <a:lnTo>
                    <a:pt x="3535" y="55326"/>
                  </a:lnTo>
                  <a:close/>
                  <a:moveTo>
                    <a:pt x="3607" y="59112"/>
                  </a:moveTo>
                  <a:lnTo>
                    <a:pt x="3670" y="59121"/>
                  </a:lnTo>
                  <a:lnTo>
                    <a:pt x="3723" y="59139"/>
                  </a:lnTo>
                  <a:lnTo>
                    <a:pt x="3777" y="59157"/>
                  </a:lnTo>
                  <a:lnTo>
                    <a:pt x="3831" y="59184"/>
                  </a:lnTo>
                  <a:lnTo>
                    <a:pt x="3876" y="59210"/>
                  </a:lnTo>
                  <a:lnTo>
                    <a:pt x="3930" y="59246"/>
                  </a:lnTo>
                  <a:lnTo>
                    <a:pt x="3966" y="59291"/>
                  </a:lnTo>
                  <a:lnTo>
                    <a:pt x="4010" y="59327"/>
                  </a:lnTo>
                  <a:lnTo>
                    <a:pt x="4037" y="59372"/>
                  </a:lnTo>
                  <a:lnTo>
                    <a:pt x="4073" y="59426"/>
                  </a:lnTo>
                  <a:lnTo>
                    <a:pt x="4100" y="59480"/>
                  </a:lnTo>
                  <a:lnTo>
                    <a:pt x="4118" y="59533"/>
                  </a:lnTo>
                  <a:lnTo>
                    <a:pt x="4136" y="59587"/>
                  </a:lnTo>
                  <a:lnTo>
                    <a:pt x="4145" y="59650"/>
                  </a:lnTo>
                  <a:lnTo>
                    <a:pt x="4145" y="59704"/>
                  </a:lnTo>
                  <a:lnTo>
                    <a:pt x="4145" y="61094"/>
                  </a:lnTo>
                  <a:lnTo>
                    <a:pt x="4145" y="61157"/>
                  </a:lnTo>
                  <a:lnTo>
                    <a:pt x="4136" y="61211"/>
                  </a:lnTo>
                  <a:lnTo>
                    <a:pt x="4118" y="61274"/>
                  </a:lnTo>
                  <a:lnTo>
                    <a:pt x="4100" y="61328"/>
                  </a:lnTo>
                  <a:lnTo>
                    <a:pt x="4073" y="61381"/>
                  </a:lnTo>
                  <a:lnTo>
                    <a:pt x="4046" y="61426"/>
                  </a:lnTo>
                  <a:lnTo>
                    <a:pt x="4010" y="61471"/>
                  </a:lnTo>
                  <a:lnTo>
                    <a:pt x="3975" y="61516"/>
                  </a:lnTo>
                  <a:lnTo>
                    <a:pt x="3930" y="61552"/>
                  </a:lnTo>
                  <a:lnTo>
                    <a:pt x="3885" y="61588"/>
                  </a:lnTo>
                  <a:lnTo>
                    <a:pt x="3840" y="61624"/>
                  </a:lnTo>
                  <a:lnTo>
                    <a:pt x="3786" y="61642"/>
                  </a:lnTo>
                  <a:lnTo>
                    <a:pt x="3732" y="61669"/>
                  </a:lnTo>
                  <a:lnTo>
                    <a:pt x="3670" y="61678"/>
                  </a:lnTo>
                  <a:lnTo>
                    <a:pt x="3616" y="61687"/>
                  </a:lnTo>
                  <a:lnTo>
                    <a:pt x="3553" y="61695"/>
                  </a:lnTo>
                  <a:lnTo>
                    <a:pt x="1373" y="61695"/>
                  </a:lnTo>
                  <a:lnTo>
                    <a:pt x="1310" y="61687"/>
                  </a:lnTo>
                  <a:lnTo>
                    <a:pt x="1256" y="61669"/>
                  </a:lnTo>
                  <a:lnTo>
                    <a:pt x="1203" y="61651"/>
                  </a:lnTo>
                  <a:lnTo>
                    <a:pt x="1149" y="61624"/>
                  </a:lnTo>
                  <a:lnTo>
                    <a:pt x="1095" y="61597"/>
                  </a:lnTo>
                  <a:lnTo>
                    <a:pt x="1050" y="61561"/>
                  </a:lnTo>
                  <a:lnTo>
                    <a:pt x="1014" y="61525"/>
                  </a:lnTo>
                  <a:lnTo>
                    <a:pt x="969" y="61480"/>
                  </a:lnTo>
                  <a:lnTo>
                    <a:pt x="933" y="61435"/>
                  </a:lnTo>
                  <a:lnTo>
                    <a:pt x="906" y="61390"/>
                  </a:lnTo>
                  <a:lnTo>
                    <a:pt x="880" y="61337"/>
                  </a:lnTo>
                  <a:lnTo>
                    <a:pt x="862" y="61283"/>
                  </a:lnTo>
                  <a:lnTo>
                    <a:pt x="844" y="61220"/>
                  </a:lnTo>
                  <a:lnTo>
                    <a:pt x="835" y="61166"/>
                  </a:lnTo>
                  <a:lnTo>
                    <a:pt x="835" y="61103"/>
                  </a:lnTo>
                  <a:lnTo>
                    <a:pt x="835" y="59713"/>
                  </a:lnTo>
                  <a:lnTo>
                    <a:pt x="835" y="59659"/>
                  </a:lnTo>
                  <a:lnTo>
                    <a:pt x="844" y="59596"/>
                  </a:lnTo>
                  <a:lnTo>
                    <a:pt x="853" y="59542"/>
                  </a:lnTo>
                  <a:lnTo>
                    <a:pt x="880" y="59489"/>
                  </a:lnTo>
                  <a:lnTo>
                    <a:pt x="897" y="59435"/>
                  </a:lnTo>
                  <a:lnTo>
                    <a:pt x="933" y="59381"/>
                  </a:lnTo>
                  <a:lnTo>
                    <a:pt x="969" y="59336"/>
                  </a:lnTo>
                  <a:lnTo>
                    <a:pt x="1005" y="59291"/>
                  </a:lnTo>
                  <a:lnTo>
                    <a:pt x="1050" y="59255"/>
                  </a:lnTo>
                  <a:lnTo>
                    <a:pt x="1095" y="59219"/>
                  </a:lnTo>
                  <a:lnTo>
                    <a:pt x="1140" y="59193"/>
                  </a:lnTo>
                  <a:lnTo>
                    <a:pt x="1194" y="59166"/>
                  </a:lnTo>
                  <a:lnTo>
                    <a:pt x="1247" y="59148"/>
                  </a:lnTo>
                  <a:lnTo>
                    <a:pt x="1301" y="59130"/>
                  </a:lnTo>
                  <a:lnTo>
                    <a:pt x="1364" y="59121"/>
                  </a:lnTo>
                  <a:lnTo>
                    <a:pt x="1427" y="59121"/>
                  </a:lnTo>
                  <a:lnTo>
                    <a:pt x="3544" y="59112"/>
                  </a:lnTo>
                  <a:close/>
                  <a:moveTo>
                    <a:pt x="3562" y="62898"/>
                  </a:moveTo>
                  <a:lnTo>
                    <a:pt x="3616" y="62907"/>
                  </a:lnTo>
                  <a:lnTo>
                    <a:pt x="3679" y="62916"/>
                  </a:lnTo>
                  <a:lnTo>
                    <a:pt x="3732" y="62925"/>
                  </a:lnTo>
                  <a:lnTo>
                    <a:pt x="3786" y="62951"/>
                  </a:lnTo>
                  <a:lnTo>
                    <a:pt x="3840" y="62969"/>
                  </a:lnTo>
                  <a:lnTo>
                    <a:pt x="3894" y="63005"/>
                  </a:lnTo>
                  <a:lnTo>
                    <a:pt x="3939" y="63032"/>
                  </a:lnTo>
                  <a:lnTo>
                    <a:pt x="3975" y="63077"/>
                  </a:lnTo>
                  <a:lnTo>
                    <a:pt x="4019" y="63113"/>
                  </a:lnTo>
                  <a:lnTo>
                    <a:pt x="4055" y="63167"/>
                  </a:lnTo>
                  <a:lnTo>
                    <a:pt x="4082" y="63212"/>
                  </a:lnTo>
                  <a:lnTo>
                    <a:pt x="4109" y="63265"/>
                  </a:lnTo>
                  <a:lnTo>
                    <a:pt x="4127" y="63319"/>
                  </a:lnTo>
                  <a:lnTo>
                    <a:pt x="4145" y="63373"/>
                  </a:lnTo>
                  <a:lnTo>
                    <a:pt x="4154" y="63436"/>
                  </a:lnTo>
                  <a:lnTo>
                    <a:pt x="4154" y="63499"/>
                  </a:lnTo>
                  <a:lnTo>
                    <a:pt x="4163" y="64880"/>
                  </a:lnTo>
                  <a:lnTo>
                    <a:pt x="4154" y="64943"/>
                  </a:lnTo>
                  <a:lnTo>
                    <a:pt x="4145" y="65006"/>
                  </a:lnTo>
                  <a:lnTo>
                    <a:pt x="4136" y="65060"/>
                  </a:lnTo>
                  <a:lnTo>
                    <a:pt x="4109" y="65114"/>
                  </a:lnTo>
                  <a:lnTo>
                    <a:pt x="4091" y="65167"/>
                  </a:lnTo>
                  <a:lnTo>
                    <a:pt x="4055" y="65212"/>
                  </a:lnTo>
                  <a:lnTo>
                    <a:pt x="4019" y="65266"/>
                  </a:lnTo>
                  <a:lnTo>
                    <a:pt x="3984" y="65302"/>
                  </a:lnTo>
                  <a:lnTo>
                    <a:pt x="3939" y="65347"/>
                  </a:lnTo>
                  <a:lnTo>
                    <a:pt x="3894" y="65374"/>
                  </a:lnTo>
                  <a:lnTo>
                    <a:pt x="3849" y="65410"/>
                  </a:lnTo>
                  <a:lnTo>
                    <a:pt x="3795" y="65436"/>
                  </a:lnTo>
                  <a:lnTo>
                    <a:pt x="3741" y="65454"/>
                  </a:lnTo>
                  <a:lnTo>
                    <a:pt x="3688" y="65463"/>
                  </a:lnTo>
                  <a:lnTo>
                    <a:pt x="3625" y="65481"/>
                  </a:lnTo>
                  <a:lnTo>
                    <a:pt x="3562" y="65481"/>
                  </a:lnTo>
                  <a:lnTo>
                    <a:pt x="1445" y="65490"/>
                  </a:lnTo>
                  <a:lnTo>
                    <a:pt x="1382" y="65481"/>
                  </a:lnTo>
                  <a:lnTo>
                    <a:pt x="1319" y="65472"/>
                  </a:lnTo>
                  <a:lnTo>
                    <a:pt x="1265" y="65463"/>
                  </a:lnTo>
                  <a:lnTo>
                    <a:pt x="1211" y="65436"/>
                  </a:lnTo>
                  <a:lnTo>
                    <a:pt x="1158" y="65419"/>
                  </a:lnTo>
                  <a:lnTo>
                    <a:pt x="1113" y="65383"/>
                  </a:lnTo>
                  <a:lnTo>
                    <a:pt x="1059" y="65347"/>
                  </a:lnTo>
                  <a:lnTo>
                    <a:pt x="1023" y="65311"/>
                  </a:lnTo>
                  <a:lnTo>
                    <a:pt x="978" y="65266"/>
                  </a:lnTo>
                  <a:lnTo>
                    <a:pt x="951" y="65221"/>
                  </a:lnTo>
                  <a:lnTo>
                    <a:pt x="915" y="65176"/>
                  </a:lnTo>
                  <a:lnTo>
                    <a:pt x="889" y="65122"/>
                  </a:lnTo>
                  <a:lnTo>
                    <a:pt x="871" y="65069"/>
                  </a:lnTo>
                  <a:lnTo>
                    <a:pt x="862" y="65015"/>
                  </a:lnTo>
                  <a:lnTo>
                    <a:pt x="844" y="64952"/>
                  </a:lnTo>
                  <a:lnTo>
                    <a:pt x="844" y="64889"/>
                  </a:lnTo>
                  <a:lnTo>
                    <a:pt x="844" y="63508"/>
                  </a:lnTo>
                  <a:lnTo>
                    <a:pt x="844" y="63445"/>
                  </a:lnTo>
                  <a:lnTo>
                    <a:pt x="853" y="63382"/>
                  </a:lnTo>
                  <a:lnTo>
                    <a:pt x="871" y="63328"/>
                  </a:lnTo>
                  <a:lnTo>
                    <a:pt x="889" y="63274"/>
                  </a:lnTo>
                  <a:lnTo>
                    <a:pt x="915" y="63221"/>
                  </a:lnTo>
                  <a:lnTo>
                    <a:pt x="942" y="63176"/>
                  </a:lnTo>
                  <a:lnTo>
                    <a:pt x="978" y="63122"/>
                  </a:lnTo>
                  <a:lnTo>
                    <a:pt x="1014" y="63086"/>
                  </a:lnTo>
                  <a:lnTo>
                    <a:pt x="1059" y="63041"/>
                  </a:lnTo>
                  <a:lnTo>
                    <a:pt x="1104" y="63005"/>
                  </a:lnTo>
                  <a:lnTo>
                    <a:pt x="1149" y="62978"/>
                  </a:lnTo>
                  <a:lnTo>
                    <a:pt x="1203" y="62951"/>
                  </a:lnTo>
                  <a:lnTo>
                    <a:pt x="1256" y="62934"/>
                  </a:lnTo>
                  <a:lnTo>
                    <a:pt x="1319" y="62916"/>
                  </a:lnTo>
                  <a:lnTo>
                    <a:pt x="1373" y="62907"/>
                  </a:lnTo>
                  <a:lnTo>
                    <a:pt x="1436" y="62907"/>
                  </a:lnTo>
                  <a:lnTo>
                    <a:pt x="3562" y="62898"/>
                  </a:lnTo>
                  <a:close/>
                  <a:moveTo>
                    <a:pt x="3625" y="66692"/>
                  </a:moveTo>
                  <a:lnTo>
                    <a:pt x="3688" y="66701"/>
                  </a:lnTo>
                  <a:lnTo>
                    <a:pt x="3741" y="66710"/>
                  </a:lnTo>
                  <a:lnTo>
                    <a:pt x="3795" y="66737"/>
                  </a:lnTo>
                  <a:lnTo>
                    <a:pt x="3849" y="66764"/>
                  </a:lnTo>
                  <a:lnTo>
                    <a:pt x="3903" y="66791"/>
                  </a:lnTo>
                  <a:lnTo>
                    <a:pt x="3948" y="66827"/>
                  </a:lnTo>
                  <a:lnTo>
                    <a:pt x="3993" y="66863"/>
                  </a:lnTo>
                  <a:lnTo>
                    <a:pt x="4028" y="66908"/>
                  </a:lnTo>
                  <a:lnTo>
                    <a:pt x="4064" y="66953"/>
                  </a:lnTo>
                  <a:lnTo>
                    <a:pt x="4091" y="66997"/>
                  </a:lnTo>
                  <a:lnTo>
                    <a:pt x="4118" y="67051"/>
                  </a:lnTo>
                  <a:lnTo>
                    <a:pt x="4136" y="67105"/>
                  </a:lnTo>
                  <a:lnTo>
                    <a:pt x="4154" y="67159"/>
                  </a:lnTo>
                  <a:lnTo>
                    <a:pt x="4163" y="67222"/>
                  </a:lnTo>
                  <a:lnTo>
                    <a:pt x="4163" y="67285"/>
                  </a:lnTo>
                  <a:lnTo>
                    <a:pt x="4172" y="68666"/>
                  </a:lnTo>
                  <a:lnTo>
                    <a:pt x="4163" y="68729"/>
                  </a:lnTo>
                  <a:lnTo>
                    <a:pt x="4154" y="68792"/>
                  </a:lnTo>
                  <a:lnTo>
                    <a:pt x="4145" y="68846"/>
                  </a:lnTo>
                  <a:lnTo>
                    <a:pt x="4127" y="68899"/>
                  </a:lnTo>
                  <a:lnTo>
                    <a:pt x="4100" y="68953"/>
                  </a:lnTo>
                  <a:lnTo>
                    <a:pt x="4064" y="69007"/>
                  </a:lnTo>
                  <a:lnTo>
                    <a:pt x="4037" y="69052"/>
                  </a:lnTo>
                  <a:lnTo>
                    <a:pt x="3993" y="69088"/>
                  </a:lnTo>
                  <a:lnTo>
                    <a:pt x="3957" y="69133"/>
                  </a:lnTo>
                  <a:lnTo>
                    <a:pt x="3912" y="69169"/>
                  </a:lnTo>
                  <a:lnTo>
                    <a:pt x="3858" y="69195"/>
                  </a:lnTo>
                  <a:lnTo>
                    <a:pt x="3804" y="69222"/>
                  </a:lnTo>
                  <a:lnTo>
                    <a:pt x="3750" y="69240"/>
                  </a:lnTo>
                  <a:lnTo>
                    <a:pt x="3697" y="69258"/>
                  </a:lnTo>
                  <a:lnTo>
                    <a:pt x="3634" y="69267"/>
                  </a:lnTo>
                  <a:lnTo>
                    <a:pt x="3571" y="69267"/>
                  </a:lnTo>
                  <a:lnTo>
                    <a:pt x="1454" y="69276"/>
                  </a:lnTo>
                  <a:lnTo>
                    <a:pt x="1391" y="69267"/>
                  </a:lnTo>
                  <a:lnTo>
                    <a:pt x="1337" y="69258"/>
                  </a:lnTo>
                  <a:lnTo>
                    <a:pt x="1274" y="69249"/>
                  </a:lnTo>
                  <a:lnTo>
                    <a:pt x="1220" y="69231"/>
                  </a:lnTo>
                  <a:lnTo>
                    <a:pt x="1167" y="69204"/>
                  </a:lnTo>
                  <a:lnTo>
                    <a:pt x="1122" y="69169"/>
                  </a:lnTo>
                  <a:lnTo>
                    <a:pt x="1077" y="69142"/>
                  </a:lnTo>
                  <a:lnTo>
                    <a:pt x="1032" y="69097"/>
                  </a:lnTo>
                  <a:lnTo>
                    <a:pt x="996" y="69061"/>
                  </a:lnTo>
                  <a:lnTo>
                    <a:pt x="960" y="69016"/>
                  </a:lnTo>
                  <a:lnTo>
                    <a:pt x="924" y="68962"/>
                  </a:lnTo>
                  <a:lnTo>
                    <a:pt x="906" y="68908"/>
                  </a:lnTo>
                  <a:lnTo>
                    <a:pt x="880" y="68855"/>
                  </a:lnTo>
                  <a:lnTo>
                    <a:pt x="871" y="68801"/>
                  </a:lnTo>
                  <a:lnTo>
                    <a:pt x="862" y="68738"/>
                  </a:lnTo>
                  <a:lnTo>
                    <a:pt x="853" y="68675"/>
                  </a:lnTo>
                  <a:lnTo>
                    <a:pt x="853" y="67294"/>
                  </a:lnTo>
                  <a:lnTo>
                    <a:pt x="853" y="67231"/>
                  </a:lnTo>
                  <a:lnTo>
                    <a:pt x="862" y="67168"/>
                  </a:lnTo>
                  <a:lnTo>
                    <a:pt x="880" y="67114"/>
                  </a:lnTo>
                  <a:lnTo>
                    <a:pt x="897" y="67060"/>
                  </a:lnTo>
                  <a:lnTo>
                    <a:pt x="924" y="67006"/>
                  </a:lnTo>
                  <a:lnTo>
                    <a:pt x="951" y="66962"/>
                  </a:lnTo>
                  <a:lnTo>
                    <a:pt x="987" y="66917"/>
                  </a:lnTo>
                  <a:lnTo>
                    <a:pt x="1023" y="66872"/>
                  </a:lnTo>
                  <a:lnTo>
                    <a:pt x="1068" y="66836"/>
                  </a:lnTo>
                  <a:lnTo>
                    <a:pt x="1113" y="66800"/>
                  </a:lnTo>
                  <a:lnTo>
                    <a:pt x="1167" y="66764"/>
                  </a:lnTo>
                  <a:lnTo>
                    <a:pt x="1211" y="66746"/>
                  </a:lnTo>
                  <a:lnTo>
                    <a:pt x="1265" y="66719"/>
                  </a:lnTo>
                  <a:lnTo>
                    <a:pt x="1328" y="66710"/>
                  </a:lnTo>
                  <a:lnTo>
                    <a:pt x="1382" y="66701"/>
                  </a:lnTo>
                  <a:lnTo>
                    <a:pt x="1445" y="66692"/>
                  </a:lnTo>
                  <a:close/>
                  <a:moveTo>
                    <a:pt x="3643" y="70478"/>
                  </a:moveTo>
                  <a:lnTo>
                    <a:pt x="3697" y="70487"/>
                  </a:lnTo>
                  <a:lnTo>
                    <a:pt x="3759" y="70505"/>
                  </a:lnTo>
                  <a:lnTo>
                    <a:pt x="3813" y="70523"/>
                  </a:lnTo>
                  <a:lnTo>
                    <a:pt x="3858" y="70550"/>
                  </a:lnTo>
                  <a:lnTo>
                    <a:pt x="3912" y="70577"/>
                  </a:lnTo>
                  <a:lnTo>
                    <a:pt x="3957" y="70613"/>
                  </a:lnTo>
                  <a:lnTo>
                    <a:pt x="4002" y="70649"/>
                  </a:lnTo>
                  <a:lnTo>
                    <a:pt x="4037" y="70694"/>
                  </a:lnTo>
                  <a:lnTo>
                    <a:pt x="4073" y="70738"/>
                  </a:lnTo>
                  <a:lnTo>
                    <a:pt x="4100" y="70783"/>
                  </a:lnTo>
                  <a:lnTo>
                    <a:pt x="4127" y="70837"/>
                  </a:lnTo>
                  <a:lnTo>
                    <a:pt x="4145" y="70891"/>
                  </a:lnTo>
                  <a:lnTo>
                    <a:pt x="4163" y="70954"/>
                  </a:lnTo>
                  <a:lnTo>
                    <a:pt x="4172" y="71008"/>
                  </a:lnTo>
                  <a:lnTo>
                    <a:pt x="4172" y="71070"/>
                  </a:lnTo>
                  <a:lnTo>
                    <a:pt x="4181" y="72461"/>
                  </a:lnTo>
                  <a:lnTo>
                    <a:pt x="4181" y="72515"/>
                  </a:lnTo>
                  <a:lnTo>
                    <a:pt x="4172" y="72578"/>
                  </a:lnTo>
                  <a:lnTo>
                    <a:pt x="4154" y="72631"/>
                  </a:lnTo>
                  <a:lnTo>
                    <a:pt x="4136" y="72685"/>
                  </a:lnTo>
                  <a:lnTo>
                    <a:pt x="4109" y="72739"/>
                  </a:lnTo>
                  <a:lnTo>
                    <a:pt x="4082" y="72793"/>
                  </a:lnTo>
                  <a:lnTo>
                    <a:pt x="4046" y="72838"/>
                  </a:lnTo>
                  <a:lnTo>
                    <a:pt x="4010" y="72883"/>
                  </a:lnTo>
                  <a:lnTo>
                    <a:pt x="3966" y="72918"/>
                  </a:lnTo>
                  <a:lnTo>
                    <a:pt x="3921" y="72954"/>
                  </a:lnTo>
                  <a:lnTo>
                    <a:pt x="3867" y="72981"/>
                  </a:lnTo>
                  <a:lnTo>
                    <a:pt x="3813" y="73008"/>
                  </a:lnTo>
                  <a:lnTo>
                    <a:pt x="3759" y="73026"/>
                  </a:lnTo>
                  <a:lnTo>
                    <a:pt x="3705" y="73044"/>
                  </a:lnTo>
                  <a:lnTo>
                    <a:pt x="3643" y="73053"/>
                  </a:lnTo>
                  <a:lnTo>
                    <a:pt x="3589" y="73053"/>
                  </a:lnTo>
                  <a:lnTo>
                    <a:pt x="1463" y="73062"/>
                  </a:lnTo>
                  <a:lnTo>
                    <a:pt x="1400" y="73062"/>
                  </a:lnTo>
                  <a:lnTo>
                    <a:pt x="1346" y="73053"/>
                  </a:lnTo>
                  <a:lnTo>
                    <a:pt x="1283" y="73035"/>
                  </a:lnTo>
                  <a:lnTo>
                    <a:pt x="1229" y="73017"/>
                  </a:lnTo>
                  <a:lnTo>
                    <a:pt x="1176" y="72990"/>
                  </a:lnTo>
                  <a:lnTo>
                    <a:pt x="1131" y="72963"/>
                  </a:lnTo>
                  <a:lnTo>
                    <a:pt x="1086" y="72927"/>
                  </a:lnTo>
                  <a:lnTo>
                    <a:pt x="1041" y="72892"/>
                  </a:lnTo>
                  <a:lnTo>
                    <a:pt x="1005" y="72847"/>
                  </a:lnTo>
                  <a:lnTo>
                    <a:pt x="969" y="72802"/>
                  </a:lnTo>
                  <a:lnTo>
                    <a:pt x="942" y="72748"/>
                  </a:lnTo>
                  <a:lnTo>
                    <a:pt x="915" y="72694"/>
                  </a:lnTo>
                  <a:lnTo>
                    <a:pt x="897" y="72640"/>
                  </a:lnTo>
                  <a:lnTo>
                    <a:pt x="880" y="72587"/>
                  </a:lnTo>
                  <a:lnTo>
                    <a:pt x="871" y="72524"/>
                  </a:lnTo>
                  <a:lnTo>
                    <a:pt x="862" y="72470"/>
                  </a:lnTo>
                  <a:lnTo>
                    <a:pt x="862" y="71079"/>
                  </a:lnTo>
                  <a:lnTo>
                    <a:pt x="862" y="71017"/>
                  </a:lnTo>
                  <a:lnTo>
                    <a:pt x="871" y="70963"/>
                  </a:lnTo>
                  <a:lnTo>
                    <a:pt x="889" y="70900"/>
                  </a:lnTo>
                  <a:lnTo>
                    <a:pt x="906" y="70846"/>
                  </a:lnTo>
                  <a:lnTo>
                    <a:pt x="933" y="70792"/>
                  </a:lnTo>
                  <a:lnTo>
                    <a:pt x="960" y="70747"/>
                  </a:lnTo>
                  <a:lnTo>
                    <a:pt x="996" y="70703"/>
                  </a:lnTo>
                  <a:lnTo>
                    <a:pt x="1032" y="70658"/>
                  </a:lnTo>
                  <a:lnTo>
                    <a:pt x="1077" y="70622"/>
                  </a:lnTo>
                  <a:lnTo>
                    <a:pt x="1122" y="70586"/>
                  </a:lnTo>
                  <a:lnTo>
                    <a:pt x="1176" y="70559"/>
                  </a:lnTo>
                  <a:lnTo>
                    <a:pt x="1220" y="70532"/>
                  </a:lnTo>
                  <a:lnTo>
                    <a:pt x="1283" y="70505"/>
                  </a:lnTo>
                  <a:lnTo>
                    <a:pt x="1337" y="70496"/>
                  </a:lnTo>
                  <a:lnTo>
                    <a:pt x="1400" y="70487"/>
                  </a:lnTo>
                  <a:lnTo>
                    <a:pt x="1454" y="70478"/>
                  </a:lnTo>
                  <a:close/>
                  <a:moveTo>
                    <a:pt x="3652" y="74264"/>
                  </a:moveTo>
                  <a:lnTo>
                    <a:pt x="3705" y="74273"/>
                  </a:lnTo>
                  <a:lnTo>
                    <a:pt x="3768" y="74291"/>
                  </a:lnTo>
                  <a:lnTo>
                    <a:pt x="3822" y="74309"/>
                  </a:lnTo>
                  <a:lnTo>
                    <a:pt x="3876" y="74336"/>
                  </a:lnTo>
                  <a:lnTo>
                    <a:pt x="3921" y="74363"/>
                  </a:lnTo>
                  <a:lnTo>
                    <a:pt x="3966" y="74399"/>
                  </a:lnTo>
                  <a:lnTo>
                    <a:pt x="4010" y="74435"/>
                  </a:lnTo>
                  <a:lnTo>
                    <a:pt x="4046" y="74479"/>
                  </a:lnTo>
                  <a:lnTo>
                    <a:pt x="4082" y="74524"/>
                  </a:lnTo>
                  <a:lnTo>
                    <a:pt x="4109" y="74578"/>
                  </a:lnTo>
                  <a:lnTo>
                    <a:pt x="4136" y="74623"/>
                  </a:lnTo>
                  <a:lnTo>
                    <a:pt x="4163" y="74686"/>
                  </a:lnTo>
                  <a:lnTo>
                    <a:pt x="4172" y="74740"/>
                  </a:lnTo>
                  <a:lnTo>
                    <a:pt x="4181" y="74793"/>
                  </a:lnTo>
                  <a:lnTo>
                    <a:pt x="4190" y="74856"/>
                  </a:lnTo>
                  <a:lnTo>
                    <a:pt x="4190" y="76247"/>
                  </a:lnTo>
                  <a:lnTo>
                    <a:pt x="4190" y="76310"/>
                  </a:lnTo>
                  <a:lnTo>
                    <a:pt x="4181" y="76363"/>
                  </a:lnTo>
                  <a:lnTo>
                    <a:pt x="4163" y="76426"/>
                  </a:lnTo>
                  <a:lnTo>
                    <a:pt x="4145" y="76480"/>
                  </a:lnTo>
                  <a:lnTo>
                    <a:pt x="4118" y="76534"/>
                  </a:lnTo>
                  <a:lnTo>
                    <a:pt x="4091" y="76579"/>
                  </a:lnTo>
                  <a:lnTo>
                    <a:pt x="4055" y="76624"/>
                  </a:lnTo>
                  <a:lnTo>
                    <a:pt x="4019" y="76668"/>
                  </a:lnTo>
                  <a:lnTo>
                    <a:pt x="3975" y="76704"/>
                  </a:lnTo>
                  <a:lnTo>
                    <a:pt x="3930" y="76740"/>
                  </a:lnTo>
                  <a:lnTo>
                    <a:pt x="3876" y="76767"/>
                  </a:lnTo>
                  <a:lnTo>
                    <a:pt x="3831" y="76794"/>
                  </a:lnTo>
                  <a:lnTo>
                    <a:pt x="3768" y="76812"/>
                  </a:lnTo>
                  <a:lnTo>
                    <a:pt x="3714" y="76830"/>
                  </a:lnTo>
                  <a:lnTo>
                    <a:pt x="3661" y="76839"/>
                  </a:lnTo>
                  <a:lnTo>
                    <a:pt x="3598" y="76839"/>
                  </a:lnTo>
                  <a:lnTo>
                    <a:pt x="1472" y="76848"/>
                  </a:lnTo>
                  <a:lnTo>
                    <a:pt x="1409" y="76848"/>
                  </a:lnTo>
                  <a:lnTo>
                    <a:pt x="1355" y="76839"/>
                  </a:lnTo>
                  <a:lnTo>
                    <a:pt x="1301" y="76821"/>
                  </a:lnTo>
                  <a:lnTo>
                    <a:pt x="1238" y="76803"/>
                  </a:lnTo>
                  <a:lnTo>
                    <a:pt x="1194" y="76776"/>
                  </a:lnTo>
                  <a:lnTo>
                    <a:pt x="1140" y="76749"/>
                  </a:lnTo>
                  <a:lnTo>
                    <a:pt x="1095" y="76713"/>
                  </a:lnTo>
                  <a:lnTo>
                    <a:pt x="1050" y="76677"/>
                  </a:lnTo>
                  <a:lnTo>
                    <a:pt x="1014" y="76633"/>
                  </a:lnTo>
                  <a:lnTo>
                    <a:pt x="978" y="76588"/>
                  </a:lnTo>
                  <a:lnTo>
                    <a:pt x="951" y="76534"/>
                  </a:lnTo>
                  <a:lnTo>
                    <a:pt x="924" y="76489"/>
                  </a:lnTo>
                  <a:lnTo>
                    <a:pt x="906" y="76435"/>
                  </a:lnTo>
                  <a:lnTo>
                    <a:pt x="889" y="76372"/>
                  </a:lnTo>
                  <a:lnTo>
                    <a:pt x="880" y="76319"/>
                  </a:lnTo>
                  <a:lnTo>
                    <a:pt x="880" y="76256"/>
                  </a:lnTo>
                  <a:lnTo>
                    <a:pt x="871" y="74865"/>
                  </a:lnTo>
                  <a:lnTo>
                    <a:pt x="880" y="74802"/>
                  </a:lnTo>
                  <a:lnTo>
                    <a:pt x="889" y="74749"/>
                  </a:lnTo>
                  <a:lnTo>
                    <a:pt x="897" y="74695"/>
                  </a:lnTo>
                  <a:lnTo>
                    <a:pt x="915" y="74632"/>
                  </a:lnTo>
                  <a:lnTo>
                    <a:pt x="942" y="74587"/>
                  </a:lnTo>
                  <a:lnTo>
                    <a:pt x="969" y="74533"/>
                  </a:lnTo>
                  <a:lnTo>
                    <a:pt x="1005" y="74488"/>
                  </a:lnTo>
                  <a:lnTo>
                    <a:pt x="1050" y="74444"/>
                  </a:lnTo>
                  <a:lnTo>
                    <a:pt x="1086" y="74408"/>
                  </a:lnTo>
                  <a:lnTo>
                    <a:pt x="1131" y="74372"/>
                  </a:lnTo>
                  <a:lnTo>
                    <a:pt x="1185" y="74345"/>
                  </a:lnTo>
                  <a:lnTo>
                    <a:pt x="1238" y="74318"/>
                  </a:lnTo>
                  <a:lnTo>
                    <a:pt x="1292" y="74300"/>
                  </a:lnTo>
                  <a:lnTo>
                    <a:pt x="1346" y="74282"/>
                  </a:lnTo>
                  <a:lnTo>
                    <a:pt x="1409" y="74273"/>
                  </a:lnTo>
                  <a:lnTo>
                    <a:pt x="1463" y="74273"/>
                  </a:lnTo>
                  <a:lnTo>
                    <a:pt x="3589" y="74264"/>
                  </a:lnTo>
                  <a:close/>
                  <a:moveTo>
                    <a:pt x="4737" y="0"/>
                  </a:moveTo>
                  <a:lnTo>
                    <a:pt x="0" y="9"/>
                  </a:lnTo>
                  <a:lnTo>
                    <a:pt x="225" y="79683"/>
                  </a:lnTo>
                  <a:lnTo>
                    <a:pt x="4961" y="79665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2"/>
            <p:cNvSpPr/>
            <p:nvPr/>
          </p:nvSpPr>
          <p:spPr>
            <a:xfrm rot="5400000">
              <a:off x="5569005" y="1874142"/>
              <a:ext cx="790329" cy="636432"/>
            </a:xfrm>
            <a:custGeom>
              <a:avLst/>
              <a:gdLst/>
              <a:ahLst/>
              <a:cxnLst/>
              <a:rect l="l" t="t" r="r" b="b"/>
              <a:pathLst>
                <a:path w="17558" h="14139" extrusionOk="0">
                  <a:moveTo>
                    <a:pt x="16634" y="0"/>
                  </a:moveTo>
                  <a:lnTo>
                    <a:pt x="880" y="45"/>
                  </a:lnTo>
                  <a:lnTo>
                    <a:pt x="790" y="54"/>
                  </a:lnTo>
                  <a:lnTo>
                    <a:pt x="701" y="63"/>
                  </a:lnTo>
                  <a:lnTo>
                    <a:pt x="620" y="81"/>
                  </a:lnTo>
                  <a:lnTo>
                    <a:pt x="539" y="117"/>
                  </a:lnTo>
                  <a:lnTo>
                    <a:pt x="458" y="153"/>
                  </a:lnTo>
                  <a:lnTo>
                    <a:pt x="387" y="198"/>
                  </a:lnTo>
                  <a:lnTo>
                    <a:pt x="324" y="252"/>
                  </a:lnTo>
                  <a:lnTo>
                    <a:pt x="261" y="305"/>
                  </a:lnTo>
                  <a:lnTo>
                    <a:pt x="207" y="368"/>
                  </a:lnTo>
                  <a:lnTo>
                    <a:pt x="153" y="440"/>
                  </a:lnTo>
                  <a:lnTo>
                    <a:pt x="109" y="512"/>
                  </a:lnTo>
                  <a:lnTo>
                    <a:pt x="73" y="583"/>
                  </a:lnTo>
                  <a:lnTo>
                    <a:pt x="46" y="664"/>
                  </a:lnTo>
                  <a:lnTo>
                    <a:pt x="19" y="754"/>
                  </a:lnTo>
                  <a:lnTo>
                    <a:pt x="10" y="835"/>
                  </a:lnTo>
                  <a:lnTo>
                    <a:pt x="1" y="924"/>
                  </a:lnTo>
                  <a:lnTo>
                    <a:pt x="37" y="13260"/>
                  </a:lnTo>
                  <a:lnTo>
                    <a:pt x="46" y="13350"/>
                  </a:lnTo>
                  <a:lnTo>
                    <a:pt x="55" y="13430"/>
                  </a:lnTo>
                  <a:lnTo>
                    <a:pt x="82" y="13520"/>
                  </a:lnTo>
                  <a:lnTo>
                    <a:pt x="109" y="13601"/>
                  </a:lnTo>
                  <a:lnTo>
                    <a:pt x="144" y="13672"/>
                  </a:lnTo>
                  <a:lnTo>
                    <a:pt x="189" y="13744"/>
                  </a:lnTo>
                  <a:lnTo>
                    <a:pt x="243" y="13816"/>
                  </a:lnTo>
                  <a:lnTo>
                    <a:pt x="297" y="13879"/>
                  </a:lnTo>
                  <a:lnTo>
                    <a:pt x="360" y="13933"/>
                  </a:lnTo>
                  <a:lnTo>
                    <a:pt x="432" y="13986"/>
                  </a:lnTo>
                  <a:lnTo>
                    <a:pt x="503" y="14031"/>
                  </a:lnTo>
                  <a:lnTo>
                    <a:pt x="575" y="14067"/>
                  </a:lnTo>
                  <a:lnTo>
                    <a:pt x="656" y="14094"/>
                  </a:lnTo>
                  <a:lnTo>
                    <a:pt x="745" y="14121"/>
                  </a:lnTo>
                  <a:lnTo>
                    <a:pt x="835" y="14130"/>
                  </a:lnTo>
                  <a:lnTo>
                    <a:pt x="925" y="14139"/>
                  </a:lnTo>
                  <a:lnTo>
                    <a:pt x="16678" y="14094"/>
                  </a:lnTo>
                  <a:lnTo>
                    <a:pt x="16768" y="14085"/>
                  </a:lnTo>
                  <a:lnTo>
                    <a:pt x="16858" y="14076"/>
                  </a:lnTo>
                  <a:lnTo>
                    <a:pt x="16939" y="14049"/>
                  </a:lnTo>
                  <a:lnTo>
                    <a:pt x="17019" y="14022"/>
                  </a:lnTo>
                  <a:lnTo>
                    <a:pt x="17091" y="13986"/>
                  </a:lnTo>
                  <a:lnTo>
                    <a:pt x="17172" y="13942"/>
                  </a:lnTo>
                  <a:lnTo>
                    <a:pt x="17235" y="13888"/>
                  </a:lnTo>
                  <a:lnTo>
                    <a:pt x="17297" y="13834"/>
                  </a:lnTo>
                  <a:lnTo>
                    <a:pt x="17351" y="13771"/>
                  </a:lnTo>
                  <a:lnTo>
                    <a:pt x="17405" y="13699"/>
                  </a:lnTo>
                  <a:lnTo>
                    <a:pt x="17450" y="13628"/>
                  </a:lnTo>
                  <a:lnTo>
                    <a:pt x="17486" y="13547"/>
                  </a:lnTo>
                  <a:lnTo>
                    <a:pt x="17513" y="13466"/>
                  </a:lnTo>
                  <a:lnTo>
                    <a:pt x="17540" y="13385"/>
                  </a:lnTo>
                  <a:lnTo>
                    <a:pt x="17549" y="13296"/>
                  </a:lnTo>
                  <a:lnTo>
                    <a:pt x="17558" y="13206"/>
                  </a:lnTo>
                  <a:lnTo>
                    <a:pt x="17522" y="879"/>
                  </a:lnTo>
                  <a:lnTo>
                    <a:pt x="17513" y="790"/>
                  </a:lnTo>
                  <a:lnTo>
                    <a:pt x="17504" y="700"/>
                  </a:lnTo>
                  <a:lnTo>
                    <a:pt x="17477" y="619"/>
                  </a:lnTo>
                  <a:lnTo>
                    <a:pt x="17450" y="539"/>
                  </a:lnTo>
                  <a:lnTo>
                    <a:pt x="17414" y="458"/>
                  </a:lnTo>
                  <a:lnTo>
                    <a:pt x="17369" y="386"/>
                  </a:lnTo>
                  <a:lnTo>
                    <a:pt x="17315" y="323"/>
                  </a:lnTo>
                  <a:lnTo>
                    <a:pt x="17262" y="260"/>
                  </a:lnTo>
                  <a:lnTo>
                    <a:pt x="17199" y="198"/>
                  </a:lnTo>
                  <a:lnTo>
                    <a:pt x="17127" y="153"/>
                  </a:lnTo>
                  <a:lnTo>
                    <a:pt x="17055" y="108"/>
                  </a:lnTo>
                  <a:lnTo>
                    <a:pt x="16983" y="72"/>
                  </a:lnTo>
                  <a:lnTo>
                    <a:pt x="16903" y="36"/>
                  </a:lnTo>
                  <a:lnTo>
                    <a:pt x="16813" y="18"/>
                  </a:lnTo>
                  <a:lnTo>
                    <a:pt x="16723" y="9"/>
                  </a:lnTo>
                  <a:lnTo>
                    <a:pt x="166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2"/>
            <p:cNvSpPr/>
            <p:nvPr/>
          </p:nvSpPr>
          <p:spPr>
            <a:xfrm rot="5400000">
              <a:off x="4875051" y="1876348"/>
              <a:ext cx="790329" cy="636072"/>
            </a:xfrm>
            <a:custGeom>
              <a:avLst/>
              <a:gdLst/>
              <a:ahLst/>
              <a:cxnLst/>
              <a:rect l="l" t="t" r="r" b="b"/>
              <a:pathLst>
                <a:path w="17558" h="14131" extrusionOk="0">
                  <a:moveTo>
                    <a:pt x="16633" y="1"/>
                  </a:moveTo>
                  <a:lnTo>
                    <a:pt x="880" y="37"/>
                  </a:lnTo>
                  <a:lnTo>
                    <a:pt x="790" y="46"/>
                  </a:lnTo>
                  <a:lnTo>
                    <a:pt x="700" y="55"/>
                  </a:lnTo>
                  <a:lnTo>
                    <a:pt x="620" y="82"/>
                  </a:lnTo>
                  <a:lnTo>
                    <a:pt x="539" y="109"/>
                  </a:lnTo>
                  <a:lnTo>
                    <a:pt x="458" y="144"/>
                  </a:lnTo>
                  <a:lnTo>
                    <a:pt x="387" y="189"/>
                  </a:lnTo>
                  <a:lnTo>
                    <a:pt x="324" y="243"/>
                  </a:lnTo>
                  <a:lnTo>
                    <a:pt x="261" y="297"/>
                  </a:lnTo>
                  <a:lnTo>
                    <a:pt x="198" y="360"/>
                  </a:lnTo>
                  <a:lnTo>
                    <a:pt x="153" y="431"/>
                  </a:lnTo>
                  <a:lnTo>
                    <a:pt x="108" y="503"/>
                  </a:lnTo>
                  <a:lnTo>
                    <a:pt x="73" y="584"/>
                  </a:lnTo>
                  <a:lnTo>
                    <a:pt x="37" y="665"/>
                  </a:lnTo>
                  <a:lnTo>
                    <a:pt x="19" y="745"/>
                  </a:lnTo>
                  <a:lnTo>
                    <a:pt x="1" y="835"/>
                  </a:lnTo>
                  <a:lnTo>
                    <a:pt x="1" y="925"/>
                  </a:lnTo>
                  <a:lnTo>
                    <a:pt x="37" y="13251"/>
                  </a:lnTo>
                  <a:lnTo>
                    <a:pt x="37" y="13341"/>
                  </a:lnTo>
                  <a:lnTo>
                    <a:pt x="55" y="13431"/>
                  </a:lnTo>
                  <a:lnTo>
                    <a:pt x="73" y="13512"/>
                  </a:lnTo>
                  <a:lnTo>
                    <a:pt x="108" y="13592"/>
                  </a:lnTo>
                  <a:lnTo>
                    <a:pt x="144" y="13673"/>
                  </a:lnTo>
                  <a:lnTo>
                    <a:pt x="189" y="13745"/>
                  </a:lnTo>
                  <a:lnTo>
                    <a:pt x="234" y="13808"/>
                  </a:lnTo>
                  <a:lnTo>
                    <a:pt x="297" y="13870"/>
                  </a:lnTo>
                  <a:lnTo>
                    <a:pt x="360" y="13933"/>
                  </a:lnTo>
                  <a:lnTo>
                    <a:pt x="422" y="13978"/>
                  </a:lnTo>
                  <a:lnTo>
                    <a:pt x="503" y="14023"/>
                  </a:lnTo>
                  <a:lnTo>
                    <a:pt x="575" y="14059"/>
                  </a:lnTo>
                  <a:lnTo>
                    <a:pt x="656" y="14095"/>
                  </a:lnTo>
                  <a:lnTo>
                    <a:pt x="745" y="14113"/>
                  </a:lnTo>
                  <a:lnTo>
                    <a:pt x="826" y="14131"/>
                  </a:lnTo>
                  <a:lnTo>
                    <a:pt x="916" y="14131"/>
                  </a:lnTo>
                  <a:lnTo>
                    <a:pt x="16678" y="14086"/>
                  </a:lnTo>
                  <a:lnTo>
                    <a:pt x="16768" y="14086"/>
                  </a:lnTo>
                  <a:lnTo>
                    <a:pt x="16849" y="14068"/>
                  </a:lnTo>
                  <a:lnTo>
                    <a:pt x="16938" y="14050"/>
                  </a:lnTo>
                  <a:lnTo>
                    <a:pt x="17019" y="14014"/>
                  </a:lnTo>
                  <a:lnTo>
                    <a:pt x="17091" y="13978"/>
                  </a:lnTo>
                  <a:lnTo>
                    <a:pt x="17163" y="13933"/>
                  </a:lnTo>
                  <a:lnTo>
                    <a:pt x="17234" y="13879"/>
                  </a:lnTo>
                  <a:lnTo>
                    <a:pt x="17297" y="13826"/>
                  </a:lnTo>
                  <a:lnTo>
                    <a:pt x="17351" y="13763"/>
                  </a:lnTo>
                  <a:lnTo>
                    <a:pt x="17405" y="13700"/>
                  </a:lnTo>
                  <a:lnTo>
                    <a:pt x="17450" y="13619"/>
                  </a:lnTo>
                  <a:lnTo>
                    <a:pt x="17486" y="13547"/>
                  </a:lnTo>
                  <a:lnTo>
                    <a:pt x="17513" y="13467"/>
                  </a:lnTo>
                  <a:lnTo>
                    <a:pt x="17539" y="13377"/>
                  </a:lnTo>
                  <a:lnTo>
                    <a:pt x="17548" y="13296"/>
                  </a:lnTo>
                  <a:lnTo>
                    <a:pt x="17557" y="13207"/>
                  </a:lnTo>
                  <a:lnTo>
                    <a:pt x="17522" y="871"/>
                  </a:lnTo>
                  <a:lnTo>
                    <a:pt x="17513" y="781"/>
                  </a:lnTo>
                  <a:lnTo>
                    <a:pt x="17504" y="701"/>
                  </a:lnTo>
                  <a:lnTo>
                    <a:pt x="17477" y="611"/>
                  </a:lnTo>
                  <a:lnTo>
                    <a:pt x="17450" y="530"/>
                  </a:lnTo>
                  <a:lnTo>
                    <a:pt x="17414" y="458"/>
                  </a:lnTo>
                  <a:lnTo>
                    <a:pt x="17369" y="387"/>
                  </a:lnTo>
                  <a:lnTo>
                    <a:pt x="17315" y="315"/>
                  </a:lnTo>
                  <a:lnTo>
                    <a:pt x="17261" y="252"/>
                  </a:lnTo>
                  <a:lnTo>
                    <a:pt x="17199" y="198"/>
                  </a:lnTo>
                  <a:lnTo>
                    <a:pt x="17127" y="144"/>
                  </a:lnTo>
                  <a:lnTo>
                    <a:pt x="17055" y="100"/>
                  </a:lnTo>
                  <a:lnTo>
                    <a:pt x="16974" y="64"/>
                  </a:lnTo>
                  <a:lnTo>
                    <a:pt x="16894" y="37"/>
                  </a:lnTo>
                  <a:lnTo>
                    <a:pt x="16813" y="10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2"/>
            <p:cNvSpPr/>
            <p:nvPr/>
          </p:nvSpPr>
          <p:spPr>
            <a:xfrm rot="5400000">
              <a:off x="4177653" y="1877991"/>
              <a:ext cx="789924" cy="636432"/>
            </a:xfrm>
            <a:custGeom>
              <a:avLst/>
              <a:gdLst/>
              <a:ahLst/>
              <a:cxnLst/>
              <a:rect l="l" t="t" r="r" b="b"/>
              <a:pathLst>
                <a:path w="17549" h="14139" extrusionOk="0">
                  <a:moveTo>
                    <a:pt x="16633" y="0"/>
                  </a:moveTo>
                  <a:lnTo>
                    <a:pt x="880" y="45"/>
                  </a:lnTo>
                  <a:lnTo>
                    <a:pt x="790" y="54"/>
                  </a:lnTo>
                  <a:lnTo>
                    <a:pt x="700" y="63"/>
                  </a:lnTo>
                  <a:lnTo>
                    <a:pt x="620" y="81"/>
                  </a:lnTo>
                  <a:lnTo>
                    <a:pt x="539" y="117"/>
                  </a:lnTo>
                  <a:lnTo>
                    <a:pt x="458" y="153"/>
                  </a:lnTo>
                  <a:lnTo>
                    <a:pt x="386" y="198"/>
                  </a:lnTo>
                  <a:lnTo>
                    <a:pt x="315" y="251"/>
                  </a:lnTo>
                  <a:lnTo>
                    <a:pt x="252" y="305"/>
                  </a:lnTo>
                  <a:lnTo>
                    <a:pt x="198" y="368"/>
                  </a:lnTo>
                  <a:lnTo>
                    <a:pt x="144" y="440"/>
                  </a:lnTo>
                  <a:lnTo>
                    <a:pt x="108" y="512"/>
                  </a:lnTo>
                  <a:lnTo>
                    <a:pt x="63" y="583"/>
                  </a:lnTo>
                  <a:lnTo>
                    <a:pt x="36" y="664"/>
                  </a:lnTo>
                  <a:lnTo>
                    <a:pt x="19" y="754"/>
                  </a:lnTo>
                  <a:lnTo>
                    <a:pt x="1" y="834"/>
                  </a:lnTo>
                  <a:lnTo>
                    <a:pt x="1" y="924"/>
                  </a:lnTo>
                  <a:lnTo>
                    <a:pt x="36" y="13260"/>
                  </a:lnTo>
                  <a:lnTo>
                    <a:pt x="36" y="13349"/>
                  </a:lnTo>
                  <a:lnTo>
                    <a:pt x="54" y="13430"/>
                  </a:lnTo>
                  <a:lnTo>
                    <a:pt x="72" y="13520"/>
                  </a:lnTo>
                  <a:lnTo>
                    <a:pt x="99" y="13601"/>
                  </a:lnTo>
                  <a:lnTo>
                    <a:pt x="144" y="13672"/>
                  </a:lnTo>
                  <a:lnTo>
                    <a:pt x="189" y="13744"/>
                  </a:lnTo>
                  <a:lnTo>
                    <a:pt x="234" y="13816"/>
                  </a:lnTo>
                  <a:lnTo>
                    <a:pt x="297" y="13879"/>
                  </a:lnTo>
                  <a:lnTo>
                    <a:pt x="359" y="13932"/>
                  </a:lnTo>
                  <a:lnTo>
                    <a:pt x="422" y="13986"/>
                  </a:lnTo>
                  <a:lnTo>
                    <a:pt x="494" y="14031"/>
                  </a:lnTo>
                  <a:lnTo>
                    <a:pt x="575" y="14067"/>
                  </a:lnTo>
                  <a:lnTo>
                    <a:pt x="655" y="14094"/>
                  </a:lnTo>
                  <a:lnTo>
                    <a:pt x="736" y="14121"/>
                  </a:lnTo>
                  <a:lnTo>
                    <a:pt x="826" y="14130"/>
                  </a:lnTo>
                  <a:lnTo>
                    <a:pt x="916" y="14139"/>
                  </a:lnTo>
                  <a:lnTo>
                    <a:pt x="16669" y="14094"/>
                  </a:lnTo>
                  <a:lnTo>
                    <a:pt x="16759" y="14085"/>
                  </a:lnTo>
                  <a:lnTo>
                    <a:pt x="16849" y="14076"/>
                  </a:lnTo>
                  <a:lnTo>
                    <a:pt x="16929" y="14049"/>
                  </a:lnTo>
                  <a:lnTo>
                    <a:pt x="17010" y="14022"/>
                  </a:lnTo>
                  <a:lnTo>
                    <a:pt x="17091" y="13986"/>
                  </a:lnTo>
                  <a:lnTo>
                    <a:pt x="17163" y="13941"/>
                  </a:lnTo>
                  <a:lnTo>
                    <a:pt x="17234" y="13888"/>
                  </a:lnTo>
                  <a:lnTo>
                    <a:pt x="17297" y="13834"/>
                  </a:lnTo>
                  <a:lnTo>
                    <a:pt x="17351" y="13771"/>
                  </a:lnTo>
                  <a:lnTo>
                    <a:pt x="17405" y="13699"/>
                  </a:lnTo>
                  <a:lnTo>
                    <a:pt x="17450" y="13627"/>
                  </a:lnTo>
                  <a:lnTo>
                    <a:pt x="17486" y="13547"/>
                  </a:lnTo>
                  <a:lnTo>
                    <a:pt x="17512" y="13466"/>
                  </a:lnTo>
                  <a:lnTo>
                    <a:pt x="17530" y="13385"/>
                  </a:lnTo>
                  <a:lnTo>
                    <a:pt x="17548" y="13296"/>
                  </a:lnTo>
                  <a:lnTo>
                    <a:pt x="17548" y="13206"/>
                  </a:lnTo>
                  <a:lnTo>
                    <a:pt x="17512" y="879"/>
                  </a:lnTo>
                  <a:lnTo>
                    <a:pt x="17512" y="790"/>
                  </a:lnTo>
                  <a:lnTo>
                    <a:pt x="17494" y="700"/>
                  </a:lnTo>
                  <a:lnTo>
                    <a:pt x="17477" y="619"/>
                  </a:lnTo>
                  <a:lnTo>
                    <a:pt x="17450" y="538"/>
                  </a:lnTo>
                  <a:lnTo>
                    <a:pt x="17405" y="458"/>
                  </a:lnTo>
                  <a:lnTo>
                    <a:pt x="17369" y="386"/>
                  </a:lnTo>
                  <a:lnTo>
                    <a:pt x="17315" y="323"/>
                  </a:lnTo>
                  <a:lnTo>
                    <a:pt x="17252" y="260"/>
                  </a:lnTo>
                  <a:lnTo>
                    <a:pt x="17189" y="198"/>
                  </a:lnTo>
                  <a:lnTo>
                    <a:pt x="17127" y="153"/>
                  </a:lnTo>
                  <a:lnTo>
                    <a:pt x="17055" y="108"/>
                  </a:lnTo>
                  <a:lnTo>
                    <a:pt x="16974" y="72"/>
                  </a:lnTo>
                  <a:lnTo>
                    <a:pt x="16893" y="36"/>
                  </a:lnTo>
                  <a:lnTo>
                    <a:pt x="16813" y="18"/>
                  </a:lnTo>
                  <a:lnTo>
                    <a:pt x="16723" y="9"/>
                  </a:lnTo>
                  <a:lnTo>
                    <a:pt x="166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2"/>
            <p:cNvSpPr/>
            <p:nvPr/>
          </p:nvSpPr>
          <p:spPr>
            <a:xfrm rot="5400000">
              <a:off x="3483698" y="1880196"/>
              <a:ext cx="789924" cy="636072"/>
            </a:xfrm>
            <a:custGeom>
              <a:avLst/>
              <a:gdLst/>
              <a:ahLst/>
              <a:cxnLst/>
              <a:rect l="l" t="t" r="r" b="b"/>
              <a:pathLst>
                <a:path w="17549" h="14131" extrusionOk="0">
                  <a:moveTo>
                    <a:pt x="16633" y="1"/>
                  </a:moveTo>
                  <a:lnTo>
                    <a:pt x="871" y="37"/>
                  </a:lnTo>
                  <a:lnTo>
                    <a:pt x="781" y="46"/>
                  </a:lnTo>
                  <a:lnTo>
                    <a:pt x="700" y="55"/>
                  </a:lnTo>
                  <a:lnTo>
                    <a:pt x="610" y="81"/>
                  </a:lnTo>
                  <a:lnTo>
                    <a:pt x="530" y="108"/>
                  </a:lnTo>
                  <a:lnTo>
                    <a:pt x="458" y="144"/>
                  </a:lnTo>
                  <a:lnTo>
                    <a:pt x="386" y="189"/>
                  </a:lnTo>
                  <a:lnTo>
                    <a:pt x="314" y="243"/>
                  </a:lnTo>
                  <a:lnTo>
                    <a:pt x="252" y="297"/>
                  </a:lnTo>
                  <a:lnTo>
                    <a:pt x="198" y="360"/>
                  </a:lnTo>
                  <a:lnTo>
                    <a:pt x="144" y="431"/>
                  </a:lnTo>
                  <a:lnTo>
                    <a:pt x="99" y="503"/>
                  </a:lnTo>
                  <a:lnTo>
                    <a:pt x="63" y="584"/>
                  </a:lnTo>
                  <a:lnTo>
                    <a:pt x="36" y="665"/>
                  </a:lnTo>
                  <a:lnTo>
                    <a:pt x="9" y="745"/>
                  </a:lnTo>
                  <a:lnTo>
                    <a:pt x="0" y="835"/>
                  </a:lnTo>
                  <a:lnTo>
                    <a:pt x="0" y="925"/>
                  </a:lnTo>
                  <a:lnTo>
                    <a:pt x="27" y="13251"/>
                  </a:lnTo>
                  <a:lnTo>
                    <a:pt x="36" y="13341"/>
                  </a:lnTo>
                  <a:lnTo>
                    <a:pt x="45" y="13431"/>
                  </a:lnTo>
                  <a:lnTo>
                    <a:pt x="72" y="13511"/>
                  </a:lnTo>
                  <a:lnTo>
                    <a:pt x="99" y="13592"/>
                  </a:lnTo>
                  <a:lnTo>
                    <a:pt x="135" y="13673"/>
                  </a:lnTo>
                  <a:lnTo>
                    <a:pt x="180" y="13745"/>
                  </a:lnTo>
                  <a:lnTo>
                    <a:pt x="234" y="13807"/>
                  </a:lnTo>
                  <a:lnTo>
                    <a:pt x="288" y="13870"/>
                  </a:lnTo>
                  <a:lnTo>
                    <a:pt x="350" y="13933"/>
                  </a:lnTo>
                  <a:lnTo>
                    <a:pt x="422" y="13978"/>
                  </a:lnTo>
                  <a:lnTo>
                    <a:pt x="494" y="14023"/>
                  </a:lnTo>
                  <a:lnTo>
                    <a:pt x="575" y="14059"/>
                  </a:lnTo>
                  <a:lnTo>
                    <a:pt x="655" y="14095"/>
                  </a:lnTo>
                  <a:lnTo>
                    <a:pt x="736" y="14112"/>
                  </a:lnTo>
                  <a:lnTo>
                    <a:pt x="826" y="14130"/>
                  </a:lnTo>
                  <a:lnTo>
                    <a:pt x="916" y="14130"/>
                  </a:lnTo>
                  <a:lnTo>
                    <a:pt x="16669" y="14086"/>
                  </a:lnTo>
                  <a:lnTo>
                    <a:pt x="16759" y="14086"/>
                  </a:lnTo>
                  <a:lnTo>
                    <a:pt x="16848" y="14068"/>
                  </a:lnTo>
                  <a:lnTo>
                    <a:pt x="16929" y="14050"/>
                  </a:lnTo>
                  <a:lnTo>
                    <a:pt x="17010" y="14014"/>
                  </a:lnTo>
                  <a:lnTo>
                    <a:pt x="17091" y="13978"/>
                  </a:lnTo>
                  <a:lnTo>
                    <a:pt x="17162" y="13933"/>
                  </a:lnTo>
                  <a:lnTo>
                    <a:pt x="17225" y="13879"/>
                  </a:lnTo>
                  <a:lnTo>
                    <a:pt x="17288" y="13825"/>
                  </a:lnTo>
                  <a:lnTo>
                    <a:pt x="17351" y="13763"/>
                  </a:lnTo>
                  <a:lnTo>
                    <a:pt x="17396" y="13700"/>
                  </a:lnTo>
                  <a:lnTo>
                    <a:pt x="17441" y="13619"/>
                  </a:lnTo>
                  <a:lnTo>
                    <a:pt x="17476" y="13547"/>
                  </a:lnTo>
                  <a:lnTo>
                    <a:pt x="17512" y="13467"/>
                  </a:lnTo>
                  <a:lnTo>
                    <a:pt x="17530" y="13377"/>
                  </a:lnTo>
                  <a:lnTo>
                    <a:pt x="17548" y="13296"/>
                  </a:lnTo>
                  <a:lnTo>
                    <a:pt x="17548" y="13206"/>
                  </a:lnTo>
                  <a:lnTo>
                    <a:pt x="17512" y="871"/>
                  </a:lnTo>
                  <a:lnTo>
                    <a:pt x="17512" y="781"/>
                  </a:lnTo>
                  <a:lnTo>
                    <a:pt x="17494" y="700"/>
                  </a:lnTo>
                  <a:lnTo>
                    <a:pt x="17476" y="611"/>
                  </a:lnTo>
                  <a:lnTo>
                    <a:pt x="17441" y="530"/>
                  </a:lnTo>
                  <a:lnTo>
                    <a:pt x="17405" y="458"/>
                  </a:lnTo>
                  <a:lnTo>
                    <a:pt x="17360" y="386"/>
                  </a:lnTo>
                  <a:lnTo>
                    <a:pt x="17315" y="315"/>
                  </a:lnTo>
                  <a:lnTo>
                    <a:pt x="17252" y="252"/>
                  </a:lnTo>
                  <a:lnTo>
                    <a:pt x="17189" y="198"/>
                  </a:lnTo>
                  <a:lnTo>
                    <a:pt x="17127" y="144"/>
                  </a:lnTo>
                  <a:lnTo>
                    <a:pt x="17055" y="99"/>
                  </a:lnTo>
                  <a:lnTo>
                    <a:pt x="16974" y="64"/>
                  </a:lnTo>
                  <a:lnTo>
                    <a:pt x="16893" y="37"/>
                  </a:lnTo>
                  <a:lnTo>
                    <a:pt x="16804" y="10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2"/>
            <p:cNvSpPr/>
            <p:nvPr/>
          </p:nvSpPr>
          <p:spPr>
            <a:xfrm rot="5400000">
              <a:off x="2784725" y="1884225"/>
              <a:ext cx="789879" cy="636072"/>
            </a:xfrm>
            <a:custGeom>
              <a:avLst/>
              <a:gdLst/>
              <a:ahLst/>
              <a:cxnLst/>
              <a:rect l="l" t="t" r="r" b="b"/>
              <a:pathLst>
                <a:path w="17548" h="14131" extrusionOk="0">
                  <a:moveTo>
                    <a:pt x="16633" y="1"/>
                  </a:moveTo>
                  <a:lnTo>
                    <a:pt x="879" y="37"/>
                  </a:lnTo>
                  <a:lnTo>
                    <a:pt x="790" y="46"/>
                  </a:lnTo>
                  <a:lnTo>
                    <a:pt x="700" y="55"/>
                  </a:lnTo>
                  <a:lnTo>
                    <a:pt x="610" y="82"/>
                  </a:lnTo>
                  <a:lnTo>
                    <a:pt x="529" y="109"/>
                  </a:lnTo>
                  <a:lnTo>
                    <a:pt x="458" y="144"/>
                  </a:lnTo>
                  <a:lnTo>
                    <a:pt x="386" y="189"/>
                  </a:lnTo>
                  <a:lnTo>
                    <a:pt x="314" y="243"/>
                  </a:lnTo>
                  <a:lnTo>
                    <a:pt x="251" y="297"/>
                  </a:lnTo>
                  <a:lnTo>
                    <a:pt x="198" y="360"/>
                  </a:lnTo>
                  <a:lnTo>
                    <a:pt x="144" y="432"/>
                  </a:lnTo>
                  <a:lnTo>
                    <a:pt x="99" y="503"/>
                  </a:lnTo>
                  <a:lnTo>
                    <a:pt x="63" y="584"/>
                  </a:lnTo>
                  <a:lnTo>
                    <a:pt x="36" y="665"/>
                  </a:lnTo>
                  <a:lnTo>
                    <a:pt x="18" y="746"/>
                  </a:lnTo>
                  <a:lnTo>
                    <a:pt x="0" y="835"/>
                  </a:lnTo>
                  <a:lnTo>
                    <a:pt x="0" y="925"/>
                  </a:lnTo>
                  <a:lnTo>
                    <a:pt x="27" y="13251"/>
                  </a:lnTo>
                  <a:lnTo>
                    <a:pt x="36" y="13341"/>
                  </a:lnTo>
                  <a:lnTo>
                    <a:pt x="45" y="13431"/>
                  </a:lnTo>
                  <a:lnTo>
                    <a:pt x="72" y="13512"/>
                  </a:lnTo>
                  <a:lnTo>
                    <a:pt x="99" y="13592"/>
                  </a:lnTo>
                  <a:lnTo>
                    <a:pt x="135" y="13673"/>
                  </a:lnTo>
                  <a:lnTo>
                    <a:pt x="180" y="13745"/>
                  </a:lnTo>
                  <a:lnTo>
                    <a:pt x="233" y="13808"/>
                  </a:lnTo>
                  <a:lnTo>
                    <a:pt x="287" y="13870"/>
                  </a:lnTo>
                  <a:lnTo>
                    <a:pt x="350" y="13933"/>
                  </a:lnTo>
                  <a:lnTo>
                    <a:pt x="422" y="13978"/>
                  </a:lnTo>
                  <a:lnTo>
                    <a:pt x="494" y="14023"/>
                  </a:lnTo>
                  <a:lnTo>
                    <a:pt x="574" y="14059"/>
                  </a:lnTo>
                  <a:lnTo>
                    <a:pt x="655" y="14095"/>
                  </a:lnTo>
                  <a:lnTo>
                    <a:pt x="736" y="14113"/>
                  </a:lnTo>
                  <a:lnTo>
                    <a:pt x="826" y="14131"/>
                  </a:lnTo>
                  <a:lnTo>
                    <a:pt x="915" y="14131"/>
                  </a:lnTo>
                  <a:lnTo>
                    <a:pt x="16669" y="14086"/>
                  </a:lnTo>
                  <a:lnTo>
                    <a:pt x="16758" y="14086"/>
                  </a:lnTo>
                  <a:lnTo>
                    <a:pt x="16848" y="14068"/>
                  </a:lnTo>
                  <a:lnTo>
                    <a:pt x="16929" y="14050"/>
                  </a:lnTo>
                  <a:lnTo>
                    <a:pt x="17010" y="14014"/>
                  </a:lnTo>
                  <a:lnTo>
                    <a:pt x="17090" y="13978"/>
                  </a:lnTo>
                  <a:lnTo>
                    <a:pt x="17162" y="13933"/>
                  </a:lnTo>
                  <a:lnTo>
                    <a:pt x="17225" y="13888"/>
                  </a:lnTo>
                  <a:lnTo>
                    <a:pt x="17288" y="13826"/>
                  </a:lnTo>
                  <a:lnTo>
                    <a:pt x="17351" y="13763"/>
                  </a:lnTo>
                  <a:lnTo>
                    <a:pt x="17395" y="13700"/>
                  </a:lnTo>
                  <a:lnTo>
                    <a:pt x="17440" y="13619"/>
                  </a:lnTo>
                  <a:lnTo>
                    <a:pt x="17476" y="13547"/>
                  </a:lnTo>
                  <a:lnTo>
                    <a:pt x="17512" y="13467"/>
                  </a:lnTo>
                  <a:lnTo>
                    <a:pt x="17530" y="13377"/>
                  </a:lnTo>
                  <a:lnTo>
                    <a:pt x="17548" y="13296"/>
                  </a:lnTo>
                  <a:lnTo>
                    <a:pt x="17548" y="13207"/>
                  </a:lnTo>
                  <a:lnTo>
                    <a:pt x="17512" y="871"/>
                  </a:lnTo>
                  <a:lnTo>
                    <a:pt x="17512" y="781"/>
                  </a:lnTo>
                  <a:lnTo>
                    <a:pt x="17494" y="701"/>
                  </a:lnTo>
                  <a:lnTo>
                    <a:pt x="17476" y="611"/>
                  </a:lnTo>
                  <a:lnTo>
                    <a:pt x="17440" y="530"/>
                  </a:lnTo>
                  <a:lnTo>
                    <a:pt x="17404" y="458"/>
                  </a:lnTo>
                  <a:lnTo>
                    <a:pt x="17359" y="387"/>
                  </a:lnTo>
                  <a:lnTo>
                    <a:pt x="17315" y="315"/>
                  </a:lnTo>
                  <a:lnTo>
                    <a:pt x="17252" y="252"/>
                  </a:lnTo>
                  <a:lnTo>
                    <a:pt x="17189" y="198"/>
                  </a:lnTo>
                  <a:lnTo>
                    <a:pt x="17126" y="144"/>
                  </a:lnTo>
                  <a:lnTo>
                    <a:pt x="17054" y="100"/>
                  </a:lnTo>
                  <a:lnTo>
                    <a:pt x="16974" y="64"/>
                  </a:lnTo>
                  <a:lnTo>
                    <a:pt x="16893" y="37"/>
                  </a:lnTo>
                  <a:lnTo>
                    <a:pt x="16812" y="10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1" name="Google Shape;2641;p32"/>
          <p:cNvGrpSpPr/>
          <p:nvPr/>
        </p:nvGrpSpPr>
        <p:grpSpPr>
          <a:xfrm>
            <a:off x="457200" y="2000475"/>
            <a:ext cx="3626750" cy="2731604"/>
            <a:chOff x="457200" y="2000475"/>
            <a:chExt cx="3626750" cy="2731604"/>
          </a:xfrm>
        </p:grpSpPr>
        <p:sp>
          <p:nvSpPr>
            <p:cNvPr id="2642" name="Google Shape;2642;p32"/>
            <p:cNvSpPr txBox="1"/>
            <p:nvPr/>
          </p:nvSpPr>
          <p:spPr>
            <a:xfrm>
              <a:off x="3668150" y="2000475"/>
              <a:ext cx="4158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43" name="Google Shape;2643;p32"/>
            <p:cNvSpPr txBox="1"/>
            <p:nvPr/>
          </p:nvSpPr>
          <p:spPr>
            <a:xfrm>
              <a:off x="457200" y="4051400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Rental Analysis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44" name="Google Shape;2644;p32"/>
            <p:cNvSpPr txBox="1"/>
            <p:nvPr/>
          </p:nvSpPr>
          <p:spPr>
            <a:xfrm>
              <a:off x="457200" y="4328579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What was the average rental duration for all videos?</a:t>
              </a:r>
              <a:endParaRPr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45" name="Google Shape;2645;p32"/>
          <p:cNvGrpSpPr/>
          <p:nvPr/>
        </p:nvGrpSpPr>
        <p:grpSpPr>
          <a:xfrm>
            <a:off x="5060475" y="2000475"/>
            <a:ext cx="3629150" cy="2731604"/>
            <a:chOff x="5060475" y="2000475"/>
            <a:chExt cx="3629150" cy="2731604"/>
          </a:xfrm>
        </p:grpSpPr>
        <p:sp>
          <p:nvSpPr>
            <p:cNvPr id="2646" name="Google Shape;2646;p32"/>
            <p:cNvSpPr txBox="1"/>
            <p:nvPr/>
          </p:nvSpPr>
          <p:spPr>
            <a:xfrm>
              <a:off x="5060475" y="2000475"/>
              <a:ext cx="4158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47" name="Google Shape;2647;p32"/>
            <p:cNvSpPr txBox="1"/>
            <p:nvPr/>
          </p:nvSpPr>
          <p:spPr>
            <a:xfrm>
              <a:off x="6628625" y="4051400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Spatial Analysis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48" name="Google Shape;2648;p32"/>
            <p:cNvSpPr txBox="1"/>
            <p:nvPr/>
          </p:nvSpPr>
          <p:spPr>
            <a:xfrm>
              <a:off x="6628625" y="4328579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1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Do Sales figures vary between geographic regions?</a:t>
              </a:r>
              <a:endParaRPr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49" name="Google Shape;2649;p32"/>
          <p:cNvGrpSpPr/>
          <p:nvPr/>
        </p:nvGrpSpPr>
        <p:grpSpPr>
          <a:xfrm>
            <a:off x="3541500" y="2000475"/>
            <a:ext cx="2061000" cy="2731602"/>
            <a:chOff x="3543950" y="2000475"/>
            <a:chExt cx="2061000" cy="2731602"/>
          </a:xfrm>
        </p:grpSpPr>
        <p:sp>
          <p:nvSpPr>
            <p:cNvPr id="2650" name="Google Shape;2650;p32"/>
            <p:cNvSpPr txBox="1"/>
            <p:nvPr/>
          </p:nvSpPr>
          <p:spPr>
            <a:xfrm>
              <a:off x="4366538" y="2000475"/>
              <a:ext cx="4158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51" name="Google Shape;2651;p32"/>
            <p:cNvSpPr txBox="1"/>
            <p:nvPr/>
          </p:nvSpPr>
          <p:spPr>
            <a:xfrm>
              <a:off x="3543950" y="40514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Location Analysis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52" name="Google Shape;2652;p32"/>
            <p:cNvSpPr txBox="1"/>
            <p:nvPr/>
          </p:nvSpPr>
          <p:spPr>
            <a:xfrm>
              <a:off x="3543950" y="433337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Which countries are Rockbuster customers based in?</a:t>
              </a:r>
              <a:endParaRPr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53" name="Google Shape;2653;p32"/>
          <p:cNvGrpSpPr/>
          <p:nvPr/>
        </p:nvGrpSpPr>
        <p:grpSpPr>
          <a:xfrm>
            <a:off x="5755250" y="995538"/>
            <a:ext cx="2931550" cy="1408438"/>
            <a:chOff x="5758075" y="995538"/>
            <a:chExt cx="2931550" cy="1408438"/>
          </a:xfrm>
        </p:grpSpPr>
        <p:sp>
          <p:nvSpPr>
            <p:cNvPr id="2654" name="Google Shape;2654;p32"/>
            <p:cNvSpPr txBox="1"/>
            <p:nvPr/>
          </p:nvSpPr>
          <p:spPr>
            <a:xfrm>
              <a:off x="5758075" y="2000475"/>
              <a:ext cx="4158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55" name="Google Shape;2655;p32"/>
            <p:cNvSpPr txBox="1"/>
            <p:nvPr/>
          </p:nvSpPr>
          <p:spPr>
            <a:xfrm>
              <a:off x="6628625" y="99553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Customer Analysis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56" name="Google Shape;2656;p32"/>
            <p:cNvSpPr txBox="1"/>
            <p:nvPr/>
          </p:nvSpPr>
          <p:spPr>
            <a:xfrm>
              <a:off x="6628625" y="1277501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1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Where are customers with a high lifetime vallue based</a:t>
              </a:r>
              <a:endParaRPr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57" name="Google Shape;2657;p32"/>
          <p:cNvGrpSpPr/>
          <p:nvPr/>
        </p:nvGrpSpPr>
        <p:grpSpPr>
          <a:xfrm>
            <a:off x="457200" y="995538"/>
            <a:ext cx="2930400" cy="1408437"/>
            <a:chOff x="457200" y="995538"/>
            <a:chExt cx="2930400" cy="1408437"/>
          </a:xfrm>
        </p:grpSpPr>
        <p:sp>
          <p:nvSpPr>
            <p:cNvPr id="2658" name="Google Shape;2658;p32"/>
            <p:cNvSpPr txBox="1"/>
            <p:nvPr/>
          </p:nvSpPr>
          <p:spPr>
            <a:xfrm>
              <a:off x="2971800" y="2000475"/>
              <a:ext cx="4158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59" name="Google Shape;2659;p32"/>
            <p:cNvSpPr txBox="1"/>
            <p:nvPr/>
          </p:nvSpPr>
          <p:spPr>
            <a:xfrm>
              <a:off x="457200" y="99553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Film &amp; Genre Analysis</a:t>
              </a:r>
              <a:endParaRPr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60" name="Google Shape;2660;p32"/>
            <p:cNvSpPr txBox="1"/>
            <p:nvPr/>
          </p:nvSpPr>
          <p:spPr>
            <a:xfrm>
              <a:off x="457200" y="1277501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Which movies contribute the most/least to revenue gain?</a:t>
              </a:r>
              <a:endParaRPr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61" name="Google Shape;2661;p32"/>
          <p:cNvSpPr/>
          <p:nvPr/>
        </p:nvSpPr>
        <p:spPr>
          <a:xfrm>
            <a:off x="1114050" y="1828600"/>
            <a:ext cx="747300" cy="74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62" name="Google Shape;2662;p32"/>
          <p:cNvSpPr/>
          <p:nvPr/>
        </p:nvSpPr>
        <p:spPr>
          <a:xfrm>
            <a:off x="7282250" y="1828600"/>
            <a:ext cx="747300" cy="74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63" name="Google Shape;2663;p32"/>
          <p:cNvSpPr/>
          <p:nvPr/>
        </p:nvSpPr>
        <p:spPr>
          <a:xfrm>
            <a:off x="1114050" y="3227900"/>
            <a:ext cx="747300" cy="74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64" name="Google Shape;2664;p32"/>
          <p:cNvSpPr/>
          <p:nvPr/>
        </p:nvSpPr>
        <p:spPr>
          <a:xfrm>
            <a:off x="7282250" y="3227900"/>
            <a:ext cx="747300" cy="74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65" name="Google Shape;2665;p32"/>
          <p:cNvSpPr/>
          <p:nvPr/>
        </p:nvSpPr>
        <p:spPr>
          <a:xfrm>
            <a:off x="4198150" y="3227900"/>
            <a:ext cx="747300" cy="74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666" name="Google Shape;2666;p32"/>
          <p:cNvCxnSpPr>
            <a:stCxn id="2661" idx="6"/>
            <a:endCxn id="2658" idx="1"/>
          </p:cNvCxnSpPr>
          <p:nvPr/>
        </p:nvCxnSpPr>
        <p:spPr>
          <a:xfrm>
            <a:off x="1861350" y="2202250"/>
            <a:ext cx="111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67" name="Google Shape;2667;p32"/>
          <p:cNvCxnSpPr>
            <a:stCxn id="2663" idx="6"/>
            <a:endCxn id="2642" idx="2"/>
          </p:cNvCxnSpPr>
          <p:nvPr/>
        </p:nvCxnSpPr>
        <p:spPr>
          <a:xfrm rot="10800000" flipH="1">
            <a:off x="1861350" y="2403950"/>
            <a:ext cx="2014800" cy="1197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68" name="Google Shape;2668;p32"/>
          <p:cNvCxnSpPr>
            <a:stCxn id="2665" idx="0"/>
            <a:endCxn id="2650" idx="2"/>
          </p:cNvCxnSpPr>
          <p:nvPr/>
        </p:nvCxnSpPr>
        <p:spPr>
          <a:xfrm flipV="1">
            <a:off x="4571800" y="2403975"/>
            <a:ext cx="188" cy="8239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69" name="Google Shape;2669;p32"/>
          <p:cNvCxnSpPr>
            <a:stCxn id="2662" idx="2"/>
            <a:endCxn id="2654" idx="3"/>
          </p:cNvCxnSpPr>
          <p:nvPr/>
        </p:nvCxnSpPr>
        <p:spPr>
          <a:xfrm flipH="1" flipV="1">
            <a:off x="6171050" y="2202225"/>
            <a:ext cx="1111200" cy="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70" name="Google Shape;2670;p32"/>
          <p:cNvCxnSpPr>
            <a:stCxn id="2664" idx="2"/>
            <a:endCxn id="2646" idx="2"/>
          </p:cNvCxnSpPr>
          <p:nvPr/>
        </p:nvCxnSpPr>
        <p:spPr>
          <a:xfrm rot="10800000">
            <a:off x="5268350" y="2403950"/>
            <a:ext cx="2013900" cy="1197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671" name="Google Shape;2671;p32"/>
          <p:cNvGrpSpPr/>
          <p:nvPr/>
        </p:nvGrpSpPr>
        <p:grpSpPr>
          <a:xfrm>
            <a:off x="4394079" y="3423415"/>
            <a:ext cx="355441" cy="356232"/>
            <a:chOff x="-12160675" y="3647875"/>
            <a:chExt cx="352900" cy="353650"/>
          </a:xfrm>
        </p:grpSpPr>
        <p:sp>
          <p:nvSpPr>
            <p:cNvPr id="2672" name="Google Shape;2672;p32"/>
            <p:cNvSpPr/>
            <p:nvPr/>
          </p:nvSpPr>
          <p:spPr>
            <a:xfrm>
              <a:off x="-12059850" y="3958975"/>
              <a:ext cx="149675" cy="42550"/>
            </a:xfrm>
            <a:custGeom>
              <a:avLst/>
              <a:gdLst/>
              <a:ahLst/>
              <a:cxnLst/>
              <a:rect l="l" t="t" r="r" b="b"/>
              <a:pathLst>
                <a:path w="5987" h="1702" extrusionOk="0">
                  <a:moveTo>
                    <a:pt x="1" y="0"/>
                  </a:moveTo>
                  <a:lnTo>
                    <a:pt x="1009" y="1481"/>
                  </a:lnTo>
                  <a:cubicBezTo>
                    <a:pt x="1072" y="1607"/>
                    <a:pt x="1198" y="1702"/>
                    <a:pt x="1355" y="1702"/>
                  </a:cubicBezTo>
                  <a:lnTo>
                    <a:pt x="4663" y="1702"/>
                  </a:lnTo>
                  <a:cubicBezTo>
                    <a:pt x="4821" y="1702"/>
                    <a:pt x="4947" y="1607"/>
                    <a:pt x="5010" y="1481"/>
                  </a:cubicBezTo>
                  <a:lnTo>
                    <a:pt x="5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2"/>
            <p:cNvSpPr/>
            <p:nvPr/>
          </p:nvSpPr>
          <p:spPr>
            <a:xfrm>
              <a:off x="-11850350" y="3749475"/>
              <a:ext cx="42575" cy="149675"/>
            </a:xfrm>
            <a:custGeom>
              <a:avLst/>
              <a:gdLst/>
              <a:ahLst/>
              <a:cxnLst/>
              <a:rect l="l" t="t" r="r" b="b"/>
              <a:pathLst>
                <a:path w="1703" h="5987" extrusionOk="0">
                  <a:moveTo>
                    <a:pt x="1" y="0"/>
                  </a:moveTo>
                  <a:lnTo>
                    <a:pt x="1" y="5986"/>
                  </a:lnTo>
                  <a:lnTo>
                    <a:pt x="1513" y="4978"/>
                  </a:lnTo>
                  <a:cubicBezTo>
                    <a:pt x="1639" y="4915"/>
                    <a:pt x="1702" y="4789"/>
                    <a:pt x="1702" y="4631"/>
                  </a:cubicBezTo>
                  <a:lnTo>
                    <a:pt x="1702" y="1323"/>
                  </a:lnTo>
                  <a:cubicBezTo>
                    <a:pt x="1702" y="1166"/>
                    <a:pt x="1639" y="1040"/>
                    <a:pt x="1513" y="9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2"/>
            <p:cNvSpPr/>
            <p:nvPr/>
          </p:nvSpPr>
          <p:spPr>
            <a:xfrm>
              <a:off x="-12059850" y="3647875"/>
              <a:ext cx="148875" cy="42550"/>
            </a:xfrm>
            <a:custGeom>
              <a:avLst/>
              <a:gdLst/>
              <a:ahLst/>
              <a:cxnLst/>
              <a:rect l="l" t="t" r="r" b="b"/>
              <a:pathLst>
                <a:path w="5955" h="1702" extrusionOk="0">
                  <a:moveTo>
                    <a:pt x="1355" y="0"/>
                  </a:moveTo>
                  <a:cubicBezTo>
                    <a:pt x="1198" y="0"/>
                    <a:pt x="1072" y="63"/>
                    <a:pt x="977" y="189"/>
                  </a:cubicBezTo>
                  <a:lnTo>
                    <a:pt x="1" y="1701"/>
                  </a:lnTo>
                  <a:lnTo>
                    <a:pt x="5955" y="1701"/>
                  </a:lnTo>
                  <a:lnTo>
                    <a:pt x="4978" y="189"/>
                  </a:lnTo>
                  <a:cubicBezTo>
                    <a:pt x="4947" y="63"/>
                    <a:pt x="4821" y="0"/>
                    <a:pt x="4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2"/>
            <p:cNvSpPr/>
            <p:nvPr/>
          </p:nvSpPr>
          <p:spPr>
            <a:xfrm>
              <a:off x="-12160675" y="3750250"/>
              <a:ext cx="41775" cy="148900"/>
            </a:xfrm>
            <a:custGeom>
              <a:avLst/>
              <a:gdLst/>
              <a:ahLst/>
              <a:cxnLst/>
              <a:rect l="l" t="t" r="r" b="b"/>
              <a:pathLst>
                <a:path w="1671" h="5956" extrusionOk="0">
                  <a:moveTo>
                    <a:pt x="1671" y="1"/>
                  </a:moveTo>
                  <a:lnTo>
                    <a:pt x="190" y="977"/>
                  </a:lnTo>
                  <a:cubicBezTo>
                    <a:pt x="64" y="1040"/>
                    <a:pt x="1" y="1166"/>
                    <a:pt x="1" y="1324"/>
                  </a:cubicBezTo>
                  <a:lnTo>
                    <a:pt x="1" y="4632"/>
                  </a:lnTo>
                  <a:cubicBezTo>
                    <a:pt x="1" y="4789"/>
                    <a:pt x="64" y="4915"/>
                    <a:pt x="190" y="4978"/>
                  </a:cubicBezTo>
                  <a:lnTo>
                    <a:pt x="1671" y="5955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2"/>
            <p:cNvSpPr/>
            <p:nvPr/>
          </p:nvSpPr>
          <p:spPr>
            <a:xfrm>
              <a:off x="-12099225" y="3710875"/>
              <a:ext cx="228425" cy="226200"/>
            </a:xfrm>
            <a:custGeom>
              <a:avLst/>
              <a:gdLst/>
              <a:ahLst/>
              <a:cxnLst/>
              <a:rect l="l" t="t" r="r" b="b"/>
              <a:pathLst>
                <a:path w="9137" h="9048" extrusionOk="0">
                  <a:moveTo>
                    <a:pt x="4569" y="820"/>
                  </a:moveTo>
                  <a:cubicBezTo>
                    <a:pt x="6616" y="820"/>
                    <a:pt x="8318" y="2489"/>
                    <a:pt x="8318" y="4537"/>
                  </a:cubicBezTo>
                  <a:cubicBezTo>
                    <a:pt x="8318" y="6553"/>
                    <a:pt x="6616" y="8255"/>
                    <a:pt x="4569" y="8255"/>
                  </a:cubicBezTo>
                  <a:cubicBezTo>
                    <a:pt x="2521" y="8255"/>
                    <a:pt x="882" y="6616"/>
                    <a:pt x="882" y="4537"/>
                  </a:cubicBezTo>
                  <a:cubicBezTo>
                    <a:pt x="882" y="2426"/>
                    <a:pt x="2521" y="820"/>
                    <a:pt x="4569" y="820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29"/>
                  </a:cubicBezTo>
                  <a:lnTo>
                    <a:pt x="0" y="7845"/>
                  </a:lnTo>
                  <a:cubicBezTo>
                    <a:pt x="0" y="8507"/>
                    <a:pt x="567" y="9042"/>
                    <a:pt x="1260" y="9042"/>
                  </a:cubicBezTo>
                  <a:lnTo>
                    <a:pt x="7877" y="9042"/>
                  </a:lnTo>
                  <a:cubicBezTo>
                    <a:pt x="7910" y="9046"/>
                    <a:pt x="7944" y="9047"/>
                    <a:pt x="7977" y="9047"/>
                  </a:cubicBezTo>
                  <a:cubicBezTo>
                    <a:pt x="8598" y="9047"/>
                    <a:pt x="9137" y="8503"/>
                    <a:pt x="9137" y="7845"/>
                  </a:cubicBezTo>
                  <a:lnTo>
                    <a:pt x="9137" y="1229"/>
                  </a:lnTo>
                  <a:cubicBezTo>
                    <a:pt x="9137" y="536"/>
                    <a:pt x="8601" y="0"/>
                    <a:pt x="78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2"/>
            <p:cNvSpPr/>
            <p:nvPr/>
          </p:nvSpPr>
          <p:spPr>
            <a:xfrm>
              <a:off x="-12056700" y="3751825"/>
              <a:ext cx="144950" cy="144950"/>
            </a:xfrm>
            <a:custGeom>
              <a:avLst/>
              <a:gdLst/>
              <a:ahLst/>
              <a:cxnLst/>
              <a:rect l="l" t="t" r="r" b="b"/>
              <a:pathLst>
                <a:path w="5798" h="5798" extrusionOk="0">
                  <a:moveTo>
                    <a:pt x="2868" y="788"/>
                  </a:moveTo>
                  <a:cubicBezTo>
                    <a:pt x="4033" y="788"/>
                    <a:pt x="4947" y="1733"/>
                    <a:pt x="4947" y="2899"/>
                  </a:cubicBezTo>
                  <a:cubicBezTo>
                    <a:pt x="4947" y="4033"/>
                    <a:pt x="4033" y="4978"/>
                    <a:pt x="2868" y="4978"/>
                  </a:cubicBezTo>
                  <a:cubicBezTo>
                    <a:pt x="1733" y="4978"/>
                    <a:pt x="788" y="4033"/>
                    <a:pt x="788" y="2899"/>
                  </a:cubicBezTo>
                  <a:cubicBezTo>
                    <a:pt x="788" y="1733"/>
                    <a:pt x="1733" y="788"/>
                    <a:pt x="2868" y="788"/>
                  </a:cubicBezTo>
                  <a:close/>
                  <a:moveTo>
                    <a:pt x="2868" y="1"/>
                  </a:moveTo>
                  <a:cubicBezTo>
                    <a:pt x="1261" y="1"/>
                    <a:pt x="1" y="1324"/>
                    <a:pt x="1" y="2899"/>
                  </a:cubicBezTo>
                  <a:cubicBezTo>
                    <a:pt x="1" y="4506"/>
                    <a:pt x="1292" y="5798"/>
                    <a:pt x="2868" y="5798"/>
                  </a:cubicBezTo>
                  <a:cubicBezTo>
                    <a:pt x="4474" y="5798"/>
                    <a:pt x="5797" y="4506"/>
                    <a:pt x="5797" y="2899"/>
                  </a:cubicBezTo>
                  <a:cubicBezTo>
                    <a:pt x="5797" y="1324"/>
                    <a:pt x="4474" y="1"/>
                    <a:pt x="2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2"/>
            <p:cNvSpPr/>
            <p:nvPr/>
          </p:nvSpPr>
          <p:spPr>
            <a:xfrm>
              <a:off x="-12016525" y="3792775"/>
              <a:ext cx="63025" cy="63050"/>
            </a:xfrm>
            <a:custGeom>
              <a:avLst/>
              <a:gdLst/>
              <a:ahLst/>
              <a:cxnLst/>
              <a:rect l="l" t="t" r="r" b="b"/>
              <a:pathLst>
                <a:path w="2521" h="2522" extrusionOk="0">
                  <a:moveTo>
                    <a:pt x="1261" y="1"/>
                  </a:moveTo>
                  <a:cubicBezTo>
                    <a:pt x="567" y="1"/>
                    <a:pt x="0" y="537"/>
                    <a:pt x="0" y="1261"/>
                  </a:cubicBezTo>
                  <a:cubicBezTo>
                    <a:pt x="0" y="1954"/>
                    <a:pt x="567" y="2521"/>
                    <a:pt x="1261" y="2521"/>
                  </a:cubicBezTo>
                  <a:cubicBezTo>
                    <a:pt x="1954" y="2521"/>
                    <a:pt x="2521" y="1954"/>
                    <a:pt x="2521" y="1261"/>
                  </a:cubicBezTo>
                  <a:cubicBezTo>
                    <a:pt x="2521" y="537"/>
                    <a:pt x="1954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9" name="Google Shape;2679;p32"/>
          <p:cNvGrpSpPr/>
          <p:nvPr/>
        </p:nvGrpSpPr>
        <p:grpSpPr>
          <a:xfrm>
            <a:off x="1304042" y="3423415"/>
            <a:ext cx="356221" cy="355451"/>
            <a:chOff x="-13512225" y="4080275"/>
            <a:chExt cx="353675" cy="352875"/>
          </a:xfrm>
        </p:grpSpPr>
        <p:sp>
          <p:nvSpPr>
            <p:cNvPr id="2680" name="Google Shape;2680;p32"/>
            <p:cNvSpPr/>
            <p:nvPr/>
          </p:nvSpPr>
          <p:spPr>
            <a:xfrm>
              <a:off x="-13512225" y="4203925"/>
              <a:ext cx="353675" cy="229225"/>
            </a:xfrm>
            <a:custGeom>
              <a:avLst/>
              <a:gdLst/>
              <a:ahLst/>
              <a:cxnLst/>
              <a:rect l="l" t="t" r="r" b="b"/>
              <a:pathLst>
                <a:path w="14147" h="9169" extrusionOk="0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2"/>
            <p:cNvSpPr/>
            <p:nvPr/>
          </p:nvSpPr>
          <p:spPr>
            <a:xfrm>
              <a:off x="-13366525" y="4275600"/>
              <a:ext cx="73275" cy="88225"/>
            </a:xfrm>
            <a:custGeom>
              <a:avLst/>
              <a:gdLst/>
              <a:ahLst/>
              <a:cxnLst/>
              <a:rect l="l" t="t" r="r" b="b"/>
              <a:pathLst>
                <a:path w="2931" h="3529" extrusionOk="0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2"/>
            <p:cNvSpPr/>
            <p:nvPr/>
          </p:nvSpPr>
          <p:spPr>
            <a:xfrm>
              <a:off x="-13398800" y="4143275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2"/>
            <p:cNvSpPr/>
            <p:nvPr/>
          </p:nvSpPr>
          <p:spPr>
            <a:xfrm>
              <a:off x="-13336575" y="4143275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2"/>
            <p:cNvSpPr/>
            <p:nvPr/>
          </p:nvSpPr>
          <p:spPr>
            <a:xfrm>
              <a:off x="-13398800" y="4081050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2"/>
            <p:cNvSpPr/>
            <p:nvPr/>
          </p:nvSpPr>
          <p:spPr>
            <a:xfrm>
              <a:off x="-13274375" y="4143275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2"/>
            <p:cNvSpPr/>
            <p:nvPr/>
          </p:nvSpPr>
          <p:spPr>
            <a:xfrm>
              <a:off x="-13212925" y="4081050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2"/>
            <p:cNvSpPr/>
            <p:nvPr/>
          </p:nvSpPr>
          <p:spPr>
            <a:xfrm>
              <a:off x="-13212925" y="4143275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2"/>
            <p:cNvSpPr/>
            <p:nvPr/>
          </p:nvSpPr>
          <p:spPr>
            <a:xfrm>
              <a:off x="-13274375" y="4081050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2"/>
            <p:cNvSpPr/>
            <p:nvPr/>
          </p:nvSpPr>
          <p:spPr>
            <a:xfrm>
              <a:off x="-13336575" y="4081050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2"/>
            <p:cNvSpPr/>
            <p:nvPr/>
          </p:nvSpPr>
          <p:spPr>
            <a:xfrm>
              <a:off x="-13512225" y="408027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1" name="Google Shape;2691;p32"/>
          <p:cNvGrpSpPr/>
          <p:nvPr/>
        </p:nvGrpSpPr>
        <p:grpSpPr>
          <a:xfrm>
            <a:off x="7471852" y="3423427"/>
            <a:ext cx="368106" cy="356232"/>
            <a:chOff x="-11299000" y="3647875"/>
            <a:chExt cx="365475" cy="353650"/>
          </a:xfrm>
        </p:grpSpPr>
        <p:sp>
          <p:nvSpPr>
            <p:cNvPr id="2692" name="Google Shape;2692;p32"/>
            <p:cNvSpPr/>
            <p:nvPr/>
          </p:nvSpPr>
          <p:spPr>
            <a:xfrm>
              <a:off x="-11299000" y="3734700"/>
              <a:ext cx="142575" cy="134325"/>
            </a:xfrm>
            <a:custGeom>
              <a:avLst/>
              <a:gdLst/>
              <a:ahLst/>
              <a:cxnLst/>
              <a:rect l="l" t="t" r="r" b="b"/>
              <a:pathLst>
                <a:path w="5703" h="5373" extrusionOk="0">
                  <a:moveTo>
                    <a:pt x="2300" y="0"/>
                  </a:moveTo>
                  <a:cubicBezTo>
                    <a:pt x="1772" y="0"/>
                    <a:pt x="1245" y="197"/>
                    <a:pt x="851" y="591"/>
                  </a:cubicBezTo>
                  <a:cubicBezTo>
                    <a:pt x="0" y="1379"/>
                    <a:pt x="0" y="2702"/>
                    <a:pt x="851" y="3490"/>
                  </a:cubicBezTo>
                  <a:lnTo>
                    <a:pt x="2615" y="5254"/>
                  </a:lnTo>
                  <a:cubicBezTo>
                    <a:pt x="2694" y="5333"/>
                    <a:pt x="2804" y="5372"/>
                    <a:pt x="2915" y="5372"/>
                  </a:cubicBezTo>
                  <a:cubicBezTo>
                    <a:pt x="3025" y="5372"/>
                    <a:pt x="3135" y="5333"/>
                    <a:pt x="3214" y="5254"/>
                  </a:cubicBezTo>
                  <a:lnTo>
                    <a:pt x="5514" y="2954"/>
                  </a:lnTo>
                  <a:cubicBezTo>
                    <a:pt x="5703" y="2797"/>
                    <a:pt x="5703" y="2513"/>
                    <a:pt x="5514" y="2355"/>
                  </a:cubicBezTo>
                  <a:lnTo>
                    <a:pt x="3749" y="591"/>
                  </a:lnTo>
                  <a:cubicBezTo>
                    <a:pt x="3356" y="197"/>
                    <a:pt x="2828" y="0"/>
                    <a:pt x="2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2"/>
            <p:cNvSpPr/>
            <p:nvPr/>
          </p:nvSpPr>
          <p:spPr>
            <a:xfrm>
              <a:off x="-11076100" y="3734700"/>
              <a:ext cx="142575" cy="134325"/>
            </a:xfrm>
            <a:custGeom>
              <a:avLst/>
              <a:gdLst/>
              <a:ahLst/>
              <a:cxnLst/>
              <a:rect l="l" t="t" r="r" b="b"/>
              <a:pathLst>
                <a:path w="5703" h="5373" extrusionOk="0">
                  <a:moveTo>
                    <a:pt x="3379" y="0"/>
                  </a:moveTo>
                  <a:cubicBezTo>
                    <a:pt x="2836" y="0"/>
                    <a:pt x="2300" y="197"/>
                    <a:pt x="1922" y="591"/>
                  </a:cubicBezTo>
                  <a:lnTo>
                    <a:pt x="158" y="2355"/>
                  </a:lnTo>
                  <a:cubicBezTo>
                    <a:pt x="0" y="2513"/>
                    <a:pt x="0" y="2797"/>
                    <a:pt x="158" y="2954"/>
                  </a:cubicBezTo>
                  <a:lnTo>
                    <a:pt x="2521" y="5254"/>
                  </a:lnTo>
                  <a:cubicBezTo>
                    <a:pt x="2599" y="5333"/>
                    <a:pt x="2710" y="5372"/>
                    <a:pt x="2820" y="5372"/>
                  </a:cubicBezTo>
                  <a:cubicBezTo>
                    <a:pt x="2930" y="5372"/>
                    <a:pt x="3040" y="5333"/>
                    <a:pt x="3119" y="5254"/>
                  </a:cubicBezTo>
                  <a:lnTo>
                    <a:pt x="4884" y="3490"/>
                  </a:lnTo>
                  <a:cubicBezTo>
                    <a:pt x="5703" y="2702"/>
                    <a:pt x="5703" y="1379"/>
                    <a:pt x="4884" y="591"/>
                  </a:cubicBezTo>
                  <a:cubicBezTo>
                    <a:pt x="4474" y="197"/>
                    <a:pt x="3923" y="0"/>
                    <a:pt x="3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2"/>
            <p:cNvSpPr/>
            <p:nvPr/>
          </p:nvSpPr>
          <p:spPr>
            <a:xfrm>
              <a:off x="-11254900" y="3917225"/>
              <a:ext cx="124475" cy="84300"/>
            </a:xfrm>
            <a:custGeom>
              <a:avLst/>
              <a:gdLst/>
              <a:ahLst/>
              <a:cxnLst/>
              <a:rect l="l" t="t" r="r" b="b"/>
              <a:pathLst>
                <a:path w="4979" h="3372" extrusionOk="0">
                  <a:moveTo>
                    <a:pt x="3466" y="1"/>
                  </a:moveTo>
                  <a:lnTo>
                    <a:pt x="316" y="2616"/>
                  </a:lnTo>
                  <a:cubicBezTo>
                    <a:pt x="1" y="2836"/>
                    <a:pt x="190" y="3372"/>
                    <a:pt x="568" y="3372"/>
                  </a:cubicBezTo>
                  <a:lnTo>
                    <a:pt x="3372" y="3372"/>
                  </a:lnTo>
                  <a:cubicBezTo>
                    <a:pt x="3466" y="3309"/>
                    <a:pt x="3561" y="3277"/>
                    <a:pt x="3655" y="3214"/>
                  </a:cubicBezTo>
                  <a:lnTo>
                    <a:pt x="4978" y="1702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2"/>
            <p:cNvSpPr/>
            <p:nvPr/>
          </p:nvSpPr>
          <p:spPr>
            <a:xfrm>
              <a:off x="-11099725" y="3838475"/>
              <a:ext cx="55150" cy="50425"/>
            </a:xfrm>
            <a:custGeom>
              <a:avLst/>
              <a:gdLst/>
              <a:ahLst/>
              <a:cxnLst/>
              <a:rect l="l" t="t" r="r" b="b"/>
              <a:pathLst>
                <a:path w="2206" h="2017" extrusionOk="0">
                  <a:moveTo>
                    <a:pt x="1197" y="0"/>
                  </a:moveTo>
                  <a:lnTo>
                    <a:pt x="0" y="914"/>
                  </a:lnTo>
                  <a:lnTo>
                    <a:pt x="1323" y="2017"/>
                  </a:lnTo>
                  <a:lnTo>
                    <a:pt x="2205" y="1040"/>
                  </a:lnTo>
                  <a:lnTo>
                    <a:pt x="11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2"/>
            <p:cNvSpPr/>
            <p:nvPr/>
          </p:nvSpPr>
          <p:spPr>
            <a:xfrm>
              <a:off x="-11187950" y="3836900"/>
              <a:ext cx="210325" cy="162275"/>
            </a:xfrm>
            <a:custGeom>
              <a:avLst/>
              <a:gdLst/>
              <a:ahLst/>
              <a:cxnLst/>
              <a:rect l="l" t="t" r="r" b="b"/>
              <a:pathLst>
                <a:path w="8413" h="6491" extrusionOk="0">
                  <a:moveTo>
                    <a:pt x="1040" y="0"/>
                  </a:moveTo>
                  <a:lnTo>
                    <a:pt x="1" y="1103"/>
                  </a:lnTo>
                  <a:lnTo>
                    <a:pt x="4758" y="6364"/>
                  </a:lnTo>
                  <a:cubicBezTo>
                    <a:pt x="4821" y="6459"/>
                    <a:pt x="4947" y="6490"/>
                    <a:pt x="5073" y="6490"/>
                  </a:cubicBezTo>
                  <a:lnTo>
                    <a:pt x="7845" y="6490"/>
                  </a:lnTo>
                  <a:cubicBezTo>
                    <a:pt x="8255" y="6490"/>
                    <a:pt x="8412" y="6018"/>
                    <a:pt x="8129" y="5734"/>
                  </a:cubicBezTo>
                  <a:lnTo>
                    <a:pt x="1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2"/>
            <p:cNvSpPr/>
            <p:nvPr/>
          </p:nvSpPr>
          <p:spPr>
            <a:xfrm>
              <a:off x="-11292700" y="3647875"/>
              <a:ext cx="353675" cy="87450"/>
            </a:xfrm>
            <a:custGeom>
              <a:avLst/>
              <a:gdLst/>
              <a:ahLst/>
              <a:cxnLst/>
              <a:rect l="l" t="t" r="r" b="b"/>
              <a:pathLst>
                <a:path w="14147" h="3498" extrusionOk="0"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630"/>
                    <a:pt x="189" y="819"/>
                    <a:pt x="441" y="819"/>
                  </a:cubicBezTo>
                  <a:lnTo>
                    <a:pt x="1639" y="819"/>
                  </a:lnTo>
                  <a:lnTo>
                    <a:pt x="1639" y="1670"/>
                  </a:lnTo>
                  <a:lnTo>
                    <a:pt x="1261" y="1670"/>
                  </a:lnTo>
                  <a:cubicBezTo>
                    <a:pt x="599" y="1670"/>
                    <a:pt x="0" y="2237"/>
                    <a:pt x="0" y="2899"/>
                  </a:cubicBezTo>
                  <a:lnTo>
                    <a:pt x="0" y="3497"/>
                  </a:lnTo>
                  <a:lnTo>
                    <a:pt x="32" y="3466"/>
                  </a:lnTo>
                  <a:cubicBezTo>
                    <a:pt x="536" y="2930"/>
                    <a:pt x="1292" y="2615"/>
                    <a:pt x="2080" y="2615"/>
                  </a:cubicBezTo>
                  <a:cubicBezTo>
                    <a:pt x="2867" y="2615"/>
                    <a:pt x="3623" y="2930"/>
                    <a:pt x="4128" y="3466"/>
                  </a:cubicBezTo>
                  <a:lnTo>
                    <a:pt x="4159" y="3497"/>
                  </a:lnTo>
                  <a:lnTo>
                    <a:pt x="4159" y="2899"/>
                  </a:lnTo>
                  <a:cubicBezTo>
                    <a:pt x="4159" y="2237"/>
                    <a:pt x="3623" y="1670"/>
                    <a:pt x="2899" y="1670"/>
                  </a:cubicBezTo>
                  <a:lnTo>
                    <a:pt x="2521" y="1670"/>
                  </a:lnTo>
                  <a:lnTo>
                    <a:pt x="2521" y="819"/>
                  </a:lnTo>
                  <a:lnTo>
                    <a:pt x="11657" y="819"/>
                  </a:lnTo>
                  <a:lnTo>
                    <a:pt x="11657" y="1670"/>
                  </a:lnTo>
                  <a:lnTo>
                    <a:pt x="11216" y="1670"/>
                  </a:lnTo>
                  <a:cubicBezTo>
                    <a:pt x="10555" y="1670"/>
                    <a:pt x="9956" y="2237"/>
                    <a:pt x="9956" y="2899"/>
                  </a:cubicBezTo>
                  <a:lnTo>
                    <a:pt x="9956" y="3497"/>
                  </a:lnTo>
                  <a:lnTo>
                    <a:pt x="9987" y="3466"/>
                  </a:lnTo>
                  <a:cubicBezTo>
                    <a:pt x="10523" y="2930"/>
                    <a:pt x="11248" y="2615"/>
                    <a:pt x="12035" y="2615"/>
                  </a:cubicBezTo>
                  <a:cubicBezTo>
                    <a:pt x="12823" y="2615"/>
                    <a:pt x="13579" y="2930"/>
                    <a:pt x="14083" y="3466"/>
                  </a:cubicBezTo>
                  <a:lnTo>
                    <a:pt x="14146" y="3497"/>
                  </a:lnTo>
                  <a:lnTo>
                    <a:pt x="14146" y="2899"/>
                  </a:lnTo>
                  <a:cubicBezTo>
                    <a:pt x="14146" y="2237"/>
                    <a:pt x="13579" y="1670"/>
                    <a:pt x="12917" y="1670"/>
                  </a:cubicBezTo>
                  <a:lnTo>
                    <a:pt x="12476" y="1670"/>
                  </a:lnTo>
                  <a:lnTo>
                    <a:pt x="12476" y="819"/>
                  </a:lnTo>
                  <a:lnTo>
                    <a:pt x="13705" y="819"/>
                  </a:lnTo>
                  <a:cubicBezTo>
                    <a:pt x="13926" y="819"/>
                    <a:pt x="14083" y="630"/>
                    <a:pt x="14083" y="378"/>
                  </a:cubicBezTo>
                  <a:cubicBezTo>
                    <a:pt x="14083" y="158"/>
                    <a:pt x="13894" y="0"/>
                    <a:pt x="137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32"/>
          <p:cNvSpPr/>
          <p:nvPr/>
        </p:nvSpPr>
        <p:spPr>
          <a:xfrm>
            <a:off x="7519037" y="2024984"/>
            <a:ext cx="273732" cy="354519"/>
          </a:xfrm>
          <a:custGeom>
            <a:avLst/>
            <a:gdLst/>
            <a:ahLst/>
            <a:cxnLst/>
            <a:rect l="l" t="t" r="r" b="b"/>
            <a:pathLst>
              <a:path w="10871" h="14078" extrusionOk="0">
                <a:moveTo>
                  <a:pt x="8255" y="5009"/>
                </a:moveTo>
                <a:lnTo>
                  <a:pt x="8255" y="6648"/>
                </a:lnTo>
                <a:lnTo>
                  <a:pt x="2490" y="6648"/>
                </a:lnTo>
                <a:lnTo>
                  <a:pt x="2490" y="5009"/>
                </a:lnTo>
                <a:close/>
                <a:moveTo>
                  <a:pt x="9106" y="5230"/>
                </a:moveTo>
                <a:lnTo>
                  <a:pt x="9925" y="5639"/>
                </a:lnTo>
                <a:lnTo>
                  <a:pt x="9925" y="6679"/>
                </a:lnTo>
                <a:cubicBezTo>
                  <a:pt x="9799" y="6648"/>
                  <a:pt x="9641" y="6616"/>
                  <a:pt x="9484" y="6616"/>
                </a:cubicBezTo>
                <a:lnTo>
                  <a:pt x="9043" y="6616"/>
                </a:lnTo>
                <a:lnTo>
                  <a:pt x="9043" y="5230"/>
                </a:lnTo>
                <a:close/>
                <a:moveTo>
                  <a:pt x="1608" y="5261"/>
                </a:moveTo>
                <a:lnTo>
                  <a:pt x="1608" y="6648"/>
                </a:lnTo>
                <a:lnTo>
                  <a:pt x="1230" y="6648"/>
                </a:lnTo>
                <a:cubicBezTo>
                  <a:pt x="1072" y="6648"/>
                  <a:pt x="946" y="6679"/>
                  <a:pt x="789" y="6711"/>
                </a:cubicBezTo>
                <a:lnTo>
                  <a:pt x="789" y="5671"/>
                </a:lnTo>
                <a:lnTo>
                  <a:pt x="1608" y="5261"/>
                </a:lnTo>
                <a:close/>
                <a:moveTo>
                  <a:pt x="7405" y="9136"/>
                </a:moveTo>
                <a:lnTo>
                  <a:pt x="5357" y="10649"/>
                </a:lnTo>
                <a:lnTo>
                  <a:pt x="3277" y="9136"/>
                </a:lnTo>
                <a:close/>
                <a:moveTo>
                  <a:pt x="2049" y="0"/>
                </a:moveTo>
                <a:cubicBezTo>
                  <a:pt x="1828" y="0"/>
                  <a:pt x="1671" y="189"/>
                  <a:pt x="1671" y="378"/>
                </a:cubicBezTo>
                <a:lnTo>
                  <a:pt x="1671" y="4285"/>
                </a:lnTo>
                <a:lnTo>
                  <a:pt x="253" y="5009"/>
                </a:lnTo>
                <a:cubicBezTo>
                  <a:pt x="127" y="5041"/>
                  <a:pt x="1" y="5198"/>
                  <a:pt x="1" y="5356"/>
                </a:cubicBezTo>
                <a:lnTo>
                  <a:pt x="1" y="7845"/>
                </a:lnTo>
                <a:cubicBezTo>
                  <a:pt x="1" y="8506"/>
                  <a:pt x="568" y="9042"/>
                  <a:pt x="1261" y="9042"/>
                </a:cubicBezTo>
                <a:lnTo>
                  <a:pt x="1986" y="9042"/>
                </a:lnTo>
                <a:lnTo>
                  <a:pt x="4727" y="11153"/>
                </a:lnTo>
                <a:lnTo>
                  <a:pt x="1860" y="13295"/>
                </a:lnTo>
                <a:cubicBezTo>
                  <a:pt x="1671" y="13421"/>
                  <a:pt x="1608" y="13705"/>
                  <a:pt x="1765" y="13894"/>
                </a:cubicBezTo>
                <a:cubicBezTo>
                  <a:pt x="1842" y="14009"/>
                  <a:pt x="1978" y="14077"/>
                  <a:pt x="2115" y="14077"/>
                </a:cubicBezTo>
                <a:cubicBezTo>
                  <a:pt x="2202" y="14077"/>
                  <a:pt x="2290" y="14050"/>
                  <a:pt x="2364" y="13988"/>
                </a:cubicBezTo>
                <a:lnTo>
                  <a:pt x="5451" y="11657"/>
                </a:lnTo>
                <a:lnTo>
                  <a:pt x="8507" y="13988"/>
                </a:lnTo>
                <a:cubicBezTo>
                  <a:pt x="8586" y="14027"/>
                  <a:pt x="8675" y="14050"/>
                  <a:pt x="8763" y="14050"/>
                </a:cubicBezTo>
                <a:cubicBezTo>
                  <a:pt x="8889" y="14050"/>
                  <a:pt x="9014" y="14004"/>
                  <a:pt x="9106" y="13894"/>
                </a:cubicBezTo>
                <a:cubicBezTo>
                  <a:pt x="9232" y="13705"/>
                  <a:pt x="9232" y="13453"/>
                  <a:pt x="9011" y="13295"/>
                </a:cubicBezTo>
                <a:lnTo>
                  <a:pt x="6144" y="11153"/>
                </a:lnTo>
                <a:lnTo>
                  <a:pt x="8917" y="9042"/>
                </a:lnTo>
                <a:lnTo>
                  <a:pt x="9610" y="9042"/>
                </a:lnTo>
                <a:cubicBezTo>
                  <a:pt x="10271" y="9042"/>
                  <a:pt x="10870" y="8506"/>
                  <a:pt x="10870" y="7845"/>
                </a:cubicBezTo>
                <a:lnTo>
                  <a:pt x="10870" y="5387"/>
                </a:lnTo>
                <a:cubicBezTo>
                  <a:pt x="10870" y="5230"/>
                  <a:pt x="10744" y="5072"/>
                  <a:pt x="10650" y="5041"/>
                </a:cubicBezTo>
                <a:lnTo>
                  <a:pt x="9232" y="4316"/>
                </a:lnTo>
                <a:lnTo>
                  <a:pt x="9232" y="441"/>
                </a:lnTo>
                <a:cubicBezTo>
                  <a:pt x="9232" y="189"/>
                  <a:pt x="9011" y="32"/>
                  <a:pt x="8822" y="32"/>
                </a:cubicBezTo>
                <a:cubicBezTo>
                  <a:pt x="8602" y="32"/>
                  <a:pt x="8381" y="221"/>
                  <a:pt x="8381" y="441"/>
                </a:cubicBezTo>
                <a:lnTo>
                  <a:pt x="8381" y="851"/>
                </a:lnTo>
                <a:lnTo>
                  <a:pt x="2616" y="851"/>
                </a:lnTo>
                <a:lnTo>
                  <a:pt x="2616" y="378"/>
                </a:lnTo>
                <a:lnTo>
                  <a:pt x="2490" y="378"/>
                </a:lnTo>
                <a:cubicBezTo>
                  <a:pt x="2490" y="158"/>
                  <a:pt x="2269" y="0"/>
                  <a:pt x="20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414;p18">
            <a:extLst>
              <a:ext uri="{FF2B5EF4-FFF2-40B4-BE49-F238E27FC236}">
                <a16:creationId xmlns:a16="http://schemas.microsoft.com/office/drawing/2014/main" id="{6FCBF268-92B0-4810-2BAB-42BE5DE02CD1}"/>
              </a:ext>
            </a:extLst>
          </p:cNvPr>
          <p:cNvGrpSpPr/>
          <p:nvPr/>
        </p:nvGrpSpPr>
        <p:grpSpPr>
          <a:xfrm>
            <a:off x="1311602" y="2013255"/>
            <a:ext cx="366364" cy="366248"/>
            <a:chOff x="-60255350" y="3733825"/>
            <a:chExt cx="316650" cy="316550"/>
          </a:xfrm>
        </p:grpSpPr>
        <p:sp>
          <p:nvSpPr>
            <p:cNvPr id="4" name="Google Shape;415;p18">
              <a:extLst>
                <a:ext uri="{FF2B5EF4-FFF2-40B4-BE49-F238E27FC236}">
                  <a16:creationId xmlns:a16="http://schemas.microsoft.com/office/drawing/2014/main" id="{DF899D81-80A7-FC60-EE5C-069763325158}"/>
                </a:ext>
              </a:extLst>
            </p:cNvPr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16;p18">
              <a:extLst>
                <a:ext uri="{FF2B5EF4-FFF2-40B4-BE49-F238E27FC236}">
                  <a16:creationId xmlns:a16="http://schemas.microsoft.com/office/drawing/2014/main" id="{ECFE7E30-B987-426B-53DB-25E3F95A3FCE}"/>
                </a:ext>
              </a:extLst>
            </p:cNvPr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17;p18">
              <a:extLst>
                <a:ext uri="{FF2B5EF4-FFF2-40B4-BE49-F238E27FC236}">
                  <a16:creationId xmlns:a16="http://schemas.microsoft.com/office/drawing/2014/main" id="{282694F7-F5DC-798C-A8CC-E578B71B5986}"/>
                </a:ext>
              </a:extLst>
            </p:cNvPr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8;p18">
              <a:extLst>
                <a:ext uri="{FF2B5EF4-FFF2-40B4-BE49-F238E27FC236}">
                  <a16:creationId xmlns:a16="http://schemas.microsoft.com/office/drawing/2014/main" id="{F326013E-6877-F2A2-691C-2E22DE9AEE23}"/>
                </a:ext>
              </a:extLst>
            </p:cNvPr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9;p18">
              <a:extLst>
                <a:ext uri="{FF2B5EF4-FFF2-40B4-BE49-F238E27FC236}">
                  <a16:creationId xmlns:a16="http://schemas.microsoft.com/office/drawing/2014/main" id="{9EFD6360-A596-B2DE-4EED-D6A094CBD258}"/>
                </a:ext>
              </a:extLst>
            </p:cNvPr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0;p18">
              <a:extLst>
                <a:ext uri="{FF2B5EF4-FFF2-40B4-BE49-F238E27FC236}">
                  <a16:creationId xmlns:a16="http://schemas.microsoft.com/office/drawing/2014/main" id="{70A87B7C-50F6-48E7-30B9-4D4B2D59D506}"/>
                </a:ext>
              </a:extLst>
            </p:cNvPr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1;p18">
              <a:extLst>
                <a:ext uri="{FF2B5EF4-FFF2-40B4-BE49-F238E27FC236}">
                  <a16:creationId xmlns:a16="http://schemas.microsoft.com/office/drawing/2014/main" id="{AE8608A5-97CC-563A-64D7-B0C72AD7EFA8}"/>
                </a:ext>
              </a:extLst>
            </p:cNvPr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158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" name="Google Shape;710;p22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8055" r="18055"/>
          <a:stretch/>
        </p:blipFill>
        <p:spPr>
          <a:xfrm>
            <a:off x="449064" y="1248905"/>
            <a:ext cx="3170026" cy="3420751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 Overview</a:t>
            </a:r>
            <a:endParaRPr dirty="0"/>
          </a:p>
        </p:txBody>
      </p:sp>
      <p:grpSp>
        <p:nvGrpSpPr>
          <p:cNvPr id="713" name="Google Shape;713;p22"/>
          <p:cNvGrpSpPr/>
          <p:nvPr/>
        </p:nvGrpSpPr>
        <p:grpSpPr>
          <a:xfrm>
            <a:off x="5753750" y="1245463"/>
            <a:ext cx="2933050" cy="406787"/>
            <a:chOff x="5753750" y="1169263"/>
            <a:chExt cx="2933050" cy="406787"/>
          </a:xfrm>
        </p:grpSpPr>
        <p:sp>
          <p:nvSpPr>
            <p:cNvPr id="714" name="Google Shape;714;p22"/>
            <p:cNvSpPr txBox="1"/>
            <p:nvPr/>
          </p:nvSpPr>
          <p:spPr>
            <a:xfrm>
              <a:off x="6625800" y="116926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Films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6" name="Google Shape;716;p22"/>
            <p:cNvSpPr txBox="1"/>
            <p:nvPr/>
          </p:nvSpPr>
          <p:spPr>
            <a:xfrm>
              <a:off x="5753750" y="1172550"/>
              <a:ext cx="872100" cy="40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1000 Films</a:t>
              </a:r>
              <a:endParaRPr sz="11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7" name="Google Shape;717;p22"/>
          <p:cNvGrpSpPr/>
          <p:nvPr/>
        </p:nvGrpSpPr>
        <p:grpSpPr>
          <a:xfrm>
            <a:off x="5753750" y="2397863"/>
            <a:ext cx="2933050" cy="405169"/>
            <a:chOff x="5753750" y="2321663"/>
            <a:chExt cx="2933050" cy="405169"/>
          </a:xfrm>
        </p:grpSpPr>
        <p:sp>
          <p:nvSpPr>
            <p:cNvPr id="718" name="Google Shape;718;p22"/>
            <p:cNvSpPr txBox="1"/>
            <p:nvPr/>
          </p:nvSpPr>
          <p:spPr>
            <a:xfrm>
              <a:off x="6625800" y="2321663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Avg Rating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0" name="Google Shape;720;p22"/>
            <p:cNvSpPr txBox="1"/>
            <p:nvPr/>
          </p:nvSpPr>
          <p:spPr>
            <a:xfrm>
              <a:off x="5753750" y="2323332"/>
              <a:ext cx="872100" cy="40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PG-13</a:t>
              </a:r>
              <a:endParaRPr sz="11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5753750" y="3550288"/>
            <a:ext cx="2933050" cy="403519"/>
            <a:chOff x="5753750" y="3474088"/>
            <a:chExt cx="2933050" cy="403519"/>
          </a:xfrm>
        </p:grpSpPr>
        <p:sp>
          <p:nvSpPr>
            <p:cNvPr id="722" name="Google Shape;722;p22"/>
            <p:cNvSpPr txBox="1"/>
            <p:nvPr/>
          </p:nvSpPr>
          <p:spPr>
            <a:xfrm>
              <a:off x="6625800" y="347408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Customers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4" name="Google Shape;724;p22"/>
            <p:cNvSpPr txBox="1"/>
            <p:nvPr/>
          </p:nvSpPr>
          <p:spPr>
            <a:xfrm>
              <a:off x="5753750" y="3474107"/>
              <a:ext cx="872100" cy="40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599 Customers</a:t>
              </a:r>
              <a:endParaRPr sz="11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25" name="Google Shape;725;p22"/>
          <p:cNvSpPr txBox="1"/>
          <p:nvPr/>
        </p:nvSpPr>
        <p:spPr>
          <a:xfrm>
            <a:off x="3929475" y="3550300"/>
            <a:ext cx="1285200" cy="40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Action!</a:t>
            </a:r>
            <a:endParaRPr sz="21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26" name="Google Shape;726;p22"/>
          <p:cNvGrpSpPr/>
          <p:nvPr/>
        </p:nvGrpSpPr>
        <p:grpSpPr>
          <a:xfrm>
            <a:off x="2790900" y="1109868"/>
            <a:ext cx="2341763" cy="2017082"/>
            <a:chOff x="2790900" y="1033668"/>
            <a:chExt cx="2341763" cy="2017082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2790900" y="1033668"/>
              <a:ext cx="2341763" cy="2017082"/>
              <a:chOff x="4784291" y="1280836"/>
              <a:chExt cx="1203311" cy="1036474"/>
            </a:xfrm>
          </p:grpSpPr>
          <p:sp>
            <p:nvSpPr>
              <p:cNvPr id="728" name="Google Shape;728;p22"/>
              <p:cNvSpPr/>
              <p:nvPr/>
            </p:nvSpPr>
            <p:spPr>
              <a:xfrm>
                <a:off x="4978357" y="1280836"/>
                <a:ext cx="1009244" cy="247126"/>
              </a:xfrm>
              <a:custGeom>
                <a:avLst/>
                <a:gdLst/>
                <a:ahLst/>
                <a:cxnLst/>
                <a:rect l="l" t="t" r="r" b="b"/>
                <a:pathLst>
                  <a:path w="74981" h="18360" extrusionOk="0">
                    <a:moveTo>
                      <a:pt x="2412" y="0"/>
                    </a:moveTo>
                    <a:lnTo>
                      <a:pt x="2256" y="26"/>
                    </a:lnTo>
                    <a:lnTo>
                      <a:pt x="2101" y="65"/>
                    </a:lnTo>
                    <a:lnTo>
                      <a:pt x="1958" y="117"/>
                    </a:lnTo>
                    <a:lnTo>
                      <a:pt x="1816" y="169"/>
                    </a:lnTo>
                    <a:lnTo>
                      <a:pt x="1686" y="247"/>
                    </a:lnTo>
                    <a:lnTo>
                      <a:pt x="1569" y="338"/>
                    </a:lnTo>
                    <a:lnTo>
                      <a:pt x="1453" y="441"/>
                    </a:lnTo>
                    <a:lnTo>
                      <a:pt x="1349" y="545"/>
                    </a:lnTo>
                    <a:lnTo>
                      <a:pt x="1258" y="675"/>
                    </a:lnTo>
                    <a:lnTo>
                      <a:pt x="1167" y="804"/>
                    </a:lnTo>
                    <a:lnTo>
                      <a:pt x="1103" y="934"/>
                    </a:lnTo>
                    <a:lnTo>
                      <a:pt x="1038" y="1077"/>
                    </a:lnTo>
                    <a:lnTo>
                      <a:pt x="999" y="1232"/>
                    </a:lnTo>
                    <a:lnTo>
                      <a:pt x="973" y="1401"/>
                    </a:lnTo>
                    <a:lnTo>
                      <a:pt x="0" y="9595"/>
                    </a:lnTo>
                    <a:lnTo>
                      <a:pt x="73826" y="18360"/>
                    </a:lnTo>
                    <a:lnTo>
                      <a:pt x="74980" y="8597"/>
                    </a:lnTo>
                    <a:lnTo>
                      <a:pt x="2736" y="13"/>
                    </a:lnTo>
                    <a:lnTo>
                      <a:pt x="256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2"/>
              <p:cNvSpPr/>
              <p:nvPr/>
            </p:nvSpPr>
            <p:spPr>
              <a:xfrm>
                <a:off x="4993890" y="1298455"/>
                <a:ext cx="227057" cy="120265"/>
              </a:xfrm>
              <a:custGeom>
                <a:avLst/>
                <a:gdLst/>
                <a:ahLst/>
                <a:cxnLst/>
                <a:rect l="l" t="t" r="r" b="b"/>
                <a:pathLst>
                  <a:path w="16869" h="8935" extrusionOk="0">
                    <a:moveTo>
                      <a:pt x="12473" y="1"/>
                    </a:moveTo>
                    <a:lnTo>
                      <a:pt x="0" y="8416"/>
                    </a:lnTo>
                    <a:lnTo>
                      <a:pt x="4383" y="8934"/>
                    </a:lnTo>
                    <a:lnTo>
                      <a:pt x="16869" y="520"/>
                    </a:lnTo>
                    <a:lnTo>
                      <a:pt x="124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2"/>
              <p:cNvSpPr/>
              <p:nvPr/>
            </p:nvSpPr>
            <p:spPr>
              <a:xfrm>
                <a:off x="5147119" y="1316612"/>
                <a:ext cx="227232" cy="120427"/>
              </a:xfrm>
              <a:custGeom>
                <a:avLst/>
                <a:gdLst/>
                <a:ahLst/>
                <a:cxnLst/>
                <a:rect l="l" t="t" r="r" b="b"/>
                <a:pathLst>
                  <a:path w="16882" h="8947" extrusionOk="0">
                    <a:moveTo>
                      <a:pt x="12486" y="0"/>
                    </a:moveTo>
                    <a:lnTo>
                      <a:pt x="0" y="8415"/>
                    </a:lnTo>
                    <a:lnTo>
                      <a:pt x="4395" y="8947"/>
                    </a:lnTo>
                    <a:lnTo>
                      <a:pt x="16881" y="519"/>
                    </a:lnTo>
                    <a:lnTo>
                      <a:pt x="124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2"/>
              <p:cNvSpPr/>
              <p:nvPr/>
            </p:nvSpPr>
            <p:spPr>
              <a:xfrm>
                <a:off x="5300509" y="1334756"/>
                <a:ext cx="227070" cy="120440"/>
              </a:xfrm>
              <a:custGeom>
                <a:avLst/>
                <a:gdLst/>
                <a:ahLst/>
                <a:cxnLst/>
                <a:rect l="l" t="t" r="r" b="b"/>
                <a:pathLst>
                  <a:path w="16870" h="8948" extrusionOk="0">
                    <a:moveTo>
                      <a:pt x="12487" y="1"/>
                    </a:moveTo>
                    <a:lnTo>
                      <a:pt x="1" y="8428"/>
                    </a:lnTo>
                    <a:lnTo>
                      <a:pt x="4396" y="8947"/>
                    </a:lnTo>
                    <a:lnTo>
                      <a:pt x="16869" y="532"/>
                    </a:lnTo>
                    <a:lnTo>
                      <a:pt x="124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2"/>
              <p:cNvSpPr/>
              <p:nvPr/>
            </p:nvSpPr>
            <p:spPr>
              <a:xfrm>
                <a:off x="5453738" y="1353089"/>
                <a:ext cx="227232" cy="120427"/>
              </a:xfrm>
              <a:custGeom>
                <a:avLst/>
                <a:gdLst/>
                <a:ahLst/>
                <a:cxnLst/>
                <a:rect l="l" t="t" r="r" b="b"/>
                <a:pathLst>
                  <a:path w="16882" h="8947" extrusionOk="0">
                    <a:moveTo>
                      <a:pt x="12486" y="0"/>
                    </a:moveTo>
                    <a:lnTo>
                      <a:pt x="1" y="8415"/>
                    </a:lnTo>
                    <a:lnTo>
                      <a:pt x="4396" y="8946"/>
                    </a:lnTo>
                    <a:lnTo>
                      <a:pt x="16882" y="519"/>
                    </a:lnTo>
                    <a:lnTo>
                      <a:pt x="124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2"/>
              <p:cNvSpPr/>
              <p:nvPr/>
            </p:nvSpPr>
            <p:spPr>
              <a:xfrm>
                <a:off x="5607141" y="1371233"/>
                <a:ext cx="227232" cy="120427"/>
              </a:xfrm>
              <a:custGeom>
                <a:avLst/>
                <a:gdLst/>
                <a:ahLst/>
                <a:cxnLst/>
                <a:rect l="l" t="t" r="r" b="b"/>
                <a:pathLst>
                  <a:path w="16882" h="8947" extrusionOk="0">
                    <a:moveTo>
                      <a:pt x="12486" y="1"/>
                    </a:moveTo>
                    <a:lnTo>
                      <a:pt x="0" y="8428"/>
                    </a:lnTo>
                    <a:lnTo>
                      <a:pt x="4396" y="8947"/>
                    </a:lnTo>
                    <a:lnTo>
                      <a:pt x="16882" y="519"/>
                    </a:lnTo>
                    <a:lnTo>
                      <a:pt x="124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2"/>
              <p:cNvSpPr/>
              <p:nvPr/>
            </p:nvSpPr>
            <p:spPr>
              <a:xfrm>
                <a:off x="5760370" y="1389566"/>
                <a:ext cx="227232" cy="120252"/>
              </a:xfrm>
              <a:custGeom>
                <a:avLst/>
                <a:gdLst/>
                <a:ahLst/>
                <a:cxnLst/>
                <a:rect l="l" t="t" r="r" b="b"/>
                <a:pathLst>
                  <a:path w="16882" h="8934" extrusionOk="0">
                    <a:moveTo>
                      <a:pt x="12486" y="0"/>
                    </a:moveTo>
                    <a:lnTo>
                      <a:pt x="0" y="8415"/>
                    </a:lnTo>
                    <a:lnTo>
                      <a:pt x="4395" y="8933"/>
                    </a:lnTo>
                    <a:lnTo>
                      <a:pt x="16881" y="519"/>
                    </a:lnTo>
                    <a:lnTo>
                      <a:pt x="124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2"/>
              <p:cNvSpPr/>
              <p:nvPr/>
            </p:nvSpPr>
            <p:spPr>
              <a:xfrm>
                <a:off x="4784291" y="1409634"/>
                <a:ext cx="1142579" cy="907675"/>
              </a:xfrm>
              <a:custGeom>
                <a:avLst/>
                <a:gdLst/>
                <a:ahLst/>
                <a:cxnLst/>
                <a:rect l="l" t="t" r="r" b="b"/>
                <a:pathLst>
                  <a:path w="84887" h="67435" extrusionOk="0">
                    <a:moveTo>
                      <a:pt x="14367" y="0"/>
                    </a:moveTo>
                    <a:lnTo>
                      <a:pt x="79" y="42787"/>
                    </a:lnTo>
                    <a:lnTo>
                      <a:pt x="40" y="42942"/>
                    </a:lnTo>
                    <a:lnTo>
                      <a:pt x="1" y="43111"/>
                    </a:lnTo>
                    <a:lnTo>
                      <a:pt x="1" y="43266"/>
                    </a:lnTo>
                    <a:lnTo>
                      <a:pt x="1" y="43422"/>
                    </a:lnTo>
                    <a:lnTo>
                      <a:pt x="14" y="43564"/>
                    </a:lnTo>
                    <a:lnTo>
                      <a:pt x="53" y="43720"/>
                    </a:lnTo>
                    <a:lnTo>
                      <a:pt x="104" y="43863"/>
                    </a:lnTo>
                    <a:lnTo>
                      <a:pt x="156" y="44005"/>
                    </a:lnTo>
                    <a:lnTo>
                      <a:pt x="234" y="44135"/>
                    </a:lnTo>
                    <a:lnTo>
                      <a:pt x="325" y="44252"/>
                    </a:lnTo>
                    <a:lnTo>
                      <a:pt x="416" y="44368"/>
                    </a:lnTo>
                    <a:lnTo>
                      <a:pt x="532" y="44485"/>
                    </a:lnTo>
                    <a:lnTo>
                      <a:pt x="649" y="44576"/>
                    </a:lnTo>
                    <a:lnTo>
                      <a:pt x="779" y="44667"/>
                    </a:lnTo>
                    <a:lnTo>
                      <a:pt x="921" y="44731"/>
                    </a:lnTo>
                    <a:lnTo>
                      <a:pt x="1077" y="44796"/>
                    </a:lnTo>
                    <a:lnTo>
                      <a:pt x="68589" y="67343"/>
                    </a:lnTo>
                    <a:lnTo>
                      <a:pt x="68744" y="67395"/>
                    </a:lnTo>
                    <a:lnTo>
                      <a:pt x="68900" y="67421"/>
                    </a:lnTo>
                    <a:lnTo>
                      <a:pt x="69055" y="67434"/>
                    </a:lnTo>
                    <a:lnTo>
                      <a:pt x="69211" y="67421"/>
                    </a:lnTo>
                    <a:lnTo>
                      <a:pt x="69366" y="67408"/>
                    </a:lnTo>
                    <a:lnTo>
                      <a:pt x="69509" y="67369"/>
                    </a:lnTo>
                    <a:lnTo>
                      <a:pt x="69652" y="67317"/>
                    </a:lnTo>
                    <a:lnTo>
                      <a:pt x="69794" y="67266"/>
                    </a:lnTo>
                    <a:lnTo>
                      <a:pt x="69924" y="67188"/>
                    </a:lnTo>
                    <a:lnTo>
                      <a:pt x="70054" y="67097"/>
                    </a:lnTo>
                    <a:lnTo>
                      <a:pt x="70170" y="67006"/>
                    </a:lnTo>
                    <a:lnTo>
                      <a:pt x="70274" y="66890"/>
                    </a:lnTo>
                    <a:lnTo>
                      <a:pt x="70365" y="66773"/>
                    </a:lnTo>
                    <a:lnTo>
                      <a:pt x="70456" y="66643"/>
                    </a:lnTo>
                    <a:lnTo>
                      <a:pt x="70533" y="66501"/>
                    </a:lnTo>
                    <a:lnTo>
                      <a:pt x="70585" y="66345"/>
                    </a:lnTo>
                    <a:lnTo>
                      <a:pt x="84886" y="23559"/>
                    </a:lnTo>
                    <a:lnTo>
                      <a:pt x="143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2"/>
              <p:cNvSpPr/>
              <p:nvPr/>
            </p:nvSpPr>
            <p:spPr>
              <a:xfrm>
                <a:off x="4935770" y="1409634"/>
                <a:ext cx="991100" cy="442578"/>
              </a:xfrm>
              <a:custGeom>
                <a:avLst/>
                <a:gdLst/>
                <a:ahLst/>
                <a:cxnLst/>
                <a:rect l="l" t="t" r="r" b="b"/>
                <a:pathLst>
                  <a:path w="73633" h="32881" extrusionOk="0">
                    <a:moveTo>
                      <a:pt x="3113" y="0"/>
                    </a:moveTo>
                    <a:lnTo>
                      <a:pt x="1" y="9335"/>
                    </a:lnTo>
                    <a:lnTo>
                      <a:pt x="70508" y="32881"/>
                    </a:lnTo>
                    <a:lnTo>
                      <a:pt x="73632" y="23559"/>
                    </a:lnTo>
                    <a:lnTo>
                      <a:pt x="311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2"/>
              <p:cNvSpPr/>
              <p:nvPr/>
            </p:nvSpPr>
            <p:spPr>
              <a:xfrm>
                <a:off x="4992490" y="1414695"/>
                <a:ext cx="160053" cy="193030"/>
              </a:xfrm>
              <a:custGeom>
                <a:avLst/>
                <a:gdLst/>
                <a:ahLst/>
                <a:cxnLst/>
                <a:rect l="l" t="t" r="r" b="b"/>
                <a:pathLst>
                  <a:path w="11891" h="14341" extrusionOk="0">
                    <a:moveTo>
                      <a:pt x="1" y="0"/>
                    </a:moveTo>
                    <a:lnTo>
                      <a:pt x="7702" y="12940"/>
                    </a:lnTo>
                    <a:lnTo>
                      <a:pt x="11890" y="14340"/>
                    </a:lnTo>
                    <a:lnTo>
                      <a:pt x="4202" y="14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2"/>
              <p:cNvSpPr/>
              <p:nvPr/>
            </p:nvSpPr>
            <p:spPr>
              <a:xfrm>
                <a:off x="5138908" y="1463555"/>
                <a:ext cx="160228" cy="193030"/>
              </a:xfrm>
              <a:custGeom>
                <a:avLst/>
                <a:gdLst/>
                <a:ahLst/>
                <a:cxnLst/>
                <a:rect l="l" t="t" r="r" b="b"/>
                <a:pathLst>
                  <a:path w="11904" h="14341" extrusionOk="0">
                    <a:moveTo>
                      <a:pt x="1" y="0"/>
                    </a:moveTo>
                    <a:lnTo>
                      <a:pt x="7702" y="12940"/>
                    </a:lnTo>
                    <a:lnTo>
                      <a:pt x="11903" y="14340"/>
                    </a:lnTo>
                    <a:lnTo>
                      <a:pt x="4202" y="14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2"/>
              <p:cNvSpPr/>
              <p:nvPr/>
            </p:nvSpPr>
            <p:spPr>
              <a:xfrm>
                <a:off x="5285326" y="1512415"/>
                <a:ext cx="160228" cy="193205"/>
              </a:xfrm>
              <a:custGeom>
                <a:avLst/>
                <a:gdLst/>
                <a:ahLst/>
                <a:cxnLst/>
                <a:rect l="l" t="t" r="r" b="b"/>
                <a:pathLst>
                  <a:path w="11904" h="14354" extrusionOk="0">
                    <a:moveTo>
                      <a:pt x="1" y="1"/>
                    </a:moveTo>
                    <a:lnTo>
                      <a:pt x="7702" y="12940"/>
                    </a:lnTo>
                    <a:lnTo>
                      <a:pt x="11903" y="14354"/>
                    </a:lnTo>
                    <a:lnTo>
                      <a:pt x="4202" y="14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2"/>
              <p:cNvSpPr/>
              <p:nvPr/>
            </p:nvSpPr>
            <p:spPr>
              <a:xfrm>
                <a:off x="5431744" y="1561463"/>
                <a:ext cx="160228" cy="193030"/>
              </a:xfrm>
              <a:custGeom>
                <a:avLst/>
                <a:gdLst/>
                <a:ahLst/>
                <a:cxnLst/>
                <a:rect l="l" t="t" r="r" b="b"/>
                <a:pathLst>
                  <a:path w="11904" h="14341" extrusionOk="0">
                    <a:moveTo>
                      <a:pt x="1" y="0"/>
                    </a:moveTo>
                    <a:lnTo>
                      <a:pt x="7703" y="12940"/>
                    </a:lnTo>
                    <a:lnTo>
                      <a:pt x="11903" y="14340"/>
                    </a:lnTo>
                    <a:lnTo>
                      <a:pt x="4202" y="14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2"/>
              <p:cNvSpPr/>
              <p:nvPr/>
            </p:nvSpPr>
            <p:spPr>
              <a:xfrm>
                <a:off x="5578350" y="1610323"/>
                <a:ext cx="160039" cy="193030"/>
              </a:xfrm>
              <a:custGeom>
                <a:avLst/>
                <a:gdLst/>
                <a:ahLst/>
                <a:cxnLst/>
                <a:rect l="l" t="t" r="r" b="b"/>
                <a:pathLst>
                  <a:path w="11890" h="14341" extrusionOk="0">
                    <a:moveTo>
                      <a:pt x="0" y="1"/>
                    </a:moveTo>
                    <a:lnTo>
                      <a:pt x="7689" y="12940"/>
                    </a:lnTo>
                    <a:lnTo>
                      <a:pt x="11889" y="14340"/>
                    </a:lnTo>
                    <a:lnTo>
                      <a:pt x="4188" y="14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2"/>
              <p:cNvSpPr/>
              <p:nvPr/>
            </p:nvSpPr>
            <p:spPr>
              <a:xfrm>
                <a:off x="5724768" y="1659183"/>
                <a:ext cx="160039" cy="193030"/>
              </a:xfrm>
              <a:custGeom>
                <a:avLst/>
                <a:gdLst/>
                <a:ahLst/>
                <a:cxnLst/>
                <a:rect l="l" t="t" r="r" b="b"/>
                <a:pathLst>
                  <a:path w="11890" h="14341" extrusionOk="0">
                    <a:moveTo>
                      <a:pt x="0" y="1"/>
                    </a:moveTo>
                    <a:lnTo>
                      <a:pt x="7702" y="12941"/>
                    </a:lnTo>
                    <a:lnTo>
                      <a:pt x="11890" y="14341"/>
                    </a:lnTo>
                    <a:lnTo>
                      <a:pt x="4188" y="14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2"/>
              <p:cNvSpPr/>
              <p:nvPr/>
            </p:nvSpPr>
            <p:spPr>
              <a:xfrm>
                <a:off x="4943806" y="1375244"/>
                <a:ext cx="69117" cy="69306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5149" extrusionOk="0">
                    <a:moveTo>
                      <a:pt x="2606" y="1"/>
                    </a:moveTo>
                    <a:lnTo>
                      <a:pt x="2347" y="14"/>
                    </a:lnTo>
                    <a:lnTo>
                      <a:pt x="2101" y="53"/>
                    </a:lnTo>
                    <a:lnTo>
                      <a:pt x="1854" y="105"/>
                    </a:lnTo>
                    <a:lnTo>
                      <a:pt x="1621" y="182"/>
                    </a:lnTo>
                    <a:lnTo>
                      <a:pt x="1388" y="286"/>
                    </a:lnTo>
                    <a:lnTo>
                      <a:pt x="1180" y="416"/>
                    </a:lnTo>
                    <a:lnTo>
                      <a:pt x="973" y="558"/>
                    </a:lnTo>
                    <a:lnTo>
                      <a:pt x="791" y="714"/>
                    </a:lnTo>
                    <a:lnTo>
                      <a:pt x="623" y="895"/>
                    </a:lnTo>
                    <a:lnTo>
                      <a:pt x="467" y="1090"/>
                    </a:lnTo>
                    <a:lnTo>
                      <a:pt x="337" y="1297"/>
                    </a:lnTo>
                    <a:lnTo>
                      <a:pt x="221" y="1531"/>
                    </a:lnTo>
                    <a:lnTo>
                      <a:pt x="130" y="1764"/>
                    </a:lnTo>
                    <a:lnTo>
                      <a:pt x="65" y="2011"/>
                    </a:lnTo>
                    <a:lnTo>
                      <a:pt x="13" y="2270"/>
                    </a:lnTo>
                    <a:lnTo>
                      <a:pt x="0" y="2529"/>
                    </a:lnTo>
                    <a:lnTo>
                      <a:pt x="13" y="2788"/>
                    </a:lnTo>
                    <a:lnTo>
                      <a:pt x="39" y="3048"/>
                    </a:lnTo>
                    <a:lnTo>
                      <a:pt x="104" y="3294"/>
                    </a:lnTo>
                    <a:lnTo>
                      <a:pt x="182" y="3528"/>
                    </a:lnTo>
                    <a:lnTo>
                      <a:pt x="286" y="3748"/>
                    </a:lnTo>
                    <a:lnTo>
                      <a:pt x="402" y="3968"/>
                    </a:lnTo>
                    <a:lnTo>
                      <a:pt x="545" y="4163"/>
                    </a:lnTo>
                    <a:lnTo>
                      <a:pt x="713" y="4357"/>
                    </a:lnTo>
                    <a:lnTo>
                      <a:pt x="895" y="4526"/>
                    </a:lnTo>
                    <a:lnTo>
                      <a:pt x="1089" y="4668"/>
                    </a:lnTo>
                    <a:lnTo>
                      <a:pt x="1297" y="4811"/>
                    </a:lnTo>
                    <a:lnTo>
                      <a:pt x="1517" y="4928"/>
                    </a:lnTo>
                    <a:lnTo>
                      <a:pt x="1751" y="5019"/>
                    </a:lnTo>
                    <a:lnTo>
                      <a:pt x="2010" y="5083"/>
                    </a:lnTo>
                    <a:lnTo>
                      <a:pt x="2269" y="5122"/>
                    </a:lnTo>
                    <a:lnTo>
                      <a:pt x="2529" y="5148"/>
                    </a:lnTo>
                    <a:lnTo>
                      <a:pt x="2788" y="5135"/>
                    </a:lnTo>
                    <a:lnTo>
                      <a:pt x="3034" y="5096"/>
                    </a:lnTo>
                    <a:lnTo>
                      <a:pt x="3281" y="5044"/>
                    </a:lnTo>
                    <a:lnTo>
                      <a:pt x="3514" y="4967"/>
                    </a:lnTo>
                    <a:lnTo>
                      <a:pt x="3747" y="4863"/>
                    </a:lnTo>
                    <a:lnTo>
                      <a:pt x="3955" y="4733"/>
                    </a:lnTo>
                    <a:lnTo>
                      <a:pt x="4162" y="4591"/>
                    </a:lnTo>
                    <a:lnTo>
                      <a:pt x="4344" y="4435"/>
                    </a:lnTo>
                    <a:lnTo>
                      <a:pt x="4512" y="4254"/>
                    </a:lnTo>
                    <a:lnTo>
                      <a:pt x="4668" y="4059"/>
                    </a:lnTo>
                    <a:lnTo>
                      <a:pt x="4798" y="3852"/>
                    </a:lnTo>
                    <a:lnTo>
                      <a:pt x="4914" y="3618"/>
                    </a:lnTo>
                    <a:lnTo>
                      <a:pt x="5005" y="3385"/>
                    </a:lnTo>
                    <a:lnTo>
                      <a:pt x="5070" y="3139"/>
                    </a:lnTo>
                    <a:lnTo>
                      <a:pt x="5122" y="2879"/>
                    </a:lnTo>
                    <a:lnTo>
                      <a:pt x="5135" y="2620"/>
                    </a:lnTo>
                    <a:lnTo>
                      <a:pt x="5122" y="2361"/>
                    </a:lnTo>
                    <a:lnTo>
                      <a:pt x="5096" y="2101"/>
                    </a:lnTo>
                    <a:lnTo>
                      <a:pt x="5031" y="1868"/>
                    </a:lnTo>
                    <a:lnTo>
                      <a:pt x="4953" y="1622"/>
                    </a:lnTo>
                    <a:lnTo>
                      <a:pt x="4849" y="1401"/>
                    </a:lnTo>
                    <a:lnTo>
                      <a:pt x="4733" y="1181"/>
                    </a:lnTo>
                    <a:lnTo>
                      <a:pt x="4590" y="986"/>
                    </a:lnTo>
                    <a:lnTo>
                      <a:pt x="4422" y="805"/>
                    </a:lnTo>
                    <a:lnTo>
                      <a:pt x="4240" y="623"/>
                    </a:lnTo>
                    <a:lnTo>
                      <a:pt x="4046" y="481"/>
                    </a:lnTo>
                    <a:lnTo>
                      <a:pt x="3838" y="338"/>
                    </a:lnTo>
                    <a:lnTo>
                      <a:pt x="3618" y="234"/>
                    </a:lnTo>
                    <a:lnTo>
                      <a:pt x="3384" y="143"/>
                    </a:lnTo>
                    <a:lnTo>
                      <a:pt x="3125" y="66"/>
                    </a:lnTo>
                    <a:lnTo>
                      <a:pt x="2866" y="27"/>
                    </a:lnTo>
                    <a:lnTo>
                      <a:pt x="26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2"/>
              <p:cNvSpPr/>
              <p:nvPr/>
            </p:nvSpPr>
            <p:spPr>
              <a:xfrm>
                <a:off x="4961075" y="1599851"/>
                <a:ext cx="877659" cy="298785"/>
              </a:xfrm>
              <a:custGeom>
                <a:avLst/>
                <a:gdLst/>
                <a:ahLst/>
                <a:cxnLst/>
                <a:rect l="l" t="t" r="r" b="b"/>
                <a:pathLst>
                  <a:path w="65205" h="22198" extrusionOk="0">
                    <a:moveTo>
                      <a:pt x="299" y="1"/>
                    </a:moveTo>
                    <a:lnTo>
                      <a:pt x="234" y="14"/>
                    </a:lnTo>
                    <a:lnTo>
                      <a:pt x="182" y="39"/>
                    </a:lnTo>
                    <a:lnTo>
                      <a:pt x="131" y="65"/>
                    </a:lnTo>
                    <a:lnTo>
                      <a:pt x="79" y="104"/>
                    </a:lnTo>
                    <a:lnTo>
                      <a:pt x="53" y="156"/>
                    </a:lnTo>
                    <a:lnTo>
                      <a:pt x="27" y="221"/>
                    </a:lnTo>
                    <a:lnTo>
                      <a:pt x="14" y="273"/>
                    </a:lnTo>
                    <a:lnTo>
                      <a:pt x="1" y="338"/>
                    </a:lnTo>
                    <a:lnTo>
                      <a:pt x="14" y="403"/>
                    </a:lnTo>
                    <a:lnTo>
                      <a:pt x="40" y="454"/>
                    </a:lnTo>
                    <a:lnTo>
                      <a:pt x="66" y="506"/>
                    </a:lnTo>
                    <a:lnTo>
                      <a:pt x="118" y="558"/>
                    </a:lnTo>
                    <a:lnTo>
                      <a:pt x="156" y="584"/>
                    </a:lnTo>
                    <a:lnTo>
                      <a:pt x="221" y="610"/>
                    </a:lnTo>
                    <a:lnTo>
                      <a:pt x="64790" y="22185"/>
                    </a:lnTo>
                    <a:lnTo>
                      <a:pt x="64842" y="22198"/>
                    </a:lnTo>
                    <a:lnTo>
                      <a:pt x="64893" y="22198"/>
                    </a:lnTo>
                    <a:lnTo>
                      <a:pt x="64984" y="22185"/>
                    </a:lnTo>
                    <a:lnTo>
                      <a:pt x="65075" y="22146"/>
                    </a:lnTo>
                    <a:lnTo>
                      <a:pt x="65140" y="22081"/>
                    </a:lnTo>
                    <a:lnTo>
                      <a:pt x="65179" y="22029"/>
                    </a:lnTo>
                    <a:lnTo>
                      <a:pt x="65192" y="21990"/>
                    </a:lnTo>
                    <a:lnTo>
                      <a:pt x="65205" y="21925"/>
                    </a:lnTo>
                    <a:lnTo>
                      <a:pt x="65205" y="21861"/>
                    </a:lnTo>
                    <a:lnTo>
                      <a:pt x="65192" y="21809"/>
                    </a:lnTo>
                    <a:lnTo>
                      <a:pt x="65179" y="21744"/>
                    </a:lnTo>
                    <a:lnTo>
                      <a:pt x="65140" y="21692"/>
                    </a:lnTo>
                    <a:lnTo>
                      <a:pt x="65101" y="21653"/>
                    </a:lnTo>
                    <a:lnTo>
                      <a:pt x="65049" y="21614"/>
                    </a:lnTo>
                    <a:lnTo>
                      <a:pt x="64997" y="21588"/>
                    </a:lnTo>
                    <a:lnTo>
                      <a:pt x="416" y="14"/>
                    </a:lnTo>
                    <a:lnTo>
                      <a:pt x="3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2"/>
              <p:cNvSpPr/>
              <p:nvPr/>
            </p:nvSpPr>
            <p:spPr>
              <a:xfrm>
                <a:off x="4917101" y="1731786"/>
                <a:ext cx="877659" cy="298785"/>
              </a:xfrm>
              <a:custGeom>
                <a:avLst/>
                <a:gdLst/>
                <a:ahLst/>
                <a:cxnLst/>
                <a:rect l="l" t="t" r="r" b="b"/>
                <a:pathLst>
                  <a:path w="65205" h="22198" extrusionOk="0">
                    <a:moveTo>
                      <a:pt x="286" y="1"/>
                    </a:moveTo>
                    <a:lnTo>
                      <a:pt x="234" y="14"/>
                    </a:lnTo>
                    <a:lnTo>
                      <a:pt x="169" y="39"/>
                    </a:lnTo>
                    <a:lnTo>
                      <a:pt x="117" y="65"/>
                    </a:lnTo>
                    <a:lnTo>
                      <a:pt x="78" y="104"/>
                    </a:lnTo>
                    <a:lnTo>
                      <a:pt x="39" y="156"/>
                    </a:lnTo>
                    <a:lnTo>
                      <a:pt x="14" y="221"/>
                    </a:lnTo>
                    <a:lnTo>
                      <a:pt x="1" y="273"/>
                    </a:lnTo>
                    <a:lnTo>
                      <a:pt x="1" y="338"/>
                    </a:lnTo>
                    <a:lnTo>
                      <a:pt x="14" y="403"/>
                    </a:lnTo>
                    <a:lnTo>
                      <a:pt x="26" y="454"/>
                    </a:lnTo>
                    <a:lnTo>
                      <a:pt x="65" y="506"/>
                    </a:lnTo>
                    <a:lnTo>
                      <a:pt x="104" y="558"/>
                    </a:lnTo>
                    <a:lnTo>
                      <a:pt x="156" y="584"/>
                    </a:lnTo>
                    <a:lnTo>
                      <a:pt x="208" y="610"/>
                    </a:lnTo>
                    <a:lnTo>
                      <a:pt x="64789" y="22185"/>
                    </a:lnTo>
                    <a:lnTo>
                      <a:pt x="64841" y="22198"/>
                    </a:lnTo>
                    <a:lnTo>
                      <a:pt x="64893" y="22198"/>
                    </a:lnTo>
                    <a:lnTo>
                      <a:pt x="64984" y="22185"/>
                    </a:lnTo>
                    <a:lnTo>
                      <a:pt x="65075" y="22146"/>
                    </a:lnTo>
                    <a:lnTo>
                      <a:pt x="65140" y="22081"/>
                    </a:lnTo>
                    <a:lnTo>
                      <a:pt x="65165" y="22029"/>
                    </a:lnTo>
                    <a:lnTo>
                      <a:pt x="65191" y="21990"/>
                    </a:lnTo>
                    <a:lnTo>
                      <a:pt x="65204" y="21925"/>
                    </a:lnTo>
                    <a:lnTo>
                      <a:pt x="65204" y="21861"/>
                    </a:lnTo>
                    <a:lnTo>
                      <a:pt x="65191" y="21809"/>
                    </a:lnTo>
                    <a:lnTo>
                      <a:pt x="65165" y="21744"/>
                    </a:lnTo>
                    <a:lnTo>
                      <a:pt x="65140" y="21692"/>
                    </a:lnTo>
                    <a:lnTo>
                      <a:pt x="65101" y="21653"/>
                    </a:lnTo>
                    <a:lnTo>
                      <a:pt x="65049" y="21614"/>
                    </a:lnTo>
                    <a:lnTo>
                      <a:pt x="64984" y="21588"/>
                    </a:lnTo>
                    <a:lnTo>
                      <a:pt x="415" y="14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2"/>
              <p:cNvSpPr/>
              <p:nvPr/>
            </p:nvSpPr>
            <p:spPr>
              <a:xfrm>
                <a:off x="5567529" y="1817122"/>
                <a:ext cx="52359" cy="140334"/>
              </a:xfrm>
              <a:custGeom>
                <a:avLst/>
                <a:gdLst/>
                <a:ahLst/>
                <a:cxnLst/>
                <a:rect l="l" t="t" r="r" b="b"/>
                <a:pathLst>
                  <a:path w="3890" h="10426" extrusionOk="0">
                    <a:moveTo>
                      <a:pt x="3553" y="1"/>
                    </a:moveTo>
                    <a:lnTo>
                      <a:pt x="3501" y="14"/>
                    </a:lnTo>
                    <a:lnTo>
                      <a:pt x="3436" y="40"/>
                    </a:lnTo>
                    <a:lnTo>
                      <a:pt x="3384" y="66"/>
                    </a:lnTo>
                    <a:lnTo>
                      <a:pt x="3345" y="104"/>
                    </a:lnTo>
                    <a:lnTo>
                      <a:pt x="3306" y="156"/>
                    </a:lnTo>
                    <a:lnTo>
                      <a:pt x="3280" y="221"/>
                    </a:lnTo>
                    <a:lnTo>
                      <a:pt x="13" y="10023"/>
                    </a:lnTo>
                    <a:lnTo>
                      <a:pt x="0" y="10075"/>
                    </a:lnTo>
                    <a:lnTo>
                      <a:pt x="0" y="10140"/>
                    </a:lnTo>
                    <a:lnTo>
                      <a:pt x="0" y="10205"/>
                    </a:lnTo>
                    <a:lnTo>
                      <a:pt x="26" y="10257"/>
                    </a:lnTo>
                    <a:lnTo>
                      <a:pt x="52" y="10308"/>
                    </a:lnTo>
                    <a:lnTo>
                      <a:pt x="104" y="10347"/>
                    </a:lnTo>
                    <a:lnTo>
                      <a:pt x="156" y="10386"/>
                    </a:lnTo>
                    <a:lnTo>
                      <a:pt x="208" y="10412"/>
                    </a:lnTo>
                    <a:lnTo>
                      <a:pt x="259" y="10425"/>
                    </a:lnTo>
                    <a:lnTo>
                      <a:pt x="311" y="10425"/>
                    </a:lnTo>
                    <a:lnTo>
                      <a:pt x="402" y="10412"/>
                    </a:lnTo>
                    <a:lnTo>
                      <a:pt x="493" y="10373"/>
                    </a:lnTo>
                    <a:lnTo>
                      <a:pt x="558" y="10308"/>
                    </a:lnTo>
                    <a:lnTo>
                      <a:pt x="584" y="10270"/>
                    </a:lnTo>
                    <a:lnTo>
                      <a:pt x="610" y="10218"/>
                    </a:lnTo>
                    <a:lnTo>
                      <a:pt x="3877" y="416"/>
                    </a:lnTo>
                    <a:lnTo>
                      <a:pt x="3890" y="351"/>
                    </a:lnTo>
                    <a:lnTo>
                      <a:pt x="3890" y="286"/>
                    </a:lnTo>
                    <a:lnTo>
                      <a:pt x="3890" y="234"/>
                    </a:lnTo>
                    <a:lnTo>
                      <a:pt x="3864" y="169"/>
                    </a:lnTo>
                    <a:lnTo>
                      <a:pt x="3825" y="130"/>
                    </a:lnTo>
                    <a:lnTo>
                      <a:pt x="3786" y="79"/>
                    </a:lnTo>
                    <a:lnTo>
                      <a:pt x="3734" y="40"/>
                    </a:lnTo>
                    <a:lnTo>
                      <a:pt x="3682" y="14"/>
                    </a:lnTo>
                    <a:lnTo>
                      <a:pt x="36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2"/>
              <p:cNvSpPr/>
              <p:nvPr/>
            </p:nvSpPr>
            <p:spPr>
              <a:xfrm>
                <a:off x="5135947" y="1672979"/>
                <a:ext cx="52534" cy="140320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10425" extrusionOk="0">
                    <a:moveTo>
                      <a:pt x="3566" y="0"/>
                    </a:moveTo>
                    <a:lnTo>
                      <a:pt x="3501" y="13"/>
                    </a:lnTo>
                    <a:lnTo>
                      <a:pt x="3449" y="39"/>
                    </a:lnTo>
                    <a:lnTo>
                      <a:pt x="3397" y="65"/>
                    </a:lnTo>
                    <a:lnTo>
                      <a:pt x="3345" y="104"/>
                    </a:lnTo>
                    <a:lnTo>
                      <a:pt x="3320" y="156"/>
                    </a:lnTo>
                    <a:lnTo>
                      <a:pt x="3294" y="221"/>
                    </a:lnTo>
                    <a:lnTo>
                      <a:pt x="13" y="10023"/>
                    </a:lnTo>
                    <a:lnTo>
                      <a:pt x="0" y="10074"/>
                    </a:lnTo>
                    <a:lnTo>
                      <a:pt x="0" y="10139"/>
                    </a:lnTo>
                    <a:lnTo>
                      <a:pt x="13" y="10204"/>
                    </a:lnTo>
                    <a:lnTo>
                      <a:pt x="26" y="10256"/>
                    </a:lnTo>
                    <a:lnTo>
                      <a:pt x="65" y="10308"/>
                    </a:lnTo>
                    <a:lnTo>
                      <a:pt x="104" y="10347"/>
                    </a:lnTo>
                    <a:lnTo>
                      <a:pt x="156" y="10386"/>
                    </a:lnTo>
                    <a:lnTo>
                      <a:pt x="208" y="10412"/>
                    </a:lnTo>
                    <a:lnTo>
                      <a:pt x="260" y="10425"/>
                    </a:lnTo>
                    <a:lnTo>
                      <a:pt x="312" y="10425"/>
                    </a:lnTo>
                    <a:lnTo>
                      <a:pt x="402" y="10412"/>
                    </a:lnTo>
                    <a:lnTo>
                      <a:pt x="493" y="10373"/>
                    </a:lnTo>
                    <a:lnTo>
                      <a:pt x="558" y="10308"/>
                    </a:lnTo>
                    <a:lnTo>
                      <a:pt x="584" y="10269"/>
                    </a:lnTo>
                    <a:lnTo>
                      <a:pt x="610" y="10217"/>
                    </a:lnTo>
                    <a:lnTo>
                      <a:pt x="3877" y="415"/>
                    </a:lnTo>
                    <a:lnTo>
                      <a:pt x="3903" y="350"/>
                    </a:lnTo>
                    <a:lnTo>
                      <a:pt x="3903" y="285"/>
                    </a:lnTo>
                    <a:lnTo>
                      <a:pt x="3890" y="234"/>
                    </a:lnTo>
                    <a:lnTo>
                      <a:pt x="3864" y="169"/>
                    </a:lnTo>
                    <a:lnTo>
                      <a:pt x="3838" y="130"/>
                    </a:lnTo>
                    <a:lnTo>
                      <a:pt x="3799" y="78"/>
                    </a:lnTo>
                    <a:lnTo>
                      <a:pt x="3747" y="39"/>
                    </a:lnTo>
                    <a:lnTo>
                      <a:pt x="3683" y="13"/>
                    </a:lnTo>
                    <a:lnTo>
                      <a:pt x="36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2"/>
              <p:cNvSpPr/>
              <p:nvPr/>
            </p:nvSpPr>
            <p:spPr>
              <a:xfrm>
                <a:off x="4891796" y="1807351"/>
                <a:ext cx="328626" cy="115366"/>
              </a:xfrm>
              <a:custGeom>
                <a:avLst/>
                <a:gdLst/>
                <a:ahLst/>
                <a:cxnLst/>
                <a:rect l="l" t="t" r="r" b="b"/>
                <a:pathLst>
                  <a:path w="24415" h="8571" extrusionOk="0">
                    <a:moveTo>
                      <a:pt x="299" y="1"/>
                    </a:moveTo>
                    <a:lnTo>
                      <a:pt x="234" y="14"/>
                    </a:lnTo>
                    <a:lnTo>
                      <a:pt x="182" y="40"/>
                    </a:lnTo>
                    <a:lnTo>
                      <a:pt x="130" y="66"/>
                    </a:lnTo>
                    <a:lnTo>
                      <a:pt x="78" y="104"/>
                    </a:lnTo>
                    <a:lnTo>
                      <a:pt x="52" y="156"/>
                    </a:lnTo>
                    <a:lnTo>
                      <a:pt x="26" y="221"/>
                    </a:lnTo>
                    <a:lnTo>
                      <a:pt x="1" y="273"/>
                    </a:lnTo>
                    <a:lnTo>
                      <a:pt x="1" y="338"/>
                    </a:lnTo>
                    <a:lnTo>
                      <a:pt x="13" y="403"/>
                    </a:lnTo>
                    <a:lnTo>
                      <a:pt x="39" y="454"/>
                    </a:lnTo>
                    <a:lnTo>
                      <a:pt x="65" y="506"/>
                    </a:lnTo>
                    <a:lnTo>
                      <a:pt x="104" y="545"/>
                    </a:lnTo>
                    <a:lnTo>
                      <a:pt x="156" y="584"/>
                    </a:lnTo>
                    <a:lnTo>
                      <a:pt x="221" y="610"/>
                    </a:lnTo>
                    <a:lnTo>
                      <a:pt x="24000" y="8558"/>
                    </a:lnTo>
                    <a:lnTo>
                      <a:pt x="24052" y="8571"/>
                    </a:lnTo>
                    <a:lnTo>
                      <a:pt x="24104" y="8571"/>
                    </a:lnTo>
                    <a:lnTo>
                      <a:pt x="24194" y="8558"/>
                    </a:lnTo>
                    <a:lnTo>
                      <a:pt x="24285" y="8519"/>
                    </a:lnTo>
                    <a:lnTo>
                      <a:pt x="24350" y="8441"/>
                    </a:lnTo>
                    <a:lnTo>
                      <a:pt x="24376" y="8402"/>
                    </a:lnTo>
                    <a:lnTo>
                      <a:pt x="24402" y="8363"/>
                    </a:lnTo>
                    <a:lnTo>
                      <a:pt x="24415" y="8299"/>
                    </a:lnTo>
                    <a:lnTo>
                      <a:pt x="24415" y="8234"/>
                    </a:lnTo>
                    <a:lnTo>
                      <a:pt x="24402" y="8169"/>
                    </a:lnTo>
                    <a:lnTo>
                      <a:pt x="24376" y="8117"/>
                    </a:lnTo>
                    <a:lnTo>
                      <a:pt x="24350" y="8065"/>
                    </a:lnTo>
                    <a:lnTo>
                      <a:pt x="24311" y="8026"/>
                    </a:lnTo>
                    <a:lnTo>
                      <a:pt x="24259" y="7987"/>
                    </a:lnTo>
                    <a:lnTo>
                      <a:pt x="24207" y="7962"/>
                    </a:lnTo>
                    <a:lnTo>
                      <a:pt x="415" y="14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2"/>
              <p:cNvSpPr/>
              <p:nvPr/>
            </p:nvSpPr>
            <p:spPr>
              <a:xfrm>
                <a:off x="4876963" y="1851849"/>
                <a:ext cx="328626" cy="115379"/>
              </a:xfrm>
              <a:custGeom>
                <a:avLst/>
                <a:gdLst/>
                <a:ahLst/>
                <a:cxnLst/>
                <a:rect l="l" t="t" r="r" b="b"/>
                <a:pathLst>
                  <a:path w="24415" h="8572" extrusionOk="0">
                    <a:moveTo>
                      <a:pt x="286" y="1"/>
                    </a:moveTo>
                    <a:lnTo>
                      <a:pt x="234" y="14"/>
                    </a:lnTo>
                    <a:lnTo>
                      <a:pt x="182" y="27"/>
                    </a:lnTo>
                    <a:lnTo>
                      <a:pt x="130" y="66"/>
                    </a:lnTo>
                    <a:lnTo>
                      <a:pt x="78" y="105"/>
                    </a:lnTo>
                    <a:lnTo>
                      <a:pt x="39" y="156"/>
                    </a:lnTo>
                    <a:lnTo>
                      <a:pt x="13" y="208"/>
                    </a:lnTo>
                    <a:lnTo>
                      <a:pt x="0" y="273"/>
                    </a:lnTo>
                    <a:lnTo>
                      <a:pt x="0" y="338"/>
                    </a:lnTo>
                    <a:lnTo>
                      <a:pt x="13" y="403"/>
                    </a:lnTo>
                    <a:lnTo>
                      <a:pt x="39" y="455"/>
                    </a:lnTo>
                    <a:lnTo>
                      <a:pt x="65" y="507"/>
                    </a:lnTo>
                    <a:lnTo>
                      <a:pt x="104" y="545"/>
                    </a:lnTo>
                    <a:lnTo>
                      <a:pt x="156" y="584"/>
                    </a:lnTo>
                    <a:lnTo>
                      <a:pt x="221" y="610"/>
                    </a:lnTo>
                    <a:lnTo>
                      <a:pt x="24000" y="8558"/>
                    </a:lnTo>
                    <a:lnTo>
                      <a:pt x="24052" y="8571"/>
                    </a:lnTo>
                    <a:lnTo>
                      <a:pt x="24103" y="8571"/>
                    </a:lnTo>
                    <a:lnTo>
                      <a:pt x="24194" y="8558"/>
                    </a:lnTo>
                    <a:lnTo>
                      <a:pt x="24285" y="8519"/>
                    </a:lnTo>
                    <a:lnTo>
                      <a:pt x="24350" y="8442"/>
                    </a:lnTo>
                    <a:lnTo>
                      <a:pt x="24376" y="8403"/>
                    </a:lnTo>
                    <a:lnTo>
                      <a:pt x="24402" y="8364"/>
                    </a:lnTo>
                    <a:lnTo>
                      <a:pt x="24415" y="8299"/>
                    </a:lnTo>
                    <a:lnTo>
                      <a:pt x="24415" y="8234"/>
                    </a:lnTo>
                    <a:lnTo>
                      <a:pt x="24402" y="8169"/>
                    </a:lnTo>
                    <a:lnTo>
                      <a:pt x="24376" y="8117"/>
                    </a:lnTo>
                    <a:lnTo>
                      <a:pt x="24350" y="8066"/>
                    </a:lnTo>
                    <a:lnTo>
                      <a:pt x="24311" y="8027"/>
                    </a:lnTo>
                    <a:lnTo>
                      <a:pt x="24259" y="7988"/>
                    </a:lnTo>
                    <a:lnTo>
                      <a:pt x="24194" y="7962"/>
                    </a:lnTo>
                    <a:lnTo>
                      <a:pt x="415" y="14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2"/>
              <p:cNvSpPr/>
              <p:nvPr/>
            </p:nvSpPr>
            <p:spPr>
              <a:xfrm>
                <a:off x="4862130" y="1896361"/>
                <a:ext cx="178022" cy="65106"/>
              </a:xfrm>
              <a:custGeom>
                <a:avLst/>
                <a:gdLst/>
                <a:ahLst/>
                <a:cxnLst/>
                <a:rect l="l" t="t" r="r" b="b"/>
                <a:pathLst>
                  <a:path w="13226" h="4837" extrusionOk="0">
                    <a:moveTo>
                      <a:pt x="286" y="0"/>
                    </a:moveTo>
                    <a:lnTo>
                      <a:pt x="234" y="13"/>
                    </a:lnTo>
                    <a:lnTo>
                      <a:pt x="169" y="26"/>
                    </a:lnTo>
                    <a:lnTo>
                      <a:pt x="117" y="65"/>
                    </a:lnTo>
                    <a:lnTo>
                      <a:pt x="78" y="104"/>
                    </a:lnTo>
                    <a:lnTo>
                      <a:pt x="39" y="156"/>
                    </a:lnTo>
                    <a:lnTo>
                      <a:pt x="13" y="208"/>
                    </a:lnTo>
                    <a:lnTo>
                      <a:pt x="0" y="272"/>
                    </a:lnTo>
                    <a:lnTo>
                      <a:pt x="0" y="337"/>
                    </a:lnTo>
                    <a:lnTo>
                      <a:pt x="13" y="402"/>
                    </a:lnTo>
                    <a:lnTo>
                      <a:pt x="39" y="454"/>
                    </a:lnTo>
                    <a:lnTo>
                      <a:pt x="65" y="506"/>
                    </a:lnTo>
                    <a:lnTo>
                      <a:pt x="104" y="545"/>
                    </a:lnTo>
                    <a:lnTo>
                      <a:pt x="156" y="584"/>
                    </a:lnTo>
                    <a:lnTo>
                      <a:pt x="208" y="610"/>
                    </a:lnTo>
                    <a:lnTo>
                      <a:pt x="12810" y="4810"/>
                    </a:lnTo>
                    <a:lnTo>
                      <a:pt x="12862" y="4823"/>
                    </a:lnTo>
                    <a:lnTo>
                      <a:pt x="12901" y="4836"/>
                    </a:lnTo>
                    <a:lnTo>
                      <a:pt x="13005" y="4823"/>
                    </a:lnTo>
                    <a:lnTo>
                      <a:pt x="13083" y="4771"/>
                    </a:lnTo>
                    <a:lnTo>
                      <a:pt x="13160" y="4707"/>
                    </a:lnTo>
                    <a:lnTo>
                      <a:pt x="13186" y="4668"/>
                    </a:lnTo>
                    <a:lnTo>
                      <a:pt x="13199" y="4616"/>
                    </a:lnTo>
                    <a:lnTo>
                      <a:pt x="13212" y="4551"/>
                    </a:lnTo>
                    <a:lnTo>
                      <a:pt x="13225" y="4499"/>
                    </a:lnTo>
                    <a:lnTo>
                      <a:pt x="13212" y="4434"/>
                    </a:lnTo>
                    <a:lnTo>
                      <a:pt x="13186" y="4383"/>
                    </a:lnTo>
                    <a:lnTo>
                      <a:pt x="13160" y="4331"/>
                    </a:lnTo>
                    <a:lnTo>
                      <a:pt x="13109" y="4279"/>
                    </a:lnTo>
                    <a:lnTo>
                      <a:pt x="13070" y="4253"/>
                    </a:lnTo>
                    <a:lnTo>
                      <a:pt x="13005" y="4227"/>
                    </a:lnTo>
                    <a:lnTo>
                      <a:pt x="415" y="13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2"/>
              <p:cNvSpPr/>
              <p:nvPr/>
            </p:nvSpPr>
            <p:spPr>
              <a:xfrm>
                <a:off x="5557057" y="2217113"/>
                <a:ext cx="156028" cy="57784"/>
              </a:xfrm>
              <a:custGeom>
                <a:avLst/>
                <a:gdLst/>
                <a:ahLst/>
                <a:cxnLst/>
                <a:rect l="l" t="t" r="r" b="b"/>
                <a:pathLst>
                  <a:path w="11592" h="4293" extrusionOk="0">
                    <a:moveTo>
                      <a:pt x="298" y="1"/>
                    </a:moveTo>
                    <a:lnTo>
                      <a:pt x="234" y="14"/>
                    </a:lnTo>
                    <a:lnTo>
                      <a:pt x="182" y="27"/>
                    </a:lnTo>
                    <a:lnTo>
                      <a:pt x="130" y="66"/>
                    </a:lnTo>
                    <a:lnTo>
                      <a:pt x="78" y="105"/>
                    </a:lnTo>
                    <a:lnTo>
                      <a:pt x="52" y="156"/>
                    </a:lnTo>
                    <a:lnTo>
                      <a:pt x="26" y="208"/>
                    </a:lnTo>
                    <a:lnTo>
                      <a:pt x="0" y="273"/>
                    </a:lnTo>
                    <a:lnTo>
                      <a:pt x="0" y="338"/>
                    </a:lnTo>
                    <a:lnTo>
                      <a:pt x="13" y="390"/>
                    </a:lnTo>
                    <a:lnTo>
                      <a:pt x="39" y="455"/>
                    </a:lnTo>
                    <a:lnTo>
                      <a:pt x="65" y="507"/>
                    </a:lnTo>
                    <a:lnTo>
                      <a:pt x="117" y="545"/>
                    </a:lnTo>
                    <a:lnTo>
                      <a:pt x="156" y="584"/>
                    </a:lnTo>
                    <a:lnTo>
                      <a:pt x="221" y="610"/>
                    </a:lnTo>
                    <a:lnTo>
                      <a:pt x="11177" y="4267"/>
                    </a:lnTo>
                    <a:lnTo>
                      <a:pt x="11228" y="4280"/>
                    </a:lnTo>
                    <a:lnTo>
                      <a:pt x="11280" y="4293"/>
                    </a:lnTo>
                    <a:lnTo>
                      <a:pt x="11384" y="4267"/>
                    </a:lnTo>
                    <a:lnTo>
                      <a:pt x="11462" y="4228"/>
                    </a:lnTo>
                    <a:lnTo>
                      <a:pt x="11527" y="4163"/>
                    </a:lnTo>
                    <a:lnTo>
                      <a:pt x="11566" y="4124"/>
                    </a:lnTo>
                    <a:lnTo>
                      <a:pt x="11578" y="4072"/>
                    </a:lnTo>
                    <a:lnTo>
                      <a:pt x="11591" y="4007"/>
                    </a:lnTo>
                    <a:lnTo>
                      <a:pt x="11591" y="3955"/>
                    </a:lnTo>
                    <a:lnTo>
                      <a:pt x="11578" y="3891"/>
                    </a:lnTo>
                    <a:lnTo>
                      <a:pt x="11566" y="3839"/>
                    </a:lnTo>
                    <a:lnTo>
                      <a:pt x="11527" y="3787"/>
                    </a:lnTo>
                    <a:lnTo>
                      <a:pt x="11488" y="3735"/>
                    </a:lnTo>
                    <a:lnTo>
                      <a:pt x="11436" y="3696"/>
                    </a:lnTo>
                    <a:lnTo>
                      <a:pt x="11384" y="3670"/>
                    </a:lnTo>
                    <a:lnTo>
                      <a:pt x="415" y="14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2" name="Google Shape;752;p22"/>
            <p:cNvSpPr/>
            <p:nvPr/>
          </p:nvSpPr>
          <p:spPr>
            <a:xfrm>
              <a:off x="3012875" y="1727125"/>
              <a:ext cx="273900" cy="273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53" name="Google Shape;753;p22"/>
          <p:cNvCxnSpPr>
            <a:stCxn id="725" idx="0"/>
            <a:endCxn id="752" idx="6"/>
          </p:cNvCxnSpPr>
          <p:nvPr/>
        </p:nvCxnSpPr>
        <p:spPr>
          <a:xfrm rot="5400000" flipH="1">
            <a:off x="3124425" y="2102650"/>
            <a:ext cx="1610100" cy="1285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" name="Google Shape;713;p22">
            <a:extLst>
              <a:ext uri="{FF2B5EF4-FFF2-40B4-BE49-F238E27FC236}">
                <a16:creationId xmlns:a16="http://schemas.microsoft.com/office/drawing/2014/main" id="{488F2364-6549-6F6A-C9A0-7FE89304085E}"/>
              </a:ext>
            </a:extLst>
          </p:cNvPr>
          <p:cNvGrpSpPr/>
          <p:nvPr/>
        </p:nvGrpSpPr>
        <p:grpSpPr>
          <a:xfrm>
            <a:off x="5753750" y="2973257"/>
            <a:ext cx="2933050" cy="406787"/>
            <a:chOff x="5753750" y="1169263"/>
            <a:chExt cx="2933050" cy="406787"/>
          </a:xfrm>
        </p:grpSpPr>
        <p:sp>
          <p:nvSpPr>
            <p:cNvPr id="3" name="Google Shape;714;p22">
              <a:extLst>
                <a:ext uri="{FF2B5EF4-FFF2-40B4-BE49-F238E27FC236}">
                  <a16:creationId xmlns:a16="http://schemas.microsoft.com/office/drawing/2014/main" id="{7F4AD92B-4E23-ACE0-758F-42F24B0B3B97}"/>
                </a:ext>
              </a:extLst>
            </p:cNvPr>
            <p:cNvSpPr txBox="1"/>
            <p:nvPr/>
          </p:nvSpPr>
          <p:spPr>
            <a:xfrm>
              <a:off x="6625800" y="116926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Rental Duration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" name="Google Shape;716;p22">
              <a:extLst>
                <a:ext uri="{FF2B5EF4-FFF2-40B4-BE49-F238E27FC236}">
                  <a16:creationId xmlns:a16="http://schemas.microsoft.com/office/drawing/2014/main" id="{F32A9BD5-9351-AF68-2788-6B742716CAF9}"/>
                </a:ext>
              </a:extLst>
            </p:cNvPr>
            <p:cNvSpPr txBox="1"/>
            <p:nvPr/>
          </p:nvSpPr>
          <p:spPr>
            <a:xfrm>
              <a:off x="5753750" y="1172550"/>
              <a:ext cx="872100" cy="40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4.95 Days</a:t>
              </a:r>
              <a:endParaRPr sz="11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" name="Google Shape;721;p22">
            <a:extLst>
              <a:ext uri="{FF2B5EF4-FFF2-40B4-BE49-F238E27FC236}">
                <a16:creationId xmlns:a16="http://schemas.microsoft.com/office/drawing/2014/main" id="{40D0FDC3-37BD-EB8B-644B-D401A8F61836}"/>
              </a:ext>
            </a:extLst>
          </p:cNvPr>
          <p:cNvGrpSpPr/>
          <p:nvPr/>
        </p:nvGrpSpPr>
        <p:grpSpPr>
          <a:xfrm>
            <a:off x="5753750" y="1819675"/>
            <a:ext cx="2933050" cy="403519"/>
            <a:chOff x="5753750" y="3474088"/>
            <a:chExt cx="2933050" cy="403519"/>
          </a:xfrm>
        </p:grpSpPr>
        <p:sp>
          <p:nvSpPr>
            <p:cNvPr id="6" name="Google Shape;722;p22">
              <a:extLst>
                <a:ext uri="{FF2B5EF4-FFF2-40B4-BE49-F238E27FC236}">
                  <a16:creationId xmlns:a16="http://schemas.microsoft.com/office/drawing/2014/main" id="{B5A42185-D0CD-6134-2887-015CFC995A1D}"/>
                </a:ext>
              </a:extLst>
            </p:cNvPr>
            <p:cNvSpPr txBox="1"/>
            <p:nvPr/>
          </p:nvSpPr>
          <p:spPr>
            <a:xfrm>
              <a:off x="6625800" y="347408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Rental Rate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" name="Google Shape;724;p22">
              <a:extLst>
                <a:ext uri="{FF2B5EF4-FFF2-40B4-BE49-F238E27FC236}">
                  <a16:creationId xmlns:a16="http://schemas.microsoft.com/office/drawing/2014/main" id="{5AC9FD0E-DF72-5B18-91F7-FD98CE650CED}"/>
                </a:ext>
              </a:extLst>
            </p:cNvPr>
            <p:cNvSpPr txBox="1"/>
            <p:nvPr/>
          </p:nvSpPr>
          <p:spPr>
            <a:xfrm>
              <a:off x="5753750" y="3474107"/>
              <a:ext cx="872100" cy="40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$ 2.98</a:t>
              </a:r>
              <a:endParaRPr sz="11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15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1F8C-D84E-27FE-6CD7-57D2AD9E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3078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de-DE" dirty="0"/>
              <a:t>Film Analysis</a:t>
            </a:r>
            <a:endParaRPr lang="en-DE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EAF7382-8578-6C20-E8C9-EF7C73AB2939}"/>
              </a:ext>
            </a:extLst>
          </p:cNvPr>
          <p:cNvGraphicFramePr>
            <a:graphicFrameLocks noGrp="1"/>
          </p:cNvGraphicFramePr>
          <p:nvPr/>
        </p:nvGraphicFramePr>
        <p:xfrm>
          <a:off x="2927271" y="1976318"/>
          <a:ext cx="2913592" cy="2737098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221986">
                  <a:extLst>
                    <a:ext uri="{9D8B030D-6E8A-4147-A177-3AD203B41FA5}">
                      <a16:colId xmlns:a16="http://schemas.microsoft.com/office/drawing/2014/main" val="2825046030"/>
                    </a:ext>
                  </a:extLst>
                </a:gridCol>
                <a:gridCol w="746311">
                  <a:extLst>
                    <a:ext uri="{9D8B030D-6E8A-4147-A177-3AD203B41FA5}">
                      <a16:colId xmlns:a16="http://schemas.microsoft.com/office/drawing/2014/main" val="285320378"/>
                    </a:ext>
                  </a:extLst>
                </a:gridCol>
                <a:gridCol w="945295">
                  <a:extLst>
                    <a:ext uri="{9D8B030D-6E8A-4147-A177-3AD203B41FA5}">
                      <a16:colId xmlns:a16="http://schemas.microsoft.com/office/drawing/2014/main" val="762717908"/>
                    </a:ext>
                  </a:extLst>
                </a:gridCol>
              </a:tblGrid>
              <a:tr h="60839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Title </a:t>
                      </a:r>
                      <a:endParaRPr lang="en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Genre</a:t>
                      </a:r>
                      <a:endParaRPr lang="en-D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Revenue</a:t>
                      </a:r>
                      <a:endParaRPr lang="en-DE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388636"/>
                  </a:ext>
                </a:extLst>
              </a:tr>
              <a:tr h="501033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Telegraph Voyage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Music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$215.75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016064"/>
                  </a:ext>
                </a:extLst>
              </a:tr>
              <a:tr h="375545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Zorro Arc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Comedy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$199.72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585949"/>
                  </a:ext>
                </a:extLst>
              </a:tr>
              <a:tr h="501033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Wife Turn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Documentary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$198.73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240269"/>
                  </a:ext>
                </a:extLst>
              </a:tr>
              <a:tr h="375545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Innocent Usual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$191.74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552891"/>
                  </a:ext>
                </a:extLst>
              </a:tr>
              <a:tr h="375545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Hustler Party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Comedy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$190.78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104039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FDE411E6-56F6-7335-2FD7-8758C346D955}"/>
              </a:ext>
            </a:extLst>
          </p:cNvPr>
          <p:cNvGraphicFramePr>
            <a:graphicFrameLocks noGrp="1"/>
          </p:cNvGraphicFramePr>
          <p:nvPr/>
        </p:nvGraphicFramePr>
        <p:xfrm>
          <a:off x="6053153" y="1976318"/>
          <a:ext cx="2742541" cy="27303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56827">
                  <a:extLst>
                    <a:ext uri="{9D8B030D-6E8A-4147-A177-3AD203B41FA5}">
                      <a16:colId xmlns:a16="http://schemas.microsoft.com/office/drawing/2014/main" val="2825046030"/>
                    </a:ext>
                  </a:extLst>
                </a:gridCol>
                <a:gridCol w="758225">
                  <a:extLst>
                    <a:ext uri="{9D8B030D-6E8A-4147-A177-3AD203B41FA5}">
                      <a16:colId xmlns:a16="http://schemas.microsoft.com/office/drawing/2014/main" val="285320378"/>
                    </a:ext>
                  </a:extLst>
                </a:gridCol>
                <a:gridCol w="927489">
                  <a:extLst>
                    <a:ext uri="{9D8B030D-6E8A-4147-A177-3AD203B41FA5}">
                      <a16:colId xmlns:a16="http://schemas.microsoft.com/office/drawing/2014/main" val="762717908"/>
                    </a:ext>
                  </a:extLst>
                </a:gridCol>
              </a:tblGrid>
              <a:tr h="62765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Title</a:t>
                      </a:r>
                      <a:endParaRPr lang="en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Genre</a:t>
                      </a:r>
                      <a:endParaRPr lang="en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Revenue</a:t>
                      </a:r>
                      <a:endParaRPr lang="en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388636"/>
                  </a:ext>
                </a:extLst>
              </a:tr>
              <a:tr h="367442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Rebel Airport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Music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$6.93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016064"/>
                  </a:ext>
                </a:extLst>
              </a:tr>
              <a:tr h="479972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Freedom Cleopatry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Comedy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$5.95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585949"/>
                  </a:ext>
                </a:extLst>
              </a:tr>
              <a:tr h="295367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Texas Watch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Horror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$5.94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240269"/>
                  </a:ext>
                </a:extLst>
              </a:tr>
              <a:tr h="479972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Oklahoma Jumanji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New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$5.94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552891"/>
                  </a:ext>
                </a:extLst>
              </a:tr>
              <a:tr h="479972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Duffel Apocalypse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Documentary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$5.94</a:t>
                      </a:r>
                      <a:endParaRPr lang="en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104039"/>
                  </a:ext>
                </a:extLst>
              </a:tr>
            </a:tbl>
          </a:graphicData>
        </a:graphic>
      </p:graphicFrame>
      <p:grpSp>
        <p:nvGrpSpPr>
          <p:cNvPr id="68" name="Google Shape;1171;p24">
            <a:extLst>
              <a:ext uri="{FF2B5EF4-FFF2-40B4-BE49-F238E27FC236}">
                <a16:creationId xmlns:a16="http://schemas.microsoft.com/office/drawing/2014/main" id="{25C9C864-2992-9E31-6C25-A7E9C220831E}"/>
              </a:ext>
            </a:extLst>
          </p:cNvPr>
          <p:cNvGrpSpPr/>
          <p:nvPr/>
        </p:nvGrpSpPr>
        <p:grpSpPr>
          <a:xfrm>
            <a:off x="4760376" y="4605618"/>
            <a:ext cx="790307" cy="1916206"/>
            <a:chOff x="7752300" y="2514398"/>
            <a:chExt cx="934500" cy="2179602"/>
          </a:xfrm>
        </p:grpSpPr>
        <p:sp>
          <p:nvSpPr>
            <p:cNvPr id="69" name="Google Shape;1172;p24">
              <a:extLst>
                <a:ext uri="{FF2B5EF4-FFF2-40B4-BE49-F238E27FC236}">
                  <a16:creationId xmlns:a16="http://schemas.microsoft.com/office/drawing/2014/main" id="{A7AE736F-9F8C-F2B2-953D-D8DD87B6E268}"/>
                </a:ext>
              </a:extLst>
            </p:cNvPr>
            <p:cNvSpPr/>
            <p:nvPr/>
          </p:nvSpPr>
          <p:spPr>
            <a:xfrm>
              <a:off x="7752300" y="4496000"/>
              <a:ext cx="934500" cy="1980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1173;p24">
              <a:extLst>
                <a:ext uri="{FF2B5EF4-FFF2-40B4-BE49-F238E27FC236}">
                  <a16:creationId xmlns:a16="http://schemas.microsoft.com/office/drawing/2014/main" id="{3F410F54-3294-CB1E-93B4-999C481E3855}"/>
                </a:ext>
              </a:extLst>
            </p:cNvPr>
            <p:cNvGrpSpPr/>
            <p:nvPr/>
          </p:nvGrpSpPr>
          <p:grpSpPr>
            <a:xfrm>
              <a:off x="7912858" y="2514398"/>
              <a:ext cx="584734" cy="2099526"/>
              <a:chOff x="1562108" y="2269823"/>
              <a:chExt cx="669032" cy="2402204"/>
            </a:xfrm>
          </p:grpSpPr>
          <p:sp>
            <p:nvSpPr>
              <p:cNvPr id="72" name="Google Shape;1174;p24">
                <a:extLst>
                  <a:ext uri="{FF2B5EF4-FFF2-40B4-BE49-F238E27FC236}">
                    <a16:creationId xmlns:a16="http://schemas.microsoft.com/office/drawing/2014/main" id="{62D763A1-796D-40C0-D84B-925856682AB6}"/>
                  </a:ext>
                </a:extLst>
              </p:cNvPr>
              <p:cNvSpPr/>
              <p:nvPr/>
            </p:nvSpPr>
            <p:spPr>
              <a:xfrm flipH="1">
                <a:off x="1696513" y="3292984"/>
                <a:ext cx="381972" cy="1332747"/>
              </a:xfrm>
              <a:custGeom>
                <a:avLst/>
                <a:gdLst/>
                <a:ahLst/>
                <a:cxnLst/>
                <a:rect l="l" t="t" r="r" b="b"/>
                <a:pathLst>
                  <a:path w="18754" h="65435" extrusionOk="0">
                    <a:moveTo>
                      <a:pt x="1792" y="1"/>
                    </a:moveTo>
                    <a:lnTo>
                      <a:pt x="1640" y="524"/>
                    </a:lnTo>
                    <a:lnTo>
                      <a:pt x="1461" y="1034"/>
                    </a:lnTo>
                    <a:lnTo>
                      <a:pt x="1268" y="1530"/>
                    </a:lnTo>
                    <a:lnTo>
                      <a:pt x="1062" y="2026"/>
                    </a:lnTo>
                    <a:lnTo>
                      <a:pt x="841" y="2508"/>
                    </a:lnTo>
                    <a:lnTo>
                      <a:pt x="607" y="2991"/>
                    </a:lnTo>
                    <a:lnTo>
                      <a:pt x="359" y="3459"/>
                    </a:lnTo>
                    <a:lnTo>
                      <a:pt x="97" y="3914"/>
                    </a:lnTo>
                    <a:lnTo>
                      <a:pt x="42" y="6008"/>
                    </a:lnTo>
                    <a:lnTo>
                      <a:pt x="15" y="7965"/>
                    </a:lnTo>
                    <a:lnTo>
                      <a:pt x="1" y="9825"/>
                    </a:lnTo>
                    <a:lnTo>
                      <a:pt x="1" y="11575"/>
                    </a:lnTo>
                    <a:lnTo>
                      <a:pt x="1" y="11588"/>
                    </a:lnTo>
                    <a:lnTo>
                      <a:pt x="15" y="12663"/>
                    </a:lnTo>
                    <a:lnTo>
                      <a:pt x="1709" y="32738"/>
                    </a:lnTo>
                    <a:lnTo>
                      <a:pt x="2247" y="34130"/>
                    </a:lnTo>
                    <a:lnTo>
                      <a:pt x="2343" y="38346"/>
                    </a:lnTo>
                    <a:lnTo>
                      <a:pt x="4933" y="65434"/>
                    </a:lnTo>
                    <a:lnTo>
                      <a:pt x="6573" y="65434"/>
                    </a:lnTo>
                    <a:lnTo>
                      <a:pt x="6504" y="64442"/>
                    </a:lnTo>
                    <a:lnTo>
                      <a:pt x="6449" y="63450"/>
                    </a:lnTo>
                    <a:lnTo>
                      <a:pt x="6422" y="62444"/>
                    </a:lnTo>
                    <a:lnTo>
                      <a:pt x="6394" y="61425"/>
                    </a:lnTo>
                    <a:lnTo>
                      <a:pt x="6380" y="60005"/>
                    </a:lnTo>
                    <a:lnTo>
                      <a:pt x="6366" y="58118"/>
                    </a:lnTo>
                    <a:lnTo>
                      <a:pt x="6366" y="55927"/>
                    </a:lnTo>
                    <a:lnTo>
                      <a:pt x="6366" y="53598"/>
                    </a:lnTo>
                    <a:lnTo>
                      <a:pt x="6394" y="51270"/>
                    </a:lnTo>
                    <a:lnTo>
                      <a:pt x="6422" y="49093"/>
                    </a:lnTo>
                    <a:lnTo>
                      <a:pt x="6463" y="47233"/>
                    </a:lnTo>
                    <a:lnTo>
                      <a:pt x="6490" y="46475"/>
                    </a:lnTo>
                    <a:lnTo>
                      <a:pt x="6532" y="45841"/>
                    </a:lnTo>
                    <a:lnTo>
                      <a:pt x="6656" y="35094"/>
                    </a:lnTo>
                    <a:lnTo>
                      <a:pt x="7331" y="30823"/>
                    </a:lnTo>
                    <a:lnTo>
                      <a:pt x="8612" y="17003"/>
                    </a:lnTo>
                    <a:lnTo>
                      <a:pt x="9742" y="17003"/>
                    </a:lnTo>
                    <a:lnTo>
                      <a:pt x="8736" y="29734"/>
                    </a:lnTo>
                    <a:lnTo>
                      <a:pt x="9026" y="65434"/>
                    </a:lnTo>
                    <a:lnTo>
                      <a:pt x="10073" y="65434"/>
                    </a:lnTo>
                    <a:lnTo>
                      <a:pt x="12222" y="45690"/>
                    </a:lnTo>
                    <a:lnTo>
                      <a:pt x="12415" y="43885"/>
                    </a:lnTo>
                    <a:lnTo>
                      <a:pt x="12608" y="41997"/>
                    </a:lnTo>
                    <a:lnTo>
                      <a:pt x="12952" y="38442"/>
                    </a:lnTo>
                    <a:lnTo>
                      <a:pt x="13297" y="34681"/>
                    </a:lnTo>
                    <a:lnTo>
                      <a:pt x="14427" y="31925"/>
                    </a:lnTo>
                    <a:lnTo>
                      <a:pt x="14620" y="30230"/>
                    </a:lnTo>
                    <a:lnTo>
                      <a:pt x="14689" y="30148"/>
                    </a:lnTo>
                    <a:lnTo>
                      <a:pt x="14675" y="30148"/>
                    </a:lnTo>
                    <a:lnTo>
                      <a:pt x="15364" y="26993"/>
                    </a:lnTo>
                    <a:lnTo>
                      <a:pt x="16080" y="23824"/>
                    </a:lnTo>
                    <a:lnTo>
                      <a:pt x="16094" y="23755"/>
                    </a:lnTo>
                    <a:lnTo>
                      <a:pt x="16742" y="20958"/>
                    </a:lnTo>
                    <a:lnTo>
                      <a:pt x="17417" y="18202"/>
                    </a:lnTo>
                    <a:lnTo>
                      <a:pt x="18078" y="15501"/>
                    </a:lnTo>
                    <a:lnTo>
                      <a:pt x="18753" y="12870"/>
                    </a:lnTo>
                    <a:lnTo>
                      <a:pt x="18753" y="7662"/>
                    </a:lnTo>
                    <a:lnTo>
                      <a:pt x="18340" y="7234"/>
                    </a:lnTo>
                    <a:lnTo>
                      <a:pt x="17940" y="6794"/>
                    </a:lnTo>
                    <a:lnTo>
                      <a:pt x="17554" y="6339"/>
                    </a:lnTo>
                    <a:lnTo>
                      <a:pt x="17182" y="5870"/>
                    </a:lnTo>
                    <a:lnTo>
                      <a:pt x="16783" y="5912"/>
                    </a:lnTo>
                    <a:lnTo>
                      <a:pt x="16370" y="5953"/>
                    </a:lnTo>
                    <a:lnTo>
                      <a:pt x="15970" y="5981"/>
                    </a:lnTo>
                    <a:lnTo>
                      <a:pt x="15157" y="5981"/>
                    </a:lnTo>
                    <a:lnTo>
                      <a:pt x="14744" y="5967"/>
                    </a:lnTo>
                    <a:lnTo>
                      <a:pt x="14330" y="5939"/>
                    </a:lnTo>
                    <a:lnTo>
                      <a:pt x="13931" y="5912"/>
                    </a:lnTo>
                    <a:lnTo>
                      <a:pt x="13531" y="5857"/>
                    </a:lnTo>
                    <a:lnTo>
                      <a:pt x="13118" y="5788"/>
                    </a:lnTo>
                    <a:lnTo>
                      <a:pt x="12718" y="5719"/>
                    </a:lnTo>
                    <a:lnTo>
                      <a:pt x="12319" y="5636"/>
                    </a:lnTo>
                    <a:lnTo>
                      <a:pt x="11919" y="5540"/>
                    </a:lnTo>
                    <a:lnTo>
                      <a:pt x="11520" y="5429"/>
                    </a:lnTo>
                    <a:lnTo>
                      <a:pt x="11120" y="5305"/>
                    </a:lnTo>
                    <a:lnTo>
                      <a:pt x="10734" y="5181"/>
                    </a:lnTo>
                    <a:lnTo>
                      <a:pt x="10293" y="5016"/>
                    </a:lnTo>
                    <a:lnTo>
                      <a:pt x="9866" y="4823"/>
                    </a:lnTo>
                    <a:lnTo>
                      <a:pt x="9453" y="4630"/>
                    </a:lnTo>
                    <a:lnTo>
                      <a:pt x="9026" y="4410"/>
                    </a:lnTo>
                    <a:lnTo>
                      <a:pt x="8199" y="3969"/>
                    </a:lnTo>
                    <a:lnTo>
                      <a:pt x="7372" y="3514"/>
                    </a:lnTo>
                    <a:lnTo>
                      <a:pt x="6504" y="3046"/>
                    </a:lnTo>
                    <a:lnTo>
                      <a:pt x="5650" y="2577"/>
                    </a:lnTo>
                    <a:lnTo>
                      <a:pt x="4796" y="2081"/>
                    </a:lnTo>
                    <a:lnTo>
                      <a:pt x="3941" y="1572"/>
                    </a:lnTo>
                    <a:lnTo>
                      <a:pt x="3390" y="1213"/>
                    </a:lnTo>
                    <a:lnTo>
                      <a:pt x="2853" y="828"/>
                    </a:lnTo>
                    <a:lnTo>
                      <a:pt x="2316" y="428"/>
                    </a:lnTo>
                    <a:lnTo>
                      <a:pt x="179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175;p24">
                <a:extLst>
                  <a:ext uri="{FF2B5EF4-FFF2-40B4-BE49-F238E27FC236}">
                    <a16:creationId xmlns:a16="http://schemas.microsoft.com/office/drawing/2014/main" id="{2A6038B7-6754-0EC1-4BC6-6367EBA429A3}"/>
                  </a:ext>
                </a:extLst>
              </p:cNvPr>
              <p:cNvSpPr/>
              <p:nvPr/>
            </p:nvSpPr>
            <p:spPr>
              <a:xfrm flipH="1">
                <a:off x="1704660" y="4597360"/>
                <a:ext cx="214429" cy="52222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2564" extrusionOk="0">
                    <a:moveTo>
                      <a:pt x="2867" y="0"/>
                    </a:moveTo>
                    <a:lnTo>
                      <a:pt x="2674" y="14"/>
                    </a:lnTo>
                    <a:lnTo>
                      <a:pt x="2495" y="42"/>
                    </a:lnTo>
                    <a:lnTo>
                      <a:pt x="2316" y="83"/>
                    </a:lnTo>
                    <a:lnTo>
                      <a:pt x="2137" y="124"/>
                    </a:lnTo>
                    <a:lnTo>
                      <a:pt x="1971" y="180"/>
                    </a:lnTo>
                    <a:lnTo>
                      <a:pt x="1820" y="248"/>
                    </a:lnTo>
                    <a:lnTo>
                      <a:pt x="1668" y="317"/>
                    </a:lnTo>
                    <a:lnTo>
                      <a:pt x="1530" y="386"/>
                    </a:lnTo>
                    <a:lnTo>
                      <a:pt x="1269" y="552"/>
                    </a:lnTo>
                    <a:lnTo>
                      <a:pt x="1034" y="731"/>
                    </a:lnTo>
                    <a:lnTo>
                      <a:pt x="828" y="924"/>
                    </a:lnTo>
                    <a:lnTo>
                      <a:pt x="635" y="1116"/>
                    </a:lnTo>
                    <a:lnTo>
                      <a:pt x="483" y="1309"/>
                    </a:lnTo>
                    <a:lnTo>
                      <a:pt x="345" y="1488"/>
                    </a:lnTo>
                    <a:lnTo>
                      <a:pt x="235" y="1668"/>
                    </a:lnTo>
                    <a:lnTo>
                      <a:pt x="152" y="1819"/>
                    </a:lnTo>
                    <a:lnTo>
                      <a:pt x="28" y="2053"/>
                    </a:lnTo>
                    <a:lnTo>
                      <a:pt x="1" y="2136"/>
                    </a:lnTo>
                    <a:lnTo>
                      <a:pt x="10528" y="2563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176;p24">
                <a:extLst>
                  <a:ext uri="{FF2B5EF4-FFF2-40B4-BE49-F238E27FC236}">
                    <a16:creationId xmlns:a16="http://schemas.microsoft.com/office/drawing/2014/main" id="{F855F66D-5E26-FDF3-0EE2-3BF780C4BEB5}"/>
                  </a:ext>
                </a:extLst>
              </p:cNvPr>
              <p:cNvSpPr/>
              <p:nvPr/>
            </p:nvSpPr>
            <p:spPr>
              <a:xfrm flipH="1">
                <a:off x="1702684" y="4640865"/>
                <a:ext cx="216669" cy="31162"/>
              </a:xfrm>
              <a:custGeom>
                <a:avLst/>
                <a:gdLst/>
                <a:ahLst/>
                <a:cxnLst/>
                <a:rect l="l" t="t" r="r" b="b"/>
                <a:pathLst>
                  <a:path w="10638" h="1530" extrusionOk="0">
                    <a:moveTo>
                      <a:pt x="14" y="0"/>
                    </a:moveTo>
                    <a:lnTo>
                      <a:pt x="0" y="1433"/>
                    </a:lnTo>
                    <a:lnTo>
                      <a:pt x="10623" y="1529"/>
                    </a:lnTo>
                    <a:lnTo>
                      <a:pt x="10637" y="9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177;p24">
                <a:extLst>
                  <a:ext uri="{FF2B5EF4-FFF2-40B4-BE49-F238E27FC236}">
                    <a16:creationId xmlns:a16="http://schemas.microsoft.com/office/drawing/2014/main" id="{208D9B31-AB04-460E-B219-ADE28074C6C4}"/>
                  </a:ext>
                </a:extLst>
              </p:cNvPr>
              <p:cNvSpPr/>
              <p:nvPr/>
            </p:nvSpPr>
            <p:spPr>
              <a:xfrm flipH="1">
                <a:off x="1934487" y="4595669"/>
                <a:ext cx="214429" cy="52222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2564" extrusionOk="0">
                    <a:moveTo>
                      <a:pt x="7661" y="1"/>
                    </a:moveTo>
                    <a:lnTo>
                      <a:pt x="0" y="2564"/>
                    </a:lnTo>
                    <a:lnTo>
                      <a:pt x="0" y="2564"/>
                    </a:lnTo>
                    <a:lnTo>
                      <a:pt x="10527" y="2136"/>
                    </a:lnTo>
                    <a:lnTo>
                      <a:pt x="10486" y="2040"/>
                    </a:lnTo>
                    <a:lnTo>
                      <a:pt x="10376" y="1819"/>
                    </a:lnTo>
                    <a:lnTo>
                      <a:pt x="10293" y="1668"/>
                    </a:lnTo>
                    <a:lnTo>
                      <a:pt x="10183" y="1489"/>
                    </a:lnTo>
                    <a:lnTo>
                      <a:pt x="10045" y="1310"/>
                    </a:lnTo>
                    <a:lnTo>
                      <a:pt x="9880" y="1117"/>
                    </a:lnTo>
                    <a:lnTo>
                      <a:pt x="9700" y="924"/>
                    </a:lnTo>
                    <a:lnTo>
                      <a:pt x="9494" y="731"/>
                    </a:lnTo>
                    <a:lnTo>
                      <a:pt x="9259" y="552"/>
                    </a:lnTo>
                    <a:lnTo>
                      <a:pt x="8998" y="387"/>
                    </a:lnTo>
                    <a:lnTo>
                      <a:pt x="8846" y="318"/>
                    </a:lnTo>
                    <a:lnTo>
                      <a:pt x="8708" y="249"/>
                    </a:lnTo>
                    <a:lnTo>
                      <a:pt x="8543" y="180"/>
                    </a:lnTo>
                    <a:lnTo>
                      <a:pt x="8378" y="125"/>
                    </a:lnTo>
                    <a:lnTo>
                      <a:pt x="8212" y="83"/>
                    </a:lnTo>
                    <a:lnTo>
                      <a:pt x="8033" y="42"/>
                    </a:lnTo>
                    <a:lnTo>
                      <a:pt x="7854" y="15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178;p24">
                <a:extLst>
                  <a:ext uri="{FF2B5EF4-FFF2-40B4-BE49-F238E27FC236}">
                    <a16:creationId xmlns:a16="http://schemas.microsoft.com/office/drawing/2014/main" id="{7F77DD83-38B5-E6BF-0192-4CAC098F4B10}"/>
                  </a:ext>
                </a:extLst>
              </p:cNvPr>
              <p:cNvSpPr/>
              <p:nvPr/>
            </p:nvSpPr>
            <p:spPr>
              <a:xfrm flipH="1">
                <a:off x="1934222" y="4639174"/>
                <a:ext cx="216934" cy="30877"/>
              </a:xfrm>
              <a:custGeom>
                <a:avLst/>
                <a:gdLst/>
                <a:ahLst/>
                <a:cxnLst/>
                <a:rect l="l" t="t" r="r" b="b"/>
                <a:pathLst>
                  <a:path w="10651" h="1516" extrusionOk="0">
                    <a:moveTo>
                      <a:pt x="10637" y="0"/>
                    </a:moveTo>
                    <a:lnTo>
                      <a:pt x="0" y="97"/>
                    </a:lnTo>
                    <a:lnTo>
                      <a:pt x="14" y="1516"/>
                    </a:lnTo>
                    <a:lnTo>
                      <a:pt x="10651" y="1433"/>
                    </a:lnTo>
                    <a:lnTo>
                      <a:pt x="10637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179;p24">
                <a:extLst>
                  <a:ext uri="{FF2B5EF4-FFF2-40B4-BE49-F238E27FC236}">
                    <a16:creationId xmlns:a16="http://schemas.microsoft.com/office/drawing/2014/main" id="{74136064-53C4-21F3-F95E-8854D8329143}"/>
                  </a:ext>
                </a:extLst>
              </p:cNvPr>
              <p:cNvSpPr/>
              <p:nvPr/>
            </p:nvSpPr>
            <p:spPr>
              <a:xfrm flipH="1">
                <a:off x="1689507" y="2659331"/>
                <a:ext cx="395435" cy="885396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43471" extrusionOk="0">
                    <a:moveTo>
                      <a:pt x="8929" y="0"/>
                    </a:moveTo>
                    <a:lnTo>
                      <a:pt x="8502" y="28"/>
                    </a:lnTo>
                    <a:lnTo>
                      <a:pt x="8158" y="69"/>
                    </a:lnTo>
                    <a:lnTo>
                      <a:pt x="7868" y="138"/>
                    </a:lnTo>
                    <a:lnTo>
                      <a:pt x="7662" y="193"/>
                    </a:lnTo>
                    <a:lnTo>
                      <a:pt x="7524" y="248"/>
                    </a:lnTo>
                    <a:lnTo>
                      <a:pt x="7414" y="304"/>
                    </a:lnTo>
                    <a:lnTo>
                      <a:pt x="6959" y="359"/>
                    </a:lnTo>
                    <a:lnTo>
                      <a:pt x="6532" y="428"/>
                    </a:lnTo>
                    <a:lnTo>
                      <a:pt x="6132" y="524"/>
                    </a:lnTo>
                    <a:lnTo>
                      <a:pt x="5760" y="620"/>
                    </a:lnTo>
                    <a:lnTo>
                      <a:pt x="5402" y="731"/>
                    </a:lnTo>
                    <a:lnTo>
                      <a:pt x="5071" y="841"/>
                    </a:lnTo>
                    <a:lnTo>
                      <a:pt x="4754" y="979"/>
                    </a:lnTo>
                    <a:lnTo>
                      <a:pt x="4465" y="1116"/>
                    </a:lnTo>
                    <a:lnTo>
                      <a:pt x="4190" y="1268"/>
                    </a:lnTo>
                    <a:lnTo>
                      <a:pt x="3941" y="1420"/>
                    </a:lnTo>
                    <a:lnTo>
                      <a:pt x="3707" y="1571"/>
                    </a:lnTo>
                    <a:lnTo>
                      <a:pt x="3487" y="1736"/>
                    </a:lnTo>
                    <a:lnTo>
                      <a:pt x="3294" y="1902"/>
                    </a:lnTo>
                    <a:lnTo>
                      <a:pt x="3115" y="2081"/>
                    </a:lnTo>
                    <a:lnTo>
                      <a:pt x="2949" y="2246"/>
                    </a:lnTo>
                    <a:lnTo>
                      <a:pt x="2798" y="2412"/>
                    </a:lnTo>
                    <a:lnTo>
                      <a:pt x="2660" y="2577"/>
                    </a:lnTo>
                    <a:lnTo>
                      <a:pt x="2550" y="2742"/>
                    </a:lnTo>
                    <a:lnTo>
                      <a:pt x="2343" y="3059"/>
                    </a:lnTo>
                    <a:lnTo>
                      <a:pt x="2178" y="3349"/>
                    </a:lnTo>
                    <a:lnTo>
                      <a:pt x="2068" y="3610"/>
                    </a:lnTo>
                    <a:lnTo>
                      <a:pt x="1985" y="3831"/>
                    </a:lnTo>
                    <a:lnTo>
                      <a:pt x="1944" y="3996"/>
                    </a:lnTo>
                    <a:lnTo>
                      <a:pt x="1902" y="4134"/>
                    </a:lnTo>
                    <a:lnTo>
                      <a:pt x="1" y="43471"/>
                    </a:lnTo>
                    <a:lnTo>
                      <a:pt x="19415" y="39021"/>
                    </a:lnTo>
                    <a:lnTo>
                      <a:pt x="18987" y="37395"/>
                    </a:lnTo>
                    <a:lnTo>
                      <a:pt x="18615" y="35934"/>
                    </a:lnTo>
                    <a:lnTo>
                      <a:pt x="18285" y="34598"/>
                    </a:lnTo>
                    <a:lnTo>
                      <a:pt x="17995" y="33399"/>
                    </a:lnTo>
                    <a:lnTo>
                      <a:pt x="17747" y="32311"/>
                    </a:lnTo>
                    <a:lnTo>
                      <a:pt x="17541" y="31319"/>
                    </a:lnTo>
                    <a:lnTo>
                      <a:pt x="17375" y="30423"/>
                    </a:lnTo>
                    <a:lnTo>
                      <a:pt x="17238" y="29596"/>
                    </a:lnTo>
                    <a:lnTo>
                      <a:pt x="17141" y="28852"/>
                    </a:lnTo>
                    <a:lnTo>
                      <a:pt x="17072" y="28163"/>
                    </a:lnTo>
                    <a:lnTo>
                      <a:pt x="17031" y="27516"/>
                    </a:lnTo>
                    <a:lnTo>
                      <a:pt x="17017" y="26909"/>
                    </a:lnTo>
                    <a:lnTo>
                      <a:pt x="17017" y="26317"/>
                    </a:lnTo>
                    <a:lnTo>
                      <a:pt x="17045" y="25738"/>
                    </a:lnTo>
                    <a:lnTo>
                      <a:pt x="17100" y="25173"/>
                    </a:lnTo>
                    <a:lnTo>
                      <a:pt x="17169" y="24581"/>
                    </a:lnTo>
                    <a:lnTo>
                      <a:pt x="17251" y="23975"/>
                    </a:lnTo>
                    <a:lnTo>
                      <a:pt x="17348" y="23341"/>
                    </a:lnTo>
                    <a:lnTo>
                      <a:pt x="17568" y="21908"/>
                    </a:lnTo>
                    <a:lnTo>
                      <a:pt x="17816" y="20213"/>
                    </a:lnTo>
                    <a:lnTo>
                      <a:pt x="17940" y="19235"/>
                    </a:lnTo>
                    <a:lnTo>
                      <a:pt x="18064" y="18160"/>
                    </a:lnTo>
                    <a:lnTo>
                      <a:pt x="18188" y="16962"/>
                    </a:lnTo>
                    <a:lnTo>
                      <a:pt x="18312" y="15653"/>
                    </a:lnTo>
                    <a:lnTo>
                      <a:pt x="18436" y="14206"/>
                    </a:lnTo>
                    <a:lnTo>
                      <a:pt x="18547" y="12608"/>
                    </a:lnTo>
                    <a:lnTo>
                      <a:pt x="18643" y="10858"/>
                    </a:lnTo>
                    <a:lnTo>
                      <a:pt x="18726" y="8929"/>
                    </a:lnTo>
                    <a:lnTo>
                      <a:pt x="18795" y="6834"/>
                    </a:lnTo>
                    <a:lnTo>
                      <a:pt x="18850" y="4533"/>
                    </a:lnTo>
                    <a:lnTo>
                      <a:pt x="17031" y="2301"/>
                    </a:lnTo>
                    <a:lnTo>
                      <a:pt x="16342" y="1998"/>
                    </a:lnTo>
                    <a:lnTo>
                      <a:pt x="15694" y="1709"/>
                    </a:lnTo>
                    <a:lnTo>
                      <a:pt x="15074" y="1461"/>
                    </a:lnTo>
                    <a:lnTo>
                      <a:pt x="14482" y="1227"/>
                    </a:lnTo>
                    <a:lnTo>
                      <a:pt x="13931" y="1020"/>
                    </a:lnTo>
                    <a:lnTo>
                      <a:pt x="13393" y="841"/>
                    </a:lnTo>
                    <a:lnTo>
                      <a:pt x="12884" y="676"/>
                    </a:lnTo>
                    <a:lnTo>
                      <a:pt x="12401" y="538"/>
                    </a:lnTo>
                    <a:lnTo>
                      <a:pt x="11947" y="414"/>
                    </a:lnTo>
                    <a:lnTo>
                      <a:pt x="11520" y="304"/>
                    </a:lnTo>
                    <a:lnTo>
                      <a:pt x="11106" y="221"/>
                    </a:lnTo>
                    <a:lnTo>
                      <a:pt x="10734" y="152"/>
                    </a:lnTo>
                    <a:lnTo>
                      <a:pt x="10376" y="97"/>
                    </a:lnTo>
                    <a:lnTo>
                      <a:pt x="10045" y="56"/>
                    </a:lnTo>
                    <a:lnTo>
                      <a:pt x="9728" y="28"/>
                    </a:lnTo>
                    <a:lnTo>
                      <a:pt x="9439" y="14"/>
                    </a:lnTo>
                    <a:lnTo>
                      <a:pt x="91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180;p24">
                <a:extLst>
                  <a:ext uri="{FF2B5EF4-FFF2-40B4-BE49-F238E27FC236}">
                    <a16:creationId xmlns:a16="http://schemas.microsoft.com/office/drawing/2014/main" id="{174AF956-FBF8-5D6F-175A-E952BCEDED8E}"/>
                  </a:ext>
                </a:extLst>
              </p:cNvPr>
              <p:cNvSpPr/>
              <p:nvPr/>
            </p:nvSpPr>
            <p:spPr>
              <a:xfrm flipH="1">
                <a:off x="1689507" y="2659331"/>
                <a:ext cx="395435" cy="885396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43471" fill="none" extrusionOk="0">
                    <a:moveTo>
                      <a:pt x="7414" y="304"/>
                    </a:moveTo>
                    <a:lnTo>
                      <a:pt x="7414" y="304"/>
                    </a:lnTo>
                    <a:lnTo>
                      <a:pt x="7524" y="248"/>
                    </a:lnTo>
                    <a:lnTo>
                      <a:pt x="7662" y="193"/>
                    </a:lnTo>
                    <a:lnTo>
                      <a:pt x="7868" y="138"/>
                    </a:lnTo>
                    <a:lnTo>
                      <a:pt x="8158" y="69"/>
                    </a:lnTo>
                    <a:lnTo>
                      <a:pt x="8502" y="28"/>
                    </a:lnTo>
                    <a:lnTo>
                      <a:pt x="8929" y="0"/>
                    </a:lnTo>
                    <a:lnTo>
                      <a:pt x="9177" y="0"/>
                    </a:lnTo>
                    <a:lnTo>
                      <a:pt x="9439" y="14"/>
                    </a:lnTo>
                    <a:lnTo>
                      <a:pt x="9728" y="28"/>
                    </a:lnTo>
                    <a:lnTo>
                      <a:pt x="10045" y="56"/>
                    </a:lnTo>
                    <a:lnTo>
                      <a:pt x="10376" y="97"/>
                    </a:lnTo>
                    <a:lnTo>
                      <a:pt x="10734" y="152"/>
                    </a:lnTo>
                    <a:lnTo>
                      <a:pt x="11106" y="221"/>
                    </a:lnTo>
                    <a:lnTo>
                      <a:pt x="11520" y="304"/>
                    </a:lnTo>
                    <a:lnTo>
                      <a:pt x="11947" y="414"/>
                    </a:lnTo>
                    <a:lnTo>
                      <a:pt x="12401" y="538"/>
                    </a:lnTo>
                    <a:lnTo>
                      <a:pt x="12884" y="676"/>
                    </a:lnTo>
                    <a:lnTo>
                      <a:pt x="13393" y="841"/>
                    </a:lnTo>
                    <a:lnTo>
                      <a:pt x="13931" y="1020"/>
                    </a:lnTo>
                    <a:lnTo>
                      <a:pt x="14482" y="1227"/>
                    </a:lnTo>
                    <a:lnTo>
                      <a:pt x="15074" y="1461"/>
                    </a:lnTo>
                    <a:lnTo>
                      <a:pt x="15694" y="1709"/>
                    </a:lnTo>
                    <a:lnTo>
                      <a:pt x="16342" y="1998"/>
                    </a:lnTo>
                    <a:lnTo>
                      <a:pt x="17031" y="2301"/>
                    </a:lnTo>
                    <a:lnTo>
                      <a:pt x="18850" y="4533"/>
                    </a:lnTo>
                    <a:lnTo>
                      <a:pt x="18850" y="4533"/>
                    </a:lnTo>
                    <a:lnTo>
                      <a:pt x="18795" y="6834"/>
                    </a:lnTo>
                    <a:lnTo>
                      <a:pt x="18726" y="8929"/>
                    </a:lnTo>
                    <a:lnTo>
                      <a:pt x="18643" y="10858"/>
                    </a:lnTo>
                    <a:lnTo>
                      <a:pt x="18547" y="12608"/>
                    </a:lnTo>
                    <a:lnTo>
                      <a:pt x="18436" y="14206"/>
                    </a:lnTo>
                    <a:lnTo>
                      <a:pt x="18312" y="15653"/>
                    </a:lnTo>
                    <a:lnTo>
                      <a:pt x="18188" y="16962"/>
                    </a:lnTo>
                    <a:lnTo>
                      <a:pt x="18064" y="18160"/>
                    </a:lnTo>
                    <a:lnTo>
                      <a:pt x="17940" y="19235"/>
                    </a:lnTo>
                    <a:lnTo>
                      <a:pt x="17816" y="20213"/>
                    </a:lnTo>
                    <a:lnTo>
                      <a:pt x="17568" y="21908"/>
                    </a:lnTo>
                    <a:lnTo>
                      <a:pt x="17348" y="23341"/>
                    </a:lnTo>
                    <a:lnTo>
                      <a:pt x="17251" y="23975"/>
                    </a:lnTo>
                    <a:lnTo>
                      <a:pt x="17169" y="24581"/>
                    </a:lnTo>
                    <a:lnTo>
                      <a:pt x="17100" y="25173"/>
                    </a:lnTo>
                    <a:lnTo>
                      <a:pt x="17045" y="25738"/>
                    </a:lnTo>
                    <a:lnTo>
                      <a:pt x="17017" y="26317"/>
                    </a:lnTo>
                    <a:lnTo>
                      <a:pt x="17017" y="26909"/>
                    </a:lnTo>
                    <a:lnTo>
                      <a:pt x="17031" y="27516"/>
                    </a:lnTo>
                    <a:lnTo>
                      <a:pt x="17072" y="28163"/>
                    </a:lnTo>
                    <a:lnTo>
                      <a:pt x="17141" y="28852"/>
                    </a:lnTo>
                    <a:lnTo>
                      <a:pt x="17238" y="29596"/>
                    </a:lnTo>
                    <a:lnTo>
                      <a:pt x="17375" y="30423"/>
                    </a:lnTo>
                    <a:lnTo>
                      <a:pt x="17541" y="31319"/>
                    </a:lnTo>
                    <a:lnTo>
                      <a:pt x="17747" y="32311"/>
                    </a:lnTo>
                    <a:lnTo>
                      <a:pt x="17995" y="33399"/>
                    </a:lnTo>
                    <a:lnTo>
                      <a:pt x="18285" y="34598"/>
                    </a:lnTo>
                    <a:lnTo>
                      <a:pt x="18615" y="35934"/>
                    </a:lnTo>
                    <a:lnTo>
                      <a:pt x="18987" y="37395"/>
                    </a:lnTo>
                    <a:lnTo>
                      <a:pt x="19415" y="39021"/>
                    </a:lnTo>
                    <a:lnTo>
                      <a:pt x="1" y="43471"/>
                    </a:lnTo>
                    <a:lnTo>
                      <a:pt x="1902" y="4134"/>
                    </a:lnTo>
                    <a:lnTo>
                      <a:pt x="1902" y="4134"/>
                    </a:lnTo>
                    <a:lnTo>
                      <a:pt x="1944" y="3996"/>
                    </a:lnTo>
                    <a:lnTo>
                      <a:pt x="1985" y="3831"/>
                    </a:lnTo>
                    <a:lnTo>
                      <a:pt x="2068" y="3610"/>
                    </a:lnTo>
                    <a:lnTo>
                      <a:pt x="2178" y="3349"/>
                    </a:lnTo>
                    <a:lnTo>
                      <a:pt x="2343" y="3059"/>
                    </a:lnTo>
                    <a:lnTo>
                      <a:pt x="2550" y="2742"/>
                    </a:lnTo>
                    <a:lnTo>
                      <a:pt x="2660" y="2577"/>
                    </a:lnTo>
                    <a:lnTo>
                      <a:pt x="2798" y="2412"/>
                    </a:lnTo>
                    <a:lnTo>
                      <a:pt x="2949" y="2246"/>
                    </a:lnTo>
                    <a:lnTo>
                      <a:pt x="3115" y="2081"/>
                    </a:lnTo>
                    <a:lnTo>
                      <a:pt x="3294" y="1902"/>
                    </a:lnTo>
                    <a:lnTo>
                      <a:pt x="3487" y="1736"/>
                    </a:lnTo>
                    <a:lnTo>
                      <a:pt x="3707" y="1571"/>
                    </a:lnTo>
                    <a:lnTo>
                      <a:pt x="3941" y="1420"/>
                    </a:lnTo>
                    <a:lnTo>
                      <a:pt x="4190" y="1268"/>
                    </a:lnTo>
                    <a:lnTo>
                      <a:pt x="4465" y="1116"/>
                    </a:lnTo>
                    <a:lnTo>
                      <a:pt x="4754" y="979"/>
                    </a:lnTo>
                    <a:lnTo>
                      <a:pt x="5071" y="841"/>
                    </a:lnTo>
                    <a:lnTo>
                      <a:pt x="5402" y="731"/>
                    </a:lnTo>
                    <a:lnTo>
                      <a:pt x="5760" y="620"/>
                    </a:lnTo>
                    <a:lnTo>
                      <a:pt x="6132" y="524"/>
                    </a:lnTo>
                    <a:lnTo>
                      <a:pt x="6532" y="428"/>
                    </a:lnTo>
                    <a:lnTo>
                      <a:pt x="6959" y="359"/>
                    </a:lnTo>
                    <a:lnTo>
                      <a:pt x="7414" y="3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181;p24">
                <a:extLst>
                  <a:ext uri="{FF2B5EF4-FFF2-40B4-BE49-F238E27FC236}">
                    <a16:creationId xmlns:a16="http://schemas.microsoft.com/office/drawing/2014/main" id="{43B4782F-E545-E744-2D21-B3B381A887E5}"/>
                  </a:ext>
                </a:extLst>
              </p:cNvPr>
              <p:cNvSpPr/>
              <p:nvPr/>
            </p:nvSpPr>
            <p:spPr>
              <a:xfrm flipH="1">
                <a:off x="1751526" y="2432294"/>
                <a:ext cx="26396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993" extrusionOk="0">
                    <a:moveTo>
                      <a:pt x="221" y="1"/>
                    </a:moveTo>
                    <a:lnTo>
                      <a:pt x="166" y="28"/>
                    </a:lnTo>
                    <a:lnTo>
                      <a:pt x="111" y="56"/>
                    </a:lnTo>
                    <a:lnTo>
                      <a:pt x="69" y="83"/>
                    </a:lnTo>
                    <a:lnTo>
                      <a:pt x="42" y="139"/>
                    </a:lnTo>
                    <a:lnTo>
                      <a:pt x="14" y="194"/>
                    </a:lnTo>
                    <a:lnTo>
                      <a:pt x="0" y="249"/>
                    </a:lnTo>
                    <a:lnTo>
                      <a:pt x="0" y="304"/>
                    </a:lnTo>
                    <a:lnTo>
                      <a:pt x="14" y="359"/>
                    </a:lnTo>
                    <a:lnTo>
                      <a:pt x="28" y="414"/>
                    </a:lnTo>
                    <a:lnTo>
                      <a:pt x="56" y="455"/>
                    </a:lnTo>
                    <a:lnTo>
                      <a:pt x="97" y="497"/>
                    </a:lnTo>
                    <a:lnTo>
                      <a:pt x="138" y="538"/>
                    </a:lnTo>
                    <a:lnTo>
                      <a:pt x="855" y="951"/>
                    </a:lnTo>
                    <a:lnTo>
                      <a:pt x="910" y="979"/>
                    </a:lnTo>
                    <a:lnTo>
                      <a:pt x="965" y="993"/>
                    </a:lnTo>
                    <a:lnTo>
                      <a:pt x="1020" y="993"/>
                    </a:lnTo>
                    <a:lnTo>
                      <a:pt x="1075" y="979"/>
                    </a:lnTo>
                    <a:lnTo>
                      <a:pt x="1130" y="965"/>
                    </a:lnTo>
                    <a:lnTo>
                      <a:pt x="1172" y="938"/>
                    </a:lnTo>
                    <a:lnTo>
                      <a:pt x="1213" y="896"/>
                    </a:lnTo>
                    <a:lnTo>
                      <a:pt x="1254" y="855"/>
                    </a:lnTo>
                    <a:lnTo>
                      <a:pt x="1282" y="800"/>
                    </a:lnTo>
                    <a:lnTo>
                      <a:pt x="1296" y="745"/>
                    </a:lnTo>
                    <a:lnTo>
                      <a:pt x="1296" y="690"/>
                    </a:lnTo>
                    <a:lnTo>
                      <a:pt x="1282" y="635"/>
                    </a:lnTo>
                    <a:lnTo>
                      <a:pt x="1268" y="579"/>
                    </a:lnTo>
                    <a:lnTo>
                      <a:pt x="1240" y="524"/>
                    </a:lnTo>
                    <a:lnTo>
                      <a:pt x="1199" y="483"/>
                    </a:lnTo>
                    <a:lnTo>
                      <a:pt x="1144" y="455"/>
                    </a:lnTo>
                    <a:lnTo>
                      <a:pt x="428" y="28"/>
                    </a:lnTo>
                    <a:lnTo>
                      <a:pt x="386" y="15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F58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182;p24">
                <a:extLst>
                  <a:ext uri="{FF2B5EF4-FFF2-40B4-BE49-F238E27FC236}">
                    <a16:creationId xmlns:a16="http://schemas.microsoft.com/office/drawing/2014/main" id="{82B1B736-8433-0117-79CC-298A5502537F}"/>
                  </a:ext>
                </a:extLst>
              </p:cNvPr>
              <p:cNvSpPr/>
              <p:nvPr/>
            </p:nvSpPr>
            <p:spPr>
              <a:xfrm flipH="1">
                <a:off x="1754886" y="2437346"/>
                <a:ext cx="22486" cy="20795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021" extrusionOk="0">
                    <a:moveTo>
                      <a:pt x="263" y="1"/>
                    </a:moveTo>
                    <a:lnTo>
                      <a:pt x="1" y="318"/>
                    </a:lnTo>
                    <a:lnTo>
                      <a:pt x="828" y="1020"/>
                    </a:lnTo>
                    <a:lnTo>
                      <a:pt x="1103" y="703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F58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183;p24">
                <a:extLst>
                  <a:ext uri="{FF2B5EF4-FFF2-40B4-BE49-F238E27FC236}">
                    <a16:creationId xmlns:a16="http://schemas.microsoft.com/office/drawing/2014/main" id="{1040187E-3E01-A74A-8487-47409A0A3F2A}"/>
                  </a:ext>
                </a:extLst>
              </p:cNvPr>
              <p:cNvSpPr/>
              <p:nvPr/>
            </p:nvSpPr>
            <p:spPr>
              <a:xfrm flipH="1">
                <a:off x="1754601" y="2429484"/>
                <a:ext cx="14054" cy="13219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49" extrusionOk="0">
                    <a:moveTo>
                      <a:pt x="165" y="1"/>
                    </a:moveTo>
                    <a:lnTo>
                      <a:pt x="0" y="208"/>
                    </a:lnTo>
                    <a:lnTo>
                      <a:pt x="510" y="649"/>
                    </a:lnTo>
                    <a:lnTo>
                      <a:pt x="689" y="456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rgbClr val="F58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184;p24">
                <a:extLst>
                  <a:ext uri="{FF2B5EF4-FFF2-40B4-BE49-F238E27FC236}">
                    <a16:creationId xmlns:a16="http://schemas.microsoft.com/office/drawing/2014/main" id="{36B72E62-4D6C-3242-5E11-B9E80B4FFE45}"/>
                  </a:ext>
                </a:extLst>
              </p:cNvPr>
              <p:cNvSpPr/>
              <p:nvPr/>
            </p:nvSpPr>
            <p:spPr>
              <a:xfrm flipH="1">
                <a:off x="1818311" y="2664097"/>
                <a:ext cx="140332" cy="162512"/>
              </a:xfrm>
              <a:custGeom>
                <a:avLst/>
                <a:gdLst/>
                <a:ahLst/>
                <a:cxnLst/>
                <a:rect l="l" t="t" r="r" b="b"/>
                <a:pathLst>
                  <a:path w="6890" h="7979" extrusionOk="0">
                    <a:moveTo>
                      <a:pt x="3376" y="1"/>
                    </a:moveTo>
                    <a:lnTo>
                      <a:pt x="3100" y="14"/>
                    </a:lnTo>
                    <a:lnTo>
                      <a:pt x="2825" y="28"/>
                    </a:lnTo>
                    <a:lnTo>
                      <a:pt x="2315" y="97"/>
                    </a:lnTo>
                    <a:lnTo>
                      <a:pt x="1819" y="180"/>
                    </a:lnTo>
                    <a:lnTo>
                      <a:pt x="1378" y="276"/>
                    </a:lnTo>
                    <a:lnTo>
                      <a:pt x="992" y="386"/>
                    </a:lnTo>
                    <a:lnTo>
                      <a:pt x="648" y="483"/>
                    </a:lnTo>
                    <a:lnTo>
                      <a:pt x="372" y="579"/>
                    </a:lnTo>
                    <a:lnTo>
                      <a:pt x="179" y="648"/>
                    </a:lnTo>
                    <a:lnTo>
                      <a:pt x="0" y="717"/>
                    </a:lnTo>
                    <a:lnTo>
                      <a:pt x="3707" y="7978"/>
                    </a:lnTo>
                    <a:lnTo>
                      <a:pt x="6889" y="855"/>
                    </a:lnTo>
                    <a:lnTo>
                      <a:pt x="6600" y="690"/>
                    </a:lnTo>
                    <a:lnTo>
                      <a:pt x="6311" y="552"/>
                    </a:lnTo>
                    <a:lnTo>
                      <a:pt x="6021" y="428"/>
                    </a:lnTo>
                    <a:lnTo>
                      <a:pt x="5718" y="318"/>
                    </a:lnTo>
                    <a:lnTo>
                      <a:pt x="5429" y="235"/>
                    </a:lnTo>
                    <a:lnTo>
                      <a:pt x="5126" y="152"/>
                    </a:lnTo>
                    <a:lnTo>
                      <a:pt x="4823" y="97"/>
                    </a:lnTo>
                    <a:lnTo>
                      <a:pt x="4533" y="56"/>
                    </a:lnTo>
                    <a:lnTo>
                      <a:pt x="4244" y="28"/>
                    </a:lnTo>
                    <a:lnTo>
                      <a:pt x="3941" y="1"/>
                    </a:lnTo>
                    <a:close/>
                  </a:path>
                </a:pathLst>
              </a:custGeom>
              <a:solidFill>
                <a:srgbClr val="F5CB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185;p24">
                <a:extLst>
                  <a:ext uri="{FF2B5EF4-FFF2-40B4-BE49-F238E27FC236}">
                    <a16:creationId xmlns:a16="http://schemas.microsoft.com/office/drawing/2014/main" id="{61E495C5-0FF2-2333-3554-13C40E4757F5}"/>
                  </a:ext>
                </a:extLst>
              </p:cNvPr>
              <p:cNvSpPr/>
              <p:nvPr/>
            </p:nvSpPr>
            <p:spPr>
              <a:xfrm flipH="1">
                <a:off x="1818311" y="2664097"/>
                <a:ext cx="140332" cy="162512"/>
              </a:xfrm>
              <a:custGeom>
                <a:avLst/>
                <a:gdLst/>
                <a:ahLst/>
                <a:cxnLst/>
                <a:rect l="l" t="t" r="r" b="b"/>
                <a:pathLst>
                  <a:path w="6890" h="7979" fill="none" extrusionOk="0">
                    <a:moveTo>
                      <a:pt x="0" y="717"/>
                    </a:moveTo>
                    <a:lnTo>
                      <a:pt x="0" y="717"/>
                    </a:lnTo>
                    <a:lnTo>
                      <a:pt x="179" y="648"/>
                    </a:lnTo>
                    <a:lnTo>
                      <a:pt x="372" y="579"/>
                    </a:lnTo>
                    <a:lnTo>
                      <a:pt x="648" y="483"/>
                    </a:lnTo>
                    <a:lnTo>
                      <a:pt x="992" y="386"/>
                    </a:lnTo>
                    <a:lnTo>
                      <a:pt x="1378" y="276"/>
                    </a:lnTo>
                    <a:lnTo>
                      <a:pt x="1819" y="180"/>
                    </a:lnTo>
                    <a:lnTo>
                      <a:pt x="2315" y="97"/>
                    </a:lnTo>
                    <a:lnTo>
                      <a:pt x="2825" y="28"/>
                    </a:lnTo>
                    <a:lnTo>
                      <a:pt x="3100" y="14"/>
                    </a:lnTo>
                    <a:lnTo>
                      <a:pt x="3376" y="1"/>
                    </a:lnTo>
                    <a:lnTo>
                      <a:pt x="3665" y="1"/>
                    </a:lnTo>
                    <a:lnTo>
                      <a:pt x="3941" y="1"/>
                    </a:lnTo>
                    <a:lnTo>
                      <a:pt x="4244" y="28"/>
                    </a:lnTo>
                    <a:lnTo>
                      <a:pt x="4533" y="56"/>
                    </a:lnTo>
                    <a:lnTo>
                      <a:pt x="4823" y="97"/>
                    </a:lnTo>
                    <a:lnTo>
                      <a:pt x="5126" y="152"/>
                    </a:lnTo>
                    <a:lnTo>
                      <a:pt x="5429" y="235"/>
                    </a:lnTo>
                    <a:lnTo>
                      <a:pt x="5718" y="318"/>
                    </a:lnTo>
                    <a:lnTo>
                      <a:pt x="6021" y="428"/>
                    </a:lnTo>
                    <a:lnTo>
                      <a:pt x="6311" y="552"/>
                    </a:lnTo>
                    <a:lnTo>
                      <a:pt x="6600" y="690"/>
                    </a:lnTo>
                    <a:lnTo>
                      <a:pt x="6889" y="855"/>
                    </a:lnTo>
                    <a:lnTo>
                      <a:pt x="3707" y="7978"/>
                    </a:lnTo>
                    <a:lnTo>
                      <a:pt x="0" y="7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186;p24">
                <a:extLst>
                  <a:ext uri="{FF2B5EF4-FFF2-40B4-BE49-F238E27FC236}">
                    <a16:creationId xmlns:a16="http://schemas.microsoft.com/office/drawing/2014/main" id="{BD4D6F0E-1099-577C-AB8C-D8CBCB729EF6}"/>
                  </a:ext>
                </a:extLst>
              </p:cNvPr>
              <p:cNvSpPr/>
              <p:nvPr/>
            </p:nvSpPr>
            <p:spPr>
              <a:xfrm flipH="1">
                <a:off x="1742829" y="2315833"/>
                <a:ext cx="289911" cy="338182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16604" extrusionOk="0">
                    <a:moveTo>
                      <a:pt x="7124" y="1"/>
                    </a:moveTo>
                    <a:lnTo>
                      <a:pt x="6752" y="15"/>
                    </a:lnTo>
                    <a:lnTo>
                      <a:pt x="6394" y="42"/>
                    </a:lnTo>
                    <a:lnTo>
                      <a:pt x="6036" y="97"/>
                    </a:lnTo>
                    <a:lnTo>
                      <a:pt x="5691" y="166"/>
                    </a:lnTo>
                    <a:lnTo>
                      <a:pt x="5347" y="263"/>
                    </a:lnTo>
                    <a:lnTo>
                      <a:pt x="5002" y="373"/>
                    </a:lnTo>
                    <a:lnTo>
                      <a:pt x="4672" y="511"/>
                    </a:lnTo>
                    <a:lnTo>
                      <a:pt x="4355" y="648"/>
                    </a:lnTo>
                    <a:lnTo>
                      <a:pt x="4038" y="814"/>
                    </a:lnTo>
                    <a:lnTo>
                      <a:pt x="3721" y="1007"/>
                    </a:lnTo>
                    <a:lnTo>
                      <a:pt x="3431" y="1199"/>
                    </a:lnTo>
                    <a:lnTo>
                      <a:pt x="3142" y="1420"/>
                    </a:lnTo>
                    <a:lnTo>
                      <a:pt x="2867" y="1654"/>
                    </a:lnTo>
                    <a:lnTo>
                      <a:pt x="2591" y="1902"/>
                    </a:lnTo>
                    <a:lnTo>
                      <a:pt x="2329" y="2164"/>
                    </a:lnTo>
                    <a:lnTo>
                      <a:pt x="2081" y="2440"/>
                    </a:lnTo>
                    <a:lnTo>
                      <a:pt x="1847" y="2715"/>
                    </a:lnTo>
                    <a:lnTo>
                      <a:pt x="1627" y="3018"/>
                    </a:lnTo>
                    <a:lnTo>
                      <a:pt x="1420" y="3335"/>
                    </a:lnTo>
                    <a:lnTo>
                      <a:pt x="1213" y="3666"/>
                    </a:lnTo>
                    <a:lnTo>
                      <a:pt x="1034" y="3996"/>
                    </a:lnTo>
                    <a:lnTo>
                      <a:pt x="869" y="4341"/>
                    </a:lnTo>
                    <a:lnTo>
                      <a:pt x="703" y="4699"/>
                    </a:lnTo>
                    <a:lnTo>
                      <a:pt x="566" y="5071"/>
                    </a:lnTo>
                    <a:lnTo>
                      <a:pt x="442" y="5443"/>
                    </a:lnTo>
                    <a:lnTo>
                      <a:pt x="318" y="5829"/>
                    </a:lnTo>
                    <a:lnTo>
                      <a:pt x="221" y="6229"/>
                    </a:lnTo>
                    <a:lnTo>
                      <a:pt x="152" y="6628"/>
                    </a:lnTo>
                    <a:lnTo>
                      <a:pt x="83" y="7041"/>
                    </a:lnTo>
                    <a:lnTo>
                      <a:pt x="42" y="7455"/>
                    </a:lnTo>
                    <a:lnTo>
                      <a:pt x="14" y="7882"/>
                    </a:lnTo>
                    <a:lnTo>
                      <a:pt x="1" y="8309"/>
                    </a:lnTo>
                    <a:lnTo>
                      <a:pt x="14" y="8736"/>
                    </a:lnTo>
                    <a:lnTo>
                      <a:pt x="42" y="9150"/>
                    </a:lnTo>
                    <a:lnTo>
                      <a:pt x="83" y="9563"/>
                    </a:lnTo>
                    <a:lnTo>
                      <a:pt x="152" y="9976"/>
                    </a:lnTo>
                    <a:lnTo>
                      <a:pt x="221" y="10376"/>
                    </a:lnTo>
                    <a:lnTo>
                      <a:pt x="318" y="10775"/>
                    </a:lnTo>
                    <a:lnTo>
                      <a:pt x="442" y="11161"/>
                    </a:lnTo>
                    <a:lnTo>
                      <a:pt x="566" y="11533"/>
                    </a:lnTo>
                    <a:lnTo>
                      <a:pt x="703" y="11905"/>
                    </a:lnTo>
                    <a:lnTo>
                      <a:pt x="869" y="12263"/>
                    </a:lnTo>
                    <a:lnTo>
                      <a:pt x="1034" y="12608"/>
                    </a:lnTo>
                    <a:lnTo>
                      <a:pt x="1213" y="12939"/>
                    </a:lnTo>
                    <a:lnTo>
                      <a:pt x="1420" y="13269"/>
                    </a:lnTo>
                    <a:lnTo>
                      <a:pt x="1627" y="13586"/>
                    </a:lnTo>
                    <a:lnTo>
                      <a:pt x="1847" y="13889"/>
                    </a:lnTo>
                    <a:lnTo>
                      <a:pt x="2081" y="14179"/>
                    </a:lnTo>
                    <a:lnTo>
                      <a:pt x="2329" y="14454"/>
                    </a:lnTo>
                    <a:lnTo>
                      <a:pt x="2591" y="14716"/>
                    </a:lnTo>
                    <a:lnTo>
                      <a:pt x="2867" y="14950"/>
                    </a:lnTo>
                    <a:lnTo>
                      <a:pt x="3142" y="15184"/>
                    </a:lnTo>
                    <a:lnTo>
                      <a:pt x="3431" y="15405"/>
                    </a:lnTo>
                    <a:lnTo>
                      <a:pt x="3721" y="15598"/>
                    </a:lnTo>
                    <a:lnTo>
                      <a:pt x="4038" y="15791"/>
                    </a:lnTo>
                    <a:lnTo>
                      <a:pt x="4355" y="15956"/>
                    </a:lnTo>
                    <a:lnTo>
                      <a:pt x="4672" y="16108"/>
                    </a:lnTo>
                    <a:lnTo>
                      <a:pt x="5002" y="16232"/>
                    </a:lnTo>
                    <a:lnTo>
                      <a:pt x="5347" y="16342"/>
                    </a:lnTo>
                    <a:lnTo>
                      <a:pt x="5691" y="16438"/>
                    </a:lnTo>
                    <a:lnTo>
                      <a:pt x="6036" y="16507"/>
                    </a:lnTo>
                    <a:lnTo>
                      <a:pt x="6394" y="16562"/>
                    </a:lnTo>
                    <a:lnTo>
                      <a:pt x="6752" y="16590"/>
                    </a:lnTo>
                    <a:lnTo>
                      <a:pt x="7124" y="16604"/>
                    </a:lnTo>
                    <a:lnTo>
                      <a:pt x="7482" y="16590"/>
                    </a:lnTo>
                    <a:lnTo>
                      <a:pt x="7841" y="16562"/>
                    </a:lnTo>
                    <a:lnTo>
                      <a:pt x="8199" y="16507"/>
                    </a:lnTo>
                    <a:lnTo>
                      <a:pt x="8557" y="16438"/>
                    </a:lnTo>
                    <a:lnTo>
                      <a:pt x="8901" y="16342"/>
                    </a:lnTo>
                    <a:lnTo>
                      <a:pt x="9232" y="16232"/>
                    </a:lnTo>
                    <a:lnTo>
                      <a:pt x="9563" y="16108"/>
                    </a:lnTo>
                    <a:lnTo>
                      <a:pt x="9894" y="15956"/>
                    </a:lnTo>
                    <a:lnTo>
                      <a:pt x="10197" y="15791"/>
                    </a:lnTo>
                    <a:lnTo>
                      <a:pt x="10514" y="15598"/>
                    </a:lnTo>
                    <a:lnTo>
                      <a:pt x="10803" y="15405"/>
                    </a:lnTo>
                    <a:lnTo>
                      <a:pt x="11092" y="15184"/>
                    </a:lnTo>
                    <a:lnTo>
                      <a:pt x="11382" y="14950"/>
                    </a:lnTo>
                    <a:lnTo>
                      <a:pt x="11643" y="14716"/>
                    </a:lnTo>
                    <a:lnTo>
                      <a:pt x="11905" y="14454"/>
                    </a:lnTo>
                    <a:lnTo>
                      <a:pt x="12153" y="14179"/>
                    </a:lnTo>
                    <a:lnTo>
                      <a:pt x="12387" y="13889"/>
                    </a:lnTo>
                    <a:lnTo>
                      <a:pt x="12608" y="13586"/>
                    </a:lnTo>
                    <a:lnTo>
                      <a:pt x="12815" y="13269"/>
                    </a:lnTo>
                    <a:lnTo>
                      <a:pt x="13021" y="12939"/>
                    </a:lnTo>
                    <a:lnTo>
                      <a:pt x="13200" y="12608"/>
                    </a:lnTo>
                    <a:lnTo>
                      <a:pt x="13379" y="12263"/>
                    </a:lnTo>
                    <a:lnTo>
                      <a:pt x="13531" y="11905"/>
                    </a:lnTo>
                    <a:lnTo>
                      <a:pt x="13669" y="11533"/>
                    </a:lnTo>
                    <a:lnTo>
                      <a:pt x="13807" y="11161"/>
                    </a:lnTo>
                    <a:lnTo>
                      <a:pt x="13917" y="10775"/>
                    </a:lnTo>
                    <a:lnTo>
                      <a:pt x="14013" y="10376"/>
                    </a:lnTo>
                    <a:lnTo>
                      <a:pt x="14082" y="9976"/>
                    </a:lnTo>
                    <a:lnTo>
                      <a:pt x="14151" y="9563"/>
                    </a:lnTo>
                    <a:lnTo>
                      <a:pt x="14192" y="9150"/>
                    </a:lnTo>
                    <a:lnTo>
                      <a:pt x="14220" y="8736"/>
                    </a:lnTo>
                    <a:lnTo>
                      <a:pt x="14234" y="8309"/>
                    </a:lnTo>
                    <a:lnTo>
                      <a:pt x="14220" y="7882"/>
                    </a:lnTo>
                    <a:lnTo>
                      <a:pt x="14192" y="7455"/>
                    </a:lnTo>
                    <a:lnTo>
                      <a:pt x="14151" y="7041"/>
                    </a:lnTo>
                    <a:lnTo>
                      <a:pt x="14082" y="6628"/>
                    </a:lnTo>
                    <a:lnTo>
                      <a:pt x="14013" y="6229"/>
                    </a:lnTo>
                    <a:lnTo>
                      <a:pt x="13917" y="5829"/>
                    </a:lnTo>
                    <a:lnTo>
                      <a:pt x="13807" y="5443"/>
                    </a:lnTo>
                    <a:lnTo>
                      <a:pt x="13669" y="5071"/>
                    </a:lnTo>
                    <a:lnTo>
                      <a:pt x="13531" y="4699"/>
                    </a:lnTo>
                    <a:lnTo>
                      <a:pt x="13379" y="4341"/>
                    </a:lnTo>
                    <a:lnTo>
                      <a:pt x="13200" y="3996"/>
                    </a:lnTo>
                    <a:lnTo>
                      <a:pt x="13021" y="3666"/>
                    </a:lnTo>
                    <a:lnTo>
                      <a:pt x="12815" y="3335"/>
                    </a:lnTo>
                    <a:lnTo>
                      <a:pt x="12608" y="3018"/>
                    </a:lnTo>
                    <a:lnTo>
                      <a:pt x="12387" y="2715"/>
                    </a:lnTo>
                    <a:lnTo>
                      <a:pt x="12153" y="2440"/>
                    </a:lnTo>
                    <a:lnTo>
                      <a:pt x="11905" y="2164"/>
                    </a:lnTo>
                    <a:lnTo>
                      <a:pt x="11643" y="1902"/>
                    </a:lnTo>
                    <a:lnTo>
                      <a:pt x="11382" y="1654"/>
                    </a:lnTo>
                    <a:lnTo>
                      <a:pt x="11092" y="1420"/>
                    </a:lnTo>
                    <a:lnTo>
                      <a:pt x="10803" y="1199"/>
                    </a:lnTo>
                    <a:lnTo>
                      <a:pt x="10514" y="1007"/>
                    </a:lnTo>
                    <a:lnTo>
                      <a:pt x="10197" y="814"/>
                    </a:lnTo>
                    <a:lnTo>
                      <a:pt x="9894" y="648"/>
                    </a:lnTo>
                    <a:lnTo>
                      <a:pt x="9563" y="511"/>
                    </a:lnTo>
                    <a:lnTo>
                      <a:pt x="9232" y="373"/>
                    </a:lnTo>
                    <a:lnTo>
                      <a:pt x="8901" y="263"/>
                    </a:lnTo>
                    <a:lnTo>
                      <a:pt x="8557" y="166"/>
                    </a:lnTo>
                    <a:lnTo>
                      <a:pt x="8199" y="97"/>
                    </a:lnTo>
                    <a:lnTo>
                      <a:pt x="7841" y="42"/>
                    </a:lnTo>
                    <a:lnTo>
                      <a:pt x="7482" y="15"/>
                    </a:lnTo>
                    <a:lnTo>
                      <a:pt x="71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187;p24">
                <a:extLst>
                  <a:ext uri="{FF2B5EF4-FFF2-40B4-BE49-F238E27FC236}">
                    <a16:creationId xmlns:a16="http://schemas.microsoft.com/office/drawing/2014/main" id="{41206B4E-D582-781E-49C8-B889BF305465}"/>
                  </a:ext>
                </a:extLst>
              </p:cNvPr>
              <p:cNvSpPr/>
              <p:nvPr/>
            </p:nvSpPr>
            <p:spPr>
              <a:xfrm flipH="1">
                <a:off x="1742829" y="2315833"/>
                <a:ext cx="289911" cy="338182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16604" fill="none" extrusionOk="0">
                    <a:moveTo>
                      <a:pt x="14234" y="8309"/>
                    </a:moveTo>
                    <a:lnTo>
                      <a:pt x="14234" y="8309"/>
                    </a:lnTo>
                    <a:lnTo>
                      <a:pt x="14220" y="8736"/>
                    </a:lnTo>
                    <a:lnTo>
                      <a:pt x="14192" y="9150"/>
                    </a:lnTo>
                    <a:lnTo>
                      <a:pt x="14151" y="9563"/>
                    </a:lnTo>
                    <a:lnTo>
                      <a:pt x="14082" y="9976"/>
                    </a:lnTo>
                    <a:lnTo>
                      <a:pt x="14013" y="10376"/>
                    </a:lnTo>
                    <a:lnTo>
                      <a:pt x="13917" y="10775"/>
                    </a:lnTo>
                    <a:lnTo>
                      <a:pt x="13807" y="11161"/>
                    </a:lnTo>
                    <a:lnTo>
                      <a:pt x="13669" y="11533"/>
                    </a:lnTo>
                    <a:lnTo>
                      <a:pt x="13531" y="11905"/>
                    </a:lnTo>
                    <a:lnTo>
                      <a:pt x="13379" y="12263"/>
                    </a:lnTo>
                    <a:lnTo>
                      <a:pt x="13200" y="12608"/>
                    </a:lnTo>
                    <a:lnTo>
                      <a:pt x="13021" y="12939"/>
                    </a:lnTo>
                    <a:lnTo>
                      <a:pt x="12815" y="13269"/>
                    </a:lnTo>
                    <a:lnTo>
                      <a:pt x="12608" y="13586"/>
                    </a:lnTo>
                    <a:lnTo>
                      <a:pt x="12387" y="13889"/>
                    </a:lnTo>
                    <a:lnTo>
                      <a:pt x="12153" y="14179"/>
                    </a:lnTo>
                    <a:lnTo>
                      <a:pt x="11905" y="14454"/>
                    </a:lnTo>
                    <a:lnTo>
                      <a:pt x="11643" y="14716"/>
                    </a:lnTo>
                    <a:lnTo>
                      <a:pt x="11382" y="14950"/>
                    </a:lnTo>
                    <a:lnTo>
                      <a:pt x="11092" y="15184"/>
                    </a:lnTo>
                    <a:lnTo>
                      <a:pt x="10803" y="15405"/>
                    </a:lnTo>
                    <a:lnTo>
                      <a:pt x="10514" y="15598"/>
                    </a:lnTo>
                    <a:lnTo>
                      <a:pt x="10197" y="15791"/>
                    </a:lnTo>
                    <a:lnTo>
                      <a:pt x="9894" y="15956"/>
                    </a:lnTo>
                    <a:lnTo>
                      <a:pt x="9563" y="16108"/>
                    </a:lnTo>
                    <a:lnTo>
                      <a:pt x="9232" y="16232"/>
                    </a:lnTo>
                    <a:lnTo>
                      <a:pt x="8901" y="16342"/>
                    </a:lnTo>
                    <a:lnTo>
                      <a:pt x="8557" y="16438"/>
                    </a:lnTo>
                    <a:lnTo>
                      <a:pt x="8199" y="16507"/>
                    </a:lnTo>
                    <a:lnTo>
                      <a:pt x="7841" y="16562"/>
                    </a:lnTo>
                    <a:lnTo>
                      <a:pt x="7482" y="16590"/>
                    </a:lnTo>
                    <a:lnTo>
                      <a:pt x="7124" y="16604"/>
                    </a:lnTo>
                    <a:lnTo>
                      <a:pt x="7124" y="16604"/>
                    </a:lnTo>
                    <a:lnTo>
                      <a:pt x="6752" y="16590"/>
                    </a:lnTo>
                    <a:lnTo>
                      <a:pt x="6394" y="16562"/>
                    </a:lnTo>
                    <a:lnTo>
                      <a:pt x="6036" y="16507"/>
                    </a:lnTo>
                    <a:lnTo>
                      <a:pt x="5691" y="16438"/>
                    </a:lnTo>
                    <a:lnTo>
                      <a:pt x="5347" y="16342"/>
                    </a:lnTo>
                    <a:lnTo>
                      <a:pt x="5002" y="16232"/>
                    </a:lnTo>
                    <a:lnTo>
                      <a:pt x="4672" y="16108"/>
                    </a:lnTo>
                    <a:lnTo>
                      <a:pt x="4355" y="15956"/>
                    </a:lnTo>
                    <a:lnTo>
                      <a:pt x="4038" y="15791"/>
                    </a:lnTo>
                    <a:lnTo>
                      <a:pt x="3721" y="15598"/>
                    </a:lnTo>
                    <a:lnTo>
                      <a:pt x="3431" y="15405"/>
                    </a:lnTo>
                    <a:lnTo>
                      <a:pt x="3142" y="15184"/>
                    </a:lnTo>
                    <a:lnTo>
                      <a:pt x="2867" y="14950"/>
                    </a:lnTo>
                    <a:lnTo>
                      <a:pt x="2591" y="14716"/>
                    </a:lnTo>
                    <a:lnTo>
                      <a:pt x="2329" y="14454"/>
                    </a:lnTo>
                    <a:lnTo>
                      <a:pt x="2081" y="14179"/>
                    </a:lnTo>
                    <a:lnTo>
                      <a:pt x="1847" y="13889"/>
                    </a:lnTo>
                    <a:lnTo>
                      <a:pt x="1627" y="13586"/>
                    </a:lnTo>
                    <a:lnTo>
                      <a:pt x="1420" y="13269"/>
                    </a:lnTo>
                    <a:lnTo>
                      <a:pt x="1213" y="12939"/>
                    </a:lnTo>
                    <a:lnTo>
                      <a:pt x="1034" y="12608"/>
                    </a:lnTo>
                    <a:lnTo>
                      <a:pt x="869" y="12263"/>
                    </a:lnTo>
                    <a:lnTo>
                      <a:pt x="703" y="11905"/>
                    </a:lnTo>
                    <a:lnTo>
                      <a:pt x="566" y="11533"/>
                    </a:lnTo>
                    <a:lnTo>
                      <a:pt x="442" y="11161"/>
                    </a:lnTo>
                    <a:lnTo>
                      <a:pt x="318" y="10775"/>
                    </a:lnTo>
                    <a:lnTo>
                      <a:pt x="221" y="10376"/>
                    </a:lnTo>
                    <a:lnTo>
                      <a:pt x="152" y="9976"/>
                    </a:lnTo>
                    <a:lnTo>
                      <a:pt x="83" y="9563"/>
                    </a:lnTo>
                    <a:lnTo>
                      <a:pt x="42" y="9150"/>
                    </a:lnTo>
                    <a:lnTo>
                      <a:pt x="14" y="8736"/>
                    </a:lnTo>
                    <a:lnTo>
                      <a:pt x="1" y="8309"/>
                    </a:lnTo>
                    <a:lnTo>
                      <a:pt x="1" y="8309"/>
                    </a:lnTo>
                    <a:lnTo>
                      <a:pt x="14" y="7882"/>
                    </a:lnTo>
                    <a:lnTo>
                      <a:pt x="42" y="7455"/>
                    </a:lnTo>
                    <a:lnTo>
                      <a:pt x="83" y="7041"/>
                    </a:lnTo>
                    <a:lnTo>
                      <a:pt x="152" y="6628"/>
                    </a:lnTo>
                    <a:lnTo>
                      <a:pt x="221" y="6229"/>
                    </a:lnTo>
                    <a:lnTo>
                      <a:pt x="318" y="5829"/>
                    </a:lnTo>
                    <a:lnTo>
                      <a:pt x="442" y="5443"/>
                    </a:lnTo>
                    <a:lnTo>
                      <a:pt x="566" y="5071"/>
                    </a:lnTo>
                    <a:lnTo>
                      <a:pt x="703" y="4699"/>
                    </a:lnTo>
                    <a:lnTo>
                      <a:pt x="869" y="4341"/>
                    </a:lnTo>
                    <a:lnTo>
                      <a:pt x="1034" y="3996"/>
                    </a:lnTo>
                    <a:lnTo>
                      <a:pt x="1213" y="3666"/>
                    </a:lnTo>
                    <a:lnTo>
                      <a:pt x="1420" y="3335"/>
                    </a:lnTo>
                    <a:lnTo>
                      <a:pt x="1627" y="3018"/>
                    </a:lnTo>
                    <a:lnTo>
                      <a:pt x="1847" y="2715"/>
                    </a:lnTo>
                    <a:lnTo>
                      <a:pt x="2081" y="2440"/>
                    </a:lnTo>
                    <a:lnTo>
                      <a:pt x="2329" y="2164"/>
                    </a:lnTo>
                    <a:lnTo>
                      <a:pt x="2591" y="1902"/>
                    </a:lnTo>
                    <a:lnTo>
                      <a:pt x="2867" y="1654"/>
                    </a:lnTo>
                    <a:lnTo>
                      <a:pt x="3142" y="1420"/>
                    </a:lnTo>
                    <a:lnTo>
                      <a:pt x="3431" y="1199"/>
                    </a:lnTo>
                    <a:lnTo>
                      <a:pt x="3721" y="1007"/>
                    </a:lnTo>
                    <a:lnTo>
                      <a:pt x="4038" y="814"/>
                    </a:lnTo>
                    <a:lnTo>
                      <a:pt x="4355" y="648"/>
                    </a:lnTo>
                    <a:lnTo>
                      <a:pt x="4672" y="511"/>
                    </a:lnTo>
                    <a:lnTo>
                      <a:pt x="5002" y="373"/>
                    </a:lnTo>
                    <a:lnTo>
                      <a:pt x="5347" y="263"/>
                    </a:lnTo>
                    <a:lnTo>
                      <a:pt x="5691" y="166"/>
                    </a:lnTo>
                    <a:lnTo>
                      <a:pt x="6036" y="97"/>
                    </a:lnTo>
                    <a:lnTo>
                      <a:pt x="6394" y="42"/>
                    </a:lnTo>
                    <a:lnTo>
                      <a:pt x="6752" y="15"/>
                    </a:lnTo>
                    <a:lnTo>
                      <a:pt x="7124" y="1"/>
                    </a:lnTo>
                    <a:lnTo>
                      <a:pt x="7124" y="1"/>
                    </a:lnTo>
                    <a:lnTo>
                      <a:pt x="7482" y="15"/>
                    </a:lnTo>
                    <a:lnTo>
                      <a:pt x="7841" y="42"/>
                    </a:lnTo>
                    <a:lnTo>
                      <a:pt x="8199" y="97"/>
                    </a:lnTo>
                    <a:lnTo>
                      <a:pt x="8557" y="166"/>
                    </a:lnTo>
                    <a:lnTo>
                      <a:pt x="8901" y="263"/>
                    </a:lnTo>
                    <a:lnTo>
                      <a:pt x="9232" y="373"/>
                    </a:lnTo>
                    <a:lnTo>
                      <a:pt x="9563" y="511"/>
                    </a:lnTo>
                    <a:lnTo>
                      <a:pt x="9894" y="648"/>
                    </a:lnTo>
                    <a:lnTo>
                      <a:pt x="10197" y="814"/>
                    </a:lnTo>
                    <a:lnTo>
                      <a:pt x="10514" y="1007"/>
                    </a:lnTo>
                    <a:lnTo>
                      <a:pt x="10803" y="1199"/>
                    </a:lnTo>
                    <a:lnTo>
                      <a:pt x="11092" y="1420"/>
                    </a:lnTo>
                    <a:lnTo>
                      <a:pt x="11382" y="1654"/>
                    </a:lnTo>
                    <a:lnTo>
                      <a:pt x="11643" y="1902"/>
                    </a:lnTo>
                    <a:lnTo>
                      <a:pt x="11905" y="2164"/>
                    </a:lnTo>
                    <a:lnTo>
                      <a:pt x="12153" y="2440"/>
                    </a:lnTo>
                    <a:lnTo>
                      <a:pt x="12387" y="2715"/>
                    </a:lnTo>
                    <a:lnTo>
                      <a:pt x="12608" y="3018"/>
                    </a:lnTo>
                    <a:lnTo>
                      <a:pt x="12815" y="3335"/>
                    </a:lnTo>
                    <a:lnTo>
                      <a:pt x="13021" y="3666"/>
                    </a:lnTo>
                    <a:lnTo>
                      <a:pt x="13200" y="3996"/>
                    </a:lnTo>
                    <a:lnTo>
                      <a:pt x="13379" y="4341"/>
                    </a:lnTo>
                    <a:lnTo>
                      <a:pt x="13531" y="4699"/>
                    </a:lnTo>
                    <a:lnTo>
                      <a:pt x="13669" y="5071"/>
                    </a:lnTo>
                    <a:lnTo>
                      <a:pt x="13807" y="5443"/>
                    </a:lnTo>
                    <a:lnTo>
                      <a:pt x="13917" y="5829"/>
                    </a:lnTo>
                    <a:lnTo>
                      <a:pt x="14013" y="6229"/>
                    </a:lnTo>
                    <a:lnTo>
                      <a:pt x="14082" y="6628"/>
                    </a:lnTo>
                    <a:lnTo>
                      <a:pt x="14151" y="7041"/>
                    </a:lnTo>
                    <a:lnTo>
                      <a:pt x="14192" y="7455"/>
                    </a:lnTo>
                    <a:lnTo>
                      <a:pt x="14220" y="7882"/>
                    </a:lnTo>
                    <a:lnTo>
                      <a:pt x="14234" y="83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188;p24">
                <a:extLst>
                  <a:ext uri="{FF2B5EF4-FFF2-40B4-BE49-F238E27FC236}">
                    <a16:creationId xmlns:a16="http://schemas.microsoft.com/office/drawing/2014/main" id="{D2D1B964-2FEA-8859-33BA-7E3ACA62B467}"/>
                  </a:ext>
                </a:extLst>
              </p:cNvPr>
              <p:cNvSpPr/>
              <p:nvPr/>
            </p:nvSpPr>
            <p:spPr>
              <a:xfrm flipH="1">
                <a:off x="1843566" y="2582159"/>
                <a:ext cx="86745" cy="111431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5471" extrusionOk="0">
                    <a:moveTo>
                      <a:pt x="4176" y="0"/>
                    </a:moveTo>
                    <a:lnTo>
                      <a:pt x="1" y="42"/>
                    </a:lnTo>
                    <a:lnTo>
                      <a:pt x="70" y="496"/>
                    </a:lnTo>
                    <a:lnTo>
                      <a:pt x="111" y="1006"/>
                    </a:lnTo>
                    <a:lnTo>
                      <a:pt x="166" y="1640"/>
                    </a:lnTo>
                    <a:lnTo>
                      <a:pt x="194" y="2356"/>
                    </a:lnTo>
                    <a:lnTo>
                      <a:pt x="194" y="2728"/>
                    </a:lnTo>
                    <a:lnTo>
                      <a:pt x="194" y="3100"/>
                    </a:lnTo>
                    <a:lnTo>
                      <a:pt x="180" y="3486"/>
                    </a:lnTo>
                    <a:lnTo>
                      <a:pt x="152" y="3858"/>
                    </a:lnTo>
                    <a:lnTo>
                      <a:pt x="111" y="4217"/>
                    </a:lnTo>
                    <a:lnTo>
                      <a:pt x="56" y="4547"/>
                    </a:lnTo>
                    <a:lnTo>
                      <a:pt x="152" y="4644"/>
                    </a:lnTo>
                    <a:lnTo>
                      <a:pt x="276" y="4726"/>
                    </a:lnTo>
                    <a:lnTo>
                      <a:pt x="428" y="4850"/>
                    </a:lnTo>
                    <a:lnTo>
                      <a:pt x="635" y="4974"/>
                    </a:lnTo>
                    <a:lnTo>
                      <a:pt x="855" y="5112"/>
                    </a:lnTo>
                    <a:lnTo>
                      <a:pt x="1117" y="5236"/>
                    </a:lnTo>
                    <a:lnTo>
                      <a:pt x="1406" y="5333"/>
                    </a:lnTo>
                    <a:lnTo>
                      <a:pt x="1558" y="5388"/>
                    </a:lnTo>
                    <a:lnTo>
                      <a:pt x="1723" y="5415"/>
                    </a:lnTo>
                    <a:lnTo>
                      <a:pt x="1875" y="5443"/>
                    </a:lnTo>
                    <a:lnTo>
                      <a:pt x="2054" y="5470"/>
                    </a:lnTo>
                    <a:lnTo>
                      <a:pt x="2398" y="5470"/>
                    </a:lnTo>
                    <a:lnTo>
                      <a:pt x="2577" y="5443"/>
                    </a:lnTo>
                    <a:lnTo>
                      <a:pt x="2756" y="5415"/>
                    </a:lnTo>
                    <a:lnTo>
                      <a:pt x="2936" y="5360"/>
                    </a:lnTo>
                    <a:lnTo>
                      <a:pt x="3128" y="5291"/>
                    </a:lnTo>
                    <a:lnTo>
                      <a:pt x="3308" y="5209"/>
                    </a:lnTo>
                    <a:lnTo>
                      <a:pt x="3500" y="5098"/>
                    </a:lnTo>
                    <a:lnTo>
                      <a:pt x="3693" y="4974"/>
                    </a:lnTo>
                    <a:lnTo>
                      <a:pt x="3886" y="4823"/>
                    </a:lnTo>
                    <a:lnTo>
                      <a:pt x="4065" y="4644"/>
                    </a:lnTo>
                    <a:lnTo>
                      <a:pt x="4258" y="4451"/>
                    </a:lnTo>
                    <a:lnTo>
                      <a:pt x="4176" y="0"/>
                    </a:lnTo>
                    <a:close/>
                  </a:path>
                </a:pathLst>
              </a:custGeom>
              <a:solidFill>
                <a:srgbClr val="EFB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189;p24">
                <a:extLst>
                  <a:ext uri="{FF2B5EF4-FFF2-40B4-BE49-F238E27FC236}">
                    <a16:creationId xmlns:a16="http://schemas.microsoft.com/office/drawing/2014/main" id="{4AAB6163-79F4-E751-A631-583C7F26E1A3}"/>
                  </a:ext>
                </a:extLst>
              </p:cNvPr>
              <p:cNvSpPr/>
              <p:nvPr/>
            </p:nvSpPr>
            <p:spPr>
              <a:xfrm flipH="1">
                <a:off x="1843566" y="2582159"/>
                <a:ext cx="86745" cy="111431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5471" fill="none" extrusionOk="0">
                    <a:moveTo>
                      <a:pt x="1" y="42"/>
                    </a:moveTo>
                    <a:lnTo>
                      <a:pt x="1" y="42"/>
                    </a:lnTo>
                    <a:lnTo>
                      <a:pt x="70" y="496"/>
                    </a:lnTo>
                    <a:lnTo>
                      <a:pt x="111" y="1006"/>
                    </a:lnTo>
                    <a:lnTo>
                      <a:pt x="166" y="1640"/>
                    </a:lnTo>
                    <a:lnTo>
                      <a:pt x="194" y="2356"/>
                    </a:lnTo>
                    <a:lnTo>
                      <a:pt x="194" y="2728"/>
                    </a:lnTo>
                    <a:lnTo>
                      <a:pt x="194" y="3100"/>
                    </a:lnTo>
                    <a:lnTo>
                      <a:pt x="180" y="3486"/>
                    </a:lnTo>
                    <a:lnTo>
                      <a:pt x="152" y="3858"/>
                    </a:lnTo>
                    <a:lnTo>
                      <a:pt x="111" y="4217"/>
                    </a:lnTo>
                    <a:lnTo>
                      <a:pt x="56" y="4547"/>
                    </a:lnTo>
                    <a:lnTo>
                      <a:pt x="56" y="4547"/>
                    </a:lnTo>
                    <a:lnTo>
                      <a:pt x="152" y="4644"/>
                    </a:lnTo>
                    <a:lnTo>
                      <a:pt x="276" y="4726"/>
                    </a:lnTo>
                    <a:lnTo>
                      <a:pt x="428" y="4850"/>
                    </a:lnTo>
                    <a:lnTo>
                      <a:pt x="635" y="4974"/>
                    </a:lnTo>
                    <a:lnTo>
                      <a:pt x="855" y="5112"/>
                    </a:lnTo>
                    <a:lnTo>
                      <a:pt x="1117" y="5236"/>
                    </a:lnTo>
                    <a:lnTo>
                      <a:pt x="1406" y="5333"/>
                    </a:lnTo>
                    <a:lnTo>
                      <a:pt x="1558" y="5388"/>
                    </a:lnTo>
                    <a:lnTo>
                      <a:pt x="1723" y="5415"/>
                    </a:lnTo>
                    <a:lnTo>
                      <a:pt x="1875" y="5443"/>
                    </a:lnTo>
                    <a:lnTo>
                      <a:pt x="2054" y="5470"/>
                    </a:lnTo>
                    <a:lnTo>
                      <a:pt x="2219" y="5470"/>
                    </a:lnTo>
                    <a:lnTo>
                      <a:pt x="2398" y="5470"/>
                    </a:lnTo>
                    <a:lnTo>
                      <a:pt x="2577" y="5443"/>
                    </a:lnTo>
                    <a:lnTo>
                      <a:pt x="2756" y="5415"/>
                    </a:lnTo>
                    <a:lnTo>
                      <a:pt x="2936" y="5360"/>
                    </a:lnTo>
                    <a:lnTo>
                      <a:pt x="3128" y="5291"/>
                    </a:lnTo>
                    <a:lnTo>
                      <a:pt x="3308" y="5209"/>
                    </a:lnTo>
                    <a:lnTo>
                      <a:pt x="3500" y="5098"/>
                    </a:lnTo>
                    <a:lnTo>
                      <a:pt x="3693" y="4974"/>
                    </a:lnTo>
                    <a:lnTo>
                      <a:pt x="3886" y="4823"/>
                    </a:lnTo>
                    <a:lnTo>
                      <a:pt x="4065" y="4644"/>
                    </a:lnTo>
                    <a:lnTo>
                      <a:pt x="4258" y="4451"/>
                    </a:lnTo>
                    <a:lnTo>
                      <a:pt x="4176" y="0"/>
                    </a:lnTo>
                    <a:lnTo>
                      <a:pt x="1" y="4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190;p24">
                <a:extLst>
                  <a:ext uri="{FF2B5EF4-FFF2-40B4-BE49-F238E27FC236}">
                    <a16:creationId xmlns:a16="http://schemas.microsoft.com/office/drawing/2014/main" id="{6CDE62E1-40EA-973B-24C6-168A89817AA6}"/>
                  </a:ext>
                </a:extLst>
              </p:cNvPr>
              <p:cNvSpPr/>
              <p:nvPr/>
            </p:nvSpPr>
            <p:spPr>
              <a:xfrm flipH="1">
                <a:off x="1843566" y="2646133"/>
                <a:ext cx="591" cy="21080"/>
              </a:xfrm>
              <a:custGeom>
                <a:avLst/>
                <a:gdLst/>
                <a:ahLst/>
                <a:cxnLst/>
                <a:rect l="l" t="t" r="r" b="b"/>
                <a:pathLst>
                  <a:path w="29" h="1035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8" y="1034"/>
                    </a:lnTo>
                    <a:lnTo>
                      <a:pt x="28" y="1034"/>
                    </a:lnTo>
                    <a:lnTo>
                      <a:pt x="28" y="10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8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191;p24">
                <a:extLst>
                  <a:ext uri="{FF2B5EF4-FFF2-40B4-BE49-F238E27FC236}">
                    <a16:creationId xmlns:a16="http://schemas.microsoft.com/office/drawing/2014/main" id="{70DA90EE-217D-7075-CFD4-CDE8936D8D4D}"/>
                  </a:ext>
                </a:extLst>
              </p:cNvPr>
              <p:cNvSpPr/>
              <p:nvPr/>
            </p:nvSpPr>
            <p:spPr>
              <a:xfrm flipH="1">
                <a:off x="1843566" y="2646133"/>
                <a:ext cx="591" cy="21080"/>
              </a:xfrm>
              <a:custGeom>
                <a:avLst/>
                <a:gdLst/>
                <a:ahLst/>
                <a:cxnLst/>
                <a:rect l="l" t="t" r="r" b="b"/>
                <a:pathLst>
                  <a:path w="29" h="1035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8" y="1034"/>
                    </a:lnTo>
                    <a:lnTo>
                      <a:pt x="28" y="1034"/>
                    </a:lnTo>
                    <a:lnTo>
                      <a:pt x="28" y="1034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192;p24">
                <a:extLst>
                  <a:ext uri="{FF2B5EF4-FFF2-40B4-BE49-F238E27FC236}">
                    <a16:creationId xmlns:a16="http://schemas.microsoft.com/office/drawing/2014/main" id="{07D68D2D-EFDE-8770-E39D-F22FE2C84DD1}"/>
                  </a:ext>
                </a:extLst>
              </p:cNvPr>
              <p:cNvSpPr/>
              <p:nvPr/>
            </p:nvSpPr>
            <p:spPr>
              <a:xfrm flipH="1">
                <a:off x="1843566" y="2667193"/>
                <a:ext cx="20" cy="3096"/>
              </a:xfrm>
              <a:custGeom>
                <a:avLst/>
                <a:gdLst/>
                <a:ahLst/>
                <a:cxnLst/>
                <a:rect l="l" t="t" r="r" b="b"/>
                <a:pathLst>
                  <a:path w="1" h="152" extrusionOk="0">
                    <a:moveTo>
                      <a:pt x="0" y="0"/>
                    </a:moveTo>
                    <a:lnTo>
                      <a:pt x="0" y="152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B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193;p24">
                <a:extLst>
                  <a:ext uri="{FF2B5EF4-FFF2-40B4-BE49-F238E27FC236}">
                    <a16:creationId xmlns:a16="http://schemas.microsoft.com/office/drawing/2014/main" id="{14695EAD-67E9-9183-A6B1-4D0BE3257F23}"/>
                  </a:ext>
                </a:extLst>
              </p:cNvPr>
              <p:cNvSpPr/>
              <p:nvPr/>
            </p:nvSpPr>
            <p:spPr>
              <a:xfrm flipH="1">
                <a:off x="1843566" y="2667193"/>
                <a:ext cx="20" cy="3096"/>
              </a:xfrm>
              <a:custGeom>
                <a:avLst/>
                <a:gdLst/>
                <a:ahLst/>
                <a:cxnLst/>
                <a:rect l="l" t="t" r="r" b="b"/>
                <a:pathLst>
                  <a:path w="1" h="152" fill="none" extrusionOk="0">
                    <a:moveTo>
                      <a:pt x="0" y="0"/>
                    </a:moveTo>
                    <a:lnTo>
                      <a:pt x="0" y="152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194;p24">
                <a:extLst>
                  <a:ext uri="{FF2B5EF4-FFF2-40B4-BE49-F238E27FC236}">
                    <a16:creationId xmlns:a16="http://schemas.microsoft.com/office/drawing/2014/main" id="{2037F0B2-DC5F-9147-C0B2-806DC9E47511}"/>
                  </a:ext>
                </a:extLst>
              </p:cNvPr>
              <p:cNvSpPr/>
              <p:nvPr/>
            </p:nvSpPr>
            <p:spPr>
              <a:xfrm flipH="1">
                <a:off x="1843566" y="2672794"/>
                <a:ext cx="10408" cy="985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484" extrusionOk="0">
                    <a:moveTo>
                      <a:pt x="510" y="1"/>
                    </a:moveTo>
                    <a:lnTo>
                      <a:pt x="386" y="139"/>
                    </a:lnTo>
                    <a:lnTo>
                      <a:pt x="249" y="263"/>
                    </a:lnTo>
                    <a:lnTo>
                      <a:pt x="0" y="483"/>
                    </a:lnTo>
                    <a:lnTo>
                      <a:pt x="249" y="276"/>
                    </a:lnTo>
                    <a:lnTo>
                      <a:pt x="386" y="152"/>
                    </a:lnTo>
                    <a:lnTo>
                      <a:pt x="510" y="15"/>
                    </a:lnTo>
                    <a:lnTo>
                      <a:pt x="510" y="1"/>
                    </a:lnTo>
                    <a:close/>
                  </a:path>
                </a:pathLst>
              </a:custGeom>
              <a:solidFill>
                <a:srgbClr val="EFA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195;p24">
                <a:extLst>
                  <a:ext uri="{FF2B5EF4-FFF2-40B4-BE49-F238E27FC236}">
                    <a16:creationId xmlns:a16="http://schemas.microsoft.com/office/drawing/2014/main" id="{F63C6D8E-1BF0-5829-C47F-36B9DC67C090}"/>
                  </a:ext>
                </a:extLst>
              </p:cNvPr>
              <p:cNvSpPr/>
              <p:nvPr/>
            </p:nvSpPr>
            <p:spPr>
              <a:xfrm flipH="1">
                <a:off x="1843566" y="2670268"/>
                <a:ext cx="10408" cy="12383"/>
              </a:xfrm>
              <a:custGeom>
                <a:avLst/>
                <a:gdLst/>
                <a:ahLst/>
                <a:cxnLst/>
                <a:rect l="l" t="t" r="r" b="b"/>
                <a:pathLst>
                  <a:path w="511" h="608" fill="none" extrusionOk="0">
                    <a:moveTo>
                      <a:pt x="510" y="1"/>
                    </a:moveTo>
                    <a:lnTo>
                      <a:pt x="510" y="125"/>
                    </a:lnTo>
                    <a:lnTo>
                      <a:pt x="510" y="125"/>
                    </a:lnTo>
                    <a:lnTo>
                      <a:pt x="386" y="263"/>
                    </a:lnTo>
                    <a:lnTo>
                      <a:pt x="249" y="387"/>
                    </a:lnTo>
                    <a:lnTo>
                      <a:pt x="0" y="607"/>
                    </a:lnTo>
                    <a:lnTo>
                      <a:pt x="0" y="607"/>
                    </a:lnTo>
                    <a:lnTo>
                      <a:pt x="0" y="607"/>
                    </a:lnTo>
                    <a:lnTo>
                      <a:pt x="0" y="607"/>
                    </a:lnTo>
                    <a:lnTo>
                      <a:pt x="249" y="400"/>
                    </a:lnTo>
                    <a:lnTo>
                      <a:pt x="386" y="276"/>
                    </a:lnTo>
                    <a:lnTo>
                      <a:pt x="510" y="139"/>
                    </a:lnTo>
                    <a:lnTo>
                      <a:pt x="510" y="1"/>
                    </a:lnTo>
                    <a:lnTo>
                      <a:pt x="510" y="1"/>
                    </a:lnTo>
                    <a:lnTo>
                      <a:pt x="51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196;p24">
                <a:extLst>
                  <a:ext uri="{FF2B5EF4-FFF2-40B4-BE49-F238E27FC236}">
                    <a16:creationId xmlns:a16="http://schemas.microsoft.com/office/drawing/2014/main" id="{077490A2-E718-2CEA-86C7-8CEBE92606FB}"/>
                  </a:ext>
                </a:extLst>
              </p:cNvPr>
              <p:cNvSpPr/>
              <p:nvPr/>
            </p:nvSpPr>
            <p:spPr>
              <a:xfrm flipH="1">
                <a:off x="1844137" y="2598717"/>
                <a:ext cx="855" cy="47436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2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2" y="2329"/>
                    </a:lnTo>
                    <a:lnTo>
                      <a:pt x="42" y="2329"/>
                    </a:lnTo>
                    <a:lnTo>
                      <a:pt x="42" y="2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34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197;p24">
                <a:extLst>
                  <a:ext uri="{FF2B5EF4-FFF2-40B4-BE49-F238E27FC236}">
                    <a16:creationId xmlns:a16="http://schemas.microsoft.com/office/drawing/2014/main" id="{9D382DF2-A67A-6167-998F-E4253C8CCB53}"/>
                  </a:ext>
                </a:extLst>
              </p:cNvPr>
              <p:cNvSpPr/>
              <p:nvPr/>
            </p:nvSpPr>
            <p:spPr>
              <a:xfrm flipH="1">
                <a:off x="1844137" y="2598717"/>
                <a:ext cx="855" cy="47436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2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2" y="2329"/>
                    </a:lnTo>
                    <a:lnTo>
                      <a:pt x="42" y="2329"/>
                    </a:lnTo>
                    <a:lnTo>
                      <a:pt x="42" y="232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198;p24">
                <a:extLst>
                  <a:ext uri="{FF2B5EF4-FFF2-40B4-BE49-F238E27FC236}">
                    <a16:creationId xmlns:a16="http://schemas.microsoft.com/office/drawing/2014/main" id="{01606A1F-9436-627F-ACE4-A65B03AFF9F3}"/>
                  </a:ext>
                </a:extLst>
              </p:cNvPr>
              <p:cNvSpPr/>
              <p:nvPr/>
            </p:nvSpPr>
            <p:spPr>
              <a:xfrm flipH="1">
                <a:off x="1843566" y="2598717"/>
                <a:ext cx="84220" cy="83934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4121" extrusionOk="0">
                    <a:moveTo>
                      <a:pt x="4065" y="0"/>
                    </a:moveTo>
                    <a:lnTo>
                      <a:pt x="3873" y="193"/>
                    </a:lnTo>
                    <a:lnTo>
                      <a:pt x="3680" y="359"/>
                    </a:lnTo>
                    <a:lnTo>
                      <a:pt x="3308" y="662"/>
                    </a:lnTo>
                    <a:lnTo>
                      <a:pt x="2977" y="910"/>
                    </a:lnTo>
                    <a:lnTo>
                      <a:pt x="2688" y="1089"/>
                    </a:lnTo>
                    <a:lnTo>
                      <a:pt x="2453" y="1240"/>
                    </a:lnTo>
                    <a:lnTo>
                      <a:pt x="2274" y="1323"/>
                    </a:lnTo>
                    <a:lnTo>
                      <a:pt x="2109" y="1392"/>
                    </a:lnTo>
                    <a:lnTo>
                      <a:pt x="1806" y="1282"/>
                    </a:lnTo>
                    <a:lnTo>
                      <a:pt x="1530" y="1144"/>
                    </a:lnTo>
                    <a:lnTo>
                      <a:pt x="1241" y="1006"/>
                    </a:lnTo>
                    <a:lnTo>
                      <a:pt x="979" y="868"/>
                    </a:lnTo>
                    <a:lnTo>
                      <a:pt x="717" y="717"/>
                    </a:lnTo>
                    <a:lnTo>
                      <a:pt x="469" y="551"/>
                    </a:lnTo>
                    <a:lnTo>
                      <a:pt x="221" y="400"/>
                    </a:lnTo>
                    <a:lnTo>
                      <a:pt x="1" y="221"/>
                    </a:lnTo>
                    <a:lnTo>
                      <a:pt x="42" y="951"/>
                    </a:lnTo>
                    <a:lnTo>
                      <a:pt x="70" y="1351"/>
                    </a:lnTo>
                    <a:lnTo>
                      <a:pt x="70" y="1764"/>
                    </a:lnTo>
                    <a:lnTo>
                      <a:pt x="221" y="1681"/>
                    </a:lnTo>
                    <a:lnTo>
                      <a:pt x="373" y="1585"/>
                    </a:lnTo>
                    <a:lnTo>
                      <a:pt x="538" y="1516"/>
                    </a:lnTo>
                    <a:lnTo>
                      <a:pt x="703" y="1461"/>
                    </a:lnTo>
                    <a:lnTo>
                      <a:pt x="869" y="1406"/>
                    </a:lnTo>
                    <a:lnTo>
                      <a:pt x="1048" y="1378"/>
                    </a:lnTo>
                    <a:lnTo>
                      <a:pt x="1227" y="1351"/>
                    </a:lnTo>
                    <a:lnTo>
                      <a:pt x="1640" y="1351"/>
                    </a:lnTo>
                    <a:lnTo>
                      <a:pt x="1875" y="1392"/>
                    </a:lnTo>
                    <a:lnTo>
                      <a:pt x="2095" y="1447"/>
                    </a:lnTo>
                    <a:lnTo>
                      <a:pt x="2302" y="1516"/>
                    </a:lnTo>
                    <a:lnTo>
                      <a:pt x="2495" y="1612"/>
                    </a:lnTo>
                    <a:lnTo>
                      <a:pt x="2688" y="1723"/>
                    </a:lnTo>
                    <a:lnTo>
                      <a:pt x="2867" y="1860"/>
                    </a:lnTo>
                    <a:lnTo>
                      <a:pt x="3018" y="1998"/>
                    </a:lnTo>
                    <a:lnTo>
                      <a:pt x="3170" y="2163"/>
                    </a:lnTo>
                    <a:lnTo>
                      <a:pt x="3308" y="2329"/>
                    </a:lnTo>
                    <a:lnTo>
                      <a:pt x="3418" y="2508"/>
                    </a:lnTo>
                    <a:lnTo>
                      <a:pt x="3514" y="2715"/>
                    </a:lnTo>
                    <a:lnTo>
                      <a:pt x="3583" y="2921"/>
                    </a:lnTo>
                    <a:lnTo>
                      <a:pt x="3652" y="3128"/>
                    </a:lnTo>
                    <a:lnTo>
                      <a:pt x="3680" y="3348"/>
                    </a:lnTo>
                    <a:lnTo>
                      <a:pt x="3693" y="3583"/>
                    </a:lnTo>
                    <a:lnTo>
                      <a:pt x="3693" y="3720"/>
                    </a:lnTo>
                    <a:lnTo>
                      <a:pt x="3680" y="3858"/>
                    </a:lnTo>
                    <a:lnTo>
                      <a:pt x="3624" y="4120"/>
                    </a:lnTo>
                    <a:lnTo>
                      <a:pt x="3873" y="3900"/>
                    </a:lnTo>
                    <a:lnTo>
                      <a:pt x="4010" y="3776"/>
                    </a:lnTo>
                    <a:lnTo>
                      <a:pt x="4134" y="3638"/>
                    </a:lnTo>
                    <a:lnTo>
                      <a:pt x="4134" y="3514"/>
                    </a:lnTo>
                    <a:lnTo>
                      <a:pt x="4134" y="3362"/>
                    </a:lnTo>
                    <a:lnTo>
                      <a:pt x="4107" y="2329"/>
                    </a:lnTo>
                    <a:lnTo>
                      <a:pt x="4065" y="0"/>
                    </a:lnTo>
                    <a:close/>
                  </a:path>
                </a:pathLst>
              </a:custGeom>
              <a:solidFill>
                <a:srgbClr val="E996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199;p24">
                <a:extLst>
                  <a:ext uri="{FF2B5EF4-FFF2-40B4-BE49-F238E27FC236}">
                    <a16:creationId xmlns:a16="http://schemas.microsoft.com/office/drawing/2014/main" id="{29CCA3FE-9C59-872B-4F4D-021CF0C8C869}"/>
                  </a:ext>
                </a:extLst>
              </p:cNvPr>
              <p:cNvSpPr/>
              <p:nvPr/>
            </p:nvSpPr>
            <p:spPr>
              <a:xfrm flipH="1">
                <a:off x="1843566" y="2598717"/>
                <a:ext cx="84220" cy="83934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4121" fill="none" extrusionOk="0">
                    <a:moveTo>
                      <a:pt x="4065" y="0"/>
                    </a:moveTo>
                    <a:lnTo>
                      <a:pt x="4065" y="0"/>
                    </a:lnTo>
                    <a:lnTo>
                      <a:pt x="3873" y="193"/>
                    </a:lnTo>
                    <a:lnTo>
                      <a:pt x="3680" y="359"/>
                    </a:lnTo>
                    <a:lnTo>
                      <a:pt x="3308" y="662"/>
                    </a:lnTo>
                    <a:lnTo>
                      <a:pt x="2977" y="910"/>
                    </a:lnTo>
                    <a:lnTo>
                      <a:pt x="2688" y="1089"/>
                    </a:lnTo>
                    <a:lnTo>
                      <a:pt x="2453" y="1240"/>
                    </a:lnTo>
                    <a:lnTo>
                      <a:pt x="2274" y="1323"/>
                    </a:lnTo>
                    <a:lnTo>
                      <a:pt x="2109" y="1392"/>
                    </a:lnTo>
                    <a:lnTo>
                      <a:pt x="2109" y="1392"/>
                    </a:lnTo>
                    <a:lnTo>
                      <a:pt x="1806" y="1282"/>
                    </a:lnTo>
                    <a:lnTo>
                      <a:pt x="1530" y="1144"/>
                    </a:lnTo>
                    <a:lnTo>
                      <a:pt x="1241" y="1006"/>
                    </a:lnTo>
                    <a:lnTo>
                      <a:pt x="979" y="868"/>
                    </a:lnTo>
                    <a:lnTo>
                      <a:pt x="717" y="717"/>
                    </a:lnTo>
                    <a:lnTo>
                      <a:pt x="469" y="551"/>
                    </a:lnTo>
                    <a:lnTo>
                      <a:pt x="221" y="400"/>
                    </a:lnTo>
                    <a:lnTo>
                      <a:pt x="1" y="221"/>
                    </a:lnTo>
                    <a:lnTo>
                      <a:pt x="1" y="221"/>
                    </a:lnTo>
                    <a:lnTo>
                      <a:pt x="42" y="951"/>
                    </a:lnTo>
                    <a:lnTo>
                      <a:pt x="70" y="1351"/>
                    </a:lnTo>
                    <a:lnTo>
                      <a:pt x="70" y="1764"/>
                    </a:lnTo>
                    <a:lnTo>
                      <a:pt x="70" y="1764"/>
                    </a:lnTo>
                    <a:lnTo>
                      <a:pt x="221" y="1681"/>
                    </a:lnTo>
                    <a:lnTo>
                      <a:pt x="373" y="1585"/>
                    </a:lnTo>
                    <a:lnTo>
                      <a:pt x="538" y="1516"/>
                    </a:lnTo>
                    <a:lnTo>
                      <a:pt x="703" y="1461"/>
                    </a:lnTo>
                    <a:lnTo>
                      <a:pt x="869" y="1406"/>
                    </a:lnTo>
                    <a:lnTo>
                      <a:pt x="1048" y="1378"/>
                    </a:lnTo>
                    <a:lnTo>
                      <a:pt x="1227" y="1351"/>
                    </a:lnTo>
                    <a:lnTo>
                      <a:pt x="1406" y="1351"/>
                    </a:lnTo>
                    <a:lnTo>
                      <a:pt x="1406" y="1351"/>
                    </a:lnTo>
                    <a:lnTo>
                      <a:pt x="1640" y="1351"/>
                    </a:lnTo>
                    <a:lnTo>
                      <a:pt x="1875" y="1392"/>
                    </a:lnTo>
                    <a:lnTo>
                      <a:pt x="2095" y="1447"/>
                    </a:lnTo>
                    <a:lnTo>
                      <a:pt x="2302" y="1516"/>
                    </a:lnTo>
                    <a:lnTo>
                      <a:pt x="2495" y="1612"/>
                    </a:lnTo>
                    <a:lnTo>
                      <a:pt x="2688" y="1723"/>
                    </a:lnTo>
                    <a:lnTo>
                      <a:pt x="2867" y="1860"/>
                    </a:lnTo>
                    <a:lnTo>
                      <a:pt x="3018" y="1998"/>
                    </a:lnTo>
                    <a:lnTo>
                      <a:pt x="3170" y="2163"/>
                    </a:lnTo>
                    <a:lnTo>
                      <a:pt x="3308" y="2329"/>
                    </a:lnTo>
                    <a:lnTo>
                      <a:pt x="3418" y="2508"/>
                    </a:lnTo>
                    <a:lnTo>
                      <a:pt x="3514" y="2715"/>
                    </a:lnTo>
                    <a:lnTo>
                      <a:pt x="3583" y="2921"/>
                    </a:lnTo>
                    <a:lnTo>
                      <a:pt x="3652" y="3128"/>
                    </a:lnTo>
                    <a:lnTo>
                      <a:pt x="3680" y="3348"/>
                    </a:lnTo>
                    <a:lnTo>
                      <a:pt x="3693" y="3583"/>
                    </a:lnTo>
                    <a:lnTo>
                      <a:pt x="3693" y="3583"/>
                    </a:lnTo>
                    <a:lnTo>
                      <a:pt x="3693" y="3720"/>
                    </a:lnTo>
                    <a:lnTo>
                      <a:pt x="3680" y="3858"/>
                    </a:lnTo>
                    <a:lnTo>
                      <a:pt x="3624" y="4120"/>
                    </a:lnTo>
                    <a:lnTo>
                      <a:pt x="3624" y="4120"/>
                    </a:lnTo>
                    <a:lnTo>
                      <a:pt x="3873" y="3900"/>
                    </a:lnTo>
                    <a:lnTo>
                      <a:pt x="4010" y="3776"/>
                    </a:lnTo>
                    <a:lnTo>
                      <a:pt x="4134" y="3638"/>
                    </a:lnTo>
                    <a:lnTo>
                      <a:pt x="4134" y="3514"/>
                    </a:lnTo>
                    <a:lnTo>
                      <a:pt x="4134" y="3362"/>
                    </a:lnTo>
                    <a:lnTo>
                      <a:pt x="4107" y="2329"/>
                    </a:lnTo>
                    <a:lnTo>
                      <a:pt x="406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200;p24">
                <a:extLst>
                  <a:ext uri="{FF2B5EF4-FFF2-40B4-BE49-F238E27FC236}">
                    <a16:creationId xmlns:a16="http://schemas.microsoft.com/office/drawing/2014/main" id="{215F1887-3ED8-D5CB-A3E9-A913CAA043A6}"/>
                  </a:ext>
                </a:extLst>
              </p:cNvPr>
              <p:cNvSpPr/>
              <p:nvPr/>
            </p:nvSpPr>
            <p:spPr>
              <a:xfrm flipH="1">
                <a:off x="1990905" y="2457285"/>
                <a:ext cx="32853" cy="51367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2522" extrusionOk="0">
                    <a:moveTo>
                      <a:pt x="937" y="0"/>
                    </a:moveTo>
                    <a:lnTo>
                      <a:pt x="896" y="14"/>
                    </a:lnTo>
                    <a:lnTo>
                      <a:pt x="786" y="41"/>
                    </a:lnTo>
                    <a:lnTo>
                      <a:pt x="662" y="83"/>
                    </a:lnTo>
                    <a:lnTo>
                      <a:pt x="565" y="124"/>
                    </a:lnTo>
                    <a:lnTo>
                      <a:pt x="469" y="193"/>
                    </a:lnTo>
                    <a:lnTo>
                      <a:pt x="373" y="262"/>
                    </a:lnTo>
                    <a:lnTo>
                      <a:pt x="290" y="344"/>
                    </a:lnTo>
                    <a:lnTo>
                      <a:pt x="221" y="441"/>
                    </a:lnTo>
                    <a:lnTo>
                      <a:pt x="152" y="537"/>
                    </a:lnTo>
                    <a:lnTo>
                      <a:pt x="111" y="634"/>
                    </a:lnTo>
                    <a:lnTo>
                      <a:pt x="69" y="744"/>
                    </a:lnTo>
                    <a:lnTo>
                      <a:pt x="28" y="854"/>
                    </a:lnTo>
                    <a:lnTo>
                      <a:pt x="14" y="978"/>
                    </a:lnTo>
                    <a:lnTo>
                      <a:pt x="1" y="1102"/>
                    </a:lnTo>
                    <a:lnTo>
                      <a:pt x="1" y="1226"/>
                    </a:lnTo>
                    <a:lnTo>
                      <a:pt x="14" y="1350"/>
                    </a:lnTo>
                    <a:lnTo>
                      <a:pt x="42" y="1474"/>
                    </a:lnTo>
                    <a:lnTo>
                      <a:pt x="83" y="1598"/>
                    </a:lnTo>
                    <a:lnTo>
                      <a:pt x="138" y="1722"/>
                    </a:lnTo>
                    <a:lnTo>
                      <a:pt x="193" y="1833"/>
                    </a:lnTo>
                    <a:lnTo>
                      <a:pt x="276" y="1943"/>
                    </a:lnTo>
                    <a:lnTo>
                      <a:pt x="345" y="2053"/>
                    </a:lnTo>
                    <a:lnTo>
                      <a:pt x="441" y="2136"/>
                    </a:lnTo>
                    <a:lnTo>
                      <a:pt x="524" y="2218"/>
                    </a:lnTo>
                    <a:lnTo>
                      <a:pt x="634" y="2301"/>
                    </a:lnTo>
                    <a:lnTo>
                      <a:pt x="731" y="2356"/>
                    </a:lnTo>
                    <a:lnTo>
                      <a:pt x="841" y="2411"/>
                    </a:lnTo>
                    <a:lnTo>
                      <a:pt x="965" y="2453"/>
                    </a:lnTo>
                    <a:lnTo>
                      <a:pt x="1075" y="2494"/>
                    </a:lnTo>
                    <a:lnTo>
                      <a:pt x="1199" y="2508"/>
                    </a:lnTo>
                    <a:lnTo>
                      <a:pt x="1323" y="2521"/>
                    </a:lnTo>
                    <a:lnTo>
                      <a:pt x="1447" y="2521"/>
                    </a:lnTo>
                    <a:lnTo>
                      <a:pt x="1571" y="2508"/>
                    </a:lnTo>
                    <a:lnTo>
                      <a:pt x="1613" y="249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5CB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201;p24">
                <a:extLst>
                  <a:ext uri="{FF2B5EF4-FFF2-40B4-BE49-F238E27FC236}">
                    <a16:creationId xmlns:a16="http://schemas.microsoft.com/office/drawing/2014/main" id="{88B40DEA-99ED-BFBB-272B-10EA8E614BA2}"/>
                  </a:ext>
                </a:extLst>
              </p:cNvPr>
              <p:cNvSpPr/>
              <p:nvPr/>
            </p:nvSpPr>
            <p:spPr>
              <a:xfrm flipH="1">
                <a:off x="1760793" y="2451949"/>
                <a:ext cx="32568" cy="513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522" extrusionOk="0">
                    <a:moveTo>
                      <a:pt x="662" y="0"/>
                    </a:moveTo>
                    <a:lnTo>
                      <a:pt x="1" y="2494"/>
                    </a:lnTo>
                    <a:lnTo>
                      <a:pt x="42" y="2494"/>
                    </a:lnTo>
                    <a:lnTo>
                      <a:pt x="166" y="2522"/>
                    </a:lnTo>
                    <a:lnTo>
                      <a:pt x="276" y="2522"/>
                    </a:lnTo>
                    <a:lnTo>
                      <a:pt x="400" y="2508"/>
                    </a:lnTo>
                    <a:lnTo>
                      <a:pt x="524" y="2494"/>
                    </a:lnTo>
                    <a:lnTo>
                      <a:pt x="648" y="2453"/>
                    </a:lnTo>
                    <a:lnTo>
                      <a:pt x="758" y="2411"/>
                    </a:lnTo>
                    <a:lnTo>
                      <a:pt x="869" y="2356"/>
                    </a:lnTo>
                    <a:lnTo>
                      <a:pt x="979" y="2287"/>
                    </a:lnTo>
                    <a:lnTo>
                      <a:pt x="1075" y="2219"/>
                    </a:lnTo>
                    <a:lnTo>
                      <a:pt x="1172" y="2136"/>
                    </a:lnTo>
                    <a:lnTo>
                      <a:pt x="1254" y="2039"/>
                    </a:lnTo>
                    <a:lnTo>
                      <a:pt x="1337" y="1943"/>
                    </a:lnTo>
                    <a:lnTo>
                      <a:pt x="1406" y="1833"/>
                    </a:lnTo>
                    <a:lnTo>
                      <a:pt x="1461" y="1723"/>
                    </a:lnTo>
                    <a:lnTo>
                      <a:pt x="1516" y="1599"/>
                    </a:lnTo>
                    <a:lnTo>
                      <a:pt x="1558" y="1475"/>
                    </a:lnTo>
                    <a:lnTo>
                      <a:pt x="1585" y="1351"/>
                    </a:lnTo>
                    <a:lnTo>
                      <a:pt x="1599" y="1227"/>
                    </a:lnTo>
                    <a:lnTo>
                      <a:pt x="1599" y="1089"/>
                    </a:lnTo>
                    <a:lnTo>
                      <a:pt x="1599" y="978"/>
                    </a:lnTo>
                    <a:lnTo>
                      <a:pt x="1571" y="854"/>
                    </a:lnTo>
                    <a:lnTo>
                      <a:pt x="1544" y="744"/>
                    </a:lnTo>
                    <a:lnTo>
                      <a:pt x="1502" y="634"/>
                    </a:lnTo>
                    <a:lnTo>
                      <a:pt x="1447" y="524"/>
                    </a:lnTo>
                    <a:lnTo>
                      <a:pt x="1378" y="427"/>
                    </a:lnTo>
                    <a:lnTo>
                      <a:pt x="1310" y="345"/>
                    </a:lnTo>
                    <a:lnTo>
                      <a:pt x="1227" y="262"/>
                    </a:lnTo>
                    <a:lnTo>
                      <a:pt x="1144" y="193"/>
                    </a:lnTo>
                    <a:lnTo>
                      <a:pt x="1048" y="124"/>
                    </a:lnTo>
                    <a:lnTo>
                      <a:pt x="938" y="83"/>
                    </a:lnTo>
                    <a:lnTo>
                      <a:pt x="827" y="4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F5CB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202;p24">
                <a:extLst>
                  <a:ext uri="{FF2B5EF4-FFF2-40B4-BE49-F238E27FC236}">
                    <a16:creationId xmlns:a16="http://schemas.microsoft.com/office/drawing/2014/main" id="{73F5E719-0FCF-AFD8-8D25-520A802DE7EB}"/>
                  </a:ext>
                </a:extLst>
              </p:cNvPr>
              <p:cNvSpPr/>
              <p:nvPr/>
            </p:nvSpPr>
            <p:spPr>
              <a:xfrm flipH="1">
                <a:off x="1776496" y="2349786"/>
                <a:ext cx="229012" cy="277018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13601" extrusionOk="0">
                    <a:moveTo>
                      <a:pt x="5222" y="1"/>
                    </a:moveTo>
                    <a:lnTo>
                      <a:pt x="5057" y="42"/>
                    </a:lnTo>
                    <a:lnTo>
                      <a:pt x="4602" y="180"/>
                    </a:lnTo>
                    <a:lnTo>
                      <a:pt x="4299" y="277"/>
                    </a:lnTo>
                    <a:lnTo>
                      <a:pt x="3941" y="414"/>
                    </a:lnTo>
                    <a:lnTo>
                      <a:pt x="3555" y="566"/>
                    </a:lnTo>
                    <a:lnTo>
                      <a:pt x="3142" y="731"/>
                    </a:lnTo>
                    <a:lnTo>
                      <a:pt x="2701" y="938"/>
                    </a:lnTo>
                    <a:lnTo>
                      <a:pt x="2274" y="1172"/>
                    </a:lnTo>
                    <a:lnTo>
                      <a:pt x="1833" y="1420"/>
                    </a:lnTo>
                    <a:lnTo>
                      <a:pt x="1406" y="1696"/>
                    </a:lnTo>
                    <a:lnTo>
                      <a:pt x="1199" y="1847"/>
                    </a:lnTo>
                    <a:lnTo>
                      <a:pt x="1006" y="1999"/>
                    </a:lnTo>
                    <a:lnTo>
                      <a:pt x="813" y="2164"/>
                    </a:lnTo>
                    <a:lnTo>
                      <a:pt x="634" y="2329"/>
                    </a:lnTo>
                    <a:lnTo>
                      <a:pt x="455" y="2509"/>
                    </a:lnTo>
                    <a:lnTo>
                      <a:pt x="303" y="2688"/>
                    </a:lnTo>
                    <a:lnTo>
                      <a:pt x="152" y="2881"/>
                    </a:lnTo>
                    <a:lnTo>
                      <a:pt x="14" y="3073"/>
                    </a:lnTo>
                    <a:lnTo>
                      <a:pt x="0" y="3432"/>
                    </a:lnTo>
                    <a:lnTo>
                      <a:pt x="0" y="3831"/>
                    </a:lnTo>
                    <a:lnTo>
                      <a:pt x="14" y="4355"/>
                    </a:lnTo>
                    <a:lnTo>
                      <a:pt x="69" y="5002"/>
                    </a:lnTo>
                    <a:lnTo>
                      <a:pt x="110" y="5361"/>
                    </a:lnTo>
                    <a:lnTo>
                      <a:pt x="152" y="5733"/>
                    </a:lnTo>
                    <a:lnTo>
                      <a:pt x="221" y="6119"/>
                    </a:lnTo>
                    <a:lnTo>
                      <a:pt x="303" y="6532"/>
                    </a:lnTo>
                    <a:lnTo>
                      <a:pt x="400" y="6945"/>
                    </a:lnTo>
                    <a:lnTo>
                      <a:pt x="510" y="7372"/>
                    </a:lnTo>
                    <a:lnTo>
                      <a:pt x="648" y="7813"/>
                    </a:lnTo>
                    <a:lnTo>
                      <a:pt x="799" y="8254"/>
                    </a:lnTo>
                    <a:lnTo>
                      <a:pt x="978" y="8695"/>
                    </a:lnTo>
                    <a:lnTo>
                      <a:pt x="1185" y="9136"/>
                    </a:lnTo>
                    <a:lnTo>
                      <a:pt x="1406" y="9577"/>
                    </a:lnTo>
                    <a:lnTo>
                      <a:pt x="1654" y="10018"/>
                    </a:lnTo>
                    <a:lnTo>
                      <a:pt x="1929" y="10445"/>
                    </a:lnTo>
                    <a:lnTo>
                      <a:pt x="2246" y="10872"/>
                    </a:lnTo>
                    <a:lnTo>
                      <a:pt x="2411" y="11079"/>
                    </a:lnTo>
                    <a:lnTo>
                      <a:pt x="2590" y="11272"/>
                    </a:lnTo>
                    <a:lnTo>
                      <a:pt x="2770" y="11478"/>
                    </a:lnTo>
                    <a:lnTo>
                      <a:pt x="2949" y="11671"/>
                    </a:lnTo>
                    <a:lnTo>
                      <a:pt x="3155" y="11864"/>
                    </a:lnTo>
                    <a:lnTo>
                      <a:pt x="3362" y="12043"/>
                    </a:lnTo>
                    <a:lnTo>
                      <a:pt x="3583" y="12222"/>
                    </a:lnTo>
                    <a:lnTo>
                      <a:pt x="3803" y="12401"/>
                    </a:lnTo>
                    <a:lnTo>
                      <a:pt x="4037" y="12581"/>
                    </a:lnTo>
                    <a:lnTo>
                      <a:pt x="4271" y="12746"/>
                    </a:lnTo>
                    <a:lnTo>
                      <a:pt x="4533" y="12897"/>
                    </a:lnTo>
                    <a:lnTo>
                      <a:pt x="4795" y="13049"/>
                    </a:lnTo>
                    <a:lnTo>
                      <a:pt x="5057" y="13201"/>
                    </a:lnTo>
                    <a:lnTo>
                      <a:pt x="5346" y="13338"/>
                    </a:lnTo>
                    <a:lnTo>
                      <a:pt x="5636" y="13476"/>
                    </a:lnTo>
                    <a:lnTo>
                      <a:pt x="5939" y="13600"/>
                    </a:lnTo>
                    <a:lnTo>
                      <a:pt x="6159" y="13490"/>
                    </a:lnTo>
                    <a:lnTo>
                      <a:pt x="6407" y="13352"/>
                    </a:lnTo>
                    <a:lnTo>
                      <a:pt x="6724" y="13159"/>
                    </a:lnTo>
                    <a:lnTo>
                      <a:pt x="6917" y="13035"/>
                    </a:lnTo>
                    <a:lnTo>
                      <a:pt x="7110" y="12884"/>
                    </a:lnTo>
                    <a:lnTo>
                      <a:pt x="7316" y="12718"/>
                    </a:lnTo>
                    <a:lnTo>
                      <a:pt x="7537" y="12525"/>
                    </a:lnTo>
                    <a:lnTo>
                      <a:pt x="7771" y="12319"/>
                    </a:lnTo>
                    <a:lnTo>
                      <a:pt x="8005" y="12085"/>
                    </a:lnTo>
                    <a:lnTo>
                      <a:pt x="8240" y="11823"/>
                    </a:lnTo>
                    <a:lnTo>
                      <a:pt x="8488" y="11547"/>
                    </a:lnTo>
                    <a:lnTo>
                      <a:pt x="8722" y="11244"/>
                    </a:lnTo>
                    <a:lnTo>
                      <a:pt x="8970" y="10913"/>
                    </a:lnTo>
                    <a:lnTo>
                      <a:pt x="9204" y="10555"/>
                    </a:lnTo>
                    <a:lnTo>
                      <a:pt x="9438" y="10169"/>
                    </a:lnTo>
                    <a:lnTo>
                      <a:pt x="9673" y="9756"/>
                    </a:lnTo>
                    <a:lnTo>
                      <a:pt x="9879" y="9301"/>
                    </a:lnTo>
                    <a:lnTo>
                      <a:pt x="10100" y="8833"/>
                    </a:lnTo>
                    <a:lnTo>
                      <a:pt x="10293" y="8323"/>
                    </a:lnTo>
                    <a:lnTo>
                      <a:pt x="10472" y="7786"/>
                    </a:lnTo>
                    <a:lnTo>
                      <a:pt x="10651" y="7207"/>
                    </a:lnTo>
                    <a:lnTo>
                      <a:pt x="10802" y="6601"/>
                    </a:lnTo>
                    <a:lnTo>
                      <a:pt x="10926" y="5967"/>
                    </a:lnTo>
                    <a:lnTo>
                      <a:pt x="11037" y="5292"/>
                    </a:lnTo>
                    <a:lnTo>
                      <a:pt x="11133" y="4575"/>
                    </a:lnTo>
                    <a:lnTo>
                      <a:pt x="11202" y="3831"/>
                    </a:lnTo>
                    <a:lnTo>
                      <a:pt x="11243" y="3046"/>
                    </a:lnTo>
                    <a:lnTo>
                      <a:pt x="11147" y="2908"/>
                    </a:lnTo>
                    <a:lnTo>
                      <a:pt x="11023" y="2770"/>
                    </a:lnTo>
                    <a:lnTo>
                      <a:pt x="10871" y="2577"/>
                    </a:lnTo>
                    <a:lnTo>
                      <a:pt x="10651" y="2357"/>
                    </a:lnTo>
                    <a:lnTo>
                      <a:pt x="10403" y="2109"/>
                    </a:lnTo>
                    <a:lnTo>
                      <a:pt x="10100" y="1833"/>
                    </a:lnTo>
                    <a:lnTo>
                      <a:pt x="9741" y="1558"/>
                    </a:lnTo>
                    <a:lnTo>
                      <a:pt x="9342" y="1282"/>
                    </a:lnTo>
                    <a:lnTo>
                      <a:pt x="9135" y="1145"/>
                    </a:lnTo>
                    <a:lnTo>
                      <a:pt x="8901" y="1007"/>
                    </a:lnTo>
                    <a:lnTo>
                      <a:pt x="8667" y="883"/>
                    </a:lnTo>
                    <a:lnTo>
                      <a:pt x="8405" y="759"/>
                    </a:lnTo>
                    <a:lnTo>
                      <a:pt x="8143" y="635"/>
                    </a:lnTo>
                    <a:lnTo>
                      <a:pt x="7868" y="525"/>
                    </a:lnTo>
                    <a:lnTo>
                      <a:pt x="7578" y="414"/>
                    </a:lnTo>
                    <a:lnTo>
                      <a:pt x="7275" y="318"/>
                    </a:lnTo>
                    <a:lnTo>
                      <a:pt x="6972" y="235"/>
                    </a:lnTo>
                    <a:lnTo>
                      <a:pt x="6641" y="166"/>
                    </a:lnTo>
                    <a:lnTo>
                      <a:pt x="6311" y="97"/>
                    </a:lnTo>
                    <a:lnTo>
                      <a:pt x="5966" y="56"/>
                    </a:lnTo>
                    <a:lnTo>
                      <a:pt x="5594" y="15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rgbClr val="F5CB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203;p24">
                <a:extLst>
                  <a:ext uri="{FF2B5EF4-FFF2-40B4-BE49-F238E27FC236}">
                    <a16:creationId xmlns:a16="http://schemas.microsoft.com/office/drawing/2014/main" id="{0E1BF88D-CFC0-0E41-1261-A120269555C3}"/>
                  </a:ext>
                </a:extLst>
              </p:cNvPr>
              <p:cNvSpPr/>
              <p:nvPr/>
            </p:nvSpPr>
            <p:spPr>
              <a:xfrm flipH="1">
                <a:off x="1776496" y="2349786"/>
                <a:ext cx="229012" cy="277018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13601" fill="none" extrusionOk="0">
                    <a:moveTo>
                      <a:pt x="14" y="3073"/>
                    </a:moveTo>
                    <a:lnTo>
                      <a:pt x="14" y="3073"/>
                    </a:lnTo>
                    <a:lnTo>
                      <a:pt x="0" y="3432"/>
                    </a:lnTo>
                    <a:lnTo>
                      <a:pt x="0" y="3831"/>
                    </a:lnTo>
                    <a:lnTo>
                      <a:pt x="14" y="4355"/>
                    </a:lnTo>
                    <a:lnTo>
                      <a:pt x="69" y="5002"/>
                    </a:lnTo>
                    <a:lnTo>
                      <a:pt x="110" y="5361"/>
                    </a:lnTo>
                    <a:lnTo>
                      <a:pt x="152" y="5733"/>
                    </a:lnTo>
                    <a:lnTo>
                      <a:pt x="221" y="6119"/>
                    </a:lnTo>
                    <a:lnTo>
                      <a:pt x="303" y="6532"/>
                    </a:lnTo>
                    <a:lnTo>
                      <a:pt x="400" y="6945"/>
                    </a:lnTo>
                    <a:lnTo>
                      <a:pt x="510" y="7372"/>
                    </a:lnTo>
                    <a:lnTo>
                      <a:pt x="648" y="7813"/>
                    </a:lnTo>
                    <a:lnTo>
                      <a:pt x="799" y="8254"/>
                    </a:lnTo>
                    <a:lnTo>
                      <a:pt x="978" y="8695"/>
                    </a:lnTo>
                    <a:lnTo>
                      <a:pt x="1185" y="9136"/>
                    </a:lnTo>
                    <a:lnTo>
                      <a:pt x="1406" y="9577"/>
                    </a:lnTo>
                    <a:lnTo>
                      <a:pt x="1654" y="10018"/>
                    </a:lnTo>
                    <a:lnTo>
                      <a:pt x="1929" y="10445"/>
                    </a:lnTo>
                    <a:lnTo>
                      <a:pt x="2246" y="10872"/>
                    </a:lnTo>
                    <a:lnTo>
                      <a:pt x="2411" y="11079"/>
                    </a:lnTo>
                    <a:lnTo>
                      <a:pt x="2590" y="11272"/>
                    </a:lnTo>
                    <a:lnTo>
                      <a:pt x="2770" y="11478"/>
                    </a:lnTo>
                    <a:lnTo>
                      <a:pt x="2949" y="11671"/>
                    </a:lnTo>
                    <a:lnTo>
                      <a:pt x="3155" y="11864"/>
                    </a:lnTo>
                    <a:lnTo>
                      <a:pt x="3362" y="12043"/>
                    </a:lnTo>
                    <a:lnTo>
                      <a:pt x="3583" y="12222"/>
                    </a:lnTo>
                    <a:lnTo>
                      <a:pt x="3803" y="12401"/>
                    </a:lnTo>
                    <a:lnTo>
                      <a:pt x="4037" y="12581"/>
                    </a:lnTo>
                    <a:lnTo>
                      <a:pt x="4271" y="12746"/>
                    </a:lnTo>
                    <a:lnTo>
                      <a:pt x="4533" y="12897"/>
                    </a:lnTo>
                    <a:lnTo>
                      <a:pt x="4795" y="13049"/>
                    </a:lnTo>
                    <a:lnTo>
                      <a:pt x="5057" y="13201"/>
                    </a:lnTo>
                    <a:lnTo>
                      <a:pt x="5346" y="13338"/>
                    </a:lnTo>
                    <a:lnTo>
                      <a:pt x="5636" y="13476"/>
                    </a:lnTo>
                    <a:lnTo>
                      <a:pt x="5939" y="13600"/>
                    </a:lnTo>
                    <a:lnTo>
                      <a:pt x="5939" y="13600"/>
                    </a:lnTo>
                    <a:lnTo>
                      <a:pt x="6159" y="13490"/>
                    </a:lnTo>
                    <a:lnTo>
                      <a:pt x="6407" y="13352"/>
                    </a:lnTo>
                    <a:lnTo>
                      <a:pt x="6724" y="13159"/>
                    </a:lnTo>
                    <a:lnTo>
                      <a:pt x="6917" y="13035"/>
                    </a:lnTo>
                    <a:lnTo>
                      <a:pt x="7110" y="12884"/>
                    </a:lnTo>
                    <a:lnTo>
                      <a:pt x="7316" y="12718"/>
                    </a:lnTo>
                    <a:lnTo>
                      <a:pt x="7537" y="12525"/>
                    </a:lnTo>
                    <a:lnTo>
                      <a:pt x="7771" y="12319"/>
                    </a:lnTo>
                    <a:lnTo>
                      <a:pt x="8005" y="12085"/>
                    </a:lnTo>
                    <a:lnTo>
                      <a:pt x="8240" y="11823"/>
                    </a:lnTo>
                    <a:lnTo>
                      <a:pt x="8488" y="11547"/>
                    </a:lnTo>
                    <a:lnTo>
                      <a:pt x="8722" y="11244"/>
                    </a:lnTo>
                    <a:lnTo>
                      <a:pt x="8970" y="10913"/>
                    </a:lnTo>
                    <a:lnTo>
                      <a:pt x="9204" y="10555"/>
                    </a:lnTo>
                    <a:lnTo>
                      <a:pt x="9438" y="10169"/>
                    </a:lnTo>
                    <a:lnTo>
                      <a:pt x="9673" y="9756"/>
                    </a:lnTo>
                    <a:lnTo>
                      <a:pt x="9879" y="9301"/>
                    </a:lnTo>
                    <a:lnTo>
                      <a:pt x="10100" y="8833"/>
                    </a:lnTo>
                    <a:lnTo>
                      <a:pt x="10293" y="8323"/>
                    </a:lnTo>
                    <a:lnTo>
                      <a:pt x="10472" y="7786"/>
                    </a:lnTo>
                    <a:lnTo>
                      <a:pt x="10651" y="7207"/>
                    </a:lnTo>
                    <a:lnTo>
                      <a:pt x="10802" y="6601"/>
                    </a:lnTo>
                    <a:lnTo>
                      <a:pt x="10926" y="5967"/>
                    </a:lnTo>
                    <a:lnTo>
                      <a:pt x="11037" y="5292"/>
                    </a:lnTo>
                    <a:lnTo>
                      <a:pt x="11133" y="4575"/>
                    </a:lnTo>
                    <a:lnTo>
                      <a:pt x="11202" y="3831"/>
                    </a:lnTo>
                    <a:lnTo>
                      <a:pt x="11243" y="3046"/>
                    </a:lnTo>
                    <a:lnTo>
                      <a:pt x="11243" y="3046"/>
                    </a:lnTo>
                    <a:lnTo>
                      <a:pt x="11147" y="2908"/>
                    </a:lnTo>
                    <a:lnTo>
                      <a:pt x="11023" y="2770"/>
                    </a:lnTo>
                    <a:lnTo>
                      <a:pt x="10871" y="2577"/>
                    </a:lnTo>
                    <a:lnTo>
                      <a:pt x="10651" y="2357"/>
                    </a:lnTo>
                    <a:lnTo>
                      <a:pt x="10403" y="2109"/>
                    </a:lnTo>
                    <a:lnTo>
                      <a:pt x="10100" y="1833"/>
                    </a:lnTo>
                    <a:lnTo>
                      <a:pt x="9741" y="1558"/>
                    </a:lnTo>
                    <a:lnTo>
                      <a:pt x="9342" y="1282"/>
                    </a:lnTo>
                    <a:lnTo>
                      <a:pt x="9135" y="1145"/>
                    </a:lnTo>
                    <a:lnTo>
                      <a:pt x="8901" y="1007"/>
                    </a:lnTo>
                    <a:lnTo>
                      <a:pt x="8667" y="883"/>
                    </a:lnTo>
                    <a:lnTo>
                      <a:pt x="8405" y="759"/>
                    </a:lnTo>
                    <a:lnTo>
                      <a:pt x="8143" y="635"/>
                    </a:lnTo>
                    <a:lnTo>
                      <a:pt x="7868" y="525"/>
                    </a:lnTo>
                    <a:lnTo>
                      <a:pt x="7578" y="414"/>
                    </a:lnTo>
                    <a:lnTo>
                      <a:pt x="7275" y="318"/>
                    </a:lnTo>
                    <a:lnTo>
                      <a:pt x="6972" y="235"/>
                    </a:lnTo>
                    <a:lnTo>
                      <a:pt x="6641" y="166"/>
                    </a:lnTo>
                    <a:lnTo>
                      <a:pt x="6311" y="97"/>
                    </a:lnTo>
                    <a:lnTo>
                      <a:pt x="5966" y="56"/>
                    </a:lnTo>
                    <a:lnTo>
                      <a:pt x="5594" y="15"/>
                    </a:lnTo>
                    <a:lnTo>
                      <a:pt x="5222" y="1"/>
                    </a:lnTo>
                    <a:lnTo>
                      <a:pt x="5222" y="1"/>
                    </a:lnTo>
                    <a:lnTo>
                      <a:pt x="5057" y="42"/>
                    </a:lnTo>
                    <a:lnTo>
                      <a:pt x="4602" y="180"/>
                    </a:lnTo>
                    <a:lnTo>
                      <a:pt x="4299" y="277"/>
                    </a:lnTo>
                    <a:lnTo>
                      <a:pt x="3941" y="414"/>
                    </a:lnTo>
                    <a:lnTo>
                      <a:pt x="3555" y="566"/>
                    </a:lnTo>
                    <a:lnTo>
                      <a:pt x="3142" y="731"/>
                    </a:lnTo>
                    <a:lnTo>
                      <a:pt x="2701" y="938"/>
                    </a:lnTo>
                    <a:lnTo>
                      <a:pt x="2274" y="1172"/>
                    </a:lnTo>
                    <a:lnTo>
                      <a:pt x="1833" y="1420"/>
                    </a:lnTo>
                    <a:lnTo>
                      <a:pt x="1406" y="1696"/>
                    </a:lnTo>
                    <a:lnTo>
                      <a:pt x="1199" y="1847"/>
                    </a:lnTo>
                    <a:lnTo>
                      <a:pt x="1006" y="1999"/>
                    </a:lnTo>
                    <a:lnTo>
                      <a:pt x="813" y="2164"/>
                    </a:lnTo>
                    <a:lnTo>
                      <a:pt x="634" y="2329"/>
                    </a:lnTo>
                    <a:lnTo>
                      <a:pt x="455" y="2509"/>
                    </a:lnTo>
                    <a:lnTo>
                      <a:pt x="303" y="2688"/>
                    </a:lnTo>
                    <a:lnTo>
                      <a:pt x="152" y="2881"/>
                    </a:lnTo>
                    <a:lnTo>
                      <a:pt x="14" y="30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204;p24">
                <a:extLst>
                  <a:ext uri="{FF2B5EF4-FFF2-40B4-BE49-F238E27FC236}">
                    <a16:creationId xmlns:a16="http://schemas.microsoft.com/office/drawing/2014/main" id="{01A9DA41-0338-25A4-410F-8C23D38D9055}"/>
                  </a:ext>
                </a:extLst>
              </p:cNvPr>
              <p:cNvSpPr/>
              <p:nvPr/>
            </p:nvSpPr>
            <p:spPr>
              <a:xfrm flipH="1">
                <a:off x="1776781" y="2411540"/>
                <a:ext cx="229012" cy="215529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10582" extrusionOk="0">
                    <a:moveTo>
                      <a:pt x="11216" y="0"/>
                    </a:moveTo>
                    <a:lnTo>
                      <a:pt x="11161" y="744"/>
                    </a:lnTo>
                    <a:lnTo>
                      <a:pt x="11078" y="1447"/>
                    </a:lnTo>
                    <a:lnTo>
                      <a:pt x="10968" y="2122"/>
                    </a:lnTo>
                    <a:lnTo>
                      <a:pt x="10844" y="2770"/>
                    </a:lnTo>
                    <a:lnTo>
                      <a:pt x="10706" y="3376"/>
                    </a:lnTo>
                    <a:lnTo>
                      <a:pt x="10555" y="3941"/>
                    </a:lnTo>
                    <a:lnTo>
                      <a:pt x="10376" y="4492"/>
                    </a:lnTo>
                    <a:lnTo>
                      <a:pt x="10196" y="5002"/>
                    </a:lnTo>
                    <a:lnTo>
                      <a:pt x="9990" y="5470"/>
                    </a:lnTo>
                    <a:lnTo>
                      <a:pt x="9783" y="5925"/>
                    </a:lnTo>
                    <a:lnTo>
                      <a:pt x="9563" y="6352"/>
                    </a:lnTo>
                    <a:lnTo>
                      <a:pt x="9342" y="6738"/>
                    </a:lnTo>
                    <a:lnTo>
                      <a:pt x="9108" y="7110"/>
                    </a:lnTo>
                    <a:lnTo>
                      <a:pt x="8874" y="7440"/>
                    </a:lnTo>
                    <a:lnTo>
                      <a:pt x="8639" y="7757"/>
                    </a:lnTo>
                    <a:lnTo>
                      <a:pt x="8405" y="8047"/>
                    </a:lnTo>
                    <a:lnTo>
                      <a:pt x="8171" y="8322"/>
                    </a:lnTo>
                    <a:lnTo>
                      <a:pt x="7937" y="8556"/>
                    </a:lnTo>
                    <a:lnTo>
                      <a:pt x="7703" y="8777"/>
                    </a:lnTo>
                    <a:lnTo>
                      <a:pt x="7482" y="8984"/>
                    </a:lnTo>
                    <a:lnTo>
                      <a:pt x="7275" y="9163"/>
                    </a:lnTo>
                    <a:lnTo>
                      <a:pt x="7069" y="9314"/>
                    </a:lnTo>
                    <a:lnTo>
                      <a:pt x="6697" y="9576"/>
                    </a:lnTo>
                    <a:lnTo>
                      <a:pt x="6394" y="9769"/>
                    </a:lnTo>
                    <a:lnTo>
                      <a:pt x="6146" y="9907"/>
                    </a:lnTo>
                    <a:lnTo>
                      <a:pt x="5939" y="9989"/>
                    </a:lnTo>
                    <a:lnTo>
                      <a:pt x="5470" y="9797"/>
                    </a:lnTo>
                    <a:lnTo>
                      <a:pt x="5016" y="9576"/>
                    </a:lnTo>
                    <a:lnTo>
                      <a:pt x="4589" y="9342"/>
                    </a:lnTo>
                    <a:lnTo>
                      <a:pt x="4189" y="9080"/>
                    </a:lnTo>
                    <a:lnTo>
                      <a:pt x="3803" y="8818"/>
                    </a:lnTo>
                    <a:lnTo>
                      <a:pt x="3459" y="8529"/>
                    </a:lnTo>
                    <a:lnTo>
                      <a:pt x="3128" y="8226"/>
                    </a:lnTo>
                    <a:lnTo>
                      <a:pt x="2811" y="7923"/>
                    </a:lnTo>
                    <a:lnTo>
                      <a:pt x="2522" y="7606"/>
                    </a:lnTo>
                    <a:lnTo>
                      <a:pt x="2260" y="7275"/>
                    </a:lnTo>
                    <a:lnTo>
                      <a:pt x="2012" y="6944"/>
                    </a:lnTo>
                    <a:lnTo>
                      <a:pt x="1778" y="6614"/>
                    </a:lnTo>
                    <a:lnTo>
                      <a:pt x="1557" y="6256"/>
                    </a:lnTo>
                    <a:lnTo>
                      <a:pt x="1364" y="5911"/>
                    </a:lnTo>
                    <a:lnTo>
                      <a:pt x="1185" y="5553"/>
                    </a:lnTo>
                    <a:lnTo>
                      <a:pt x="1034" y="5208"/>
                    </a:lnTo>
                    <a:lnTo>
                      <a:pt x="882" y="4850"/>
                    </a:lnTo>
                    <a:lnTo>
                      <a:pt x="744" y="4506"/>
                    </a:lnTo>
                    <a:lnTo>
                      <a:pt x="634" y="4147"/>
                    </a:lnTo>
                    <a:lnTo>
                      <a:pt x="524" y="3803"/>
                    </a:lnTo>
                    <a:lnTo>
                      <a:pt x="428" y="3459"/>
                    </a:lnTo>
                    <a:lnTo>
                      <a:pt x="345" y="3128"/>
                    </a:lnTo>
                    <a:lnTo>
                      <a:pt x="276" y="2797"/>
                    </a:lnTo>
                    <a:lnTo>
                      <a:pt x="207" y="2466"/>
                    </a:lnTo>
                    <a:lnTo>
                      <a:pt x="111" y="1860"/>
                    </a:lnTo>
                    <a:lnTo>
                      <a:pt x="55" y="1295"/>
                    </a:lnTo>
                    <a:lnTo>
                      <a:pt x="14" y="786"/>
                    </a:lnTo>
                    <a:lnTo>
                      <a:pt x="0" y="345"/>
                    </a:lnTo>
                    <a:lnTo>
                      <a:pt x="0" y="675"/>
                    </a:lnTo>
                    <a:lnTo>
                      <a:pt x="0" y="1102"/>
                    </a:lnTo>
                    <a:lnTo>
                      <a:pt x="28" y="1626"/>
                    </a:lnTo>
                    <a:lnTo>
                      <a:pt x="97" y="2232"/>
                    </a:lnTo>
                    <a:lnTo>
                      <a:pt x="138" y="2563"/>
                    </a:lnTo>
                    <a:lnTo>
                      <a:pt x="180" y="2894"/>
                    </a:lnTo>
                    <a:lnTo>
                      <a:pt x="248" y="3252"/>
                    </a:lnTo>
                    <a:lnTo>
                      <a:pt x="317" y="3610"/>
                    </a:lnTo>
                    <a:lnTo>
                      <a:pt x="414" y="3982"/>
                    </a:lnTo>
                    <a:lnTo>
                      <a:pt x="510" y="4368"/>
                    </a:lnTo>
                    <a:lnTo>
                      <a:pt x="634" y="4754"/>
                    </a:lnTo>
                    <a:lnTo>
                      <a:pt x="772" y="5153"/>
                    </a:lnTo>
                    <a:lnTo>
                      <a:pt x="924" y="5539"/>
                    </a:lnTo>
                    <a:lnTo>
                      <a:pt x="1089" y="5939"/>
                    </a:lnTo>
                    <a:lnTo>
                      <a:pt x="1282" y="6324"/>
                    </a:lnTo>
                    <a:lnTo>
                      <a:pt x="1488" y="6724"/>
                    </a:lnTo>
                    <a:lnTo>
                      <a:pt x="1723" y="7110"/>
                    </a:lnTo>
                    <a:lnTo>
                      <a:pt x="1971" y="7496"/>
                    </a:lnTo>
                    <a:lnTo>
                      <a:pt x="2246" y="7868"/>
                    </a:lnTo>
                    <a:lnTo>
                      <a:pt x="2549" y="8226"/>
                    </a:lnTo>
                    <a:lnTo>
                      <a:pt x="2866" y="8584"/>
                    </a:lnTo>
                    <a:lnTo>
                      <a:pt x="3225" y="8915"/>
                    </a:lnTo>
                    <a:lnTo>
                      <a:pt x="3597" y="9245"/>
                    </a:lnTo>
                    <a:lnTo>
                      <a:pt x="4010" y="9549"/>
                    </a:lnTo>
                    <a:lnTo>
                      <a:pt x="4451" y="9838"/>
                    </a:lnTo>
                    <a:lnTo>
                      <a:pt x="4671" y="9976"/>
                    </a:lnTo>
                    <a:lnTo>
                      <a:pt x="4919" y="10113"/>
                    </a:lnTo>
                    <a:lnTo>
                      <a:pt x="5154" y="10237"/>
                    </a:lnTo>
                    <a:lnTo>
                      <a:pt x="5415" y="10361"/>
                    </a:lnTo>
                    <a:lnTo>
                      <a:pt x="5677" y="10472"/>
                    </a:lnTo>
                    <a:lnTo>
                      <a:pt x="5939" y="10582"/>
                    </a:lnTo>
                    <a:lnTo>
                      <a:pt x="6159" y="10485"/>
                    </a:lnTo>
                    <a:lnTo>
                      <a:pt x="6407" y="10348"/>
                    </a:lnTo>
                    <a:lnTo>
                      <a:pt x="6724" y="10155"/>
                    </a:lnTo>
                    <a:lnTo>
                      <a:pt x="6917" y="10017"/>
                    </a:lnTo>
                    <a:lnTo>
                      <a:pt x="7110" y="9879"/>
                    </a:lnTo>
                    <a:lnTo>
                      <a:pt x="7330" y="9714"/>
                    </a:lnTo>
                    <a:lnTo>
                      <a:pt x="7537" y="9521"/>
                    </a:lnTo>
                    <a:lnTo>
                      <a:pt x="7771" y="9314"/>
                    </a:lnTo>
                    <a:lnTo>
                      <a:pt x="8006" y="9080"/>
                    </a:lnTo>
                    <a:lnTo>
                      <a:pt x="8240" y="8818"/>
                    </a:lnTo>
                    <a:lnTo>
                      <a:pt x="8488" y="8543"/>
                    </a:lnTo>
                    <a:lnTo>
                      <a:pt x="8722" y="8240"/>
                    </a:lnTo>
                    <a:lnTo>
                      <a:pt x="8970" y="7909"/>
                    </a:lnTo>
                    <a:lnTo>
                      <a:pt x="9204" y="7551"/>
                    </a:lnTo>
                    <a:lnTo>
                      <a:pt x="9439" y="7165"/>
                    </a:lnTo>
                    <a:lnTo>
                      <a:pt x="9673" y="6752"/>
                    </a:lnTo>
                    <a:lnTo>
                      <a:pt x="9893" y="6297"/>
                    </a:lnTo>
                    <a:lnTo>
                      <a:pt x="10100" y="5828"/>
                    </a:lnTo>
                    <a:lnTo>
                      <a:pt x="10293" y="5319"/>
                    </a:lnTo>
                    <a:lnTo>
                      <a:pt x="10472" y="4781"/>
                    </a:lnTo>
                    <a:lnTo>
                      <a:pt x="10651" y="4203"/>
                    </a:lnTo>
                    <a:lnTo>
                      <a:pt x="10803" y="3596"/>
                    </a:lnTo>
                    <a:lnTo>
                      <a:pt x="10927" y="2962"/>
                    </a:lnTo>
                    <a:lnTo>
                      <a:pt x="11037" y="2287"/>
                    </a:lnTo>
                    <a:lnTo>
                      <a:pt x="11133" y="1571"/>
                    </a:lnTo>
                    <a:lnTo>
                      <a:pt x="11202" y="827"/>
                    </a:lnTo>
                    <a:lnTo>
                      <a:pt x="11244" y="28"/>
                    </a:lnTo>
                    <a:lnTo>
                      <a:pt x="11216" y="0"/>
                    </a:lnTo>
                    <a:close/>
                  </a:path>
                </a:pathLst>
              </a:custGeom>
              <a:solidFill>
                <a:srgbClr val="EFB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205;p24">
                <a:extLst>
                  <a:ext uri="{FF2B5EF4-FFF2-40B4-BE49-F238E27FC236}">
                    <a16:creationId xmlns:a16="http://schemas.microsoft.com/office/drawing/2014/main" id="{B29E648A-D3F0-9D15-1CF9-51BF8EC62CC7}"/>
                  </a:ext>
                </a:extLst>
              </p:cNvPr>
              <p:cNvSpPr/>
              <p:nvPr/>
            </p:nvSpPr>
            <p:spPr>
              <a:xfrm flipH="1">
                <a:off x="1776781" y="2411540"/>
                <a:ext cx="229012" cy="215529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10582" fill="none" extrusionOk="0">
                    <a:moveTo>
                      <a:pt x="5939" y="9989"/>
                    </a:moveTo>
                    <a:lnTo>
                      <a:pt x="5939" y="9989"/>
                    </a:lnTo>
                    <a:lnTo>
                      <a:pt x="5470" y="9797"/>
                    </a:lnTo>
                    <a:lnTo>
                      <a:pt x="5016" y="9576"/>
                    </a:lnTo>
                    <a:lnTo>
                      <a:pt x="4589" y="9342"/>
                    </a:lnTo>
                    <a:lnTo>
                      <a:pt x="4189" y="9080"/>
                    </a:lnTo>
                    <a:lnTo>
                      <a:pt x="3803" y="8818"/>
                    </a:lnTo>
                    <a:lnTo>
                      <a:pt x="3459" y="8529"/>
                    </a:lnTo>
                    <a:lnTo>
                      <a:pt x="3128" y="8226"/>
                    </a:lnTo>
                    <a:lnTo>
                      <a:pt x="2811" y="7923"/>
                    </a:lnTo>
                    <a:lnTo>
                      <a:pt x="2522" y="7606"/>
                    </a:lnTo>
                    <a:lnTo>
                      <a:pt x="2260" y="7275"/>
                    </a:lnTo>
                    <a:lnTo>
                      <a:pt x="2012" y="6944"/>
                    </a:lnTo>
                    <a:lnTo>
                      <a:pt x="1778" y="6614"/>
                    </a:lnTo>
                    <a:lnTo>
                      <a:pt x="1557" y="6256"/>
                    </a:lnTo>
                    <a:lnTo>
                      <a:pt x="1364" y="5911"/>
                    </a:lnTo>
                    <a:lnTo>
                      <a:pt x="1185" y="5553"/>
                    </a:lnTo>
                    <a:lnTo>
                      <a:pt x="1034" y="5208"/>
                    </a:lnTo>
                    <a:lnTo>
                      <a:pt x="882" y="4850"/>
                    </a:lnTo>
                    <a:lnTo>
                      <a:pt x="744" y="4506"/>
                    </a:lnTo>
                    <a:lnTo>
                      <a:pt x="634" y="4147"/>
                    </a:lnTo>
                    <a:lnTo>
                      <a:pt x="524" y="3803"/>
                    </a:lnTo>
                    <a:lnTo>
                      <a:pt x="428" y="3459"/>
                    </a:lnTo>
                    <a:lnTo>
                      <a:pt x="345" y="3128"/>
                    </a:lnTo>
                    <a:lnTo>
                      <a:pt x="276" y="2797"/>
                    </a:lnTo>
                    <a:lnTo>
                      <a:pt x="207" y="2466"/>
                    </a:lnTo>
                    <a:lnTo>
                      <a:pt x="111" y="1860"/>
                    </a:lnTo>
                    <a:lnTo>
                      <a:pt x="55" y="1295"/>
                    </a:lnTo>
                    <a:lnTo>
                      <a:pt x="14" y="786"/>
                    </a:lnTo>
                    <a:lnTo>
                      <a:pt x="0" y="345"/>
                    </a:lnTo>
                    <a:lnTo>
                      <a:pt x="0" y="345"/>
                    </a:lnTo>
                    <a:lnTo>
                      <a:pt x="0" y="675"/>
                    </a:lnTo>
                    <a:lnTo>
                      <a:pt x="0" y="1102"/>
                    </a:lnTo>
                    <a:lnTo>
                      <a:pt x="28" y="1626"/>
                    </a:lnTo>
                    <a:lnTo>
                      <a:pt x="97" y="2232"/>
                    </a:lnTo>
                    <a:lnTo>
                      <a:pt x="138" y="2563"/>
                    </a:lnTo>
                    <a:lnTo>
                      <a:pt x="180" y="2894"/>
                    </a:lnTo>
                    <a:lnTo>
                      <a:pt x="248" y="3252"/>
                    </a:lnTo>
                    <a:lnTo>
                      <a:pt x="317" y="3610"/>
                    </a:lnTo>
                    <a:lnTo>
                      <a:pt x="414" y="3982"/>
                    </a:lnTo>
                    <a:lnTo>
                      <a:pt x="510" y="4368"/>
                    </a:lnTo>
                    <a:lnTo>
                      <a:pt x="634" y="4754"/>
                    </a:lnTo>
                    <a:lnTo>
                      <a:pt x="772" y="5153"/>
                    </a:lnTo>
                    <a:lnTo>
                      <a:pt x="924" y="5539"/>
                    </a:lnTo>
                    <a:lnTo>
                      <a:pt x="1089" y="5939"/>
                    </a:lnTo>
                    <a:lnTo>
                      <a:pt x="1282" y="6324"/>
                    </a:lnTo>
                    <a:lnTo>
                      <a:pt x="1488" y="6724"/>
                    </a:lnTo>
                    <a:lnTo>
                      <a:pt x="1723" y="7110"/>
                    </a:lnTo>
                    <a:lnTo>
                      <a:pt x="1971" y="7496"/>
                    </a:lnTo>
                    <a:lnTo>
                      <a:pt x="2246" y="7868"/>
                    </a:lnTo>
                    <a:lnTo>
                      <a:pt x="2549" y="8226"/>
                    </a:lnTo>
                    <a:lnTo>
                      <a:pt x="2866" y="8584"/>
                    </a:lnTo>
                    <a:lnTo>
                      <a:pt x="3225" y="8915"/>
                    </a:lnTo>
                    <a:lnTo>
                      <a:pt x="3597" y="9245"/>
                    </a:lnTo>
                    <a:lnTo>
                      <a:pt x="4010" y="9549"/>
                    </a:lnTo>
                    <a:lnTo>
                      <a:pt x="4451" y="9838"/>
                    </a:lnTo>
                    <a:lnTo>
                      <a:pt x="4671" y="9976"/>
                    </a:lnTo>
                    <a:lnTo>
                      <a:pt x="4919" y="10113"/>
                    </a:lnTo>
                    <a:lnTo>
                      <a:pt x="5154" y="10237"/>
                    </a:lnTo>
                    <a:lnTo>
                      <a:pt x="5415" y="10361"/>
                    </a:lnTo>
                    <a:lnTo>
                      <a:pt x="5677" y="10472"/>
                    </a:lnTo>
                    <a:lnTo>
                      <a:pt x="5939" y="10582"/>
                    </a:lnTo>
                    <a:lnTo>
                      <a:pt x="5939" y="10582"/>
                    </a:lnTo>
                    <a:lnTo>
                      <a:pt x="6159" y="10485"/>
                    </a:lnTo>
                    <a:lnTo>
                      <a:pt x="6407" y="10348"/>
                    </a:lnTo>
                    <a:lnTo>
                      <a:pt x="6724" y="10155"/>
                    </a:lnTo>
                    <a:lnTo>
                      <a:pt x="6917" y="10017"/>
                    </a:lnTo>
                    <a:lnTo>
                      <a:pt x="7110" y="9879"/>
                    </a:lnTo>
                    <a:lnTo>
                      <a:pt x="7330" y="9714"/>
                    </a:lnTo>
                    <a:lnTo>
                      <a:pt x="7537" y="9521"/>
                    </a:lnTo>
                    <a:lnTo>
                      <a:pt x="7771" y="9314"/>
                    </a:lnTo>
                    <a:lnTo>
                      <a:pt x="8006" y="9080"/>
                    </a:lnTo>
                    <a:lnTo>
                      <a:pt x="8240" y="8818"/>
                    </a:lnTo>
                    <a:lnTo>
                      <a:pt x="8488" y="8543"/>
                    </a:lnTo>
                    <a:lnTo>
                      <a:pt x="8722" y="8240"/>
                    </a:lnTo>
                    <a:lnTo>
                      <a:pt x="8970" y="7909"/>
                    </a:lnTo>
                    <a:lnTo>
                      <a:pt x="9204" y="7551"/>
                    </a:lnTo>
                    <a:lnTo>
                      <a:pt x="9439" y="7165"/>
                    </a:lnTo>
                    <a:lnTo>
                      <a:pt x="9673" y="6752"/>
                    </a:lnTo>
                    <a:lnTo>
                      <a:pt x="9893" y="6297"/>
                    </a:lnTo>
                    <a:lnTo>
                      <a:pt x="10100" y="5828"/>
                    </a:lnTo>
                    <a:lnTo>
                      <a:pt x="10293" y="5319"/>
                    </a:lnTo>
                    <a:lnTo>
                      <a:pt x="10472" y="4781"/>
                    </a:lnTo>
                    <a:lnTo>
                      <a:pt x="10651" y="4203"/>
                    </a:lnTo>
                    <a:lnTo>
                      <a:pt x="10803" y="3596"/>
                    </a:lnTo>
                    <a:lnTo>
                      <a:pt x="10927" y="2962"/>
                    </a:lnTo>
                    <a:lnTo>
                      <a:pt x="11037" y="2287"/>
                    </a:lnTo>
                    <a:lnTo>
                      <a:pt x="11133" y="1571"/>
                    </a:lnTo>
                    <a:lnTo>
                      <a:pt x="11202" y="827"/>
                    </a:lnTo>
                    <a:lnTo>
                      <a:pt x="11244" y="28"/>
                    </a:lnTo>
                    <a:lnTo>
                      <a:pt x="11244" y="28"/>
                    </a:lnTo>
                    <a:lnTo>
                      <a:pt x="11216" y="0"/>
                    </a:lnTo>
                    <a:lnTo>
                      <a:pt x="11216" y="0"/>
                    </a:lnTo>
                    <a:lnTo>
                      <a:pt x="11161" y="744"/>
                    </a:lnTo>
                    <a:lnTo>
                      <a:pt x="11078" y="1447"/>
                    </a:lnTo>
                    <a:lnTo>
                      <a:pt x="10968" y="2122"/>
                    </a:lnTo>
                    <a:lnTo>
                      <a:pt x="10844" y="2770"/>
                    </a:lnTo>
                    <a:lnTo>
                      <a:pt x="10706" y="3376"/>
                    </a:lnTo>
                    <a:lnTo>
                      <a:pt x="10555" y="3941"/>
                    </a:lnTo>
                    <a:lnTo>
                      <a:pt x="10376" y="4492"/>
                    </a:lnTo>
                    <a:lnTo>
                      <a:pt x="10196" y="5002"/>
                    </a:lnTo>
                    <a:lnTo>
                      <a:pt x="9990" y="5470"/>
                    </a:lnTo>
                    <a:lnTo>
                      <a:pt x="9783" y="5925"/>
                    </a:lnTo>
                    <a:lnTo>
                      <a:pt x="9563" y="6352"/>
                    </a:lnTo>
                    <a:lnTo>
                      <a:pt x="9342" y="6738"/>
                    </a:lnTo>
                    <a:lnTo>
                      <a:pt x="9108" y="7110"/>
                    </a:lnTo>
                    <a:lnTo>
                      <a:pt x="8874" y="7440"/>
                    </a:lnTo>
                    <a:lnTo>
                      <a:pt x="8639" y="7757"/>
                    </a:lnTo>
                    <a:lnTo>
                      <a:pt x="8405" y="8047"/>
                    </a:lnTo>
                    <a:lnTo>
                      <a:pt x="8171" y="8322"/>
                    </a:lnTo>
                    <a:lnTo>
                      <a:pt x="7937" y="8556"/>
                    </a:lnTo>
                    <a:lnTo>
                      <a:pt x="7703" y="8777"/>
                    </a:lnTo>
                    <a:lnTo>
                      <a:pt x="7482" y="8984"/>
                    </a:lnTo>
                    <a:lnTo>
                      <a:pt x="7275" y="9163"/>
                    </a:lnTo>
                    <a:lnTo>
                      <a:pt x="7069" y="9314"/>
                    </a:lnTo>
                    <a:lnTo>
                      <a:pt x="6697" y="9576"/>
                    </a:lnTo>
                    <a:lnTo>
                      <a:pt x="6394" y="9769"/>
                    </a:lnTo>
                    <a:lnTo>
                      <a:pt x="6146" y="9907"/>
                    </a:lnTo>
                    <a:lnTo>
                      <a:pt x="5939" y="99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206;p24">
                <a:extLst>
                  <a:ext uri="{FF2B5EF4-FFF2-40B4-BE49-F238E27FC236}">
                    <a16:creationId xmlns:a16="http://schemas.microsoft.com/office/drawing/2014/main" id="{90628B07-5828-0CE0-128E-6CD66E7C6EFB}"/>
                  </a:ext>
                </a:extLst>
              </p:cNvPr>
              <p:cNvSpPr/>
              <p:nvPr/>
            </p:nvSpPr>
            <p:spPr>
              <a:xfrm flipH="1">
                <a:off x="1881735" y="2439586"/>
                <a:ext cx="31447" cy="83649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4107" extrusionOk="0">
                    <a:moveTo>
                      <a:pt x="1047" y="1"/>
                    </a:moveTo>
                    <a:lnTo>
                      <a:pt x="1061" y="111"/>
                    </a:lnTo>
                    <a:lnTo>
                      <a:pt x="1075" y="414"/>
                    </a:lnTo>
                    <a:lnTo>
                      <a:pt x="1075" y="855"/>
                    </a:lnTo>
                    <a:lnTo>
                      <a:pt x="1061" y="1131"/>
                    </a:lnTo>
                    <a:lnTo>
                      <a:pt x="1034" y="1420"/>
                    </a:lnTo>
                    <a:lnTo>
                      <a:pt x="992" y="1723"/>
                    </a:lnTo>
                    <a:lnTo>
                      <a:pt x="923" y="2026"/>
                    </a:lnTo>
                    <a:lnTo>
                      <a:pt x="841" y="2343"/>
                    </a:lnTo>
                    <a:lnTo>
                      <a:pt x="731" y="2660"/>
                    </a:lnTo>
                    <a:lnTo>
                      <a:pt x="593" y="2963"/>
                    </a:lnTo>
                    <a:lnTo>
                      <a:pt x="524" y="3115"/>
                    </a:lnTo>
                    <a:lnTo>
                      <a:pt x="427" y="3266"/>
                    </a:lnTo>
                    <a:lnTo>
                      <a:pt x="345" y="3404"/>
                    </a:lnTo>
                    <a:lnTo>
                      <a:pt x="234" y="3542"/>
                    </a:lnTo>
                    <a:lnTo>
                      <a:pt x="124" y="3666"/>
                    </a:lnTo>
                    <a:lnTo>
                      <a:pt x="0" y="3790"/>
                    </a:lnTo>
                    <a:lnTo>
                      <a:pt x="138" y="3873"/>
                    </a:lnTo>
                    <a:lnTo>
                      <a:pt x="303" y="3942"/>
                    </a:lnTo>
                    <a:lnTo>
                      <a:pt x="510" y="4024"/>
                    </a:lnTo>
                    <a:lnTo>
                      <a:pt x="620" y="4052"/>
                    </a:lnTo>
                    <a:lnTo>
                      <a:pt x="744" y="4079"/>
                    </a:lnTo>
                    <a:lnTo>
                      <a:pt x="868" y="4093"/>
                    </a:lnTo>
                    <a:lnTo>
                      <a:pt x="1006" y="4107"/>
                    </a:lnTo>
                    <a:lnTo>
                      <a:pt x="1144" y="4107"/>
                    </a:lnTo>
                    <a:lnTo>
                      <a:pt x="1268" y="4079"/>
                    </a:lnTo>
                    <a:lnTo>
                      <a:pt x="1406" y="4038"/>
                    </a:lnTo>
                    <a:lnTo>
                      <a:pt x="1543" y="3983"/>
                    </a:lnTo>
                    <a:lnTo>
                      <a:pt x="1516" y="3459"/>
                    </a:lnTo>
                    <a:lnTo>
                      <a:pt x="1475" y="2894"/>
                    </a:lnTo>
                    <a:lnTo>
                      <a:pt x="1419" y="2247"/>
                    </a:lnTo>
                    <a:lnTo>
                      <a:pt x="1351" y="1558"/>
                    </a:lnTo>
                    <a:lnTo>
                      <a:pt x="1268" y="897"/>
                    </a:lnTo>
                    <a:lnTo>
                      <a:pt x="1227" y="607"/>
                    </a:lnTo>
                    <a:lnTo>
                      <a:pt x="1171" y="359"/>
                    </a:lnTo>
                    <a:lnTo>
                      <a:pt x="1116" y="153"/>
                    </a:lnTo>
                    <a:lnTo>
                      <a:pt x="1047" y="1"/>
                    </a:lnTo>
                    <a:close/>
                  </a:path>
                </a:pathLst>
              </a:custGeom>
              <a:solidFill>
                <a:srgbClr val="EFB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207;p24">
                <a:extLst>
                  <a:ext uri="{FF2B5EF4-FFF2-40B4-BE49-F238E27FC236}">
                    <a16:creationId xmlns:a16="http://schemas.microsoft.com/office/drawing/2014/main" id="{9414DCDD-3056-A650-760B-F2085E323EB6}"/>
                  </a:ext>
                </a:extLst>
              </p:cNvPr>
              <p:cNvSpPr/>
              <p:nvPr/>
            </p:nvSpPr>
            <p:spPr>
              <a:xfrm flipH="1">
                <a:off x="1860410" y="2545680"/>
                <a:ext cx="41265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17" extrusionOk="0">
                    <a:moveTo>
                      <a:pt x="1998" y="0"/>
                    </a:moveTo>
                    <a:lnTo>
                      <a:pt x="1902" y="138"/>
                    </a:lnTo>
                    <a:lnTo>
                      <a:pt x="1791" y="276"/>
                    </a:lnTo>
                    <a:lnTo>
                      <a:pt x="1667" y="386"/>
                    </a:lnTo>
                    <a:lnTo>
                      <a:pt x="1530" y="482"/>
                    </a:lnTo>
                    <a:lnTo>
                      <a:pt x="1392" y="565"/>
                    </a:lnTo>
                    <a:lnTo>
                      <a:pt x="1240" y="634"/>
                    </a:lnTo>
                    <a:lnTo>
                      <a:pt x="1102" y="689"/>
                    </a:lnTo>
                    <a:lnTo>
                      <a:pt x="951" y="744"/>
                    </a:lnTo>
                    <a:lnTo>
                      <a:pt x="662" y="813"/>
                    </a:lnTo>
                    <a:lnTo>
                      <a:pt x="414" y="841"/>
                    </a:lnTo>
                    <a:lnTo>
                      <a:pt x="207" y="868"/>
                    </a:lnTo>
                    <a:lnTo>
                      <a:pt x="0" y="868"/>
                    </a:lnTo>
                    <a:lnTo>
                      <a:pt x="124" y="937"/>
                    </a:lnTo>
                    <a:lnTo>
                      <a:pt x="248" y="978"/>
                    </a:lnTo>
                    <a:lnTo>
                      <a:pt x="482" y="1061"/>
                    </a:lnTo>
                    <a:lnTo>
                      <a:pt x="717" y="1102"/>
                    </a:lnTo>
                    <a:lnTo>
                      <a:pt x="923" y="1116"/>
                    </a:lnTo>
                    <a:lnTo>
                      <a:pt x="1144" y="1102"/>
                    </a:lnTo>
                    <a:lnTo>
                      <a:pt x="1337" y="1061"/>
                    </a:lnTo>
                    <a:lnTo>
                      <a:pt x="1516" y="1006"/>
                    </a:lnTo>
                    <a:lnTo>
                      <a:pt x="1654" y="951"/>
                    </a:lnTo>
                    <a:lnTo>
                      <a:pt x="1764" y="896"/>
                    </a:lnTo>
                    <a:lnTo>
                      <a:pt x="1846" y="841"/>
                    </a:lnTo>
                    <a:lnTo>
                      <a:pt x="1929" y="786"/>
                    </a:lnTo>
                    <a:lnTo>
                      <a:pt x="1970" y="634"/>
                    </a:lnTo>
                    <a:lnTo>
                      <a:pt x="1998" y="482"/>
                    </a:lnTo>
                    <a:lnTo>
                      <a:pt x="2012" y="358"/>
                    </a:lnTo>
                    <a:lnTo>
                      <a:pt x="2026" y="234"/>
                    </a:lnTo>
                    <a:lnTo>
                      <a:pt x="2012" y="55"/>
                    </a:lnTo>
                    <a:lnTo>
                      <a:pt x="1998" y="0"/>
                    </a:lnTo>
                    <a:close/>
                  </a:path>
                </a:pathLst>
              </a:custGeom>
              <a:solidFill>
                <a:srgbClr val="FAE5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208;p24">
                <a:extLst>
                  <a:ext uri="{FF2B5EF4-FFF2-40B4-BE49-F238E27FC236}">
                    <a16:creationId xmlns:a16="http://schemas.microsoft.com/office/drawing/2014/main" id="{8784DA11-55FC-256A-9448-C4B078BBB93C}"/>
                  </a:ext>
                </a:extLst>
              </p:cNvPr>
              <p:cNvSpPr/>
              <p:nvPr/>
            </p:nvSpPr>
            <p:spPr>
              <a:xfrm flipH="1">
                <a:off x="1860410" y="2545680"/>
                <a:ext cx="41265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17" fill="none" extrusionOk="0">
                    <a:moveTo>
                      <a:pt x="1998" y="0"/>
                    </a:moveTo>
                    <a:lnTo>
                      <a:pt x="1998" y="0"/>
                    </a:lnTo>
                    <a:lnTo>
                      <a:pt x="1902" y="138"/>
                    </a:lnTo>
                    <a:lnTo>
                      <a:pt x="1791" y="276"/>
                    </a:lnTo>
                    <a:lnTo>
                      <a:pt x="1667" y="386"/>
                    </a:lnTo>
                    <a:lnTo>
                      <a:pt x="1530" y="482"/>
                    </a:lnTo>
                    <a:lnTo>
                      <a:pt x="1392" y="565"/>
                    </a:lnTo>
                    <a:lnTo>
                      <a:pt x="1240" y="634"/>
                    </a:lnTo>
                    <a:lnTo>
                      <a:pt x="1102" y="689"/>
                    </a:lnTo>
                    <a:lnTo>
                      <a:pt x="951" y="744"/>
                    </a:lnTo>
                    <a:lnTo>
                      <a:pt x="662" y="813"/>
                    </a:lnTo>
                    <a:lnTo>
                      <a:pt x="414" y="841"/>
                    </a:lnTo>
                    <a:lnTo>
                      <a:pt x="207" y="868"/>
                    </a:lnTo>
                    <a:lnTo>
                      <a:pt x="55" y="868"/>
                    </a:lnTo>
                    <a:lnTo>
                      <a:pt x="55" y="868"/>
                    </a:lnTo>
                    <a:lnTo>
                      <a:pt x="0" y="868"/>
                    </a:lnTo>
                    <a:lnTo>
                      <a:pt x="0" y="868"/>
                    </a:lnTo>
                    <a:lnTo>
                      <a:pt x="124" y="937"/>
                    </a:lnTo>
                    <a:lnTo>
                      <a:pt x="248" y="978"/>
                    </a:lnTo>
                    <a:lnTo>
                      <a:pt x="482" y="1061"/>
                    </a:lnTo>
                    <a:lnTo>
                      <a:pt x="717" y="1102"/>
                    </a:lnTo>
                    <a:lnTo>
                      <a:pt x="923" y="1116"/>
                    </a:lnTo>
                    <a:lnTo>
                      <a:pt x="923" y="1116"/>
                    </a:lnTo>
                    <a:lnTo>
                      <a:pt x="1144" y="1102"/>
                    </a:lnTo>
                    <a:lnTo>
                      <a:pt x="1337" y="1061"/>
                    </a:lnTo>
                    <a:lnTo>
                      <a:pt x="1516" y="1006"/>
                    </a:lnTo>
                    <a:lnTo>
                      <a:pt x="1654" y="951"/>
                    </a:lnTo>
                    <a:lnTo>
                      <a:pt x="1764" y="896"/>
                    </a:lnTo>
                    <a:lnTo>
                      <a:pt x="1846" y="841"/>
                    </a:lnTo>
                    <a:lnTo>
                      <a:pt x="1929" y="786"/>
                    </a:lnTo>
                    <a:lnTo>
                      <a:pt x="1929" y="786"/>
                    </a:lnTo>
                    <a:lnTo>
                      <a:pt x="1970" y="634"/>
                    </a:lnTo>
                    <a:lnTo>
                      <a:pt x="1998" y="482"/>
                    </a:lnTo>
                    <a:lnTo>
                      <a:pt x="2012" y="358"/>
                    </a:lnTo>
                    <a:lnTo>
                      <a:pt x="2026" y="234"/>
                    </a:lnTo>
                    <a:lnTo>
                      <a:pt x="2012" y="55"/>
                    </a:lnTo>
                    <a:lnTo>
                      <a:pt x="199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209;p24">
                <a:extLst>
                  <a:ext uri="{FF2B5EF4-FFF2-40B4-BE49-F238E27FC236}">
                    <a16:creationId xmlns:a16="http://schemas.microsoft.com/office/drawing/2014/main" id="{3AC68BB1-6CF6-CA74-3AB2-8D1BC1BE0D5D}"/>
                  </a:ext>
                </a:extLst>
              </p:cNvPr>
              <p:cNvSpPr/>
              <p:nvPr/>
            </p:nvSpPr>
            <p:spPr>
              <a:xfrm flipH="1">
                <a:off x="1753481" y="2269823"/>
                <a:ext cx="275613" cy="204306"/>
              </a:xfrm>
              <a:custGeom>
                <a:avLst/>
                <a:gdLst/>
                <a:ahLst/>
                <a:cxnLst/>
                <a:rect l="l" t="t" r="r" b="b"/>
                <a:pathLst>
                  <a:path w="13532" h="10031" extrusionOk="0">
                    <a:moveTo>
                      <a:pt x="5719" y="0"/>
                    </a:moveTo>
                    <a:lnTo>
                      <a:pt x="5402" y="14"/>
                    </a:lnTo>
                    <a:lnTo>
                      <a:pt x="5085" y="41"/>
                    </a:lnTo>
                    <a:lnTo>
                      <a:pt x="4768" y="83"/>
                    </a:lnTo>
                    <a:lnTo>
                      <a:pt x="4437" y="276"/>
                    </a:lnTo>
                    <a:lnTo>
                      <a:pt x="4079" y="510"/>
                    </a:lnTo>
                    <a:lnTo>
                      <a:pt x="3611" y="841"/>
                    </a:lnTo>
                    <a:lnTo>
                      <a:pt x="3363" y="1047"/>
                    </a:lnTo>
                    <a:lnTo>
                      <a:pt x="3087" y="1254"/>
                    </a:lnTo>
                    <a:lnTo>
                      <a:pt x="2812" y="1488"/>
                    </a:lnTo>
                    <a:lnTo>
                      <a:pt x="2522" y="1750"/>
                    </a:lnTo>
                    <a:lnTo>
                      <a:pt x="2247" y="2026"/>
                    </a:lnTo>
                    <a:lnTo>
                      <a:pt x="1957" y="2315"/>
                    </a:lnTo>
                    <a:lnTo>
                      <a:pt x="1682" y="2618"/>
                    </a:lnTo>
                    <a:lnTo>
                      <a:pt x="1406" y="2949"/>
                    </a:lnTo>
                    <a:lnTo>
                      <a:pt x="1158" y="3293"/>
                    </a:lnTo>
                    <a:lnTo>
                      <a:pt x="910" y="3651"/>
                    </a:lnTo>
                    <a:lnTo>
                      <a:pt x="690" y="4023"/>
                    </a:lnTo>
                    <a:lnTo>
                      <a:pt x="497" y="4409"/>
                    </a:lnTo>
                    <a:lnTo>
                      <a:pt x="331" y="4809"/>
                    </a:lnTo>
                    <a:lnTo>
                      <a:pt x="249" y="5015"/>
                    </a:lnTo>
                    <a:lnTo>
                      <a:pt x="194" y="5222"/>
                    </a:lnTo>
                    <a:lnTo>
                      <a:pt x="139" y="5443"/>
                    </a:lnTo>
                    <a:lnTo>
                      <a:pt x="83" y="5649"/>
                    </a:lnTo>
                    <a:lnTo>
                      <a:pt x="56" y="5870"/>
                    </a:lnTo>
                    <a:lnTo>
                      <a:pt x="28" y="6090"/>
                    </a:lnTo>
                    <a:lnTo>
                      <a:pt x="1" y="6311"/>
                    </a:lnTo>
                    <a:lnTo>
                      <a:pt x="1" y="6545"/>
                    </a:lnTo>
                    <a:lnTo>
                      <a:pt x="1" y="6765"/>
                    </a:lnTo>
                    <a:lnTo>
                      <a:pt x="28" y="6999"/>
                    </a:lnTo>
                    <a:lnTo>
                      <a:pt x="56" y="7234"/>
                    </a:lnTo>
                    <a:lnTo>
                      <a:pt x="97" y="7482"/>
                    </a:lnTo>
                    <a:lnTo>
                      <a:pt x="152" y="7716"/>
                    </a:lnTo>
                    <a:lnTo>
                      <a:pt x="221" y="7950"/>
                    </a:lnTo>
                    <a:lnTo>
                      <a:pt x="304" y="8198"/>
                    </a:lnTo>
                    <a:lnTo>
                      <a:pt x="400" y="8446"/>
                    </a:lnTo>
                    <a:lnTo>
                      <a:pt x="511" y="8694"/>
                    </a:lnTo>
                    <a:lnTo>
                      <a:pt x="648" y="8942"/>
                    </a:lnTo>
                    <a:lnTo>
                      <a:pt x="786" y="9204"/>
                    </a:lnTo>
                    <a:lnTo>
                      <a:pt x="951" y="9452"/>
                    </a:lnTo>
                    <a:lnTo>
                      <a:pt x="1131" y="9714"/>
                    </a:lnTo>
                    <a:lnTo>
                      <a:pt x="1324" y="9976"/>
                    </a:lnTo>
                    <a:lnTo>
                      <a:pt x="1282" y="9755"/>
                    </a:lnTo>
                    <a:lnTo>
                      <a:pt x="1241" y="9493"/>
                    </a:lnTo>
                    <a:lnTo>
                      <a:pt x="1227" y="9163"/>
                    </a:lnTo>
                    <a:lnTo>
                      <a:pt x="1227" y="8984"/>
                    </a:lnTo>
                    <a:lnTo>
                      <a:pt x="1227" y="8777"/>
                    </a:lnTo>
                    <a:lnTo>
                      <a:pt x="1255" y="8556"/>
                    </a:lnTo>
                    <a:lnTo>
                      <a:pt x="1282" y="8336"/>
                    </a:lnTo>
                    <a:lnTo>
                      <a:pt x="1324" y="8102"/>
                    </a:lnTo>
                    <a:lnTo>
                      <a:pt x="1379" y="7868"/>
                    </a:lnTo>
                    <a:lnTo>
                      <a:pt x="1461" y="7620"/>
                    </a:lnTo>
                    <a:lnTo>
                      <a:pt x="1558" y="7372"/>
                    </a:lnTo>
                    <a:lnTo>
                      <a:pt x="1682" y="7124"/>
                    </a:lnTo>
                    <a:lnTo>
                      <a:pt x="1820" y="6875"/>
                    </a:lnTo>
                    <a:lnTo>
                      <a:pt x="1985" y="6627"/>
                    </a:lnTo>
                    <a:lnTo>
                      <a:pt x="2192" y="6393"/>
                    </a:lnTo>
                    <a:lnTo>
                      <a:pt x="2412" y="6145"/>
                    </a:lnTo>
                    <a:lnTo>
                      <a:pt x="2660" y="5925"/>
                    </a:lnTo>
                    <a:lnTo>
                      <a:pt x="2949" y="5704"/>
                    </a:lnTo>
                    <a:lnTo>
                      <a:pt x="3280" y="5498"/>
                    </a:lnTo>
                    <a:lnTo>
                      <a:pt x="3638" y="5305"/>
                    </a:lnTo>
                    <a:lnTo>
                      <a:pt x="4038" y="5126"/>
                    </a:lnTo>
                    <a:lnTo>
                      <a:pt x="4479" y="4974"/>
                    </a:lnTo>
                    <a:lnTo>
                      <a:pt x="4961" y="4823"/>
                    </a:lnTo>
                    <a:lnTo>
                      <a:pt x="5485" y="4699"/>
                    </a:lnTo>
                    <a:lnTo>
                      <a:pt x="6049" y="4602"/>
                    </a:lnTo>
                    <a:lnTo>
                      <a:pt x="6670" y="4519"/>
                    </a:lnTo>
                    <a:lnTo>
                      <a:pt x="7331" y="4478"/>
                    </a:lnTo>
                    <a:lnTo>
                      <a:pt x="7538" y="4506"/>
                    </a:lnTo>
                    <a:lnTo>
                      <a:pt x="7772" y="4547"/>
                    </a:lnTo>
                    <a:lnTo>
                      <a:pt x="8089" y="4630"/>
                    </a:lnTo>
                    <a:lnTo>
                      <a:pt x="8447" y="4740"/>
                    </a:lnTo>
                    <a:lnTo>
                      <a:pt x="8847" y="4891"/>
                    </a:lnTo>
                    <a:lnTo>
                      <a:pt x="9067" y="4988"/>
                    </a:lnTo>
                    <a:lnTo>
                      <a:pt x="9287" y="5098"/>
                    </a:lnTo>
                    <a:lnTo>
                      <a:pt x="9508" y="5208"/>
                    </a:lnTo>
                    <a:lnTo>
                      <a:pt x="9728" y="5346"/>
                    </a:lnTo>
                    <a:lnTo>
                      <a:pt x="9949" y="5498"/>
                    </a:lnTo>
                    <a:lnTo>
                      <a:pt x="10169" y="5663"/>
                    </a:lnTo>
                    <a:lnTo>
                      <a:pt x="10376" y="5842"/>
                    </a:lnTo>
                    <a:lnTo>
                      <a:pt x="10583" y="6035"/>
                    </a:lnTo>
                    <a:lnTo>
                      <a:pt x="10789" y="6255"/>
                    </a:lnTo>
                    <a:lnTo>
                      <a:pt x="10982" y="6490"/>
                    </a:lnTo>
                    <a:lnTo>
                      <a:pt x="11161" y="6751"/>
                    </a:lnTo>
                    <a:lnTo>
                      <a:pt x="11327" y="7027"/>
                    </a:lnTo>
                    <a:lnTo>
                      <a:pt x="11478" y="7316"/>
                    </a:lnTo>
                    <a:lnTo>
                      <a:pt x="11616" y="7633"/>
                    </a:lnTo>
                    <a:lnTo>
                      <a:pt x="11726" y="7978"/>
                    </a:lnTo>
                    <a:lnTo>
                      <a:pt x="11823" y="8336"/>
                    </a:lnTo>
                    <a:lnTo>
                      <a:pt x="11905" y="8722"/>
                    </a:lnTo>
                    <a:lnTo>
                      <a:pt x="11947" y="9135"/>
                    </a:lnTo>
                    <a:lnTo>
                      <a:pt x="11974" y="9576"/>
                    </a:lnTo>
                    <a:lnTo>
                      <a:pt x="11974" y="10031"/>
                    </a:lnTo>
                    <a:lnTo>
                      <a:pt x="12084" y="9920"/>
                    </a:lnTo>
                    <a:lnTo>
                      <a:pt x="12208" y="9769"/>
                    </a:lnTo>
                    <a:lnTo>
                      <a:pt x="12360" y="9576"/>
                    </a:lnTo>
                    <a:lnTo>
                      <a:pt x="12539" y="9328"/>
                    </a:lnTo>
                    <a:lnTo>
                      <a:pt x="12732" y="9052"/>
                    </a:lnTo>
                    <a:lnTo>
                      <a:pt x="12911" y="8736"/>
                    </a:lnTo>
                    <a:lnTo>
                      <a:pt x="13104" y="8391"/>
                    </a:lnTo>
                    <a:lnTo>
                      <a:pt x="13256" y="8019"/>
                    </a:lnTo>
                    <a:lnTo>
                      <a:pt x="13324" y="7826"/>
                    </a:lnTo>
                    <a:lnTo>
                      <a:pt x="13393" y="7620"/>
                    </a:lnTo>
                    <a:lnTo>
                      <a:pt x="13448" y="7413"/>
                    </a:lnTo>
                    <a:lnTo>
                      <a:pt x="13490" y="7206"/>
                    </a:lnTo>
                    <a:lnTo>
                      <a:pt x="13517" y="6999"/>
                    </a:lnTo>
                    <a:lnTo>
                      <a:pt x="13531" y="6793"/>
                    </a:lnTo>
                    <a:lnTo>
                      <a:pt x="13531" y="6572"/>
                    </a:lnTo>
                    <a:lnTo>
                      <a:pt x="13517" y="6352"/>
                    </a:lnTo>
                    <a:lnTo>
                      <a:pt x="13476" y="6145"/>
                    </a:lnTo>
                    <a:lnTo>
                      <a:pt x="13435" y="5925"/>
                    </a:lnTo>
                    <a:lnTo>
                      <a:pt x="13352" y="5704"/>
                    </a:lnTo>
                    <a:lnTo>
                      <a:pt x="13269" y="5498"/>
                    </a:lnTo>
                    <a:lnTo>
                      <a:pt x="13145" y="5277"/>
                    </a:lnTo>
                    <a:lnTo>
                      <a:pt x="13008" y="5071"/>
                    </a:lnTo>
                    <a:lnTo>
                      <a:pt x="12939" y="4823"/>
                    </a:lnTo>
                    <a:lnTo>
                      <a:pt x="12842" y="4533"/>
                    </a:lnTo>
                    <a:lnTo>
                      <a:pt x="12704" y="4175"/>
                    </a:lnTo>
                    <a:lnTo>
                      <a:pt x="12512" y="3734"/>
                    </a:lnTo>
                    <a:lnTo>
                      <a:pt x="12388" y="3514"/>
                    </a:lnTo>
                    <a:lnTo>
                      <a:pt x="12250" y="3266"/>
                    </a:lnTo>
                    <a:lnTo>
                      <a:pt x="12098" y="3018"/>
                    </a:lnTo>
                    <a:lnTo>
                      <a:pt x="11919" y="2770"/>
                    </a:lnTo>
                    <a:lnTo>
                      <a:pt x="11726" y="2508"/>
                    </a:lnTo>
                    <a:lnTo>
                      <a:pt x="11520" y="2260"/>
                    </a:lnTo>
                    <a:lnTo>
                      <a:pt x="11285" y="1998"/>
                    </a:lnTo>
                    <a:lnTo>
                      <a:pt x="11023" y="1750"/>
                    </a:lnTo>
                    <a:lnTo>
                      <a:pt x="10748" y="1516"/>
                    </a:lnTo>
                    <a:lnTo>
                      <a:pt x="10459" y="1281"/>
                    </a:lnTo>
                    <a:lnTo>
                      <a:pt x="10128" y="1061"/>
                    </a:lnTo>
                    <a:lnTo>
                      <a:pt x="9783" y="854"/>
                    </a:lnTo>
                    <a:lnTo>
                      <a:pt x="9411" y="675"/>
                    </a:lnTo>
                    <a:lnTo>
                      <a:pt x="9012" y="496"/>
                    </a:lnTo>
                    <a:lnTo>
                      <a:pt x="8585" y="345"/>
                    </a:lnTo>
                    <a:lnTo>
                      <a:pt x="8130" y="221"/>
                    </a:lnTo>
                    <a:lnTo>
                      <a:pt x="7648" y="124"/>
                    </a:lnTo>
                    <a:lnTo>
                      <a:pt x="7386" y="83"/>
                    </a:lnTo>
                    <a:lnTo>
                      <a:pt x="7138" y="55"/>
                    </a:lnTo>
                    <a:lnTo>
                      <a:pt x="6862" y="28"/>
                    </a:lnTo>
                    <a:lnTo>
                      <a:pt x="65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210;p24">
                <a:extLst>
                  <a:ext uri="{FF2B5EF4-FFF2-40B4-BE49-F238E27FC236}">
                    <a16:creationId xmlns:a16="http://schemas.microsoft.com/office/drawing/2014/main" id="{3BE36905-554F-C767-39B9-BD94D53251AA}"/>
                  </a:ext>
                </a:extLst>
              </p:cNvPr>
              <p:cNvSpPr/>
              <p:nvPr/>
            </p:nvSpPr>
            <p:spPr>
              <a:xfrm flipH="1">
                <a:off x="1924670" y="2438751"/>
                <a:ext cx="39309" cy="1741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855" extrusionOk="0">
                    <a:moveTo>
                      <a:pt x="483" y="1"/>
                    </a:moveTo>
                    <a:lnTo>
                      <a:pt x="414" y="42"/>
                    </a:lnTo>
                    <a:lnTo>
                      <a:pt x="331" y="83"/>
                    </a:lnTo>
                    <a:lnTo>
                      <a:pt x="235" y="166"/>
                    </a:lnTo>
                    <a:lnTo>
                      <a:pt x="138" y="276"/>
                    </a:lnTo>
                    <a:lnTo>
                      <a:pt x="97" y="345"/>
                    </a:lnTo>
                    <a:lnTo>
                      <a:pt x="69" y="414"/>
                    </a:lnTo>
                    <a:lnTo>
                      <a:pt x="28" y="510"/>
                    </a:lnTo>
                    <a:lnTo>
                      <a:pt x="14" y="621"/>
                    </a:lnTo>
                    <a:lnTo>
                      <a:pt x="0" y="731"/>
                    </a:lnTo>
                    <a:lnTo>
                      <a:pt x="0" y="855"/>
                    </a:lnTo>
                    <a:lnTo>
                      <a:pt x="1929" y="855"/>
                    </a:lnTo>
                    <a:lnTo>
                      <a:pt x="1833" y="717"/>
                    </a:lnTo>
                    <a:lnTo>
                      <a:pt x="1723" y="579"/>
                    </a:lnTo>
                    <a:lnTo>
                      <a:pt x="1557" y="414"/>
                    </a:lnTo>
                    <a:lnTo>
                      <a:pt x="1461" y="331"/>
                    </a:lnTo>
                    <a:lnTo>
                      <a:pt x="1351" y="262"/>
                    </a:lnTo>
                    <a:lnTo>
                      <a:pt x="1240" y="194"/>
                    </a:lnTo>
                    <a:lnTo>
                      <a:pt x="1103" y="125"/>
                    </a:lnTo>
                    <a:lnTo>
                      <a:pt x="965" y="70"/>
                    </a:lnTo>
                    <a:lnTo>
                      <a:pt x="813" y="28"/>
                    </a:lnTo>
                    <a:lnTo>
                      <a:pt x="662" y="14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211;p24">
                <a:extLst>
                  <a:ext uri="{FF2B5EF4-FFF2-40B4-BE49-F238E27FC236}">
                    <a16:creationId xmlns:a16="http://schemas.microsoft.com/office/drawing/2014/main" id="{28882F4D-6804-F4DA-7E64-1B9D2E27BA0B}"/>
                  </a:ext>
                </a:extLst>
              </p:cNvPr>
              <p:cNvSpPr/>
              <p:nvPr/>
            </p:nvSpPr>
            <p:spPr>
              <a:xfrm flipH="1">
                <a:off x="1943204" y="2438751"/>
                <a:ext cx="20775" cy="1741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55" extrusionOk="0">
                    <a:moveTo>
                      <a:pt x="483" y="1"/>
                    </a:moveTo>
                    <a:lnTo>
                      <a:pt x="414" y="42"/>
                    </a:lnTo>
                    <a:lnTo>
                      <a:pt x="331" y="83"/>
                    </a:lnTo>
                    <a:lnTo>
                      <a:pt x="235" y="166"/>
                    </a:lnTo>
                    <a:lnTo>
                      <a:pt x="138" y="276"/>
                    </a:lnTo>
                    <a:lnTo>
                      <a:pt x="97" y="345"/>
                    </a:lnTo>
                    <a:lnTo>
                      <a:pt x="69" y="414"/>
                    </a:lnTo>
                    <a:lnTo>
                      <a:pt x="28" y="510"/>
                    </a:lnTo>
                    <a:lnTo>
                      <a:pt x="14" y="621"/>
                    </a:lnTo>
                    <a:lnTo>
                      <a:pt x="0" y="731"/>
                    </a:lnTo>
                    <a:lnTo>
                      <a:pt x="0" y="855"/>
                    </a:lnTo>
                    <a:lnTo>
                      <a:pt x="1020" y="855"/>
                    </a:lnTo>
                    <a:lnTo>
                      <a:pt x="800" y="28"/>
                    </a:lnTo>
                    <a:lnTo>
                      <a:pt x="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212;p24">
                <a:extLst>
                  <a:ext uri="{FF2B5EF4-FFF2-40B4-BE49-F238E27FC236}">
                    <a16:creationId xmlns:a16="http://schemas.microsoft.com/office/drawing/2014/main" id="{4EE60CD5-E610-9C67-0A1D-EC08E2380EF4}"/>
                  </a:ext>
                </a:extLst>
              </p:cNvPr>
              <p:cNvSpPr/>
              <p:nvPr/>
            </p:nvSpPr>
            <p:spPr>
              <a:xfrm flipH="1">
                <a:off x="1924385" y="2438751"/>
                <a:ext cx="37069" cy="17414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855" extrusionOk="0">
                    <a:moveTo>
                      <a:pt x="372" y="1"/>
                    </a:moveTo>
                    <a:lnTo>
                      <a:pt x="331" y="14"/>
                    </a:lnTo>
                    <a:lnTo>
                      <a:pt x="235" y="56"/>
                    </a:lnTo>
                    <a:lnTo>
                      <a:pt x="179" y="97"/>
                    </a:lnTo>
                    <a:lnTo>
                      <a:pt x="124" y="152"/>
                    </a:lnTo>
                    <a:lnTo>
                      <a:pt x="55" y="207"/>
                    </a:lnTo>
                    <a:lnTo>
                      <a:pt x="0" y="290"/>
                    </a:lnTo>
                    <a:lnTo>
                      <a:pt x="55" y="221"/>
                    </a:lnTo>
                    <a:lnTo>
                      <a:pt x="111" y="166"/>
                    </a:lnTo>
                    <a:lnTo>
                      <a:pt x="221" y="83"/>
                    </a:lnTo>
                    <a:lnTo>
                      <a:pt x="303" y="56"/>
                    </a:lnTo>
                    <a:lnTo>
                      <a:pt x="345" y="42"/>
                    </a:lnTo>
                    <a:lnTo>
                      <a:pt x="483" y="42"/>
                    </a:lnTo>
                    <a:lnTo>
                      <a:pt x="634" y="56"/>
                    </a:lnTo>
                    <a:lnTo>
                      <a:pt x="758" y="83"/>
                    </a:lnTo>
                    <a:lnTo>
                      <a:pt x="882" y="125"/>
                    </a:lnTo>
                    <a:lnTo>
                      <a:pt x="992" y="180"/>
                    </a:lnTo>
                    <a:lnTo>
                      <a:pt x="1089" y="235"/>
                    </a:lnTo>
                    <a:lnTo>
                      <a:pt x="1185" y="304"/>
                    </a:lnTo>
                    <a:lnTo>
                      <a:pt x="1268" y="373"/>
                    </a:lnTo>
                    <a:lnTo>
                      <a:pt x="1420" y="510"/>
                    </a:lnTo>
                    <a:lnTo>
                      <a:pt x="1530" y="648"/>
                    </a:lnTo>
                    <a:lnTo>
                      <a:pt x="1668" y="855"/>
                    </a:lnTo>
                    <a:lnTo>
                      <a:pt x="1819" y="855"/>
                    </a:lnTo>
                    <a:lnTo>
                      <a:pt x="1723" y="717"/>
                    </a:lnTo>
                    <a:lnTo>
                      <a:pt x="1612" y="579"/>
                    </a:lnTo>
                    <a:lnTo>
                      <a:pt x="1447" y="414"/>
                    </a:lnTo>
                    <a:lnTo>
                      <a:pt x="1351" y="331"/>
                    </a:lnTo>
                    <a:lnTo>
                      <a:pt x="1240" y="249"/>
                    </a:lnTo>
                    <a:lnTo>
                      <a:pt x="1116" y="180"/>
                    </a:lnTo>
                    <a:lnTo>
                      <a:pt x="992" y="111"/>
                    </a:lnTo>
                    <a:lnTo>
                      <a:pt x="855" y="70"/>
                    </a:lnTo>
                    <a:lnTo>
                      <a:pt x="703" y="28"/>
                    </a:lnTo>
                    <a:lnTo>
                      <a:pt x="538" y="1"/>
                    </a:lnTo>
                    <a:close/>
                  </a:path>
                </a:pathLst>
              </a:custGeom>
              <a:solidFill>
                <a:srgbClr val="EFB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213;p24">
                <a:extLst>
                  <a:ext uri="{FF2B5EF4-FFF2-40B4-BE49-F238E27FC236}">
                    <a16:creationId xmlns:a16="http://schemas.microsoft.com/office/drawing/2014/main" id="{134B65EC-7759-5937-BE26-ECD40100EFCC}"/>
                  </a:ext>
                </a:extLst>
              </p:cNvPr>
              <p:cNvSpPr/>
              <p:nvPr/>
            </p:nvSpPr>
            <p:spPr>
              <a:xfrm flipH="1">
                <a:off x="1942919" y="2446043"/>
                <a:ext cx="4501" cy="592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91" extrusionOk="0">
                    <a:moveTo>
                      <a:pt x="111" y="1"/>
                    </a:moveTo>
                    <a:lnTo>
                      <a:pt x="69" y="15"/>
                    </a:lnTo>
                    <a:lnTo>
                      <a:pt x="28" y="42"/>
                    </a:lnTo>
                    <a:lnTo>
                      <a:pt x="14" y="97"/>
                    </a:lnTo>
                    <a:lnTo>
                      <a:pt x="0" y="152"/>
                    </a:lnTo>
                    <a:lnTo>
                      <a:pt x="14" y="208"/>
                    </a:lnTo>
                    <a:lnTo>
                      <a:pt x="42" y="263"/>
                    </a:lnTo>
                    <a:lnTo>
                      <a:pt x="83" y="290"/>
                    </a:lnTo>
                    <a:lnTo>
                      <a:pt x="166" y="290"/>
                    </a:lnTo>
                    <a:lnTo>
                      <a:pt x="193" y="249"/>
                    </a:lnTo>
                    <a:lnTo>
                      <a:pt x="221" y="208"/>
                    </a:lnTo>
                    <a:lnTo>
                      <a:pt x="221" y="139"/>
                    </a:lnTo>
                    <a:lnTo>
                      <a:pt x="221" y="84"/>
                    </a:lnTo>
                    <a:lnTo>
                      <a:pt x="193" y="42"/>
                    </a:lnTo>
                    <a:lnTo>
                      <a:pt x="152" y="1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214;p24">
                <a:extLst>
                  <a:ext uri="{FF2B5EF4-FFF2-40B4-BE49-F238E27FC236}">
                    <a16:creationId xmlns:a16="http://schemas.microsoft.com/office/drawing/2014/main" id="{8CD41D53-EA88-5B6F-74DD-A13FEB8FBE95}"/>
                  </a:ext>
                </a:extLst>
              </p:cNvPr>
              <p:cNvSpPr/>
              <p:nvPr/>
            </p:nvSpPr>
            <p:spPr>
              <a:xfrm flipH="1">
                <a:off x="1821407" y="2437346"/>
                <a:ext cx="39309" cy="1743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856" extrusionOk="0">
                    <a:moveTo>
                      <a:pt x="483" y="1"/>
                    </a:moveTo>
                    <a:lnTo>
                      <a:pt x="414" y="28"/>
                    </a:lnTo>
                    <a:lnTo>
                      <a:pt x="331" y="83"/>
                    </a:lnTo>
                    <a:lnTo>
                      <a:pt x="235" y="152"/>
                    </a:lnTo>
                    <a:lnTo>
                      <a:pt x="139" y="263"/>
                    </a:lnTo>
                    <a:lnTo>
                      <a:pt x="97" y="331"/>
                    </a:lnTo>
                    <a:lnTo>
                      <a:pt x="70" y="414"/>
                    </a:lnTo>
                    <a:lnTo>
                      <a:pt x="42" y="511"/>
                    </a:lnTo>
                    <a:lnTo>
                      <a:pt x="15" y="607"/>
                    </a:lnTo>
                    <a:lnTo>
                      <a:pt x="1" y="731"/>
                    </a:lnTo>
                    <a:lnTo>
                      <a:pt x="1" y="855"/>
                    </a:lnTo>
                    <a:lnTo>
                      <a:pt x="1930" y="855"/>
                    </a:lnTo>
                    <a:lnTo>
                      <a:pt x="1847" y="717"/>
                    </a:lnTo>
                    <a:lnTo>
                      <a:pt x="1723" y="579"/>
                    </a:lnTo>
                    <a:lnTo>
                      <a:pt x="1572" y="414"/>
                    </a:lnTo>
                    <a:lnTo>
                      <a:pt x="1461" y="331"/>
                    </a:lnTo>
                    <a:lnTo>
                      <a:pt x="1365" y="263"/>
                    </a:lnTo>
                    <a:lnTo>
                      <a:pt x="1241" y="180"/>
                    </a:lnTo>
                    <a:lnTo>
                      <a:pt x="1117" y="125"/>
                    </a:lnTo>
                    <a:lnTo>
                      <a:pt x="965" y="70"/>
                    </a:lnTo>
                    <a:lnTo>
                      <a:pt x="828" y="28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215;p24">
                <a:extLst>
                  <a:ext uri="{FF2B5EF4-FFF2-40B4-BE49-F238E27FC236}">
                    <a16:creationId xmlns:a16="http://schemas.microsoft.com/office/drawing/2014/main" id="{D824F9C6-E7F8-4AE7-D0E4-DD9E3188D84E}"/>
                  </a:ext>
                </a:extLst>
              </p:cNvPr>
              <p:cNvSpPr/>
              <p:nvPr/>
            </p:nvSpPr>
            <p:spPr>
              <a:xfrm flipH="1">
                <a:off x="1839921" y="2437346"/>
                <a:ext cx="20795" cy="17435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856" extrusionOk="0">
                    <a:moveTo>
                      <a:pt x="483" y="1"/>
                    </a:moveTo>
                    <a:lnTo>
                      <a:pt x="414" y="28"/>
                    </a:lnTo>
                    <a:lnTo>
                      <a:pt x="331" y="83"/>
                    </a:lnTo>
                    <a:lnTo>
                      <a:pt x="235" y="152"/>
                    </a:lnTo>
                    <a:lnTo>
                      <a:pt x="139" y="263"/>
                    </a:lnTo>
                    <a:lnTo>
                      <a:pt x="97" y="331"/>
                    </a:lnTo>
                    <a:lnTo>
                      <a:pt x="70" y="414"/>
                    </a:lnTo>
                    <a:lnTo>
                      <a:pt x="42" y="511"/>
                    </a:lnTo>
                    <a:lnTo>
                      <a:pt x="15" y="607"/>
                    </a:lnTo>
                    <a:lnTo>
                      <a:pt x="1" y="731"/>
                    </a:lnTo>
                    <a:lnTo>
                      <a:pt x="1" y="855"/>
                    </a:lnTo>
                    <a:lnTo>
                      <a:pt x="1020" y="855"/>
                    </a:lnTo>
                    <a:lnTo>
                      <a:pt x="814" y="28"/>
                    </a:lnTo>
                    <a:lnTo>
                      <a:pt x="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216;p24">
                <a:extLst>
                  <a:ext uri="{FF2B5EF4-FFF2-40B4-BE49-F238E27FC236}">
                    <a16:creationId xmlns:a16="http://schemas.microsoft.com/office/drawing/2014/main" id="{E3B6345A-BF5D-5FBA-6CE9-A3DB03A217A3}"/>
                  </a:ext>
                </a:extLst>
              </p:cNvPr>
              <p:cNvSpPr/>
              <p:nvPr/>
            </p:nvSpPr>
            <p:spPr>
              <a:xfrm flipH="1">
                <a:off x="1821121" y="2437060"/>
                <a:ext cx="37069" cy="17720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870" extrusionOk="0">
                    <a:moveTo>
                      <a:pt x="63" y="230"/>
                    </a:moveTo>
                    <a:lnTo>
                      <a:pt x="56" y="235"/>
                    </a:lnTo>
                    <a:lnTo>
                      <a:pt x="1" y="304"/>
                    </a:lnTo>
                    <a:lnTo>
                      <a:pt x="63" y="230"/>
                    </a:lnTo>
                    <a:close/>
                    <a:moveTo>
                      <a:pt x="373" y="1"/>
                    </a:moveTo>
                    <a:lnTo>
                      <a:pt x="331" y="15"/>
                    </a:lnTo>
                    <a:lnTo>
                      <a:pt x="249" y="70"/>
                    </a:lnTo>
                    <a:lnTo>
                      <a:pt x="180" y="111"/>
                    </a:lnTo>
                    <a:lnTo>
                      <a:pt x="125" y="153"/>
                    </a:lnTo>
                    <a:lnTo>
                      <a:pt x="70" y="221"/>
                    </a:lnTo>
                    <a:lnTo>
                      <a:pt x="63" y="230"/>
                    </a:lnTo>
                    <a:lnTo>
                      <a:pt x="125" y="180"/>
                    </a:lnTo>
                    <a:lnTo>
                      <a:pt x="235" y="97"/>
                    </a:lnTo>
                    <a:lnTo>
                      <a:pt x="304" y="56"/>
                    </a:lnTo>
                    <a:lnTo>
                      <a:pt x="345" y="42"/>
                    </a:lnTo>
                    <a:lnTo>
                      <a:pt x="497" y="56"/>
                    </a:lnTo>
                    <a:lnTo>
                      <a:pt x="635" y="70"/>
                    </a:lnTo>
                    <a:lnTo>
                      <a:pt x="759" y="97"/>
                    </a:lnTo>
                    <a:lnTo>
                      <a:pt x="883" y="139"/>
                    </a:lnTo>
                    <a:lnTo>
                      <a:pt x="993" y="194"/>
                    </a:lnTo>
                    <a:lnTo>
                      <a:pt x="1089" y="249"/>
                    </a:lnTo>
                    <a:lnTo>
                      <a:pt x="1186" y="318"/>
                    </a:lnTo>
                    <a:lnTo>
                      <a:pt x="1268" y="387"/>
                    </a:lnTo>
                    <a:lnTo>
                      <a:pt x="1420" y="525"/>
                    </a:lnTo>
                    <a:lnTo>
                      <a:pt x="1530" y="662"/>
                    </a:lnTo>
                    <a:lnTo>
                      <a:pt x="1682" y="869"/>
                    </a:lnTo>
                    <a:lnTo>
                      <a:pt x="1820" y="869"/>
                    </a:lnTo>
                    <a:lnTo>
                      <a:pt x="1737" y="731"/>
                    </a:lnTo>
                    <a:lnTo>
                      <a:pt x="1613" y="580"/>
                    </a:lnTo>
                    <a:lnTo>
                      <a:pt x="1448" y="428"/>
                    </a:lnTo>
                    <a:lnTo>
                      <a:pt x="1351" y="345"/>
                    </a:lnTo>
                    <a:lnTo>
                      <a:pt x="1241" y="263"/>
                    </a:lnTo>
                    <a:lnTo>
                      <a:pt x="1131" y="194"/>
                    </a:lnTo>
                    <a:lnTo>
                      <a:pt x="993" y="125"/>
                    </a:lnTo>
                    <a:lnTo>
                      <a:pt x="855" y="70"/>
                    </a:lnTo>
                    <a:lnTo>
                      <a:pt x="704" y="29"/>
                    </a:lnTo>
                    <a:lnTo>
                      <a:pt x="538" y="15"/>
                    </a:lnTo>
                    <a:lnTo>
                      <a:pt x="373" y="1"/>
                    </a:lnTo>
                    <a:close/>
                  </a:path>
                </a:pathLst>
              </a:custGeom>
              <a:solidFill>
                <a:srgbClr val="EFB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217;p24">
                <a:extLst>
                  <a:ext uri="{FF2B5EF4-FFF2-40B4-BE49-F238E27FC236}">
                    <a16:creationId xmlns:a16="http://schemas.microsoft.com/office/drawing/2014/main" id="{64295C94-FC17-A1EE-8BA2-08E6C2933BDD}"/>
                  </a:ext>
                </a:extLst>
              </p:cNvPr>
              <p:cNvSpPr/>
              <p:nvPr/>
            </p:nvSpPr>
            <p:spPr>
              <a:xfrm flipH="1">
                <a:off x="1839371" y="2444658"/>
                <a:ext cx="4786" cy="5907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90" extrusionOk="0">
                    <a:moveTo>
                      <a:pt x="111" y="0"/>
                    </a:moveTo>
                    <a:lnTo>
                      <a:pt x="70" y="14"/>
                    </a:lnTo>
                    <a:lnTo>
                      <a:pt x="42" y="41"/>
                    </a:lnTo>
                    <a:lnTo>
                      <a:pt x="15" y="96"/>
                    </a:lnTo>
                    <a:lnTo>
                      <a:pt x="1" y="152"/>
                    </a:lnTo>
                    <a:lnTo>
                      <a:pt x="15" y="207"/>
                    </a:lnTo>
                    <a:lnTo>
                      <a:pt x="42" y="248"/>
                    </a:lnTo>
                    <a:lnTo>
                      <a:pt x="83" y="289"/>
                    </a:lnTo>
                    <a:lnTo>
                      <a:pt x="125" y="289"/>
                    </a:lnTo>
                    <a:lnTo>
                      <a:pt x="166" y="276"/>
                    </a:lnTo>
                    <a:lnTo>
                      <a:pt x="194" y="248"/>
                    </a:lnTo>
                    <a:lnTo>
                      <a:pt x="221" y="193"/>
                    </a:lnTo>
                    <a:lnTo>
                      <a:pt x="235" y="138"/>
                    </a:lnTo>
                    <a:lnTo>
                      <a:pt x="221" y="83"/>
                    </a:lnTo>
                    <a:lnTo>
                      <a:pt x="194" y="41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218;p24">
                <a:extLst>
                  <a:ext uri="{FF2B5EF4-FFF2-40B4-BE49-F238E27FC236}">
                    <a16:creationId xmlns:a16="http://schemas.microsoft.com/office/drawing/2014/main" id="{C5C4A602-D384-D3D6-D4C1-590D5AB3F616}"/>
                  </a:ext>
                </a:extLst>
              </p:cNvPr>
              <p:cNvSpPr/>
              <p:nvPr/>
            </p:nvSpPr>
            <p:spPr>
              <a:xfrm flipH="1">
                <a:off x="1805398" y="2348116"/>
                <a:ext cx="176545" cy="86725"/>
              </a:xfrm>
              <a:custGeom>
                <a:avLst/>
                <a:gdLst/>
                <a:ahLst/>
                <a:cxnLst/>
                <a:rect l="l" t="t" r="r" b="b"/>
                <a:pathLst>
                  <a:path w="8668" h="4258" extrusionOk="0">
                    <a:moveTo>
                      <a:pt x="4740" y="0"/>
                    </a:moveTo>
                    <a:lnTo>
                      <a:pt x="4575" y="14"/>
                    </a:lnTo>
                    <a:lnTo>
                      <a:pt x="4148" y="55"/>
                    </a:lnTo>
                    <a:lnTo>
                      <a:pt x="3845" y="97"/>
                    </a:lnTo>
                    <a:lnTo>
                      <a:pt x="3514" y="152"/>
                    </a:lnTo>
                    <a:lnTo>
                      <a:pt x="3142" y="221"/>
                    </a:lnTo>
                    <a:lnTo>
                      <a:pt x="2756" y="317"/>
                    </a:lnTo>
                    <a:lnTo>
                      <a:pt x="2357" y="427"/>
                    </a:lnTo>
                    <a:lnTo>
                      <a:pt x="1943" y="565"/>
                    </a:lnTo>
                    <a:lnTo>
                      <a:pt x="1558" y="744"/>
                    </a:lnTo>
                    <a:lnTo>
                      <a:pt x="1365" y="841"/>
                    </a:lnTo>
                    <a:lnTo>
                      <a:pt x="1172" y="937"/>
                    </a:lnTo>
                    <a:lnTo>
                      <a:pt x="993" y="1047"/>
                    </a:lnTo>
                    <a:lnTo>
                      <a:pt x="813" y="1171"/>
                    </a:lnTo>
                    <a:lnTo>
                      <a:pt x="648" y="1309"/>
                    </a:lnTo>
                    <a:lnTo>
                      <a:pt x="497" y="1447"/>
                    </a:lnTo>
                    <a:lnTo>
                      <a:pt x="359" y="1585"/>
                    </a:lnTo>
                    <a:lnTo>
                      <a:pt x="221" y="1750"/>
                    </a:lnTo>
                    <a:lnTo>
                      <a:pt x="111" y="1915"/>
                    </a:lnTo>
                    <a:lnTo>
                      <a:pt x="1" y="2095"/>
                    </a:lnTo>
                    <a:lnTo>
                      <a:pt x="193" y="2026"/>
                    </a:lnTo>
                    <a:lnTo>
                      <a:pt x="414" y="1971"/>
                    </a:lnTo>
                    <a:lnTo>
                      <a:pt x="703" y="1888"/>
                    </a:lnTo>
                    <a:lnTo>
                      <a:pt x="1075" y="1819"/>
                    </a:lnTo>
                    <a:lnTo>
                      <a:pt x="1489" y="1764"/>
                    </a:lnTo>
                    <a:lnTo>
                      <a:pt x="1723" y="1736"/>
                    </a:lnTo>
                    <a:lnTo>
                      <a:pt x="1971" y="1723"/>
                    </a:lnTo>
                    <a:lnTo>
                      <a:pt x="2481" y="1723"/>
                    </a:lnTo>
                    <a:lnTo>
                      <a:pt x="2756" y="1750"/>
                    </a:lnTo>
                    <a:lnTo>
                      <a:pt x="3046" y="1778"/>
                    </a:lnTo>
                    <a:lnTo>
                      <a:pt x="3335" y="1819"/>
                    </a:lnTo>
                    <a:lnTo>
                      <a:pt x="3624" y="1874"/>
                    </a:lnTo>
                    <a:lnTo>
                      <a:pt x="3927" y="1957"/>
                    </a:lnTo>
                    <a:lnTo>
                      <a:pt x="4231" y="2039"/>
                    </a:lnTo>
                    <a:lnTo>
                      <a:pt x="4534" y="2150"/>
                    </a:lnTo>
                    <a:lnTo>
                      <a:pt x="4837" y="2287"/>
                    </a:lnTo>
                    <a:lnTo>
                      <a:pt x="5154" y="2439"/>
                    </a:lnTo>
                    <a:lnTo>
                      <a:pt x="5457" y="2618"/>
                    </a:lnTo>
                    <a:lnTo>
                      <a:pt x="5774" y="2825"/>
                    </a:lnTo>
                    <a:lnTo>
                      <a:pt x="6077" y="3045"/>
                    </a:lnTo>
                    <a:lnTo>
                      <a:pt x="6394" y="3307"/>
                    </a:lnTo>
                    <a:lnTo>
                      <a:pt x="6683" y="3596"/>
                    </a:lnTo>
                    <a:lnTo>
                      <a:pt x="6986" y="3900"/>
                    </a:lnTo>
                    <a:lnTo>
                      <a:pt x="7276" y="4258"/>
                    </a:lnTo>
                    <a:lnTo>
                      <a:pt x="7234" y="4161"/>
                    </a:lnTo>
                    <a:lnTo>
                      <a:pt x="7179" y="4037"/>
                    </a:lnTo>
                    <a:lnTo>
                      <a:pt x="7096" y="3900"/>
                    </a:lnTo>
                    <a:lnTo>
                      <a:pt x="6986" y="3720"/>
                    </a:lnTo>
                    <a:lnTo>
                      <a:pt x="6835" y="3514"/>
                    </a:lnTo>
                    <a:lnTo>
                      <a:pt x="6642" y="3293"/>
                    </a:lnTo>
                    <a:lnTo>
                      <a:pt x="6407" y="3059"/>
                    </a:lnTo>
                    <a:lnTo>
                      <a:pt x="6146" y="2811"/>
                    </a:lnTo>
                    <a:lnTo>
                      <a:pt x="5815" y="2563"/>
                    </a:lnTo>
                    <a:lnTo>
                      <a:pt x="5636" y="2439"/>
                    </a:lnTo>
                    <a:lnTo>
                      <a:pt x="5443" y="2315"/>
                    </a:lnTo>
                    <a:lnTo>
                      <a:pt x="5236" y="2205"/>
                    </a:lnTo>
                    <a:lnTo>
                      <a:pt x="5016" y="2081"/>
                    </a:lnTo>
                    <a:lnTo>
                      <a:pt x="4768" y="1971"/>
                    </a:lnTo>
                    <a:lnTo>
                      <a:pt x="4520" y="1860"/>
                    </a:lnTo>
                    <a:lnTo>
                      <a:pt x="4258" y="1750"/>
                    </a:lnTo>
                    <a:lnTo>
                      <a:pt x="3969" y="1654"/>
                    </a:lnTo>
                    <a:lnTo>
                      <a:pt x="3679" y="1557"/>
                    </a:lnTo>
                    <a:lnTo>
                      <a:pt x="3362" y="1475"/>
                    </a:lnTo>
                    <a:lnTo>
                      <a:pt x="3018" y="1392"/>
                    </a:lnTo>
                    <a:lnTo>
                      <a:pt x="2674" y="1323"/>
                    </a:lnTo>
                    <a:lnTo>
                      <a:pt x="3032" y="1323"/>
                    </a:lnTo>
                    <a:lnTo>
                      <a:pt x="3294" y="1337"/>
                    </a:lnTo>
                    <a:lnTo>
                      <a:pt x="3610" y="1378"/>
                    </a:lnTo>
                    <a:lnTo>
                      <a:pt x="3983" y="1419"/>
                    </a:lnTo>
                    <a:lnTo>
                      <a:pt x="4382" y="1502"/>
                    </a:lnTo>
                    <a:lnTo>
                      <a:pt x="4823" y="1612"/>
                    </a:lnTo>
                    <a:lnTo>
                      <a:pt x="5278" y="1750"/>
                    </a:lnTo>
                    <a:lnTo>
                      <a:pt x="5512" y="1847"/>
                    </a:lnTo>
                    <a:lnTo>
                      <a:pt x="5746" y="1943"/>
                    </a:lnTo>
                    <a:lnTo>
                      <a:pt x="5994" y="2053"/>
                    </a:lnTo>
                    <a:lnTo>
                      <a:pt x="6228" y="2163"/>
                    </a:lnTo>
                    <a:lnTo>
                      <a:pt x="6463" y="2301"/>
                    </a:lnTo>
                    <a:lnTo>
                      <a:pt x="6697" y="2453"/>
                    </a:lnTo>
                    <a:lnTo>
                      <a:pt x="6931" y="2618"/>
                    </a:lnTo>
                    <a:lnTo>
                      <a:pt x="7165" y="2783"/>
                    </a:lnTo>
                    <a:lnTo>
                      <a:pt x="7386" y="2976"/>
                    </a:lnTo>
                    <a:lnTo>
                      <a:pt x="7606" y="3183"/>
                    </a:lnTo>
                    <a:lnTo>
                      <a:pt x="7827" y="3417"/>
                    </a:lnTo>
                    <a:lnTo>
                      <a:pt x="8020" y="3652"/>
                    </a:lnTo>
                    <a:lnTo>
                      <a:pt x="8226" y="3913"/>
                    </a:lnTo>
                    <a:lnTo>
                      <a:pt x="8405" y="4189"/>
                    </a:lnTo>
                    <a:lnTo>
                      <a:pt x="8378" y="4106"/>
                    </a:lnTo>
                    <a:lnTo>
                      <a:pt x="8295" y="3872"/>
                    </a:lnTo>
                    <a:lnTo>
                      <a:pt x="8226" y="3693"/>
                    </a:lnTo>
                    <a:lnTo>
                      <a:pt x="8130" y="3514"/>
                    </a:lnTo>
                    <a:lnTo>
                      <a:pt x="8020" y="3293"/>
                    </a:lnTo>
                    <a:lnTo>
                      <a:pt x="7882" y="3059"/>
                    </a:lnTo>
                    <a:lnTo>
                      <a:pt x="7730" y="2825"/>
                    </a:lnTo>
                    <a:lnTo>
                      <a:pt x="7537" y="2563"/>
                    </a:lnTo>
                    <a:lnTo>
                      <a:pt x="7317" y="2301"/>
                    </a:lnTo>
                    <a:lnTo>
                      <a:pt x="7083" y="2053"/>
                    </a:lnTo>
                    <a:lnTo>
                      <a:pt x="6807" y="1791"/>
                    </a:lnTo>
                    <a:lnTo>
                      <a:pt x="6490" y="1543"/>
                    </a:lnTo>
                    <a:lnTo>
                      <a:pt x="6159" y="1309"/>
                    </a:lnTo>
                    <a:lnTo>
                      <a:pt x="5967" y="1199"/>
                    </a:lnTo>
                    <a:lnTo>
                      <a:pt x="5774" y="1089"/>
                    </a:lnTo>
                    <a:lnTo>
                      <a:pt x="5774" y="1089"/>
                    </a:lnTo>
                    <a:lnTo>
                      <a:pt x="5856" y="1130"/>
                    </a:lnTo>
                    <a:lnTo>
                      <a:pt x="6077" y="1227"/>
                    </a:lnTo>
                    <a:lnTo>
                      <a:pt x="6421" y="1406"/>
                    </a:lnTo>
                    <a:lnTo>
                      <a:pt x="6835" y="1654"/>
                    </a:lnTo>
                    <a:lnTo>
                      <a:pt x="7069" y="1791"/>
                    </a:lnTo>
                    <a:lnTo>
                      <a:pt x="7303" y="1957"/>
                    </a:lnTo>
                    <a:lnTo>
                      <a:pt x="7537" y="2136"/>
                    </a:lnTo>
                    <a:lnTo>
                      <a:pt x="7785" y="2343"/>
                    </a:lnTo>
                    <a:lnTo>
                      <a:pt x="8020" y="2549"/>
                    </a:lnTo>
                    <a:lnTo>
                      <a:pt x="8254" y="2783"/>
                    </a:lnTo>
                    <a:lnTo>
                      <a:pt x="8460" y="3031"/>
                    </a:lnTo>
                    <a:lnTo>
                      <a:pt x="8667" y="3293"/>
                    </a:lnTo>
                    <a:lnTo>
                      <a:pt x="8626" y="3183"/>
                    </a:lnTo>
                    <a:lnTo>
                      <a:pt x="8488" y="2894"/>
                    </a:lnTo>
                    <a:lnTo>
                      <a:pt x="8378" y="2687"/>
                    </a:lnTo>
                    <a:lnTo>
                      <a:pt x="8240" y="2467"/>
                    </a:lnTo>
                    <a:lnTo>
                      <a:pt x="8075" y="2205"/>
                    </a:lnTo>
                    <a:lnTo>
                      <a:pt x="7868" y="1943"/>
                    </a:lnTo>
                    <a:lnTo>
                      <a:pt x="7620" y="1667"/>
                    </a:lnTo>
                    <a:lnTo>
                      <a:pt x="7344" y="1392"/>
                    </a:lnTo>
                    <a:lnTo>
                      <a:pt x="7014" y="1116"/>
                    </a:lnTo>
                    <a:lnTo>
                      <a:pt x="6848" y="979"/>
                    </a:lnTo>
                    <a:lnTo>
                      <a:pt x="6656" y="855"/>
                    </a:lnTo>
                    <a:lnTo>
                      <a:pt x="6463" y="717"/>
                    </a:lnTo>
                    <a:lnTo>
                      <a:pt x="6256" y="593"/>
                    </a:lnTo>
                    <a:lnTo>
                      <a:pt x="6035" y="483"/>
                    </a:lnTo>
                    <a:lnTo>
                      <a:pt x="5801" y="372"/>
                    </a:lnTo>
                    <a:lnTo>
                      <a:pt x="5553" y="262"/>
                    </a:lnTo>
                    <a:lnTo>
                      <a:pt x="5291" y="166"/>
                    </a:lnTo>
                    <a:lnTo>
                      <a:pt x="5030" y="83"/>
                    </a:lnTo>
                    <a:lnTo>
                      <a:pt x="47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219;p24">
                <a:extLst>
                  <a:ext uri="{FF2B5EF4-FFF2-40B4-BE49-F238E27FC236}">
                    <a16:creationId xmlns:a16="http://schemas.microsoft.com/office/drawing/2014/main" id="{80D8361B-C735-BF35-FC03-EEEA624AF1F2}"/>
                  </a:ext>
                </a:extLst>
              </p:cNvPr>
              <p:cNvSpPr/>
              <p:nvPr/>
            </p:nvSpPr>
            <p:spPr>
              <a:xfrm flipH="1">
                <a:off x="1911757" y="2408159"/>
                <a:ext cx="65685" cy="1602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787" extrusionOk="0">
                    <a:moveTo>
                      <a:pt x="1419" y="1"/>
                    </a:moveTo>
                    <a:lnTo>
                      <a:pt x="1157" y="15"/>
                    </a:lnTo>
                    <a:lnTo>
                      <a:pt x="923" y="56"/>
                    </a:lnTo>
                    <a:lnTo>
                      <a:pt x="703" y="111"/>
                    </a:lnTo>
                    <a:lnTo>
                      <a:pt x="510" y="166"/>
                    </a:lnTo>
                    <a:lnTo>
                      <a:pt x="331" y="221"/>
                    </a:lnTo>
                    <a:lnTo>
                      <a:pt x="96" y="332"/>
                    </a:lnTo>
                    <a:lnTo>
                      <a:pt x="0" y="373"/>
                    </a:lnTo>
                    <a:lnTo>
                      <a:pt x="0" y="373"/>
                    </a:lnTo>
                    <a:lnTo>
                      <a:pt x="179" y="318"/>
                    </a:lnTo>
                    <a:lnTo>
                      <a:pt x="358" y="263"/>
                    </a:lnTo>
                    <a:lnTo>
                      <a:pt x="703" y="194"/>
                    </a:lnTo>
                    <a:lnTo>
                      <a:pt x="1020" y="166"/>
                    </a:lnTo>
                    <a:lnTo>
                      <a:pt x="1337" y="152"/>
                    </a:lnTo>
                    <a:lnTo>
                      <a:pt x="1612" y="166"/>
                    </a:lnTo>
                    <a:lnTo>
                      <a:pt x="1888" y="207"/>
                    </a:lnTo>
                    <a:lnTo>
                      <a:pt x="2122" y="263"/>
                    </a:lnTo>
                    <a:lnTo>
                      <a:pt x="2342" y="332"/>
                    </a:lnTo>
                    <a:lnTo>
                      <a:pt x="2549" y="400"/>
                    </a:lnTo>
                    <a:lnTo>
                      <a:pt x="2714" y="483"/>
                    </a:lnTo>
                    <a:lnTo>
                      <a:pt x="2866" y="552"/>
                    </a:lnTo>
                    <a:lnTo>
                      <a:pt x="2990" y="635"/>
                    </a:lnTo>
                    <a:lnTo>
                      <a:pt x="3169" y="745"/>
                    </a:lnTo>
                    <a:lnTo>
                      <a:pt x="3224" y="786"/>
                    </a:lnTo>
                    <a:lnTo>
                      <a:pt x="3114" y="662"/>
                    </a:lnTo>
                    <a:lnTo>
                      <a:pt x="2990" y="538"/>
                    </a:lnTo>
                    <a:lnTo>
                      <a:pt x="2866" y="428"/>
                    </a:lnTo>
                    <a:lnTo>
                      <a:pt x="2742" y="345"/>
                    </a:lnTo>
                    <a:lnTo>
                      <a:pt x="2604" y="263"/>
                    </a:lnTo>
                    <a:lnTo>
                      <a:pt x="2480" y="194"/>
                    </a:lnTo>
                    <a:lnTo>
                      <a:pt x="2342" y="139"/>
                    </a:lnTo>
                    <a:lnTo>
                      <a:pt x="2218" y="97"/>
                    </a:lnTo>
                    <a:lnTo>
                      <a:pt x="2081" y="56"/>
                    </a:lnTo>
                    <a:lnTo>
                      <a:pt x="1943" y="28"/>
                    </a:lnTo>
                    <a:lnTo>
                      <a:pt x="168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220;p24">
                <a:extLst>
                  <a:ext uri="{FF2B5EF4-FFF2-40B4-BE49-F238E27FC236}">
                    <a16:creationId xmlns:a16="http://schemas.microsoft.com/office/drawing/2014/main" id="{53AFB780-3DB3-1A2C-89D6-6A66814339A5}"/>
                  </a:ext>
                </a:extLst>
              </p:cNvPr>
              <p:cNvSpPr/>
              <p:nvPr/>
            </p:nvSpPr>
            <p:spPr>
              <a:xfrm flipH="1">
                <a:off x="1954691" y="2473274"/>
                <a:ext cx="30612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144" extrusionOk="0">
                    <a:moveTo>
                      <a:pt x="510" y="0"/>
                    </a:moveTo>
                    <a:lnTo>
                      <a:pt x="372" y="14"/>
                    </a:lnTo>
                    <a:lnTo>
                      <a:pt x="262" y="56"/>
                    </a:lnTo>
                    <a:lnTo>
                      <a:pt x="166" y="124"/>
                    </a:lnTo>
                    <a:lnTo>
                      <a:pt x="83" y="207"/>
                    </a:lnTo>
                    <a:lnTo>
                      <a:pt x="28" y="304"/>
                    </a:lnTo>
                    <a:lnTo>
                      <a:pt x="0" y="414"/>
                    </a:lnTo>
                    <a:lnTo>
                      <a:pt x="14" y="524"/>
                    </a:lnTo>
                    <a:lnTo>
                      <a:pt x="42" y="634"/>
                    </a:lnTo>
                    <a:lnTo>
                      <a:pt x="110" y="744"/>
                    </a:lnTo>
                    <a:lnTo>
                      <a:pt x="193" y="841"/>
                    </a:lnTo>
                    <a:lnTo>
                      <a:pt x="303" y="937"/>
                    </a:lnTo>
                    <a:lnTo>
                      <a:pt x="427" y="1020"/>
                    </a:lnTo>
                    <a:lnTo>
                      <a:pt x="565" y="1075"/>
                    </a:lnTo>
                    <a:lnTo>
                      <a:pt x="717" y="1130"/>
                    </a:lnTo>
                    <a:lnTo>
                      <a:pt x="868" y="1144"/>
                    </a:lnTo>
                    <a:lnTo>
                      <a:pt x="1006" y="1144"/>
                    </a:lnTo>
                    <a:lnTo>
                      <a:pt x="1144" y="1116"/>
                    </a:lnTo>
                    <a:lnTo>
                      <a:pt x="1254" y="1075"/>
                    </a:lnTo>
                    <a:lnTo>
                      <a:pt x="1350" y="1020"/>
                    </a:lnTo>
                    <a:lnTo>
                      <a:pt x="1433" y="937"/>
                    </a:lnTo>
                    <a:lnTo>
                      <a:pt x="1488" y="841"/>
                    </a:lnTo>
                    <a:lnTo>
                      <a:pt x="1502" y="731"/>
                    </a:lnTo>
                    <a:lnTo>
                      <a:pt x="1502" y="620"/>
                    </a:lnTo>
                    <a:lnTo>
                      <a:pt x="1461" y="510"/>
                    </a:lnTo>
                    <a:lnTo>
                      <a:pt x="1406" y="400"/>
                    </a:lnTo>
                    <a:lnTo>
                      <a:pt x="1323" y="304"/>
                    </a:lnTo>
                    <a:lnTo>
                      <a:pt x="1213" y="207"/>
                    </a:lnTo>
                    <a:lnTo>
                      <a:pt x="1089" y="124"/>
                    </a:lnTo>
                    <a:lnTo>
                      <a:pt x="951" y="69"/>
                    </a:lnTo>
                    <a:lnTo>
                      <a:pt x="799" y="14"/>
                    </a:lnTo>
                    <a:lnTo>
                      <a:pt x="648" y="0"/>
                    </a:lnTo>
                    <a:close/>
                  </a:path>
                </a:pathLst>
              </a:custGeom>
              <a:solidFill>
                <a:srgbClr val="EFB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221;p24">
                <a:extLst>
                  <a:ext uri="{FF2B5EF4-FFF2-40B4-BE49-F238E27FC236}">
                    <a16:creationId xmlns:a16="http://schemas.microsoft.com/office/drawing/2014/main" id="{EB14DD73-03A3-6EC3-F2B9-8D1541D609C2}"/>
                  </a:ext>
                </a:extLst>
              </p:cNvPr>
              <p:cNvSpPr/>
              <p:nvPr/>
            </p:nvSpPr>
            <p:spPr>
              <a:xfrm flipH="1">
                <a:off x="1801752" y="2471583"/>
                <a:ext cx="30612" cy="23606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159" extrusionOk="0">
                    <a:moveTo>
                      <a:pt x="855" y="1"/>
                    </a:moveTo>
                    <a:lnTo>
                      <a:pt x="703" y="28"/>
                    </a:lnTo>
                    <a:lnTo>
                      <a:pt x="552" y="70"/>
                    </a:lnTo>
                    <a:lnTo>
                      <a:pt x="414" y="139"/>
                    </a:lnTo>
                    <a:lnTo>
                      <a:pt x="290" y="221"/>
                    </a:lnTo>
                    <a:lnTo>
                      <a:pt x="180" y="318"/>
                    </a:lnTo>
                    <a:lnTo>
                      <a:pt x="97" y="414"/>
                    </a:lnTo>
                    <a:lnTo>
                      <a:pt x="42" y="524"/>
                    </a:lnTo>
                    <a:lnTo>
                      <a:pt x="0" y="635"/>
                    </a:lnTo>
                    <a:lnTo>
                      <a:pt x="0" y="745"/>
                    </a:lnTo>
                    <a:lnTo>
                      <a:pt x="14" y="855"/>
                    </a:lnTo>
                    <a:lnTo>
                      <a:pt x="69" y="951"/>
                    </a:lnTo>
                    <a:lnTo>
                      <a:pt x="152" y="1034"/>
                    </a:lnTo>
                    <a:lnTo>
                      <a:pt x="248" y="1089"/>
                    </a:lnTo>
                    <a:lnTo>
                      <a:pt x="359" y="1131"/>
                    </a:lnTo>
                    <a:lnTo>
                      <a:pt x="496" y="1158"/>
                    </a:lnTo>
                    <a:lnTo>
                      <a:pt x="634" y="1158"/>
                    </a:lnTo>
                    <a:lnTo>
                      <a:pt x="786" y="1131"/>
                    </a:lnTo>
                    <a:lnTo>
                      <a:pt x="937" y="1089"/>
                    </a:lnTo>
                    <a:lnTo>
                      <a:pt x="1075" y="1020"/>
                    </a:lnTo>
                    <a:lnTo>
                      <a:pt x="1199" y="938"/>
                    </a:lnTo>
                    <a:lnTo>
                      <a:pt x="1309" y="855"/>
                    </a:lnTo>
                    <a:lnTo>
                      <a:pt x="1392" y="745"/>
                    </a:lnTo>
                    <a:lnTo>
                      <a:pt x="1461" y="635"/>
                    </a:lnTo>
                    <a:lnTo>
                      <a:pt x="1488" y="524"/>
                    </a:lnTo>
                    <a:lnTo>
                      <a:pt x="1502" y="414"/>
                    </a:lnTo>
                    <a:lnTo>
                      <a:pt x="1475" y="304"/>
                    </a:lnTo>
                    <a:lnTo>
                      <a:pt x="1420" y="207"/>
                    </a:lnTo>
                    <a:lnTo>
                      <a:pt x="1337" y="125"/>
                    </a:lnTo>
                    <a:lnTo>
                      <a:pt x="1240" y="70"/>
                    </a:lnTo>
                    <a:lnTo>
                      <a:pt x="1130" y="28"/>
                    </a:lnTo>
                    <a:lnTo>
                      <a:pt x="992" y="1"/>
                    </a:lnTo>
                    <a:close/>
                  </a:path>
                </a:pathLst>
              </a:custGeom>
              <a:solidFill>
                <a:srgbClr val="EFB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22;p24">
                <a:extLst>
                  <a:ext uri="{FF2B5EF4-FFF2-40B4-BE49-F238E27FC236}">
                    <a16:creationId xmlns:a16="http://schemas.microsoft.com/office/drawing/2014/main" id="{D581FF97-23F6-599A-374C-B0C500C83A93}"/>
                  </a:ext>
                </a:extLst>
              </p:cNvPr>
              <p:cNvSpPr/>
              <p:nvPr/>
            </p:nvSpPr>
            <p:spPr>
              <a:xfrm flipH="1">
                <a:off x="1562108" y="2752492"/>
                <a:ext cx="144528" cy="412544"/>
              </a:xfrm>
              <a:custGeom>
                <a:avLst/>
                <a:gdLst/>
                <a:ahLst/>
                <a:cxnLst/>
                <a:rect l="l" t="t" r="r" b="b"/>
                <a:pathLst>
                  <a:path w="7096" h="20255" extrusionOk="0">
                    <a:moveTo>
                      <a:pt x="289" y="1"/>
                    </a:moveTo>
                    <a:lnTo>
                      <a:pt x="0" y="6573"/>
                    </a:lnTo>
                    <a:lnTo>
                      <a:pt x="372" y="6973"/>
                    </a:lnTo>
                    <a:lnTo>
                      <a:pt x="703" y="7386"/>
                    </a:lnTo>
                    <a:lnTo>
                      <a:pt x="1034" y="7799"/>
                    </a:lnTo>
                    <a:lnTo>
                      <a:pt x="1337" y="8213"/>
                    </a:lnTo>
                    <a:lnTo>
                      <a:pt x="1612" y="8640"/>
                    </a:lnTo>
                    <a:lnTo>
                      <a:pt x="1874" y="9039"/>
                    </a:lnTo>
                    <a:lnTo>
                      <a:pt x="2108" y="9453"/>
                    </a:lnTo>
                    <a:lnTo>
                      <a:pt x="2329" y="9866"/>
                    </a:lnTo>
                    <a:lnTo>
                      <a:pt x="2535" y="10266"/>
                    </a:lnTo>
                    <a:lnTo>
                      <a:pt x="2714" y="10665"/>
                    </a:lnTo>
                    <a:lnTo>
                      <a:pt x="2894" y="11051"/>
                    </a:lnTo>
                    <a:lnTo>
                      <a:pt x="3045" y="11437"/>
                    </a:lnTo>
                    <a:lnTo>
                      <a:pt x="3183" y="11809"/>
                    </a:lnTo>
                    <a:lnTo>
                      <a:pt x="3307" y="12181"/>
                    </a:lnTo>
                    <a:lnTo>
                      <a:pt x="3431" y="12539"/>
                    </a:lnTo>
                    <a:lnTo>
                      <a:pt x="3527" y="12884"/>
                    </a:lnTo>
                    <a:lnTo>
                      <a:pt x="3693" y="13531"/>
                    </a:lnTo>
                    <a:lnTo>
                      <a:pt x="3817" y="14110"/>
                    </a:lnTo>
                    <a:lnTo>
                      <a:pt x="3899" y="14633"/>
                    </a:lnTo>
                    <a:lnTo>
                      <a:pt x="3968" y="15074"/>
                    </a:lnTo>
                    <a:lnTo>
                      <a:pt x="3996" y="15433"/>
                    </a:lnTo>
                    <a:lnTo>
                      <a:pt x="4023" y="15708"/>
                    </a:lnTo>
                    <a:lnTo>
                      <a:pt x="4023" y="15929"/>
                    </a:lnTo>
                    <a:lnTo>
                      <a:pt x="3899" y="16108"/>
                    </a:lnTo>
                    <a:lnTo>
                      <a:pt x="3748" y="16301"/>
                    </a:lnTo>
                    <a:lnTo>
                      <a:pt x="3583" y="16480"/>
                    </a:lnTo>
                    <a:lnTo>
                      <a:pt x="3403" y="16673"/>
                    </a:lnTo>
                    <a:lnTo>
                      <a:pt x="5525" y="20255"/>
                    </a:lnTo>
                    <a:lnTo>
                      <a:pt x="7096" y="19731"/>
                    </a:lnTo>
                    <a:lnTo>
                      <a:pt x="7055" y="18863"/>
                    </a:lnTo>
                    <a:lnTo>
                      <a:pt x="6986" y="17995"/>
                    </a:lnTo>
                    <a:lnTo>
                      <a:pt x="6889" y="17141"/>
                    </a:lnTo>
                    <a:lnTo>
                      <a:pt x="6779" y="16314"/>
                    </a:lnTo>
                    <a:lnTo>
                      <a:pt x="6655" y="15488"/>
                    </a:lnTo>
                    <a:lnTo>
                      <a:pt x="6504" y="14675"/>
                    </a:lnTo>
                    <a:lnTo>
                      <a:pt x="6338" y="13876"/>
                    </a:lnTo>
                    <a:lnTo>
                      <a:pt x="6159" y="13090"/>
                    </a:lnTo>
                    <a:lnTo>
                      <a:pt x="5966" y="12332"/>
                    </a:lnTo>
                    <a:lnTo>
                      <a:pt x="5760" y="11575"/>
                    </a:lnTo>
                    <a:lnTo>
                      <a:pt x="5539" y="10844"/>
                    </a:lnTo>
                    <a:lnTo>
                      <a:pt x="5305" y="10128"/>
                    </a:lnTo>
                    <a:lnTo>
                      <a:pt x="5071" y="9425"/>
                    </a:lnTo>
                    <a:lnTo>
                      <a:pt x="4823" y="8736"/>
                    </a:lnTo>
                    <a:lnTo>
                      <a:pt x="4561" y="8075"/>
                    </a:lnTo>
                    <a:lnTo>
                      <a:pt x="4299" y="7427"/>
                    </a:lnTo>
                    <a:lnTo>
                      <a:pt x="4037" y="6807"/>
                    </a:lnTo>
                    <a:lnTo>
                      <a:pt x="3775" y="6187"/>
                    </a:lnTo>
                    <a:lnTo>
                      <a:pt x="3500" y="5609"/>
                    </a:lnTo>
                    <a:lnTo>
                      <a:pt x="3224" y="5044"/>
                    </a:lnTo>
                    <a:lnTo>
                      <a:pt x="2949" y="4493"/>
                    </a:lnTo>
                    <a:lnTo>
                      <a:pt x="2687" y="3969"/>
                    </a:lnTo>
                    <a:lnTo>
                      <a:pt x="2150" y="2977"/>
                    </a:lnTo>
                    <a:lnTo>
                      <a:pt x="1626" y="2081"/>
                    </a:lnTo>
                    <a:lnTo>
                      <a:pt x="1144" y="1296"/>
                    </a:lnTo>
                    <a:lnTo>
                      <a:pt x="689" y="593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23;p24">
                <a:extLst>
                  <a:ext uri="{FF2B5EF4-FFF2-40B4-BE49-F238E27FC236}">
                    <a16:creationId xmlns:a16="http://schemas.microsoft.com/office/drawing/2014/main" id="{C1B5CA8C-76CC-909F-FA71-BD90C3DF46C6}"/>
                  </a:ext>
                </a:extLst>
              </p:cNvPr>
              <p:cNvSpPr/>
              <p:nvPr/>
            </p:nvSpPr>
            <p:spPr>
              <a:xfrm flipH="1">
                <a:off x="1594085" y="3092059"/>
                <a:ext cx="371870" cy="188318"/>
              </a:xfrm>
              <a:custGeom>
                <a:avLst/>
                <a:gdLst/>
                <a:ahLst/>
                <a:cxnLst/>
                <a:rect l="l" t="t" r="r" b="b"/>
                <a:pathLst>
                  <a:path w="18258" h="9246" extrusionOk="0">
                    <a:moveTo>
                      <a:pt x="16135" y="1"/>
                    </a:moveTo>
                    <a:lnTo>
                      <a:pt x="15777" y="317"/>
                    </a:lnTo>
                    <a:lnTo>
                      <a:pt x="15364" y="648"/>
                    </a:lnTo>
                    <a:lnTo>
                      <a:pt x="14909" y="965"/>
                    </a:lnTo>
                    <a:lnTo>
                      <a:pt x="14427" y="1296"/>
                    </a:lnTo>
                    <a:lnTo>
                      <a:pt x="13890" y="1626"/>
                    </a:lnTo>
                    <a:lnTo>
                      <a:pt x="13325" y="1957"/>
                    </a:lnTo>
                    <a:lnTo>
                      <a:pt x="12732" y="2288"/>
                    </a:lnTo>
                    <a:lnTo>
                      <a:pt x="12112" y="2605"/>
                    </a:lnTo>
                    <a:lnTo>
                      <a:pt x="11478" y="2922"/>
                    </a:lnTo>
                    <a:lnTo>
                      <a:pt x="10817" y="3238"/>
                    </a:lnTo>
                    <a:lnTo>
                      <a:pt x="10142" y="3555"/>
                    </a:lnTo>
                    <a:lnTo>
                      <a:pt x="9467" y="3858"/>
                    </a:lnTo>
                    <a:lnTo>
                      <a:pt x="8103" y="4451"/>
                    </a:lnTo>
                    <a:lnTo>
                      <a:pt x="6739" y="5002"/>
                    </a:lnTo>
                    <a:lnTo>
                      <a:pt x="5416" y="5512"/>
                    </a:lnTo>
                    <a:lnTo>
                      <a:pt x="4162" y="5980"/>
                    </a:lnTo>
                    <a:lnTo>
                      <a:pt x="3018" y="6394"/>
                    </a:lnTo>
                    <a:lnTo>
                      <a:pt x="2013" y="6752"/>
                    </a:lnTo>
                    <a:lnTo>
                      <a:pt x="538" y="7262"/>
                    </a:lnTo>
                    <a:lnTo>
                      <a:pt x="1" y="7441"/>
                    </a:lnTo>
                    <a:lnTo>
                      <a:pt x="1021" y="9246"/>
                    </a:lnTo>
                    <a:lnTo>
                      <a:pt x="18257" y="3583"/>
                    </a:lnTo>
                    <a:lnTo>
                      <a:pt x="161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4;p24">
                <a:extLst>
                  <a:ext uri="{FF2B5EF4-FFF2-40B4-BE49-F238E27FC236}">
                    <a16:creationId xmlns:a16="http://schemas.microsoft.com/office/drawing/2014/main" id="{F009758D-9547-7734-214A-44D66CB803EB}"/>
                  </a:ext>
                </a:extLst>
              </p:cNvPr>
              <p:cNvSpPr/>
              <p:nvPr/>
            </p:nvSpPr>
            <p:spPr>
              <a:xfrm flipH="1">
                <a:off x="1594085" y="3092059"/>
                <a:ext cx="371870" cy="188318"/>
              </a:xfrm>
              <a:custGeom>
                <a:avLst/>
                <a:gdLst/>
                <a:ahLst/>
                <a:cxnLst/>
                <a:rect l="l" t="t" r="r" b="b"/>
                <a:pathLst>
                  <a:path w="18258" h="9246" fill="none" extrusionOk="0">
                    <a:moveTo>
                      <a:pt x="1" y="7441"/>
                    </a:moveTo>
                    <a:lnTo>
                      <a:pt x="1" y="7441"/>
                    </a:lnTo>
                    <a:lnTo>
                      <a:pt x="538" y="7262"/>
                    </a:lnTo>
                    <a:lnTo>
                      <a:pt x="2013" y="6752"/>
                    </a:lnTo>
                    <a:lnTo>
                      <a:pt x="3018" y="6394"/>
                    </a:lnTo>
                    <a:lnTo>
                      <a:pt x="4162" y="5980"/>
                    </a:lnTo>
                    <a:lnTo>
                      <a:pt x="5416" y="5512"/>
                    </a:lnTo>
                    <a:lnTo>
                      <a:pt x="6739" y="5002"/>
                    </a:lnTo>
                    <a:lnTo>
                      <a:pt x="8103" y="4451"/>
                    </a:lnTo>
                    <a:lnTo>
                      <a:pt x="9467" y="3858"/>
                    </a:lnTo>
                    <a:lnTo>
                      <a:pt x="10142" y="3555"/>
                    </a:lnTo>
                    <a:lnTo>
                      <a:pt x="10817" y="3238"/>
                    </a:lnTo>
                    <a:lnTo>
                      <a:pt x="11478" y="2922"/>
                    </a:lnTo>
                    <a:lnTo>
                      <a:pt x="12112" y="2605"/>
                    </a:lnTo>
                    <a:lnTo>
                      <a:pt x="12732" y="2288"/>
                    </a:lnTo>
                    <a:lnTo>
                      <a:pt x="13325" y="1957"/>
                    </a:lnTo>
                    <a:lnTo>
                      <a:pt x="13890" y="1626"/>
                    </a:lnTo>
                    <a:lnTo>
                      <a:pt x="14427" y="1296"/>
                    </a:lnTo>
                    <a:lnTo>
                      <a:pt x="14909" y="965"/>
                    </a:lnTo>
                    <a:lnTo>
                      <a:pt x="15364" y="648"/>
                    </a:lnTo>
                    <a:lnTo>
                      <a:pt x="15777" y="317"/>
                    </a:lnTo>
                    <a:lnTo>
                      <a:pt x="16135" y="1"/>
                    </a:lnTo>
                    <a:lnTo>
                      <a:pt x="18257" y="3583"/>
                    </a:lnTo>
                    <a:lnTo>
                      <a:pt x="1021" y="9246"/>
                    </a:lnTo>
                    <a:lnTo>
                      <a:pt x="1" y="744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25;p24">
                <a:extLst>
                  <a:ext uri="{FF2B5EF4-FFF2-40B4-BE49-F238E27FC236}">
                    <a16:creationId xmlns:a16="http://schemas.microsoft.com/office/drawing/2014/main" id="{B769ACD8-2625-488B-0D0D-FE020F84A9E1}"/>
                  </a:ext>
                </a:extLst>
              </p:cNvPr>
              <p:cNvSpPr/>
              <p:nvPr/>
            </p:nvSpPr>
            <p:spPr>
              <a:xfrm flipH="1">
                <a:off x="1680525" y="2991036"/>
                <a:ext cx="442301" cy="230967"/>
              </a:xfrm>
              <a:custGeom>
                <a:avLst/>
                <a:gdLst/>
                <a:ahLst/>
                <a:cxnLst/>
                <a:rect l="l" t="t" r="r" b="b"/>
                <a:pathLst>
                  <a:path w="21716" h="11340" extrusionOk="0">
                    <a:moveTo>
                      <a:pt x="1" y="0"/>
                    </a:moveTo>
                    <a:lnTo>
                      <a:pt x="1" y="11340"/>
                    </a:lnTo>
                    <a:lnTo>
                      <a:pt x="21716" y="11340"/>
                    </a:lnTo>
                    <a:lnTo>
                      <a:pt x="21716" y="0"/>
                    </a:lnTo>
                    <a:close/>
                  </a:path>
                </a:pathLst>
              </a:custGeom>
              <a:solidFill>
                <a:srgbClr val="3C3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26;p24">
                <a:extLst>
                  <a:ext uri="{FF2B5EF4-FFF2-40B4-BE49-F238E27FC236}">
                    <a16:creationId xmlns:a16="http://schemas.microsoft.com/office/drawing/2014/main" id="{39EEA52A-20E0-2916-8173-F0C2F2E27BD1}"/>
                  </a:ext>
                </a:extLst>
              </p:cNvPr>
              <p:cNvSpPr/>
              <p:nvPr/>
            </p:nvSpPr>
            <p:spPr>
              <a:xfrm flipH="1">
                <a:off x="1680525" y="2991036"/>
                <a:ext cx="442301" cy="230967"/>
              </a:xfrm>
              <a:custGeom>
                <a:avLst/>
                <a:gdLst/>
                <a:ahLst/>
                <a:cxnLst/>
                <a:rect l="l" t="t" r="r" b="b"/>
                <a:pathLst>
                  <a:path w="21716" h="11340" fill="none" extrusionOk="0">
                    <a:moveTo>
                      <a:pt x="21716" y="11340"/>
                    </a:moveTo>
                    <a:lnTo>
                      <a:pt x="1" y="11340"/>
                    </a:lnTo>
                    <a:lnTo>
                      <a:pt x="1" y="0"/>
                    </a:lnTo>
                    <a:lnTo>
                      <a:pt x="21716" y="0"/>
                    </a:lnTo>
                    <a:lnTo>
                      <a:pt x="21716" y="1134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27;p24">
                <a:extLst>
                  <a:ext uri="{FF2B5EF4-FFF2-40B4-BE49-F238E27FC236}">
                    <a16:creationId xmlns:a16="http://schemas.microsoft.com/office/drawing/2014/main" id="{EE43411A-5495-4AF5-E4C4-2488FB128D56}"/>
                  </a:ext>
                </a:extLst>
              </p:cNvPr>
              <p:cNvSpPr/>
              <p:nvPr/>
            </p:nvSpPr>
            <p:spPr>
              <a:xfrm flipH="1">
                <a:off x="1680239" y="2946696"/>
                <a:ext cx="442586" cy="44646"/>
              </a:xfrm>
              <a:custGeom>
                <a:avLst/>
                <a:gdLst/>
                <a:ahLst/>
                <a:cxnLst/>
                <a:rect l="l" t="t" r="r" b="b"/>
                <a:pathLst>
                  <a:path w="21730" h="2192" extrusionOk="0">
                    <a:moveTo>
                      <a:pt x="1" y="0"/>
                    </a:moveTo>
                    <a:lnTo>
                      <a:pt x="1" y="2191"/>
                    </a:lnTo>
                    <a:lnTo>
                      <a:pt x="21729" y="2191"/>
                    </a:lnTo>
                    <a:lnTo>
                      <a:pt x="21729" y="0"/>
                    </a:lnTo>
                    <a:close/>
                  </a:path>
                </a:pathLst>
              </a:custGeom>
              <a:solidFill>
                <a:srgbClr val="3C3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28;p24">
                <a:extLst>
                  <a:ext uri="{FF2B5EF4-FFF2-40B4-BE49-F238E27FC236}">
                    <a16:creationId xmlns:a16="http://schemas.microsoft.com/office/drawing/2014/main" id="{1210BBDB-6F36-B61D-4D6F-21AB3374465B}"/>
                  </a:ext>
                </a:extLst>
              </p:cNvPr>
              <p:cNvSpPr/>
              <p:nvPr/>
            </p:nvSpPr>
            <p:spPr>
              <a:xfrm flipH="1">
                <a:off x="1680239" y="2946696"/>
                <a:ext cx="442586" cy="44646"/>
              </a:xfrm>
              <a:custGeom>
                <a:avLst/>
                <a:gdLst/>
                <a:ahLst/>
                <a:cxnLst/>
                <a:rect l="l" t="t" r="r" b="b"/>
                <a:pathLst>
                  <a:path w="21730" h="2192" fill="none" extrusionOk="0">
                    <a:moveTo>
                      <a:pt x="21729" y="2191"/>
                    </a:moveTo>
                    <a:lnTo>
                      <a:pt x="1" y="2191"/>
                    </a:lnTo>
                    <a:lnTo>
                      <a:pt x="1" y="0"/>
                    </a:lnTo>
                    <a:lnTo>
                      <a:pt x="21729" y="0"/>
                    </a:lnTo>
                    <a:lnTo>
                      <a:pt x="21729" y="21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29;p24">
                <a:extLst>
                  <a:ext uri="{FF2B5EF4-FFF2-40B4-BE49-F238E27FC236}">
                    <a16:creationId xmlns:a16="http://schemas.microsoft.com/office/drawing/2014/main" id="{BC495AD3-E6A5-A3B9-6AA1-A1E5A1EB62D5}"/>
                  </a:ext>
                </a:extLst>
              </p:cNvPr>
              <p:cNvSpPr/>
              <p:nvPr/>
            </p:nvSpPr>
            <p:spPr>
              <a:xfrm flipH="1">
                <a:off x="2047038" y="2946696"/>
                <a:ext cx="75787" cy="44646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2192" extrusionOk="0">
                    <a:moveTo>
                      <a:pt x="1" y="0"/>
                    </a:moveTo>
                    <a:lnTo>
                      <a:pt x="1062" y="2191"/>
                    </a:lnTo>
                    <a:lnTo>
                      <a:pt x="3721" y="2191"/>
                    </a:lnTo>
                    <a:lnTo>
                      <a:pt x="2701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30;p24">
                <a:extLst>
                  <a:ext uri="{FF2B5EF4-FFF2-40B4-BE49-F238E27FC236}">
                    <a16:creationId xmlns:a16="http://schemas.microsoft.com/office/drawing/2014/main" id="{7347BFA7-E7A4-2333-6AEB-E7853595DEA5}"/>
                  </a:ext>
                </a:extLst>
              </p:cNvPr>
              <p:cNvSpPr/>
              <p:nvPr/>
            </p:nvSpPr>
            <p:spPr>
              <a:xfrm flipH="1">
                <a:off x="1963959" y="2946696"/>
                <a:ext cx="75787" cy="44646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2192" extrusionOk="0">
                    <a:moveTo>
                      <a:pt x="0" y="0"/>
                    </a:moveTo>
                    <a:lnTo>
                      <a:pt x="1047" y="2191"/>
                    </a:lnTo>
                    <a:lnTo>
                      <a:pt x="3720" y="2191"/>
                    </a:lnTo>
                    <a:lnTo>
                      <a:pt x="2687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31;p24">
                <a:extLst>
                  <a:ext uri="{FF2B5EF4-FFF2-40B4-BE49-F238E27FC236}">
                    <a16:creationId xmlns:a16="http://schemas.microsoft.com/office/drawing/2014/main" id="{A6B18CE2-50DF-764B-175F-7E42DC2965E0}"/>
                  </a:ext>
                </a:extLst>
              </p:cNvPr>
              <p:cNvSpPr/>
              <p:nvPr/>
            </p:nvSpPr>
            <p:spPr>
              <a:xfrm flipH="1">
                <a:off x="1882020" y="2946696"/>
                <a:ext cx="75502" cy="44646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2192" extrusionOk="0">
                    <a:moveTo>
                      <a:pt x="0" y="0"/>
                    </a:moveTo>
                    <a:lnTo>
                      <a:pt x="1047" y="2191"/>
                    </a:lnTo>
                    <a:lnTo>
                      <a:pt x="3707" y="2191"/>
                    </a:lnTo>
                    <a:lnTo>
                      <a:pt x="2687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232;p24">
                <a:extLst>
                  <a:ext uri="{FF2B5EF4-FFF2-40B4-BE49-F238E27FC236}">
                    <a16:creationId xmlns:a16="http://schemas.microsoft.com/office/drawing/2014/main" id="{8C73CA58-A931-2942-6F61-D6F0958A8804}"/>
                  </a:ext>
                </a:extLst>
              </p:cNvPr>
              <p:cNvSpPr/>
              <p:nvPr/>
            </p:nvSpPr>
            <p:spPr>
              <a:xfrm flipH="1">
                <a:off x="1882020" y="2946696"/>
                <a:ext cx="75502" cy="44646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2192" fill="none" extrusionOk="0">
                    <a:moveTo>
                      <a:pt x="3707" y="2191"/>
                    </a:moveTo>
                    <a:lnTo>
                      <a:pt x="1047" y="2191"/>
                    </a:lnTo>
                    <a:lnTo>
                      <a:pt x="0" y="0"/>
                    </a:lnTo>
                    <a:lnTo>
                      <a:pt x="2687" y="0"/>
                    </a:lnTo>
                    <a:lnTo>
                      <a:pt x="3707" y="21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233;p24">
                <a:extLst>
                  <a:ext uri="{FF2B5EF4-FFF2-40B4-BE49-F238E27FC236}">
                    <a16:creationId xmlns:a16="http://schemas.microsoft.com/office/drawing/2014/main" id="{7B6C5216-87F4-6F8B-287E-098E67848955}"/>
                  </a:ext>
                </a:extLst>
              </p:cNvPr>
              <p:cNvSpPr/>
              <p:nvPr/>
            </p:nvSpPr>
            <p:spPr>
              <a:xfrm flipH="1">
                <a:off x="1802607" y="2946696"/>
                <a:ext cx="75787" cy="44646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2192" extrusionOk="0">
                    <a:moveTo>
                      <a:pt x="1" y="0"/>
                    </a:moveTo>
                    <a:lnTo>
                      <a:pt x="1048" y="2191"/>
                    </a:lnTo>
                    <a:lnTo>
                      <a:pt x="3721" y="2191"/>
                    </a:lnTo>
                    <a:lnTo>
                      <a:pt x="2701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234;p24">
                <a:extLst>
                  <a:ext uri="{FF2B5EF4-FFF2-40B4-BE49-F238E27FC236}">
                    <a16:creationId xmlns:a16="http://schemas.microsoft.com/office/drawing/2014/main" id="{E5FF35B2-F180-749D-9286-1CA3086E7D73}"/>
                  </a:ext>
                </a:extLst>
              </p:cNvPr>
              <p:cNvSpPr/>
              <p:nvPr/>
            </p:nvSpPr>
            <p:spPr>
              <a:xfrm flipH="1">
                <a:off x="1802607" y="2946696"/>
                <a:ext cx="75787" cy="44646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2192" fill="none" extrusionOk="0">
                    <a:moveTo>
                      <a:pt x="3721" y="2191"/>
                    </a:moveTo>
                    <a:lnTo>
                      <a:pt x="1048" y="2191"/>
                    </a:lnTo>
                    <a:lnTo>
                      <a:pt x="1" y="0"/>
                    </a:lnTo>
                    <a:lnTo>
                      <a:pt x="2701" y="0"/>
                    </a:lnTo>
                    <a:lnTo>
                      <a:pt x="3721" y="21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235;p24">
                <a:extLst>
                  <a:ext uri="{FF2B5EF4-FFF2-40B4-BE49-F238E27FC236}">
                    <a16:creationId xmlns:a16="http://schemas.microsoft.com/office/drawing/2014/main" id="{A9E270BF-773D-F1AA-7745-D786F90742EE}"/>
                  </a:ext>
                </a:extLst>
              </p:cNvPr>
              <p:cNvSpPr/>
              <p:nvPr/>
            </p:nvSpPr>
            <p:spPr>
              <a:xfrm flipH="1">
                <a:off x="1724579" y="2946696"/>
                <a:ext cx="75787" cy="44646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2192" extrusionOk="0">
                    <a:moveTo>
                      <a:pt x="0" y="0"/>
                    </a:moveTo>
                    <a:lnTo>
                      <a:pt x="1047" y="2191"/>
                    </a:lnTo>
                    <a:lnTo>
                      <a:pt x="3720" y="2191"/>
                    </a:lnTo>
                    <a:lnTo>
                      <a:pt x="2687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236;p24">
                <a:extLst>
                  <a:ext uri="{FF2B5EF4-FFF2-40B4-BE49-F238E27FC236}">
                    <a16:creationId xmlns:a16="http://schemas.microsoft.com/office/drawing/2014/main" id="{B9F71814-7A3C-2F77-6FAB-6B0D3D0C99F8}"/>
                  </a:ext>
                </a:extLst>
              </p:cNvPr>
              <p:cNvSpPr/>
              <p:nvPr/>
            </p:nvSpPr>
            <p:spPr>
              <a:xfrm flipH="1">
                <a:off x="1680525" y="2946696"/>
                <a:ext cx="37334" cy="44646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192" extrusionOk="0">
                    <a:moveTo>
                      <a:pt x="0" y="0"/>
                    </a:moveTo>
                    <a:lnTo>
                      <a:pt x="1047" y="2191"/>
                    </a:lnTo>
                    <a:lnTo>
                      <a:pt x="1833" y="219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237;p24">
                <a:extLst>
                  <a:ext uri="{FF2B5EF4-FFF2-40B4-BE49-F238E27FC236}">
                    <a16:creationId xmlns:a16="http://schemas.microsoft.com/office/drawing/2014/main" id="{B2BBDC9B-8A1C-1E5C-459B-A937B39C0AE0}"/>
                  </a:ext>
                </a:extLst>
              </p:cNvPr>
              <p:cNvSpPr/>
              <p:nvPr/>
            </p:nvSpPr>
            <p:spPr>
              <a:xfrm flipH="1">
                <a:off x="2047303" y="2991036"/>
                <a:ext cx="75523" cy="44646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2192" extrusionOk="0">
                    <a:moveTo>
                      <a:pt x="1048" y="0"/>
                    </a:moveTo>
                    <a:lnTo>
                      <a:pt x="1" y="2191"/>
                    </a:lnTo>
                    <a:lnTo>
                      <a:pt x="2688" y="2191"/>
                    </a:lnTo>
                    <a:lnTo>
                      <a:pt x="3707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238;p24">
                <a:extLst>
                  <a:ext uri="{FF2B5EF4-FFF2-40B4-BE49-F238E27FC236}">
                    <a16:creationId xmlns:a16="http://schemas.microsoft.com/office/drawing/2014/main" id="{58DF6B91-FF14-1CAF-49E6-393973314B42}"/>
                  </a:ext>
                </a:extLst>
              </p:cNvPr>
              <p:cNvSpPr/>
              <p:nvPr/>
            </p:nvSpPr>
            <p:spPr>
              <a:xfrm flipH="1">
                <a:off x="1964244" y="2991036"/>
                <a:ext cx="75787" cy="44646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2192" extrusionOk="0">
                    <a:moveTo>
                      <a:pt x="1061" y="0"/>
                    </a:moveTo>
                    <a:lnTo>
                      <a:pt x="0" y="2191"/>
                    </a:lnTo>
                    <a:lnTo>
                      <a:pt x="2701" y="2191"/>
                    </a:lnTo>
                    <a:lnTo>
                      <a:pt x="3721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239;p24">
                <a:extLst>
                  <a:ext uri="{FF2B5EF4-FFF2-40B4-BE49-F238E27FC236}">
                    <a16:creationId xmlns:a16="http://schemas.microsoft.com/office/drawing/2014/main" id="{959917F1-4C6D-869F-44D6-E4288D257353}"/>
                  </a:ext>
                </a:extLst>
              </p:cNvPr>
              <p:cNvSpPr/>
              <p:nvPr/>
            </p:nvSpPr>
            <p:spPr>
              <a:xfrm flipH="1">
                <a:off x="1882020" y="2991036"/>
                <a:ext cx="75787" cy="44646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2192" extrusionOk="0">
                    <a:moveTo>
                      <a:pt x="1061" y="0"/>
                    </a:moveTo>
                    <a:lnTo>
                      <a:pt x="0" y="2191"/>
                    </a:lnTo>
                    <a:lnTo>
                      <a:pt x="2701" y="2191"/>
                    </a:lnTo>
                    <a:lnTo>
                      <a:pt x="3721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240;p24">
                <a:extLst>
                  <a:ext uri="{FF2B5EF4-FFF2-40B4-BE49-F238E27FC236}">
                    <a16:creationId xmlns:a16="http://schemas.microsoft.com/office/drawing/2014/main" id="{2E52D1F3-3010-25DB-8D9C-2B3B717535AC}"/>
                  </a:ext>
                </a:extLst>
              </p:cNvPr>
              <p:cNvSpPr/>
              <p:nvPr/>
            </p:nvSpPr>
            <p:spPr>
              <a:xfrm flipH="1">
                <a:off x="1802872" y="2991036"/>
                <a:ext cx="75523" cy="44646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2192" extrusionOk="0">
                    <a:moveTo>
                      <a:pt x="1048" y="0"/>
                    </a:moveTo>
                    <a:lnTo>
                      <a:pt x="1" y="2191"/>
                    </a:lnTo>
                    <a:lnTo>
                      <a:pt x="2688" y="2191"/>
                    </a:lnTo>
                    <a:lnTo>
                      <a:pt x="3707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241;p24">
                <a:extLst>
                  <a:ext uri="{FF2B5EF4-FFF2-40B4-BE49-F238E27FC236}">
                    <a16:creationId xmlns:a16="http://schemas.microsoft.com/office/drawing/2014/main" id="{9C977AF2-D5A9-A632-995D-AF5FED6AECED}"/>
                  </a:ext>
                </a:extLst>
              </p:cNvPr>
              <p:cNvSpPr/>
              <p:nvPr/>
            </p:nvSpPr>
            <p:spPr>
              <a:xfrm flipH="1">
                <a:off x="1724865" y="2991036"/>
                <a:ext cx="75787" cy="44646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2192" extrusionOk="0">
                    <a:moveTo>
                      <a:pt x="1061" y="0"/>
                    </a:moveTo>
                    <a:lnTo>
                      <a:pt x="0" y="2191"/>
                    </a:lnTo>
                    <a:lnTo>
                      <a:pt x="2701" y="2191"/>
                    </a:lnTo>
                    <a:lnTo>
                      <a:pt x="3721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242;p24">
                <a:extLst>
                  <a:ext uri="{FF2B5EF4-FFF2-40B4-BE49-F238E27FC236}">
                    <a16:creationId xmlns:a16="http://schemas.microsoft.com/office/drawing/2014/main" id="{5B9517CE-7C8D-467B-92C5-883793479441}"/>
                  </a:ext>
                </a:extLst>
              </p:cNvPr>
              <p:cNvSpPr/>
              <p:nvPr/>
            </p:nvSpPr>
            <p:spPr>
              <a:xfrm flipH="1">
                <a:off x="1680525" y="2991036"/>
                <a:ext cx="37619" cy="44646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192" extrusionOk="0">
                    <a:moveTo>
                      <a:pt x="1061" y="0"/>
                    </a:moveTo>
                    <a:lnTo>
                      <a:pt x="0" y="2191"/>
                    </a:lnTo>
                    <a:lnTo>
                      <a:pt x="1847" y="2191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243;p24">
                <a:extLst>
                  <a:ext uri="{FF2B5EF4-FFF2-40B4-BE49-F238E27FC236}">
                    <a16:creationId xmlns:a16="http://schemas.microsoft.com/office/drawing/2014/main" id="{5428CE89-E888-C141-3712-27C672FBD29A}"/>
                  </a:ext>
                </a:extLst>
              </p:cNvPr>
              <p:cNvSpPr/>
              <p:nvPr/>
            </p:nvSpPr>
            <p:spPr>
              <a:xfrm flipH="1">
                <a:off x="1690342" y="3048554"/>
                <a:ext cx="424336" cy="164753"/>
              </a:xfrm>
              <a:custGeom>
                <a:avLst/>
                <a:gdLst/>
                <a:ahLst/>
                <a:cxnLst/>
                <a:rect l="l" t="t" r="r" b="b"/>
                <a:pathLst>
                  <a:path w="20834" h="8089" extrusionOk="0">
                    <a:moveTo>
                      <a:pt x="0" y="1"/>
                    </a:moveTo>
                    <a:lnTo>
                      <a:pt x="0" y="8089"/>
                    </a:lnTo>
                    <a:lnTo>
                      <a:pt x="20833" y="8089"/>
                    </a:lnTo>
                    <a:lnTo>
                      <a:pt x="20833" y="1"/>
                    </a:lnTo>
                    <a:close/>
                  </a:path>
                </a:pathLst>
              </a:custGeom>
              <a:solidFill>
                <a:srgbClr val="0E0F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244;p24">
                <a:extLst>
                  <a:ext uri="{FF2B5EF4-FFF2-40B4-BE49-F238E27FC236}">
                    <a16:creationId xmlns:a16="http://schemas.microsoft.com/office/drawing/2014/main" id="{20A5A24F-975E-2A9D-E3FD-C4CFD85F5ED8}"/>
                  </a:ext>
                </a:extLst>
              </p:cNvPr>
              <p:cNvSpPr/>
              <p:nvPr/>
            </p:nvSpPr>
            <p:spPr>
              <a:xfrm flipH="1">
                <a:off x="1690342" y="3048554"/>
                <a:ext cx="424336" cy="164753"/>
              </a:xfrm>
              <a:custGeom>
                <a:avLst/>
                <a:gdLst/>
                <a:ahLst/>
                <a:cxnLst/>
                <a:rect l="l" t="t" r="r" b="b"/>
                <a:pathLst>
                  <a:path w="20834" h="8089" fill="none" extrusionOk="0">
                    <a:moveTo>
                      <a:pt x="20833" y="1"/>
                    </a:moveTo>
                    <a:lnTo>
                      <a:pt x="0" y="1"/>
                    </a:lnTo>
                    <a:lnTo>
                      <a:pt x="0" y="8089"/>
                    </a:lnTo>
                    <a:lnTo>
                      <a:pt x="20833" y="8089"/>
                    </a:lnTo>
                    <a:lnTo>
                      <a:pt x="2083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245;p24">
                <a:extLst>
                  <a:ext uri="{FF2B5EF4-FFF2-40B4-BE49-F238E27FC236}">
                    <a16:creationId xmlns:a16="http://schemas.microsoft.com/office/drawing/2014/main" id="{DB1D4D6E-2BF2-8F45-7456-4F002A4D398E}"/>
                  </a:ext>
                </a:extLst>
              </p:cNvPr>
              <p:cNvSpPr/>
              <p:nvPr/>
            </p:nvSpPr>
            <p:spPr>
              <a:xfrm flipH="1">
                <a:off x="1705210" y="3059797"/>
                <a:ext cx="395150" cy="141737"/>
              </a:xfrm>
              <a:custGeom>
                <a:avLst/>
                <a:gdLst/>
                <a:ahLst/>
                <a:cxnLst/>
                <a:rect l="l" t="t" r="r" b="b"/>
                <a:pathLst>
                  <a:path w="19401" h="6959" extrusionOk="0">
                    <a:moveTo>
                      <a:pt x="2191" y="0"/>
                    </a:moveTo>
                    <a:lnTo>
                      <a:pt x="1970" y="14"/>
                    </a:lnTo>
                    <a:lnTo>
                      <a:pt x="1750" y="55"/>
                    </a:lnTo>
                    <a:lnTo>
                      <a:pt x="1543" y="97"/>
                    </a:lnTo>
                    <a:lnTo>
                      <a:pt x="1337" y="179"/>
                    </a:lnTo>
                    <a:lnTo>
                      <a:pt x="1144" y="276"/>
                    </a:lnTo>
                    <a:lnTo>
                      <a:pt x="965" y="386"/>
                    </a:lnTo>
                    <a:lnTo>
                      <a:pt x="799" y="510"/>
                    </a:lnTo>
                    <a:lnTo>
                      <a:pt x="634" y="648"/>
                    </a:lnTo>
                    <a:lnTo>
                      <a:pt x="496" y="799"/>
                    </a:lnTo>
                    <a:lnTo>
                      <a:pt x="372" y="978"/>
                    </a:lnTo>
                    <a:lnTo>
                      <a:pt x="262" y="1157"/>
                    </a:lnTo>
                    <a:lnTo>
                      <a:pt x="165" y="1350"/>
                    </a:lnTo>
                    <a:lnTo>
                      <a:pt x="97" y="1543"/>
                    </a:lnTo>
                    <a:lnTo>
                      <a:pt x="41" y="1764"/>
                    </a:lnTo>
                    <a:lnTo>
                      <a:pt x="0" y="1970"/>
                    </a:lnTo>
                    <a:lnTo>
                      <a:pt x="0" y="2205"/>
                    </a:lnTo>
                    <a:lnTo>
                      <a:pt x="0" y="4767"/>
                    </a:lnTo>
                    <a:lnTo>
                      <a:pt x="0" y="4988"/>
                    </a:lnTo>
                    <a:lnTo>
                      <a:pt x="41" y="5208"/>
                    </a:lnTo>
                    <a:lnTo>
                      <a:pt x="97" y="5415"/>
                    </a:lnTo>
                    <a:lnTo>
                      <a:pt x="165" y="5622"/>
                    </a:lnTo>
                    <a:lnTo>
                      <a:pt x="262" y="5815"/>
                    </a:lnTo>
                    <a:lnTo>
                      <a:pt x="372" y="5994"/>
                    </a:lnTo>
                    <a:lnTo>
                      <a:pt x="496" y="6159"/>
                    </a:lnTo>
                    <a:lnTo>
                      <a:pt x="634" y="6311"/>
                    </a:lnTo>
                    <a:lnTo>
                      <a:pt x="799" y="6462"/>
                    </a:lnTo>
                    <a:lnTo>
                      <a:pt x="965" y="6586"/>
                    </a:lnTo>
                    <a:lnTo>
                      <a:pt x="1144" y="6696"/>
                    </a:lnTo>
                    <a:lnTo>
                      <a:pt x="1337" y="6793"/>
                    </a:lnTo>
                    <a:lnTo>
                      <a:pt x="1543" y="6862"/>
                    </a:lnTo>
                    <a:lnTo>
                      <a:pt x="1750" y="6917"/>
                    </a:lnTo>
                    <a:lnTo>
                      <a:pt x="1970" y="6944"/>
                    </a:lnTo>
                    <a:lnTo>
                      <a:pt x="2191" y="6958"/>
                    </a:lnTo>
                    <a:lnTo>
                      <a:pt x="17195" y="6958"/>
                    </a:lnTo>
                    <a:lnTo>
                      <a:pt x="17430" y="6944"/>
                    </a:lnTo>
                    <a:lnTo>
                      <a:pt x="17636" y="6917"/>
                    </a:lnTo>
                    <a:lnTo>
                      <a:pt x="17857" y="6862"/>
                    </a:lnTo>
                    <a:lnTo>
                      <a:pt x="18050" y="6793"/>
                    </a:lnTo>
                    <a:lnTo>
                      <a:pt x="18243" y="6696"/>
                    </a:lnTo>
                    <a:lnTo>
                      <a:pt x="18422" y="6586"/>
                    </a:lnTo>
                    <a:lnTo>
                      <a:pt x="18601" y="6462"/>
                    </a:lnTo>
                    <a:lnTo>
                      <a:pt x="18752" y="6311"/>
                    </a:lnTo>
                    <a:lnTo>
                      <a:pt x="18890" y="6159"/>
                    </a:lnTo>
                    <a:lnTo>
                      <a:pt x="19028" y="5994"/>
                    </a:lnTo>
                    <a:lnTo>
                      <a:pt x="19138" y="5815"/>
                    </a:lnTo>
                    <a:lnTo>
                      <a:pt x="19221" y="5622"/>
                    </a:lnTo>
                    <a:lnTo>
                      <a:pt x="19304" y="5415"/>
                    </a:lnTo>
                    <a:lnTo>
                      <a:pt x="19359" y="5208"/>
                    </a:lnTo>
                    <a:lnTo>
                      <a:pt x="19386" y="4988"/>
                    </a:lnTo>
                    <a:lnTo>
                      <a:pt x="19400" y="4767"/>
                    </a:lnTo>
                    <a:lnTo>
                      <a:pt x="19400" y="2205"/>
                    </a:lnTo>
                    <a:lnTo>
                      <a:pt x="19386" y="1970"/>
                    </a:lnTo>
                    <a:lnTo>
                      <a:pt x="19359" y="1764"/>
                    </a:lnTo>
                    <a:lnTo>
                      <a:pt x="19304" y="1543"/>
                    </a:lnTo>
                    <a:lnTo>
                      <a:pt x="19221" y="1350"/>
                    </a:lnTo>
                    <a:lnTo>
                      <a:pt x="19138" y="1157"/>
                    </a:lnTo>
                    <a:lnTo>
                      <a:pt x="19028" y="978"/>
                    </a:lnTo>
                    <a:lnTo>
                      <a:pt x="18890" y="799"/>
                    </a:lnTo>
                    <a:lnTo>
                      <a:pt x="18752" y="648"/>
                    </a:lnTo>
                    <a:lnTo>
                      <a:pt x="18601" y="510"/>
                    </a:lnTo>
                    <a:lnTo>
                      <a:pt x="18422" y="386"/>
                    </a:lnTo>
                    <a:lnTo>
                      <a:pt x="18243" y="276"/>
                    </a:lnTo>
                    <a:lnTo>
                      <a:pt x="18050" y="179"/>
                    </a:lnTo>
                    <a:lnTo>
                      <a:pt x="17857" y="97"/>
                    </a:lnTo>
                    <a:lnTo>
                      <a:pt x="17636" y="55"/>
                    </a:lnTo>
                    <a:lnTo>
                      <a:pt x="17430" y="14"/>
                    </a:lnTo>
                    <a:lnTo>
                      <a:pt x="17195" y="0"/>
                    </a:lnTo>
                    <a:close/>
                  </a:path>
                </a:pathLst>
              </a:custGeom>
              <a:solidFill>
                <a:srgbClr val="3C3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246;p24">
                <a:extLst>
                  <a:ext uri="{FF2B5EF4-FFF2-40B4-BE49-F238E27FC236}">
                    <a16:creationId xmlns:a16="http://schemas.microsoft.com/office/drawing/2014/main" id="{6DE55B13-8327-59E7-DD4F-42E85743DA10}"/>
                  </a:ext>
                </a:extLst>
              </p:cNvPr>
              <p:cNvSpPr/>
              <p:nvPr/>
            </p:nvSpPr>
            <p:spPr>
              <a:xfrm flipH="1">
                <a:off x="1834584" y="3102996"/>
                <a:ext cx="229297" cy="7332"/>
              </a:xfrm>
              <a:custGeom>
                <a:avLst/>
                <a:gdLst/>
                <a:ahLst/>
                <a:cxnLst/>
                <a:rect l="l" t="t" r="r" b="b"/>
                <a:pathLst>
                  <a:path w="11258" h="360" extrusionOk="0">
                    <a:moveTo>
                      <a:pt x="0" y="1"/>
                    </a:moveTo>
                    <a:lnTo>
                      <a:pt x="0" y="359"/>
                    </a:lnTo>
                    <a:lnTo>
                      <a:pt x="11257" y="359"/>
                    </a:lnTo>
                    <a:lnTo>
                      <a:pt x="11257" y="1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247;p24">
                <a:extLst>
                  <a:ext uri="{FF2B5EF4-FFF2-40B4-BE49-F238E27FC236}">
                    <a16:creationId xmlns:a16="http://schemas.microsoft.com/office/drawing/2014/main" id="{C8E6E75A-693C-C53C-91A6-6620E75564EB}"/>
                  </a:ext>
                </a:extLst>
              </p:cNvPr>
              <p:cNvSpPr/>
              <p:nvPr/>
            </p:nvSpPr>
            <p:spPr>
              <a:xfrm flipH="1">
                <a:off x="1834584" y="3119555"/>
                <a:ext cx="229297" cy="7047"/>
              </a:xfrm>
              <a:custGeom>
                <a:avLst/>
                <a:gdLst/>
                <a:ahLst/>
                <a:cxnLst/>
                <a:rect l="l" t="t" r="r" b="b"/>
                <a:pathLst>
                  <a:path w="11258" h="346" extrusionOk="0">
                    <a:moveTo>
                      <a:pt x="0" y="1"/>
                    </a:moveTo>
                    <a:lnTo>
                      <a:pt x="0" y="345"/>
                    </a:lnTo>
                    <a:lnTo>
                      <a:pt x="11257" y="345"/>
                    </a:lnTo>
                    <a:lnTo>
                      <a:pt x="11257" y="1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248;p24">
                <a:extLst>
                  <a:ext uri="{FF2B5EF4-FFF2-40B4-BE49-F238E27FC236}">
                    <a16:creationId xmlns:a16="http://schemas.microsoft.com/office/drawing/2014/main" id="{88C5E651-FFBD-226E-BFB6-946D5B5D1B8E}"/>
                  </a:ext>
                </a:extLst>
              </p:cNvPr>
              <p:cNvSpPr/>
              <p:nvPr/>
            </p:nvSpPr>
            <p:spPr>
              <a:xfrm flipH="1">
                <a:off x="1834584" y="3136969"/>
                <a:ext cx="229297" cy="7027"/>
              </a:xfrm>
              <a:custGeom>
                <a:avLst/>
                <a:gdLst/>
                <a:ahLst/>
                <a:cxnLst/>
                <a:rect l="l" t="t" r="r" b="b"/>
                <a:pathLst>
                  <a:path w="11258" h="345" extrusionOk="0">
                    <a:moveTo>
                      <a:pt x="0" y="0"/>
                    </a:moveTo>
                    <a:lnTo>
                      <a:pt x="0" y="345"/>
                    </a:lnTo>
                    <a:lnTo>
                      <a:pt x="11257" y="345"/>
                    </a:lnTo>
                    <a:lnTo>
                      <a:pt x="11257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249;p24">
                <a:extLst>
                  <a:ext uri="{FF2B5EF4-FFF2-40B4-BE49-F238E27FC236}">
                    <a16:creationId xmlns:a16="http://schemas.microsoft.com/office/drawing/2014/main" id="{1E20AB01-79A5-5EC9-A1BF-E7E68E582720}"/>
                  </a:ext>
                </a:extLst>
              </p:cNvPr>
              <p:cNvSpPr/>
              <p:nvPr/>
            </p:nvSpPr>
            <p:spPr>
              <a:xfrm flipH="1">
                <a:off x="1738613" y="3155198"/>
                <a:ext cx="325269" cy="2831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39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15969" y="138"/>
                    </a:lnTo>
                    <a:lnTo>
                      <a:pt x="15969" y="1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250;p24">
                <a:extLst>
                  <a:ext uri="{FF2B5EF4-FFF2-40B4-BE49-F238E27FC236}">
                    <a16:creationId xmlns:a16="http://schemas.microsoft.com/office/drawing/2014/main" id="{39D97E1A-C157-257C-5B1B-444E8EEB34CF}"/>
                  </a:ext>
                </a:extLst>
              </p:cNvPr>
              <p:cNvSpPr/>
              <p:nvPr/>
            </p:nvSpPr>
            <p:spPr>
              <a:xfrm flipH="1">
                <a:off x="1737492" y="3074380"/>
                <a:ext cx="326674" cy="17699"/>
              </a:xfrm>
              <a:custGeom>
                <a:avLst/>
                <a:gdLst/>
                <a:ahLst/>
                <a:cxnLst/>
                <a:rect l="l" t="t" r="r" b="b"/>
                <a:pathLst>
                  <a:path w="16039" h="869" extrusionOk="0">
                    <a:moveTo>
                      <a:pt x="0" y="1"/>
                    </a:moveTo>
                    <a:lnTo>
                      <a:pt x="0" y="869"/>
                    </a:lnTo>
                    <a:lnTo>
                      <a:pt x="16039" y="869"/>
                    </a:lnTo>
                    <a:lnTo>
                      <a:pt x="16039" y="1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251;p24">
                <a:extLst>
                  <a:ext uri="{FF2B5EF4-FFF2-40B4-BE49-F238E27FC236}">
                    <a16:creationId xmlns:a16="http://schemas.microsoft.com/office/drawing/2014/main" id="{1C8B45A9-243E-15F3-CC4B-E560B3E9ADEB}"/>
                  </a:ext>
                </a:extLst>
              </p:cNvPr>
              <p:cNvSpPr/>
              <p:nvPr/>
            </p:nvSpPr>
            <p:spPr>
              <a:xfrm flipH="1">
                <a:off x="2061051" y="3155198"/>
                <a:ext cx="2831" cy="4100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2013" extrusionOk="0">
                    <a:moveTo>
                      <a:pt x="0" y="1"/>
                    </a:moveTo>
                    <a:lnTo>
                      <a:pt x="0" y="2012"/>
                    </a:lnTo>
                    <a:lnTo>
                      <a:pt x="138" y="2012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252;p24">
                <a:extLst>
                  <a:ext uri="{FF2B5EF4-FFF2-40B4-BE49-F238E27FC236}">
                    <a16:creationId xmlns:a16="http://schemas.microsoft.com/office/drawing/2014/main" id="{7AEC1C8A-19BC-5715-F830-226FAAB64C90}"/>
                  </a:ext>
                </a:extLst>
              </p:cNvPr>
              <p:cNvSpPr/>
              <p:nvPr/>
            </p:nvSpPr>
            <p:spPr>
              <a:xfrm flipH="1">
                <a:off x="1963674" y="3155198"/>
                <a:ext cx="2831" cy="4100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2013" extrusionOk="0">
                    <a:moveTo>
                      <a:pt x="0" y="1"/>
                    </a:moveTo>
                    <a:lnTo>
                      <a:pt x="0" y="2012"/>
                    </a:lnTo>
                    <a:lnTo>
                      <a:pt x="138" y="2012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253;p24">
                <a:extLst>
                  <a:ext uri="{FF2B5EF4-FFF2-40B4-BE49-F238E27FC236}">
                    <a16:creationId xmlns:a16="http://schemas.microsoft.com/office/drawing/2014/main" id="{01670A21-24A5-B256-0474-9CE527E9E242}"/>
                  </a:ext>
                </a:extLst>
              </p:cNvPr>
              <p:cNvSpPr/>
              <p:nvPr/>
            </p:nvSpPr>
            <p:spPr>
              <a:xfrm flipH="1">
                <a:off x="1862936" y="3155198"/>
                <a:ext cx="3096" cy="4100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2013" extrusionOk="0">
                    <a:moveTo>
                      <a:pt x="0" y="1"/>
                    </a:moveTo>
                    <a:lnTo>
                      <a:pt x="0" y="2012"/>
                    </a:lnTo>
                    <a:lnTo>
                      <a:pt x="152" y="2012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254;p24">
                <a:extLst>
                  <a:ext uri="{FF2B5EF4-FFF2-40B4-BE49-F238E27FC236}">
                    <a16:creationId xmlns:a16="http://schemas.microsoft.com/office/drawing/2014/main" id="{90DA5E38-5990-C5AD-C2C8-47D3CF337982}"/>
                  </a:ext>
                </a:extLst>
              </p:cNvPr>
              <p:cNvSpPr/>
              <p:nvPr/>
            </p:nvSpPr>
            <p:spPr>
              <a:xfrm flipH="1">
                <a:off x="1763318" y="3155198"/>
                <a:ext cx="2811" cy="4100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013" extrusionOk="0">
                    <a:moveTo>
                      <a:pt x="0" y="1"/>
                    </a:moveTo>
                    <a:lnTo>
                      <a:pt x="0" y="2012"/>
                    </a:lnTo>
                    <a:lnTo>
                      <a:pt x="138" y="2012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255;p24">
                <a:extLst>
                  <a:ext uri="{FF2B5EF4-FFF2-40B4-BE49-F238E27FC236}">
                    <a16:creationId xmlns:a16="http://schemas.microsoft.com/office/drawing/2014/main" id="{227D0900-1294-A7AB-9CB5-6337588D2234}"/>
                  </a:ext>
                </a:extLst>
              </p:cNvPr>
              <p:cNvSpPr/>
              <p:nvPr/>
            </p:nvSpPr>
            <p:spPr>
              <a:xfrm flipH="1">
                <a:off x="1680810" y="2987390"/>
                <a:ext cx="442280" cy="6477"/>
              </a:xfrm>
              <a:custGeom>
                <a:avLst/>
                <a:gdLst/>
                <a:ahLst/>
                <a:cxnLst/>
                <a:rect l="l" t="t" r="r" b="b"/>
                <a:pathLst>
                  <a:path w="21715" h="318" extrusionOk="0">
                    <a:moveTo>
                      <a:pt x="0" y="0"/>
                    </a:moveTo>
                    <a:lnTo>
                      <a:pt x="0" y="317"/>
                    </a:lnTo>
                    <a:lnTo>
                      <a:pt x="21715" y="317"/>
                    </a:lnTo>
                    <a:lnTo>
                      <a:pt x="21715" y="0"/>
                    </a:lnTo>
                    <a:close/>
                  </a:path>
                </a:pathLst>
              </a:custGeom>
              <a:solidFill>
                <a:srgbClr val="3C3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256;p24">
                <a:extLst>
                  <a:ext uri="{FF2B5EF4-FFF2-40B4-BE49-F238E27FC236}">
                    <a16:creationId xmlns:a16="http://schemas.microsoft.com/office/drawing/2014/main" id="{EBC4E982-CCFE-75CB-3438-2852F0BA5AD0}"/>
                  </a:ext>
                </a:extLst>
              </p:cNvPr>
              <p:cNvSpPr/>
              <p:nvPr/>
            </p:nvSpPr>
            <p:spPr>
              <a:xfrm flipH="1">
                <a:off x="1872753" y="3181859"/>
                <a:ext cx="179356" cy="100208"/>
              </a:xfrm>
              <a:custGeom>
                <a:avLst/>
                <a:gdLst/>
                <a:ahLst/>
                <a:cxnLst/>
                <a:rect l="l" t="t" r="r" b="b"/>
                <a:pathLst>
                  <a:path w="8806" h="4920" extrusionOk="0">
                    <a:moveTo>
                      <a:pt x="2894" y="1"/>
                    </a:moveTo>
                    <a:lnTo>
                      <a:pt x="2784" y="14"/>
                    </a:lnTo>
                    <a:lnTo>
                      <a:pt x="2715" y="28"/>
                    </a:lnTo>
                    <a:lnTo>
                      <a:pt x="2646" y="70"/>
                    </a:lnTo>
                    <a:lnTo>
                      <a:pt x="2605" y="97"/>
                    </a:lnTo>
                    <a:lnTo>
                      <a:pt x="2591" y="152"/>
                    </a:lnTo>
                    <a:lnTo>
                      <a:pt x="2578" y="194"/>
                    </a:lnTo>
                    <a:lnTo>
                      <a:pt x="2578" y="249"/>
                    </a:lnTo>
                    <a:lnTo>
                      <a:pt x="2591" y="359"/>
                    </a:lnTo>
                    <a:lnTo>
                      <a:pt x="2633" y="442"/>
                    </a:lnTo>
                    <a:lnTo>
                      <a:pt x="2688" y="538"/>
                    </a:lnTo>
                    <a:lnTo>
                      <a:pt x="2826" y="538"/>
                    </a:lnTo>
                    <a:lnTo>
                      <a:pt x="2977" y="566"/>
                    </a:lnTo>
                    <a:lnTo>
                      <a:pt x="3115" y="607"/>
                    </a:lnTo>
                    <a:lnTo>
                      <a:pt x="3266" y="648"/>
                    </a:lnTo>
                    <a:lnTo>
                      <a:pt x="3570" y="758"/>
                    </a:lnTo>
                    <a:lnTo>
                      <a:pt x="3859" y="882"/>
                    </a:lnTo>
                    <a:lnTo>
                      <a:pt x="4107" y="1020"/>
                    </a:lnTo>
                    <a:lnTo>
                      <a:pt x="4327" y="1144"/>
                    </a:lnTo>
                    <a:lnTo>
                      <a:pt x="4589" y="1310"/>
                    </a:lnTo>
                    <a:lnTo>
                      <a:pt x="5140" y="1682"/>
                    </a:lnTo>
                    <a:lnTo>
                      <a:pt x="5099" y="1737"/>
                    </a:lnTo>
                    <a:lnTo>
                      <a:pt x="1172" y="207"/>
                    </a:lnTo>
                    <a:lnTo>
                      <a:pt x="1076" y="194"/>
                    </a:lnTo>
                    <a:lnTo>
                      <a:pt x="1007" y="194"/>
                    </a:lnTo>
                    <a:lnTo>
                      <a:pt x="938" y="221"/>
                    </a:lnTo>
                    <a:lnTo>
                      <a:pt x="897" y="249"/>
                    </a:lnTo>
                    <a:lnTo>
                      <a:pt x="855" y="290"/>
                    </a:lnTo>
                    <a:lnTo>
                      <a:pt x="841" y="345"/>
                    </a:lnTo>
                    <a:lnTo>
                      <a:pt x="828" y="414"/>
                    </a:lnTo>
                    <a:lnTo>
                      <a:pt x="814" y="469"/>
                    </a:lnTo>
                    <a:lnTo>
                      <a:pt x="828" y="607"/>
                    </a:lnTo>
                    <a:lnTo>
                      <a:pt x="841" y="717"/>
                    </a:lnTo>
                    <a:lnTo>
                      <a:pt x="869" y="841"/>
                    </a:lnTo>
                    <a:lnTo>
                      <a:pt x="3707" y="2246"/>
                    </a:lnTo>
                    <a:lnTo>
                      <a:pt x="4341" y="2674"/>
                    </a:lnTo>
                    <a:lnTo>
                      <a:pt x="759" y="1378"/>
                    </a:lnTo>
                    <a:lnTo>
                      <a:pt x="759" y="1392"/>
                    </a:lnTo>
                    <a:lnTo>
                      <a:pt x="635" y="1365"/>
                    </a:lnTo>
                    <a:lnTo>
                      <a:pt x="538" y="1365"/>
                    </a:lnTo>
                    <a:lnTo>
                      <a:pt x="442" y="1392"/>
                    </a:lnTo>
                    <a:lnTo>
                      <a:pt x="359" y="1420"/>
                    </a:lnTo>
                    <a:lnTo>
                      <a:pt x="290" y="1475"/>
                    </a:lnTo>
                    <a:lnTo>
                      <a:pt x="235" y="1544"/>
                    </a:lnTo>
                    <a:lnTo>
                      <a:pt x="180" y="1613"/>
                    </a:lnTo>
                    <a:lnTo>
                      <a:pt x="139" y="1682"/>
                    </a:lnTo>
                    <a:lnTo>
                      <a:pt x="70" y="1833"/>
                    </a:lnTo>
                    <a:lnTo>
                      <a:pt x="29" y="1971"/>
                    </a:lnTo>
                    <a:lnTo>
                      <a:pt x="1" y="2109"/>
                    </a:lnTo>
                    <a:lnTo>
                      <a:pt x="552" y="2315"/>
                    </a:lnTo>
                    <a:lnTo>
                      <a:pt x="4506" y="3803"/>
                    </a:lnTo>
                    <a:lnTo>
                      <a:pt x="1475" y="3831"/>
                    </a:lnTo>
                    <a:lnTo>
                      <a:pt x="1406" y="3845"/>
                    </a:lnTo>
                    <a:lnTo>
                      <a:pt x="1351" y="3859"/>
                    </a:lnTo>
                    <a:lnTo>
                      <a:pt x="1255" y="3914"/>
                    </a:lnTo>
                    <a:lnTo>
                      <a:pt x="1186" y="3996"/>
                    </a:lnTo>
                    <a:lnTo>
                      <a:pt x="1131" y="4079"/>
                    </a:lnTo>
                    <a:lnTo>
                      <a:pt x="1103" y="4162"/>
                    </a:lnTo>
                    <a:lnTo>
                      <a:pt x="1076" y="4244"/>
                    </a:lnTo>
                    <a:lnTo>
                      <a:pt x="1062" y="4396"/>
                    </a:lnTo>
                    <a:lnTo>
                      <a:pt x="2646" y="4603"/>
                    </a:lnTo>
                    <a:lnTo>
                      <a:pt x="3129" y="4658"/>
                    </a:lnTo>
                    <a:lnTo>
                      <a:pt x="3487" y="4713"/>
                    </a:lnTo>
                    <a:lnTo>
                      <a:pt x="3818" y="4754"/>
                    </a:lnTo>
                    <a:lnTo>
                      <a:pt x="4134" y="4782"/>
                    </a:lnTo>
                    <a:lnTo>
                      <a:pt x="4438" y="4809"/>
                    </a:lnTo>
                    <a:lnTo>
                      <a:pt x="5113" y="4919"/>
                    </a:lnTo>
                    <a:lnTo>
                      <a:pt x="8750" y="3624"/>
                    </a:lnTo>
                    <a:lnTo>
                      <a:pt x="8805" y="2935"/>
                    </a:lnTo>
                    <a:lnTo>
                      <a:pt x="8557" y="2040"/>
                    </a:lnTo>
                    <a:lnTo>
                      <a:pt x="8309" y="1874"/>
                    </a:lnTo>
                    <a:lnTo>
                      <a:pt x="8020" y="1723"/>
                    </a:lnTo>
                    <a:lnTo>
                      <a:pt x="7634" y="1530"/>
                    </a:lnTo>
                    <a:lnTo>
                      <a:pt x="7414" y="1434"/>
                    </a:lnTo>
                    <a:lnTo>
                      <a:pt x="7179" y="1337"/>
                    </a:lnTo>
                    <a:lnTo>
                      <a:pt x="6945" y="1254"/>
                    </a:lnTo>
                    <a:lnTo>
                      <a:pt x="6683" y="1172"/>
                    </a:lnTo>
                    <a:lnTo>
                      <a:pt x="6422" y="1117"/>
                    </a:lnTo>
                    <a:lnTo>
                      <a:pt x="6146" y="1062"/>
                    </a:lnTo>
                    <a:lnTo>
                      <a:pt x="5871" y="1020"/>
                    </a:lnTo>
                    <a:lnTo>
                      <a:pt x="5595" y="1006"/>
                    </a:lnTo>
                    <a:lnTo>
                      <a:pt x="5581" y="1034"/>
                    </a:lnTo>
                    <a:lnTo>
                      <a:pt x="5071" y="772"/>
                    </a:lnTo>
                    <a:lnTo>
                      <a:pt x="4603" y="552"/>
                    </a:lnTo>
                    <a:lnTo>
                      <a:pt x="4176" y="373"/>
                    </a:lnTo>
                    <a:lnTo>
                      <a:pt x="3790" y="235"/>
                    </a:lnTo>
                    <a:lnTo>
                      <a:pt x="3473" y="125"/>
                    </a:lnTo>
                    <a:lnTo>
                      <a:pt x="3225" y="56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rgbClr val="F5CB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257;p24">
                <a:extLst>
                  <a:ext uri="{FF2B5EF4-FFF2-40B4-BE49-F238E27FC236}">
                    <a16:creationId xmlns:a16="http://schemas.microsoft.com/office/drawing/2014/main" id="{F4C754F2-DFCA-4771-A5D1-2E85A9850506}"/>
                  </a:ext>
                </a:extLst>
              </p:cNvPr>
              <p:cNvSpPr/>
              <p:nvPr/>
            </p:nvSpPr>
            <p:spPr>
              <a:xfrm flipH="1">
                <a:off x="1858435" y="3002259"/>
                <a:ext cx="369059" cy="95992"/>
              </a:xfrm>
              <a:custGeom>
                <a:avLst/>
                <a:gdLst/>
                <a:ahLst/>
                <a:cxnLst/>
                <a:rect l="l" t="t" r="r" b="b"/>
                <a:pathLst>
                  <a:path w="18120" h="4713" extrusionOk="0">
                    <a:moveTo>
                      <a:pt x="18119" y="1"/>
                    </a:moveTo>
                    <a:lnTo>
                      <a:pt x="1929" y="1737"/>
                    </a:lnTo>
                    <a:lnTo>
                      <a:pt x="1861" y="1723"/>
                    </a:lnTo>
                    <a:lnTo>
                      <a:pt x="1668" y="1681"/>
                    </a:lnTo>
                    <a:lnTo>
                      <a:pt x="1392" y="1640"/>
                    </a:lnTo>
                    <a:lnTo>
                      <a:pt x="1241" y="1613"/>
                    </a:lnTo>
                    <a:lnTo>
                      <a:pt x="910" y="1613"/>
                    </a:lnTo>
                    <a:lnTo>
                      <a:pt x="744" y="1626"/>
                    </a:lnTo>
                    <a:lnTo>
                      <a:pt x="579" y="1654"/>
                    </a:lnTo>
                    <a:lnTo>
                      <a:pt x="428" y="1709"/>
                    </a:lnTo>
                    <a:lnTo>
                      <a:pt x="290" y="1792"/>
                    </a:lnTo>
                    <a:lnTo>
                      <a:pt x="221" y="1833"/>
                    </a:lnTo>
                    <a:lnTo>
                      <a:pt x="166" y="1888"/>
                    </a:lnTo>
                    <a:lnTo>
                      <a:pt x="111" y="1943"/>
                    </a:lnTo>
                    <a:lnTo>
                      <a:pt x="69" y="2012"/>
                    </a:lnTo>
                    <a:lnTo>
                      <a:pt x="28" y="2081"/>
                    </a:lnTo>
                    <a:lnTo>
                      <a:pt x="0" y="2164"/>
                    </a:lnTo>
                    <a:lnTo>
                      <a:pt x="772" y="4713"/>
                    </a:lnTo>
                    <a:lnTo>
                      <a:pt x="2673" y="4423"/>
                    </a:lnTo>
                    <a:lnTo>
                      <a:pt x="4726" y="4093"/>
                    </a:lnTo>
                    <a:lnTo>
                      <a:pt x="7275" y="3652"/>
                    </a:lnTo>
                    <a:lnTo>
                      <a:pt x="8653" y="3404"/>
                    </a:lnTo>
                    <a:lnTo>
                      <a:pt x="10072" y="3142"/>
                    </a:lnTo>
                    <a:lnTo>
                      <a:pt x="11505" y="2866"/>
                    </a:lnTo>
                    <a:lnTo>
                      <a:pt x="12938" y="2577"/>
                    </a:lnTo>
                    <a:lnTo>
                      <a:pt x="14330" y="2274"/>
                    </a:lnTo>
                    <a:lnTo>
                      <a:pt x="15666" y="1971"/>
                    </a:lnTo>
                    <a:lnTo>
                      <a:pt x="16907" y="1668"/>
                    </a:lnTo>
                    <a:lnTo>
                      <a:pt x="18036" y="1351"/>
                    </a:lnTo>
                    <a:lnTo>
                      <a:pt x="181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258;p24">
                <a:extLst>
                  <a:ext uri="{FF2B5EF4-FFF2-40B4-BE49-F238E27FC236}">
                    <a16:creationId xmlns:a16="http://schemas.microsoft.com/office/drawing/2014/main" id="{8CE29528-AC28-95E5-F5CF-B68B708F9478}"/>
                  </a:ext>
                </a:extLst>
              </p:cNvPr>
              <p:cNvSpPr/>
              <p:nvPr/>
            </p:nvSpPr>
            <p:spPr>
              <a:xfrm flipH="1">
                <a:off x="1711402" y="2980934"/>
                <a:ext cx="179336" cy="100758"/>
              </a:xfrm>
              <a:custGeom>
                <a:avLst/>
                <a:gdLst/>
                <a:ahLst/>
                <a:cxnLst/>
                <a:rect l="l" t="t" r="r" b="b"/>
                <a:pathLst>
                  <a:path w="8805" h="4947" extrusionOk="0">
                    <a:moveTo>
                      <a:pt x="3721" y="0"/>
                    </a:moveTo>
                    <a:lnTo>
                      <a:pt x="69" y="1254"/>
                    </a:lnTo>
                    <a:lnTo>
                      <a:pt x="1" y="1929"/>
                    </a:lnTo>
                    <a:lnTo>
                      <a:pt x="235" y="2839"/>
                    </a:lnTo>
                    <a:lnTo>
                      <a:pt x="483" y="3004"/>
                    </a:lnTo>
                    <a:lnTo>
                      <a:pt x="772" y="3169"/>
                    </a:lnTo>
                    <a:lnTo>
                      <a:pt x="1158" y="3362"/>
                    </a:lnTo>
                    <a:lnTo>
                      <a:pt x="1365" y="3459"/>
                    </a:lnTo>
                    <a:lnTo>
                      <a:pt x="1599" y="3555"/>
                    </a:lnTo>
                    <a:lnTo>
                      <a:pt x="1847" y="3638"/>
                    </a:lnTo>
                    <a:lnTo>
                      <a:pt x="2095" y="3720"/>
                    </a:lnTo>
                    <a:lnTo>
                      <a:pt x="2357" y="3789"/>
                    </a:lnTo>
                    <a:lnTo>
                      <a:pt x="2632" y="3845"/>
                    </a:lnTo>
                    <a:lnTo>
                      <a:pt x="2908" y="3886"/>
                    </a:lnTo>
                    <a:lnTo>
                      <a:pt x="3183" y="3913"/>
                    </a:lnTo>
                    <a:lnTo>
                      <a:pt x="3211" y="3872"/>
                    </a:lnTo>
                    <a:lnTo>
                      <a:pt x="3707" y="4148"/>
                    </a:lnTo>
                    <a:lnTo>
                      <a:pt x="4175" y="4368"/>
                    </a:lnTo>
                    <a:lnTo>
                      <a:pt x="4603" y="4547"/>
                    </a:lnTo>
                    <a:lnTo>
                      <a:pt x="4988" y="4699"/>
                    </a:lnTo>
                    <a:lnTo>
                      <a:pt x="5305" y="4809"/>
                    </a:lnTo>
                    <a:lnTo>
                      <a:pt x="5539" y="4892"/>
                    </a:lnTo>
                    <a:lnTo>
                      <a:pt x="5760" y="4947"/>
                    </a:lnTo>
                    <a:lnTo>
                      <a:pt x="5980" y="4947"/>
                    </a:lnTo>
                    <a:lnTo>
                      <a:pt x="6063" y="4919"/>
                    </a:lnTo>
                    <a:lnTo>
                      <a:pt x="6118" y="4892"/>
                    </a:lnTo>
                    <a:lnTo>
                      <a:pt x="6159" y="4850"/>
                    </a:lnTo>
                    <a:lnTo>
                      <a:pt x="6187" y="4809"/>
                    </a:lnTo>
                    <a:lnTo>
                      <a:pt x="6201" y="4754"/>
                    </a:lnTo>
                    <a:lnTo>
                      <a:pt x="6201" y="4699"/>
                    </a:lnTo>
                    <a:lnTo>
                      <a:pt x="6173" y="4602"/>
                    </a:lnTo>
                    <a:lnTo>
                      <a:pt x="6132" y="4506"/>
                    </a:lnTo>
                    <a:lnTo>
                      <a:pt x="6077" y="4423"/>
                    </a:lnTo>
                    <a:lnTo>
                      <a:pt x="5939" y="4409"/>
                    </a:lnTo>
                    <a:lnTo>
                      <a:pt x="5801" y="4382"/>
                    </a:lnTo>
                    <a:lnTo>
                      <a:pt x="5650" y="4341"/>
                    </a:lnTo>
                    <a:lnTo>
                      <a:pt x="5512" y="4299"/>
                    </a:lnTo>
                    <a:lnTo>
                      <a:pt x="5209" y="4189"/>
                    </a:lnTo>
                    <a:lnTo>
                      <a:pt x="4933" y="4051"/>
                    </a:lnTo>
                    <a:lnTo>
                      <a:pt x="4671" y="3913"/>
                    </a:lnTo>
                    <a:lnTo>
                      <a:pt x="4451" y="3789"/>
                    </a:lnTo>
                    <a:lnTo>
                      <a:pt x="4189" y="3624"/>
                    </a:lnTo>
                    <a:lnTo>
                      <a:pt x="3652" y="3238"/>
                    </a:lnTo>
                    <a:lnTo>
                      <a:pt x="3693" y="3183"/>
                    </a:lnTo>
                    <a:lnTo>
                      <a:pt x="7592" y="4768"/>
                    </a:lnTo>
                    <a:lnTo>
                      <a:pt x="7689" y="4781"/>
                    </a:lnTo>
                    <a:lnTo>
                      <a:pt x="7772" y="4781"/>
                    </a:lnTo>
                    <a:lnTo>
                      <a:pt x="7827" y="4754"/>
                    </a:lnTo>
                    <a:lnTo>
                      <a:pt x="7882" y="4726"/>
                    </a:lnTo>
                    <a:lnTo>
                      <a:pt x="7909" y="4685"/>
                    </a:lnTo>
                    <a:lnTo>
                      <a:pt x="7937" y="4630"/>
                    </a:lnTo>
                    <a:lnTo>
                      <a:pt x="7951" y="4561"/>
                    </a:lnTo>
                    <a:lnTo>
                      <a:pt x="7951" y="4506"/>
                    </a:lnTo>
                    <a:lnTo>
                      <a:pt x="7951" y="4368"/>
                    </a:lnTo>
                    <a:lnTo>
                      <a:pt x="7937" y="4258"/>
                    </a:lnTo>
                    <a:lnTo>
                      <a:pt x="7909" y="4134"/>
                    </a:lnTo>
                    <a:lnTo>
                      <a:pt x="5099" y="2687"/>
                    </a:lnTo>
                    <a:lnTo>
                      <a:pt x="4465" y="2260"/>
                    </a:lnTo>
                    <a:lnTo>
                      <a:pt x="8033" y="3596"/>
                    </a:lnTo>
                    <a:lnTo>
                      <a:pt x="8033" y="3583"/>
                    </a:lnTo>
                    <a:lnTo>
                      <a:pt x="8144" y="3610"/>
                    </a:lnTo>
                    <a:lnTo>
                      <a:pt x="8254" y="3610"/>
                    </a:lnTo>
                    <a:lnTo>
                      <a:pt x="8336" y="3596"/>
                    </a:lnTo>
                    <a:lnTo>
                      <a:pt x="8419" y="3555"/>
                    </a:lnTo>
                    <a:lnTo>
                      <a:pt x="8502" y="3500"/>
                    </a:lnTo>
                    <a:lnTo>
                      <a:pt x="8557" y="3445"/>
                    </a:lnTo>
                    <a:lnTo>
                      <a:pt x="8612" y="3376"/>
                    </a:lnTo>
                    <a:lnTo>
                      <a:pt x="8653" y="3307"/>
                    </a:lnTo>
                    <a:lnTo>
                      <a:pt x="8722" y="3156"/>
                    </a:lnTo>
                    <a:lnTo>
                      <a:pt x="8764" y="3018"/>
                    </a:lnTo>
                    <a:lnTo>
                      <a:pt x="8805" y="2880"/>
                    </a:lnTo>
                    <a:lnTo>
                      <a:pt x="8240" y="2673"/>
                    </a:lnTo>
                    <a:lnTo>
                      <a:pt x="8254" y="2673"/>
                    </a:lnTo>
                    <a:lnTo>
                      <a:pt x="4299" y="1130"/>
                    </a:lnTo>
                    <a:lnTo>
                      <a:pt x="7413" y="1130"/>
                    </a:lnTo>
                    <a:lnTo>
                      <a:pt x="7468" y="1103"/>
                    </a:lnTo>
                    <a:lnTo>
                      <a:pt x="7565" y="1048"/>
                    </a:lnTo>
                    <a:lnTo>
                      <a:pt x="7634" y="979"/>
                    </a:lnTo>
                    <a:lnTo>
                      <a:pt x="7689" y="896"/>
                    </a:lnTo>
                    <a:lnTo>
                      <a:pt x="7716" y="813"/>
                    </a:lnTo>
                    <a:lnTo>
                      <a:pt x="7744" y="731"/>
                    </a:lnTo>
                    <a:lnTo>
                      <a:pt x="7758" y="579"/>
                    </a:lnTo>
                    <a:lnTo>
                      <a:pt x="6187" y="345"/>
                    </a:lnTo>
                    <a:lnTo>
                      <a:pt x="5691" y="290"/>
                    </a:lnTo>
                    <a:lnTo>
                      <a:pt x="5705" y="290"/>
                    </a:lnTo>
                    <a:lnTo>
                      <a:pt x="5347" y="235"/>
                    </a:lnTo>
                    <a:lnTo>
                      <a:pt x="5016" y="179"/>
                    </a:lnTo>
                    <a:lnTo>
                      <a:pt x="4699" y="152"/>
                    </a:lnTo>
                    <a:lnTo>
                      <a:pt x="4396" y="124"/>
                    </a:lnTo>
                    <a:lnTo>
                      <a:pt x="3721" y="0"/>
                    </a:lnTo>
                    <a:close/>
                  </a:path>
                </a:pathLst>
              </a:custGeom>
              <a:solidFill>
                <a:srgbClr val="F5CB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259;p24">
                <a:extLst>
                  <a:ext uri="{FF2B5EF4-FFF2-40B4-BE49-F238E27FC236}">
                    <a16:creationId xmlns:a16="http://schemas.microsoft.com/office/drawing/2014/main" id="{62DD033C-7178-7238-5CCF-CCB6DD044498}"/>
                  </a:ext>
                </a:extLst>
              </p:cNvPr>
              <p:cNvSpPr/>
              <p:nvPr/>
            </p:nvSpPr>
            <p:spPr>
              <a:xfrm flipH="1">
                <a:off x="2030479" y="2712083"/>
                <a:ext cx="200661" cy="390099"/>
              </a:xfrm>
              <a:custGeom>
                <a:avLst/>
                <a:gdLst/>
                <a:ahLst/>
                <a:cxnLst/>
                <a:rect l="l" t="t" r="r" b="b"/>
                <a:pathLst>
                  <a:path w="9852" h="19153" extrusionOk="0">
                    <a:moveTo>
                      <a:pt x="9852" y="1"/>
                    </a:moveTo>
                    <a:lnTo>
                      <a:pt x="9742" y="97"/>
                    </a:lnTo>
                    <a:lnTo>
                      <a:pt x="9439" y="387"/>
                    </a:lnTo>
                    <a:lnTo>
                      <a:pt x="8956" y="841"/>
                    </a:lnTo>
                    <a:lnTo>
                      <a:pt x="8322" y="1489"/>
                    </a:lnTo>
                    <a:lnTo>
                      <a:pt x="7964" y="1861"/>
                    </a:lnTo>
                    <a:lnTo>
                      <a:pt x="7578" y="2288"/>
                    </a:lnTo>
                    <a:lnTo>
                      <a:pt x="7179" y="2743"/>
                    </a:lnTo>
                    <a:lnTo>
                      <a:pt x="6752" y="3239"/>
                    </a:lnTo>
                    <a:lnTo>
                      <a:pt x="6311" y="3762"/>
                    </a:lnTo>
                    <a:lnTo>
                      <a:pt x="5870" y="4327"/>
                    </a:lnTo>
                    <a:lnTo>
                      <a:pt x="5415" y="4920"/>
                    </a:lnTo>
                    <a:lnTo>
                      <a:pt x="4947" y="5553"/>
                    </a:lnTo>
                    <a:lnTo>
                      <a:pt x="4492" y="6215"/>
                    </a:lnTo>
                    <a:lnTo>
                      <a:pt x="4037" y="6904"/>
                    </a:lnTo>
                    <a:lnTo>
                      <a:pt x="3583" y="7634"/>
                    </a:lnTo>
                    <a:lnTo>
                      <a:pt x="3142" y="8378"/>
                    </a:lnTo>
                    <a:lnTo>
                      <a:pt x="2715" y="9163"/>
                    </a:lnTo>
                    <a:lnTo>
                      <a:pt x="2315" y="9962"/>
                    </a:lnTo>
                    <a:lnTo>
                      <a:pt x="1929" y="10789"/>
                    </a:lnTo>
                    <a:lnTo>
                      <a:pt x="1736" y="11216"/>
                    </a:lnTo>
                    <a:lnTo>
                      <a:pt x="1571" y="11643"/>
                    </a:lnTo>
                    <a:lnTo>
                      <a:pt x="1392" y="12071"/>
                    </a:lnTo>
                    <a:lnTo>
                      <a:pt x="1227" y="12511"/>
                    </a:lnTo>
                    <a:lnTo>
                      <a:pt x="1075" y="12952"/>
                    </a:lnTo>
                    <a:lnTo>
                      <a:pt x="937" y="13407"/>
                    </a:lnTo>
                    <a:lnTo>
                      <a:pt x="799" y="13862"/>
                    </a:lnTo>
                    <a:lnTo>
                      <a:pt x="675" y="14316"/>
                    </a:lnTo>
                    <a:lnTo>
                      <a:pt x="551" y="14785"/>
                    </a:lnTo>
                    <a:lnTo>
                      <a:pt x="441" y="15253"/>
                    </a:lnTo>
                    <a:lnTo>
                      <a:pt x="345" y="15722"/>
                    </a:lnTo>
                    <a:lnTo>
                      <a:pt x="262" y="16204"/>
                    </a:lnTo>
                    <a:lnTo>
                      <a:pt x="193" y="16686"/>
                    </a:lnTo>
                    <a:lnTo>
                      <a:pt x="124" y="17169"/>
                    </a:lnTo>
                    <a:lnTo>
                      <a:pt x="69" y="17665"/>
                    </a:lnTo>
                    <a:lnTo>
                      <a:pt x="42" y="18161"/>
                    </a:lnTo>
                    <a:lnTo>
                      <a:pt x="14" y="18657"/>
                    </a:lnTo>
                    <a:lnTo>
                      <a:pt x="0" y="19153"/>
                    </a:lnTo>
                    <a:lnTo>
                      <a:pt x="2301" y="18574"/>
                    </a:lnTo>
                    <a:lnTo>
                      <a:pt x="2398" y="18229"/>
                    </a:lnTo>
                    <a:lnTo>
                      <a:pt x="2522" y="17830"/>
                    </a:lnTo>
                    <a:lnTo>
                      <a:pt x="2701" y="17279"/>
                    </a:lnTo>
                    <a:lnTo>
                      <a:pt x="2921" y="16617"/>
                    </a:lnTo>
                    <a:lnTo>
                      <a:pt x="3211" y="15846"/>
                    </a:lnTo>
                    <a:lnTo>
                      <a:pt x="3528" y="14992"/>
                    </a:lnTo>
                    <a:lnTo>
                      <a:pt x="3913" y="14068"/>
                    </a:lnTo>
                    <a:lnTo>
                      <a:pt x="4341" y="13090"/>
                    </a:lnTo>
                    <a:lnTo>
                      <a:pt x="4823" y="12071"/>
                    </a:lnTo>
                    <a:lnTo>
                      <a:pt x="5071" y="11547"/>
                    </a:lnTo>
                    <a:lnTo>
                      <a:pt x="5346" y="11023"/>
                    </a:lnTo>
                    <a:lnTo>
                      <a:pt x="5622" y="10500"/>
                    </a:lnTo>
                    <a:lnTo>
                      <a:pt x="5925" y="9976"/>
                    </a:lnTo>
                    <a:lnTo>
                      <a:pt x="6228" y="9453"/>
                    </a:lnTo>
                    <a:lnTo>
                      <a:pt x="6545" y="8943"/>
                    </a:lnTo>
                    <a:lnTo>
                      <a:pt x="6876" y="8433"/>
                    </a:lnTo>
                    <a:lnTo>
                      <a:pt x="7220" y="7923"/>
                    </a:lnTo>
                    <a:lnTo>
                      <a:pt x="7578" y="7441"/>
                    </a:lnTo>
                    <a:lnTo>
                      <a:pt x="7950" y="6959"/>
                    </a:lnTo>
                    <a:lnTo>
                      <a:pt x="8322" y="6490"/>
                    </a:lnTo>
                    <a:lnTo>
                      <a:pt x="8722" y="6036"/>
                    </a:lnTo>
                    <a:lnTo>
                      <a:pt x="98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260;p24">
                <a:extLst>
                  <a:ext uri="{FF2B5EF4-FFF2-40B4-BE49-F238E27FC236}">
                    <a16:creationId xmlns:a16="http://schemas.microsoft.com/office/drawing/2014/main" id="{5A2AAD09-64EC-533A-5E2A-DEDEE08FD523}"/>
                  </a:ext>
                </a:extLst>
              </p:cNvPr>
              <p:cNvSpPr/>
              <p:nvPr/>
            </p:nvSpPr>
            <p:spPr>
              <a:xfrm flipH="1">
                <a:off x="1792220" y="2678965"/>
                <a:ext cx="195060" cy="20404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018" extrusionOk="0">
                    <a:moveTo>
                      <a:pt x="15" y="1"/>
                    </a:moveTo>
                    <a:lnTo>
                      <a:pt x="1" y="373"/>
                    </a:lnTo>
                    <a:lnTo>
                      <a:pt x="1" y="745"/>
                    </a:lnTo>
                    <a:lnTo>
                      <a:pt x="1" y="1117"/>
                    </a:lnTo>
                    <a:lnTo>
                      <a:pt x="28" y="1489"/>
                    </a:lnTo>
                    <a:lnTo>
                      <a:pt x="83" y="2233"/>
                    </a:lnTo>
                    <a:lnTo>
                      <a:pt x="166" y="2977"/>
                    </a:lnTo>
                    <a:lnTo>
                      <a:pt x="221" y="3335"/>
                    </a:lnTo>
                    <a:lnTo>
                      <a:pt x="290" y="3707"/>
                    </a:lnTo>
                    <a:lnTo>
                      <a:pt x="373" y="4079"/>
                    </a:lnTo>
                    <a:lnTo>
                      <a:pt x="455" y="4438"/>
                    </a:lnTo>
                    <a:lnTo>
                      <a:pt x="552" y="4796"/>
                    </a:lnTo>
                    <a:lnTo>
                      <a:pt x="662" y="5168"/>
                    </a:lnTo>
                    <a:lnTo>
                      <a:pt x="786" y="5526"/>
                    </a:lnTo>
                    <a:lnTo>
                      <a:pt x="910" y="5870"/>
                    </a:lnTo>
                    <a:lnTo>
                      <a:pt x="1062" y="6229"/>
                    </a:lnTo>
                    <a:lnTo>
                      <a:pt x="1213" y="6573"/>
                    </a:lnTo>
                    <a:lnTo>
                      <a:pt x="1392" y="6904"/>
                    </a:lnTo>
                    <a:lnTo>
                      <a:pt x="1571" y="7235"/>
                    </a:lnTo>
                    <a:lnTo>
                      <a:pt x="1778" y="7551"/>
                    </a:lnTo>
                    <a:lnTo>
                      <a:pt x="2012" y="7868"/>
                    </a:lnTo>
                    <a:lnTo>
                      <a:pt x="2247" y="8171"/>
                    </a:lnTo>
                    <a:lnTo>
                      <a:pt x="2495" y="8447"/>
                    </a:lnTo>
                    <a:lnTo>
                      <a:pt x="2770" y="8723"/>
                    </a:lnTo>
                    <a:lnTo>
                      <a:pt x="2922" y="8847"/>
                    </a:lnTo>
                    <a:lnTo>
                      <a:pt x="3073" y="8971"/>
                    </a:lnTo>
                    <a:lnTo>
                      <a:pt x="3225" y="9095"/>
                    </a:lnTo>
                    <a:lnTo>
                      <a:pt x="3376" y="9205"/>
                    </a:lnTo>
                    <a:lnTo>
                      <a:pt x="3707" y="9411"/>
                    </a:lnTo>
                    <a:lnTo>
                      <a:pt x="4038" y="9604"/>
                    </a:lnTo>
                    <a:lnTo>
                      <a:pt x="4217" y="9687"/>
                    </a:lnTo>
                    <a:lnTo>
                      <a:pt x="4396" y="9756"/>
                    </a:lnTo>
                    <a:lnTo>
                      <a:pt x="4575" y="9839"/>
                    </a:lnTo>
                    <a:lnTo>
                      <a:pt x="4754" y="9894"/>
                    </a:lnTo>
                    <a:lnTo>
                      <a:pt x="5126" y="10018"/>
                    </a:lnTo>
                    <a:lnTo>
                      <a:pt x="5195" y="10018"/>
                    </a:lnTo>
                    <a:lnTo>
                      <a:pt x="5402" y="9990"/>
                    </a:lnTo>
                    <a:lnTo>
                      <a:pt x="5595" y="9949"/>
                    </a:lnTo>
                    <a:lnTo>
                      <a:pt x="5774" y="9894"/>
                    </a:lnTo>
                    <a:lnTo>
                      <a:pt x="5953" y="9825"/>
                    </a:lnTo>
                    <a:lnTo>
                      <a:pt x="6297" y="9659"/>
                    </a:lnTo>
                    <a:lnTo>
                      <a:pt x="6628" y="9467"/>
                    </a:lnTo>
                    <a:lnTo>
                      <a:pt x="6931" y="9246"/>
                    </a:lnTo>
                    <a:lnTo>
                      <a:pt x="7069" y="9122"/>
                    </a:lnTo>
                    <a:lnTo>
                      <a:pt x="7207" y="8998"/>
                    </a:lnTo>
                    <a:lnTo>
                      <a:pt x="7469" y="8736"/>
                    </a:lnTo>
                    <a:lnTo>
                      <a:pt x="7593" y="8599"/>
                    </a:lnTo>
                    <a:lnTo>
                      <a:pt x="7703" y="8461"/>
                    </a:lnTo>
                    <a:lnTo>
                      <a:pt x="7923" y="8158"/>
                    </a:lnTo>
                    <a:lnTo>
                      <a:pt x="8116" y="7855"/>
                    </a:lnTo>
                    <a:lnTo>
                      <a:pt x="8309" y="7538"/>
                    </a:lnTo>
                    <a:lnTo>
                      <a:pt x="8392" y="7372"/>
                    </a:lnTo>
                    <a:lnTo>
                      <a:pt x="8474" y="7207"/>
                    </a:lnTo>
                    <a:lnTo>
                      <a:pt x="8626" y="6876"/>
                    </a:lnTo>
                    <a:lnTo>
                      <a:pt x="8695" y="6711"/>
                    </a:lnTo>
                    <a:lnTo>
                      <a:pt x="8764" y="6546"/>
                    </a:lnTo>
                    <a:lnTo>
                      <a:pt x="8984" y="5857"/>
                    </a:lnTo>
                    <a:lnTo>
                      <a:pt x="9039" y="5691"/>
                    </a:lnTo>
                    <a:lnTo>
                      <a:pt x="9081" y="5512"/>
                    </a:lnTo>
                    <a:lnTo>
                      <a:pt x="9163" y="5168"/>
                    </a:lnTo>
                    <a:lnTo>
                      <a:pt x="9246" y="4810"/>
                    </a:lnTo>
                    <a:lnTo>
                      <a:pt x="9287" y="4644"/>
                    </a:lnTo>
                    <a:lnTo>
                      <a:pt x="9315" y="4465"/>
                    </a:lnTo>
                    <a:lnTo>
                      <a:pt x="9370" y="4107"/>
                    </a:lnTo>
                    <a:lnTo>
                      <a:pt x="9425" y="3749"/>
                    </a:lnTo>
                    <a:lnTo>
                      <a:pt x="9480" y="3404"/>
                    </a:lnTo>
                    <a:lnTo>
                      <a:pt x="9508" y="3046"/>
                    </a:lnTo>
                    <a:lnTo>
                      <a:pt x="9549" y="2329"/>
                    </a:lnTo>
                    <a:lnTo>
                      <a:pt x="9563" y="1971"/>
                    </a:lnTo>
                    <a:lnTo>
                      <a:pt x="9577" y="1613"/>
                    </a:lnTo>
                    <a:lnTo>
                      <a:pt x="9563" y="194"/>
                    </a:lnTo>
                    <a:lnTo>
                      <a:pt x="9453" y="1613"/>
                    </a:lnTo>
                    <a:lnTo>
                      <a:pt x="9425" y="1957"/>
                    </a:lnTo>
                    <a:lnTo>
                      <a:pt x="9370" y="2316"/>
                    </a:lnTo>
                    <a:lnTo>
                      <a:pt x="9274" y="3018"/>
                    </a:lnTo>
                    <a:lnTo>
                      <a:pt x="9232" y="3363"/>
                    </a:lnTo>
                    <a:lnTo>
                      <a:pt x="9163" y="3707"/>
                    </a:lnTo>
                    <a:lnTo>
                      <a:pt x="9026" y="4396"/>
                    </a:lnTo>
                    <a:lnTo>
                      <a:pt x="8984" y="4575"/>
                    </a:lnTo>
                    <a:lnTo>
                      <a:pt x="8943" y="4741"/>
                    </a:lnTo>
                    <a:lnTo>
                      <a:pt x="8846" y="5085"/>
                    </a:lnTo>
                    <a:lnTo>
                      <a:pt x="8750" y="5416"/>
                    </a:lnTo>
                    <a:lnTo>
                      <a:pt x="8709" y="5581"/>
                    </a:lnTo>
                    <a:lnTo>
                      <a:pt x="8654" y="5746"/>
                    </a:lnTo>
                    <a:lnTo>
                      <a:pt x="8392" y="6394"/>
                    </a:lnTo>
                    <a:lnTo>
                      <a:pt x="8337" y="6559"/>
                    </a:lnTo>
                    <a:lnTo>
                      <a:pt x="8254" y="6711"/>
                    </a:lnTo>
                    <a:lnTo>
                      <a:pt x="8102" y="7028"/>
                    </a:lnTo>
                    <a:lnTo>
                      <a:pt x="8034" y="7179"/>
                    </a:lnTo>
                    <a:lnTo>
                      <a:pt x="7951" y="7331"/>
                    </a:lnTo>
                    <a:lnTo>
                      <a:pt x="7772" y="7634"/>
                    </a:lnTo>
                    <a:lnTo>
                      <a:pt x="7579" y="7923"/>
                    </a:lnTo>
                    <a:lnTo>
                      <a:pt x="7372" y="8185"/>
                    </a:lnTo>
                    <a:lnTo>
                      <a:pt x="7262" y="8309"/>
                    </a:lnTo>
                    <a:lnTo>
                      <a:pt x="7152" y="8447"/>
                    </a:lnTo>
                    <a:lnTo>
                      <a:pt x="6904" y="8681"/>
                    </a:lnTo>
                    <a:lnTo>
                      <a:pt x="6780" y="8791"/>
                    </a:lnTo>
                    <a:lnTo>
                      <a:pt x="6642" y="8902"/>
                    </a:lnTo>
                    <a:lnTo>
                      <a:pt x="6380" y="9095"/>
                    </a:lnTo>
                    <a:lnTo>
                      <a:pt x="6091" y="9260"/>
                    </a:lnTo>
                    <a:lnTo>
                      <a:pt x="5788" y="9398"/>
                    </a:lnTo>
                    <a:lnTo>
                      <a:pt x="5471" y="9494"/>
                    </a:lnTo>
                    <a:lnTo>
                      <a:pt x="5319" y="9522"/>
                    </a:lnTo>
                    <a:lnTo>
                      <a:pt x="5222" y="9541"/>
                    </a:lnTo>
                    <a:lnTo>
                      <a:pt x="4906" y="9453"/>
                    </a:lnTo>
                    <a:lnTo>
                      <a:pt x="4741" y="9398"/>
                    </a:lnTo>
                    <a:lnTo>
                      <a:pt x="4575" y="9329"/>
                    </a:lnTo>
                    <a:lnTo>
                      <a:pt x="4410" y="9260"/>
                    </a:lnTo>
                    <a:lnTo>
                      <a:pt x="4245" y="9191"/>
                    </a:lnTo>
                    <a:lnTo>
                      <a:pt x="3928" y="9026"/>
                    </a:lnTo>
                    <a:lnTo>
                      <a:pt x="3638" y="8833"/>
                    </a:lnTo>
                    <a:lnTo>
                      <a:pt x="3487" y="8736"/>
                    </a:lnTo>
                    <a:lnTo>
                      <a:pt x="3349" y="8626"/>
                    </a:lnTo>
                    <a:lnTo>
                      <a:pt x="3211" y="8516"/>
                    </a:lnTo>
                    <a:lnTo>
                      <a:pt x="3073" y="8392"/>
                    </a:lnTo>
                    <a:lnTo>
                      <a:pt x="2812" y="8144"/>
                    </a:lnTo>
                    <a:lnTo>
                      <a:pt x="2577" y="7882"/>
                    </a:lnTo>
                    <a:lnTo>
                      <a:pt x="2343" y="7607"/>
                    </a:lnTo>
                    <a:lnTo>
                      <a:pt x="2136" y="7317"/>
                    </a:lnTo>
                    <a:lnTo>
                      <a:pt x="1930" y="7014"/>
                    </a:lnTo>
                    <a:lnTo>
                      <a:pt x="1751" y="6711"/>
                    </a:lnTo>
                    <a:lnTo>
                      <a:pt x="1571" y="6394"/>
                    </a:lnTo>
                    <a:lnTo>
                      <a:pt x="1406" y="6063"/>
                    </a:lnTo>
                    <a:lnTo>
                      <a:pt x="1255" y="5733"/>
                    </a:lnTo>
                    <a:lnTo>
                      <a:pt x="1117" y="5388"/>
                    </a:lnTo>
                    <a:lnTo>
                      <a:pt x="979" y="5058"/>
                    </a:lnTo>
                    <a:lnTo>
                      <a:pt x="869" y="4713"/>
                    </a:lnTo>
                    <a:lnTo>
                      <a:pt x="759" y="4355"/>
                    </a:lnTo>
                    <a:lnTo>
                      <a:pt x="648" y="4010"/>
                    </a:lnTo>
                    <a:lnTo>
                      <a:pt x="566" y="3652"/>
                    </a:lnTo>
                    <a:lnTo>
                      <a:pt x="483" y="3294"/>
                    </a:lnTo>
                    <a:lnTo>
                      <a:pt x="400" y="2936"/>
                    </a:lnTo>
                    <a:lnTo>
                      <a:pt x="263" y="2205"/>
                    </a:lnTo>
                    <a:lnTo>
                      <a:pt x="152" y="1475"/>
                    </a:lnTo>
                    <a:lnTo>
                      <a:pt x="70" y="731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261;p24">
                <a:extLst>
                  <a:ext uri="{FF2B5EF4-FFF2-40B4-BE49-F238E27FC236}">
                    <a16:creationId xmlns:a16="http://schemas.microsoft.com/office/drawing/2014/main" id="{49FFA971-B9C5-8B8B-182F-98508153815E}"/>
                  </a:ext>
                </a:extLst>
              </p:cNvPr>
              <p:cNvSpPr/>
              <p:nvPr/>
            </p:nvSpPr>
            <p:spPr>
              <a:xfrm flipH="1">
                <a:off x="1843852" y="2880176"/>
                <a:ext cx="76073" cy="96847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4755" extrusionOk="0">
                    <a:moveTo>
                      <a:pt x="1" y="1"/>
                    </a:moveTo>
                    <a:lnTo>
                      <a:pt x="1" y="4754"/>
                    </a:lnTo>
                    <a:lnTo>
                      <a:pt x="3735" y="4754"/>
                    </a:lnTo>
                    <a:lnTo>
                      <a:pt x="37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262;p24">
                <a:extLst>
                  <a:ext uri="{FF2B5EF4-FFF2-40B4-BE49-F238E27FC236}">
                    <a16:creationId xmlns:a16="http://schemas.microsoft.com/office/drawing/2014/main" id="{5D5F82E7-0C0C-181E-2340-54BB96019A48}"/>
                  </a:ext>
                </a:extLst>
              </p:cNvPr>
              <p:cNvSpPr/>
              <p:nvPr/>
            </p:nvSpPr>
            <p:spPr>
              <a:xfrm flipH="1">
                <a:off x="1850858" y="2887203"/>
                <a:ext cx="61204" cy="81124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3983" extrusionOk="0">
                    <a:moveTo>
                      <a:pt x="359" y="0"/>
                    </a:moveTo>
                    <a:lnTo>
                      <a:pt x="276" y="28"/>
                    </a:lnTo>
                    <a:lnTo>
                      <a:pt x="193" y="69"/>
                    </a:lnTo>
                    <a:lnTo>
                      <a:pt x="124" y="124"/>
                    </a:lnTo>
                    <a:lnTo>
                      <a:pt x="83" y="193"/>
                    </a:lnTo>
                    <a:lnTo>
                      <a:pt x="42" y="276"/>
                    </a:lnTo>
                    <a:lnTo>
                      <a:pt x="14" y="359"/>
                    </a:lnTo>
                    <a:lnTo>
                      <a:pt x="0" y="441"/>
                    </a:lnTo>
                    <a:lnTo>
                      <a:pt x="0" y="3541"/>
                    </a:lnTo>
                    <a:lnTo>
                      <a:pt x="14" y="3624"/>
                    </a:lnTo>
                    <a:lnTo>
                      <a:pt x="42" y="3721"/>
                    </a:lnTo>
                    <a:lnTo>
                      <a:pt x="83" y="3789"/>
                    </a:lnTo>
                    <a:lnTo>
                      <a:pt x="124" y="3858"/>
                    </a:lnTo>
                    <a:lnTo>
                      <a:pt x="193" y="3913"/>
                    </a:lnTo>
                    <a:lnTo>
                      <a:pt x="276" y="3955"/>
                    </a:lnTo>
                    <a:lnTo>
                      <a:pt x="359" y="3982"/>
                    </a:lnTo>
                    <a:lnTo>
                      <a:pt x="2646" y="3982"/>
                    </a:lnTo>
                    <a:lnTo>
                      <a:pt x="2728" y="3955"/>
                    </a:lnTo>
                    <a:lnTo>
                      <a:pt x="2797" y="3913"/>
                    </a:lnTo>
                    <a:lnTo>
                      <a:pt x="2866" y="3858"/>
                    </a:lnTo>
                    <a:lnTo>
                      <a:pt x="2921" y="3789"/>
                    </a:lnTo>
                    <a:lnTo>
                      <a:pt x="2963" y="3721"/>
                    </a:lnTo>
                    <a:lnTo>
                      <a:pt x="2990" y="3624"/>
                    </a:lnTo>
                    <a:lnTo>
                      <a:pt x="3004" y="3541"/>
                    </a:lnTo>
                    <a:lnTo>
                      <a:pt x="3004" y="441"/>
                    </a:lnTo>
                    <a:lnTo>
                      <a:pt x="2990" y="359"/>
                    </a:lnTo>
                    <a:lnTo>
                      <a:pt x="2963" y="276"/>
                    </a:lnTo>
                    <a:lnTo>
                      <a:pt x="2921" y="193"/>
                    </a:lnTo>
                    <a:lnTo>
                      <a:pt x="2866" y="124"/>
                    </a:lnTo>
                    <a:lnTo>
                      <a:pt x="2797" y="69"/>
                    </a:lnTo>
                    <a:lnTo>
                      <a:pt x="2728" y="28"/>
                    </a:lnTo>
                    <a:lnTo>
                      <a:pt x="26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263;p24">
                <a:extLst>
                  <a:ext uri="{FF2B5EF4-FFF2-40B4-BE49-F238E27FC236}">
                    <a16:creationId xmlns:a16="http://schemas.microsoft.com/office/drawing/2014/main" id="{4B2BE1FA-6C6A-C4B7-A7F9-322CD0240CE5}"/>
                  </a:ext>
                </a:extLst>
              </p:cNvPr>
              <p:cNvSpPr/>
              <p:nvPr/>
            </p:nvSpPr>
            <p:spPr>
              <a:xfrm flipH="1">
                <a:off x="1875849" y="2870359"/>
                <a:ext cx="12933" cy="23871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172" extrusionOk="0">
                    <a:moveTo>
                      <a:pt x="1" y="1"/>
                    </a:moveTo>
                    <a:lnTo>
                      <a:pt x="1" y="1172"/>
                    </a:lnTo>
                    <a:lnTo>
                      <a:pt x="635" y="117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264;p24">
                <a:extLst>
                  <a:ext uri="{FF2B5EF4-FFF2-40B4-BE49-F238E27FC236}">
                    <a16:creationId xmlns:a16="http://schemas.microsoft.com/office/drawing/2014/main" id="{4B794E49-7240-49A3-1AF4-DB35762832C3}"/>
                  </a:ext>
                </a:extLst>
              </p:cNvPr>
              <p:cNvSpPr/>
              <p:nvPr/>
            </p:nvSpPr>
            <p:spPr>
              <a:xfrm flipH="1">
                <a:off x="1860960" y="2906837"/>
                <a:ext cx="44931" cy="3666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80" extrusionOk="0">
                    <a:moveTo>
                      <a:pt x="0" y="1"/>
                    </a:moveTo>
                    <a:lnTo>
                      <a:pt x="0" y="180"/>
                    </a:lnTo>
                    <a:lnTo>
                      <a:pt x="2205" y="180"/>
                    </a:lnTo>
                    <a:lnTo>
                      <a:pt x="2205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265;p24">
                <a:extLst>
                  <a:ext uri="{FF2B5EF4-FFF2-40B4-BE49-F238E27FC236}">
                    <a16:creationId xmlns:a16="http://schemas.microsoft.com/office/drawing/2014/main" id="{A39C19B8-8BB5-42A3-C61B-B8CFB0185970}"/>
                  </a:ext>
                </a:extLst>
              </p:cNvPr>
              <p:cNvSpPr/>
              <p:nvPr/>
            </p:nvSpPr>
            <p:spPr>
              <a:xfrm flipH="1">
                <a:off x="1879210" y="2914414"/>
                <a:ext cx="26681" cy="3951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94" extrusionOk="0">
                    <a:moveTo>
                      <a:pt x="0" y="1"/>
                    </a:moveTo>
                    <a:lnTo>
                      <a:pt x="0" y="194"/>
                    </a:lnTo>
                    <a:lnTo>
                      <a:pt x="1309" y="194"/>
                    </a:lnTo>
                    <a:lnTo>
                      <a:pt x="130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266;p24">
                <a:extLst>
                  <a:ext uri="{FF2B5EF4-FFF2-40B4-BE49-F238E27FC236}">
                    <a16:creationId xmlns:a16="http://schemas.microsoft.com/office/drawing/2014/main" id="{B6E10011-7252-500C-EDD5-280AE516C064}"/>
                  </a:ext>
                </a:extLst>
              </p:cNvPr>
              <p:cNvSpPr/>
              <p:nvPr/>
            </p:nvSpPr>
            <p:spPr>
              <a:xfrm flipH="1">
                <a:off x="1879210" y="2922275"/>
                <a:ext cx="26681" cy="3951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94" extrusionOk="0">
                    <a:moveTo>
                      <a:pt x="0" y="1"/>
                    </a:moveTo>
                    <a:lnTo>
                      <a:pt x="0" y="194"/>
                    </a:lnTo>
                    <a:lnTo>
                      <a:pt x="1309" y="194"/>
                    </a:lnTo>
                    <a:lnTo>
                      <a:pt x="130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267;p24">
                <a:extLst>
                  <a:ext uri="{FF2B5EF4-FFF2-40B4-BE49-F238E27FC236}">
                    <a16:creationId xmlns:a16="http://schemas.microsoft.com/office/drawing/2014/main" id="{2E294BDB-94DE-549A-BEBA-41C884CDDFDA}"/>
                  </a:ext>
                </a:extLst>
              </p:cNvPr>
              <p:cNvSpPr/>
              <p:nvPr/>
            </p:nvSpPr>
            <p:spPr>
              <a:xfrm flipH="1">
                <a:off x="1879210" y="2929852"/>
                <a:ext cx="26681" cy="3951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94" extrusionOk="0">
                    <a:moveTo>
                      <a:pt x="0" y="1"/>
                    </a:moveTo>
                    <a:lnTo>
                      <a:pt x="0" y="194"/>
                    </a:lnTo>
                    <a:lnTo>
                      <a:pt x="1309" y="194"/>
                    </a:lnTo>
                    <a:lnTo>
                      <a:pt x="130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268;p24">
                <a:extLst>
                  <a:ext uri="{FF2B5EF4-FFF2-40B4-BE49-F238E27FC236}">
                    <a16:creationId xmlns:a16="http://schemas.microsoft.com/office/drawing/2014/main" id="{ADFD11C4-0A17-BB91-AD7F-3A34DD1E18B5}"/>
                  </a:ext>
                </a:extLst>
              </p:cNvPr>
              <p:cNvSpPr/>
              <p:nvPr/>
            </p:nvSpPr>
            <p:spPr>
              <a:xfrm flipH="1">
                <a:off x="1879210" y="2937714"/>
                <a:ext cx="26681" cy="3951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94" extrusionOk="0">
                    <a:moveTo>
                      <a:pt x="0" y="0"/>
                    </a:moveTo>
                    <a:lnTo>
                      <a:pt x="0" y="193"/>
                    </a:lnTo>
                    <a:lnTo>
                      <a:pt x="1309" y="193"/>
                    </a:lnTo>
                    <a:lnTo>
                      <a:pt x="1309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269;p24">
                <a:extLst>
                  <a:ext uri="{FF2B5EF4-FFF2-40B4-BE49-F238E27FC236}">
                    <a16:creationId xmlns:a16="http://schemas.microsoft.com/office/drawing/2014/main" id="{B0627C9D-D162-8A95-1106-8775EE92B539}"/>
                  </a:ext>
                </a:extLst>
              </p:cNvPr>
              <p:cNvSpPr/>
              <p:nvPr/>
            </p:nvSpPr>
            <p:spPr>
              <a:xfrm flipH="1">
                <a:off x="1856765" y="2946411"/>
                <a:ext cx="48841" cy="14054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690" extrusionOk="0">
                    <a:moveTo>
                      <a:pt x="0" y="1"/>
                    </a:moveTo>
                    <a:lnTo>
                      <a:pt x="0" y="690"/>
                    </a:lnTo>
                    <a:lnTo>
                      <a:pt x="2398" y="690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1270;p24">
              <a:extLst>
                <a:ext uri="{FF2B5EF4-FFF2-40B4-BE49-F238E27FC236}">
                  <a16:creationId xmlns:a16="http://schemas.microsoft.com/office/drawing/2014/main" id="{9B6FF52D-981B-EC6B-4151-EBB0ACEC75DA}"/>
                </a:ext>
              </a:extLst>
            </p:cNvPr>
            <p:cNvSpPr/>
            <p:nvPr/>
          </p:nvSpPr>
          <p:spPr>
            <a:xfrm>
              <a:off x="7799025" y="3124200"/>
              <a:ext cx="198000" cy="198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521;p27">
            <a:extLst>
              <a:ext uri="{FF2B5EF4-FFF2-40B4-BE49-F238E27FC236}">
                <a16:creationId xmlns:a16="http://schemas.microsoft.com/office/drawing/2014/main" id="{37166025-8EF8-01AA-5CFF-554807C39A4E}"/>
              </a:ext>
            </a:extLst>
          </p:cNvPr>
          <p:cNvGrpSpPr/>
          <p:nvPr/>
        </p:nvGrpSpPr>
        <p:grpSpPr>
          <a:xfrm>
            <a:off x="-184377" y="1686964"/>
            <a:ext cx="3203265" cy="2581857"/>
            <a:chOff x="457196" y="2080297"/>
            <a:chExt cx="3203265" cy="2581857"/>
          </a:xfrm>
        </p:grpSpPr>
        <p:grpSp>
          <p:nvGrpSpPr>
            <p:cNvPr id="169" name="Google Shape;1522;p27">
              <a:extLst>
                <a:ext uri="{FF2B5EF4-FFF2-40B4-BE49-F238E27FC236}">
                  <a16:creationId xmlns:a16="http://schemas.microsoft.com/office/drawing/2014/main" id="{883B50E1-6C55-6DDE-ADA0-DB8D10A458E2}"/>
                </a:ext>
              </a:extLst>
            </p:cNvPr>
            <p:cNvGrpSpPr/>
            <p:nvPr/>
          </p:nvGrpSpPr>
          <p:grpSpPr>
            <a:xfrm flipH="1">
              <a:off x="457196" y="2080297"/>
              <a:ext cx="3203265" cy="2581857"/>
              <a:chOff x="4956000" y="1715395"/>
              <a:chExt cx="3730800" cy="3007055"/>
            </a:xfrm>
          </p:grpSpPr>
          <p:sp>
            <p:nvSpPr>
              <p:cNvPr id="171" name="Google Shape;1523;p27">
                <a:extLst>
                  <a:ext uri="{FF2B5EF4-FFF2-40B4-BE49-F238E27FC236}">
                    <a16:creationId xmlns:a16="http://schemas.microsoft.com/office/drawing/2014/main" id="{94FD6E28-3E2C-D8A9-1979-42824A392B03}"/>
                  </a:ext>
                </a:extLst>
              </p:cNvPr>
              <p:cNvSpPr/>
              <p:nvPr/>
            </p:nvSpPr>
            <p:spPr>
              <a:xfrm>
                <a:off x="4956000" y="4438650"/>
                <a:ext cx="3730800" cy="2838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2" name="Google Shape;1524;p27">
                <a:extLst>
                  <a:ext uri="{FF2B5EF4-FFF2-40B4-BE49-F238E27FC236}">
                    <a16:creationId xmlns:a16="http://schemas.microsoft.com/office/drawing/2014/main" id="{654F4FB3-3BE7-95AE-FB88-99D1E473BDD8}"/>
                  </a:ext>
                </a:extLst>
              </p:cNvPr>
              <p:cNvGrpSpPr/>
              <p:nvPr/>
            </p:nvGrpSpPr>
            <p:grpSpPr>
              <a:xfrm>
                <a:off x="5491556" y="1715395"/>
                <a:ext cx="2853711" cy="2865072"/>
                <a:chOff x="1201000" y="238125"/>
                <a:chExt cx="5217975" cy="5238750"/>
              </a:xfrm>
            </p:grpSpPr>
            <p:sp>
              <p:nvSpPr>
                <p:cNvPr id="173" name="Google Shape;1525;p27">
                  <a:extLst>
                    <a:ext uri="{FF2B5EF4-FFF2-40B4-BE49-F238E27FC236}">
                      <a16:creationId xmlns:a16="http://schemas.microsoft.com/office/drawing/2014/main" id="{E249831B-1479-F452-AC76-8C2D5064DD91}"/>
                    </a:ext>
                  </a:extLst>
                </p:cNvPr>
                <p:cNvSpPr/>
                <p:nvPr/>
              </p:nvSpPr>
              <p:spPr>
                <a:xfrm>
                  <a:off x="3394500" y="765825"/>
                  <a:ext cx="164775" cy="8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1" h="3205" extrusionOk="0">
                      <a:moveTo>
                        <a:pt x="753" y="0"/>
                      </a:moveTo>
                      <a:lnTo>
                        <a:pt x="0" y="2322"/>
                      </a:lnTo>
                      <a:lnTo>
                        <a:pt x="286" y="2413"/>
                      </a:lnTo>
                      <a:lnTo>
                        <a:pt x="1025" y="2621"/>
                      </a:lnTo>
                      <a:lnTo>
                        <a:pt x="1531" y="2750"/>
                      </a:lnTo>
                      <a:lnTo>
                        <a:pt x="2089" y="2880"/>
                      </a:lnTo>
                      <a:lnTo>
                        <a:pt x="2686" y="2997"/>
                      </a:lnTo>
                      <a:lnTo>
                        <a:pt x="3309" y="3101"/>
                      </a:lnTo>
                      <a:lnTo>
                        <a:pt x="3620" y="3140"/>
                      </a:lnTo>
                      <a:lnTo>
                        <a:pt x="3918" y="3179"/>
                      </a:lnTo>
                      <a:lnTo>
                        <a:pt x="4217" y="3192"/>
                      </a:lnTo>
                      <a:lnTo>
                        <a:pt x="4515" y="3205"/>
                      </a:lnTo>
                      <a:lnTo>
                        <a:pt x="4801" y="3205"/>
                      </a:lnTo>
                      <a:lnTo>
                        <a:pt x="5073" y="3192"/>
                      </a:lnTo>
                      <a:lnTo>
                        <a:pt x="5332" y="3166"/>
                      </a:lnTo>
                      <a:lnTo>
                        <a:pt x="5579" y="3114"/>
                      </a:lnTo>
                      <a:lnTo>
                        <a:pt x="5800" y="3062"/>
                      </a:lnTo>
                      <a:lnTo>
                        <a:pt x="5994" y="2984"/>
                      </a:lnTo>
                      <a:lnTo>
                        <a:pt x="6163" y="2880"/>
                      </a:lnTo>
                      <a:lnTo>
                        <a:pt x="6241" y="2815"/>
                      </a:lnTo>
                      <a:lnTo>
                        <a:pt x="6318" y="2763"/>
                      </a:lnTo>
                      <a:lnTo>
                        <a:pt x="6383" y="2686"/>
                      </a:lnTo>
                      <a:lnTo>
                        <a:pt x="6435" y="2621"/>
                      </a:lnTo>
                      <a:lnTo>
                        <a:pt x="6487" y="2530"/>
                      </a:lnTo>
                      <a:lnTo>
                        <a:pt x="6526" y="2452"/>
                      </a:lnTo>
                      <a:lnTo>
                        <a:pt x="6552" y="2361"/>
                      </a:lnTo>
                      <a:lnTo>
                        <a:pt x="6578" y="2258"/>
                      </a:lnTo>
                      <a:lnTo>
                        <a:pt x="6591" y="2154"/>
                      </a:lnTo>
                      <a:lnTo>
                        <a:pt x="6591" y="2037"/>
                      </a:lnTo>
                      <a:lnTo>
                        <a:pt x="6578" y="1829"/>
                      </a:lnTo>
                      <a:lnTo>
                        <a:pt x="6552" y="1622"/>
                      </a:lnTo>
                      <a:lnTo>
                        <a:pt x="6500" y="1440"/>
                      </a:lnTo>
                      <a:lnTo>
                        <a:pt x="6448" y="1272"/>
                      </a:lnTo>
                      <a:lnTo>
                        <a:pt x="6370" y="1129"/>
                      </a:lnTo>
                      <a:lnTo>
                        <a:pt x="6280" y="999"/>
                      </a:lnTo>
                      <a:lnTo>
                        <a:pt x="6176" y="882"/>
                      </a:lnTo>
                      <a:lnTo>
                        <a:pt x="6059" y="779"/>
                      </a:lnTo>
                      <a:lnTo>
                        <a:pt x="5929" y="688"/>
                      </a:lnTo>
                      <a:lnTo>
                        <a:pt x="5787" y="610"/>
                      </a:lnTo>
                      <a:lnTo>
                        <a:pt x="5631" y="545"/>
                      </a:lnTo>
                      <a:lnTo>
                        <a:pt x="5462" y="480"/>
                      </a:lnTo>
                      <a:lnTo>
                        <a:pt x="5294" y="441"/>
                      </a:lnTo>
                      <a:lnTo>
                        <a:pt x="5099" y="402"/>
                      </a:lnTo>
                      <a:lnTo>
                        <a:pt x="4904" y="363"/>
                      </a:lnTo>
                      <a:lnTo>
                        <a:pt x="4710" y="337"/>
                      </a:lnTo>
                      <a:lnTo>
                        <a:pt x="4282" y="298"/>
                      </a:lnTo>
                      <a:lnTo>
                        <a:pt x="3815" y="273"/>
                      </a:lnTo>
                      <a:lnTo>
                        <a:pt x="2842" y="247"/>
                      </a:lnTo>
                      <a:lnTo>
                        <a:pt x="2323" y="208"/>
                      </a:lnTo>
                      <a:lnTo>
                        <a:pt x="1804" y="169"/>
                      </a:lnTo>
                      <a:lnTo>
                        <a:pt x="1272" y="104"/>
                      </a:lnTo>
                      <a:lnTo>
                        <a:pt x="1012" y="52"/>
                      </a:lnTo>
                      <a:lnTo>
                        <a:pt x="753" y="0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526;p27">
                  <a:extLst>
                    <a:ext uri="{FF2B5EF4-FFF2-40B4-BE49-F238E27FC236}">
                      <a16:creationId xmlns:a16="http://schemas.microsoft.com/office/drawing/2014/main" id="{940CD801-4DD5-569D-E2A2-5A5476A47708}"/>
                    </a:ext>
                  </a:extLst>
                </p:cNvPr>
                <p:cNvSpPr/>
                <p:nvPr/>
              </p:nvSpPr>
              <p:spPr>
                <a:xfrm>
                  <a:off x="3086700" y="703225"/>
                  <a:ext cx="351275" cy="19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51" h="7629" extrusionOk="0">
                      <a:moveTo>
                        <a:pt x="6928" y="0"/>
                      </a:moveTo>
                      <a:lnTo>
                        <a:pt x="6552" y="13"/>
                      </a:lnTo>
                      <a:lnTo>
                        <a:pt x="6163" y="39"/>
                      </a:lnTo>
                      <a:lnTo>
                        <a:pt x="5800" y="78"/>
                      </a:lnTo>
                      <a:lnTo>
                        <a:pt x="5423" y="117"/>
                      </a:lnTo>
                      <a:lnTo>
                        <a:pt x="5073" y="169"/>
                      </a:lnTo>
                      <a:lnTo>
                        <a:pt x="4723" y="234"/>
                      </a:lnTo>
                      <a:lnTo>
                        <a:pt x="4373" y="299"/>
                      </a:lnTo>
                      <a:lnTo>
                        <a:pt x="4048" y="376"/>
                      </a:lnTo>
                      <a:lnTo>
                        <a:pt x="3724" y="467"/>
                      </a:lnTo>
                      <a:lnTo>
                        <a:pt x="3412" y="558"/>
                      </a:lnTo>
                      <a:lnTo>
                        <a:pt x="3101" y="649"/>
                      </a:lnTo>
                      <a:lnTo>
                        <a:pt x="2816" y="766"/>
                      </a:lnTo>
                      <a:lnTo>
                        <a:pt x="2530" y="869"/>
                      </a:lnTo>
                      <a:lnTo>
                        <a:pt x="2258" y="999"/>
                      </a:lnTo>
                      <a:lnTo>
                        <a:pt x="2011" y="1116"/>
                      </a:lnTo>
                      <a:lnTo>
                        <a:pt x="1765" y="1259"/>
                      </a:lnTo>
                      <a:lnTo>
                        <a:pt x="1531" y="1388"/>
                      </a:lnTo>
                      <a:lnTo>
                        <a:pt x="1311" y="1531"/>
                      </a:lnTo>
                      <a:lnTo>
                        <a:pt x="1116" y="1687"/>
                      </a:lnTo>
                      <a:lnTo>
                        <a:pt x="935" y="1842"/>
                      </a:lnTo>
                      <a:lnTo>
                        <a:pt x="753" y="1998"/>
                      </a:lnTo>
                      <a:lnTo>
                        <a:pt x="597" y="2167"/>
                      </a:lnTo>
                      <a:lnTo>
                        <a:pt x="467" y="2335"/>
                      </a:lnTo>
                      <a:lnTo>
                        <a:pt x="338" y="2517"/>
                      </a:lnTo>
                      <a:lnTo>
                        <a:pt x="247" y="2699"/>
                      </a:lnTo>
                      <a:lnTo>
                        <a:pt x="156" y="2880"/>
                      </a:lnTo>
                      <a:lnTo>
                        <a:pt x="91" y="3062"/>
                      </a:lnTo>
                      <a:lnTo>
                        <a:pt x="39" y="3257"/>
                      </a:lnTo>
                      <a:lnTo>
                        <a:pt x="13" y="3451"/>
                      </a:lnTo>
                      <a:lnTo>
                        <a:pt x="0" y="3646"/>
                      </a:lnTo>
                      <a:lnTo>
                        <a:pt x="13" y="3840"/>
                      </a:lnTo>
                      <a:lnTo>
                        <a:pt x="52" y="4035"/>
                      </a:lnTo>
                      <a:lnTo>
                        <a:pt x="104" y="4230"/>
                      </a:lnTo>
                      <a:lnTo>
                        <a:pt x="169" y="4411"/>
                      </a:lnTo>
                      <a:lnTo>
                        <a:pt x="260" y="4606"/>
                      </a:lnTo>
                      <a:lnTo>
                        <a:pt x="364" y="4787"/>
                      </a:lnTo>
                      <a:lnTo>
                        <a:pt x="480" y="4956"/>
                      </a:lnTo>
                      <a:lnTo>
                        <a:pt x="623" y="5138"/>
                      </a:lnTo>
                      <a:lnTo>
                        <a:pt x="779" y="5306"/>
                      </a:lnTo>
                      <a:lnTo>
                        <a:pt x="947" y="5475"/>
                      </a:lnTo>
                      <a:lnTo>
                        <a:pt x="1142" y="5644"/>
                      </a:lnTo>
                      <a:lnTo>
                        <a:pt x="1337" y="5799"/>
                      </a:lnTo>
                      <a:lnTo>
                        <a:pt x="1557" y="5955"/>
                      </a:lnTo>
                      <a:lnTo>
                        <a:pt x="1791" y="6098"/>
                      </a:lnTo>
                      <a:lnTo>
                        <a:pt x="2037" y="6240"/>
                      </a:lnTo>
                      <a:lnTo>
                        <a:pt x="2297" y="6383"/>
                      </a:lnTo>
                      <a:lnTo>
                        <a:pt x="2556" y="6513"/>
                      </a:lnTo>
                      <a:lnTo>
                        <a:pt x="2842" y="6643"/>
                      </a:lnTo>
                      <a:lnTo>
                        <a:pt x="3140" y="6759"/>
                      </a:lnTo>
                      <a:lnTo>
                        <a:pt x="3438" y="6876"/>
                      </a:lnTo>
                      <a:lnTo>
                        <a:pt x="3763" y="6980"/>
                      </a:lnTo>
                      <a:lnTo>
                        <a:pt x="4087" y="7084"/>
                      </a:lnTo>
                      <a:lnTo>
                        <a:pt x="4424" y="7175"/>
                      </a:lnTo>
                      <a:lnTo>
                        <a:pt x="4775" y="7265"/>
                      </a:lnTo>
                      <a:lnTo>
                        <a:pt x="5125" y="7330"/>
                      </a:lnTo>
                      <a:lnTo>
                        <a:pt x="5488" y="7408"/>
                      </a:lnTo>
                      <a:lnTo>
                        <a:pt x="5864" y="7460"/>
                      </a:lnTo>
                      <a:lnTo>
                        <a:pt x="6241" y="7512"/>
                      </a:lnTo>
                      <a:lnTo>
                        <a:pt x="6617" y="7551"/>
                      </a:lnTo>
                      <a:lnTo>
                        <a:pt x="7019" y="7590"/>
                      </a:lnTo>
                      <a:lnTo>
                        <a:pt x="7408" y="7616"/>
                      </a:lnTo>
                      <a:lnTo>
                        <a:pt x="7811" y="7629"/>
                      </a:lnTo>
                      <a:lnTo>
                        <a:pt x="8187" y="7629"/>
                      </a:lnTo>
                      <a:lnTo>
                        <a:pt x="8563" y="7616"/>
                      </a:lnTo>
                      <a:lnTo>
                        <a:pt x="8926" y="7590"/>
                      </a:lnTo>
                      <a:lnTo>
                        <a:pt x="9264" y="7551"/>
                      </a:lnTo>
                      <a:lnTo>
                        <a:pt x="9601" y="7512"/>
                      </a:lnTo>
                      <a:lnTo>
                        <a:pt x="9925" y="7460"/>
                      </a:lnTo>
                      <a:lnTo>
                        <a:pt x="10224" y="7395"/>
                      </a:lnTo>
                      <a:lnTo>
                        <a:pt x="10522" y="7317"/>
                      </a:lnTo>
                      <a:lnTo>
                        <a:pt x="10807" y="7226"/>
                      </a:lnTo>
                      <a:lnTo>
                        <a:pt x="11080" y="7136"/>
                      </a:lnTo>
                      <a:lnTo>
                        <a:pt x="11339" y="7032"/>
                      </a:lnTo>
                      <a:lnTo>
                        <a:pt x="11586" y="6928"/>
                      </a:lnTo>
                      <a:lnTo>
                        <a:pt x="11832" y="6811"/>
                      </a:lnTo>
                      <a:lnTo>
                        <a:pt x="12053" y="6682"/>
                      </a:lnTo>
                      <a:lnTo>
                        <a:pt x="12260" y="6552"/>
                      </a:lnTo>
                      <a:lnTo>
                        <a:pt x="12455" y="6409"/>
                      </a:lnTo>
                      <a:lnTo>
                        <a:pt x="12650" y="6266"/>
                      </a:lnTo>
                      <a:lnTo>
                        <a:pt x="12831" y="6124"/>
                      </a:lnTo>
                      <a:lnTo>
                        <a:pt x="12987" y="5955"/>
                      </a:lnTo>
                      <a:lnTo>
                        <a:pt x="13143" y="5799"/>
                      </a:lnTo>
                      <a:lnTo>
                        <a:pt x="13285" y="5631"/>
                      </a:lnTo>
                      <a:lnTo>
                        <a:pt x="13415" y="5462"/>
                      </a:lnTo>
                      <a:lnTo>
                        <a:pt x="13532" y="5280"/>
                      </a:lnTo>
                      <a:lnTo>
                        <a:pt x="13636" y="5099"/>
                      </a:lnTo>
                      <a:lnTo>
                        <a:pt x="13726" y="4917"/>
                      </a:lnTo>
                      <a:lnTo>
                        <a:pt x="13804" y="4736"/>
                      </a:lnTo>
                      <a:lnTo>
                        <a:pt x="13882" y="4541"/>
                      </a:lnTo>
                      <a:lnTo>
                        <a:pt x="13934" y="4359"/>
                      </a:lnTo>
                      <a:lnTo>
                        <a:pt x="13986" y="4165"/>
                      </a:lnTo>
                      <a:lnTo>
                        <a:pt x="14025" y="3970"/>
                      </a:lnTo>
                      <a:lnTo>
                        <a:pt x="14038" y="3776"/>
                      </a:lnTo>
                      <a:lnTo>
                        <a:pt x="14051" y="3581"/>
                      </a:lnTo>
                      <a:lnTo>
                        <a:pt x="14051" y="3386"/>
                      </a:lnTo>
                      <a:lnTo>
                        <a:pt x="14038" y="3192"/>
                      </a:lnTo>
                      <a:lnTo>
                        <a:pt x="14025" y="3010"/>
                      </a:lnTo>
                      <a:lnTo>
                        <a:pt x="13986" y="2841"/>
                      </a:lnTo>
                      <a:lnTo>
                        <a:pt x="13934" y="2660"/>
                      </a:lnTo>
                      <a:lnTo>
                        <a:pt x="13869" y="2491"/>
                      </a:lnTo>
                      <a:lnTo>
                        <a:pt x="13804" y="2322"/>
                      </a:lnTo>
                      <a:lnTo>
                        <a:pt x="13713" y="2167"/>
                      </a:lnTo>
                      <a:lnTo>
                        <a:pt x="13623" y="2011"/>
                      </a:lnTo>
                      <a:lnTo>
                        <a:pt x="13506" y="1855"/>
                      </a:lnTo>
                      <a:lnTo>
                        <a:pt x="13376" y="1713"/>
                      </a:lnTo>
                      <a:lnTo>
                        <a:pt x="13246" y="1570"/>
                      </a:lnTo>
                      <a:lnTo>
                        <a:pt x="13091" y="1440"/>
                      </a:lnTo>
                      <a:lnTo>
                        <a:pt x="12935" y="1311"/>
                      </a:lnTo>
                      <a:lnTo>
                        <a:pt x="12753" y="1181"/>
                      </a:lnTo>
                      <a:lnTo>
                        <a:pt x="12572" y="1064"/>
                      </a:lnTo>
                      <a:lnTo>
                        <a:pt x="12364" y="947"/>
                      </a:lnTo>
                      <a:lnTo>
                        <a:pt x="12157" y="843"/>
                      </a:lnTo>
                      <a:lnTo>
                        <a:pt x="11923" y="740"/>
                      </a:lnTo>
                      <a:lnTo>
                        <a:pt x="11677" y="636"/>
                      </a:lnTo>
                      <a:lnTo>
                        <a:pt x="11430" y="545"/>
                      </a:lnTo>
                      <a:lnTo>
                        <a:pt x="11158" y="467"/>
                      </a:lnTo>
                      <a:lnTo>
                        <a:pt x="10872" y="389"/>
                      </a:lnTo>
                      <a:lnTo>
                        <a:pt x="10574" y="325"/>
                      </a:lnTo>
                      <a:lnTo>
                        <a:pt x="10275" y="260"/>
                      </a:lnTo>
                      <a:lnTo>
                        <a:pt x="9951" y="195"/>
                      </a:lnTo>
                      <a:lnTo>
                        <a:pt x="9614" y="143"/>
                      </a:lnTo>
                      <a:lnTo>
                        <a:pt x="9251" y="104"/>
                      </a:lnTo>
                      <a:lnTo>
                        <a:pt x="8887" y="65"/>
                      </a:lnTo>
                      <a:lnTo>
                        <a:pt x="8511" y="39"/>
                      </a:lnTo>
                      <a:lnTo>
                        <a:pt x="8122" y="13"/>
                      </a:lnTo>
                      <a:lnTo>
                        <a:pt x="7720" y="0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527;p27">
                  <a:extLst>
                    <a:ext uri="{FF2B5EF4-FFF2-40B4-BE49-F238E27FC236}">
                      <a16:creationId xmlns:a16="http://schemas.microsoft.com/office/drawing/2014/main" id="{22D3B474-27BD-96ED-0CAE-EAFD3B2099EB}"/>
                    </a:ext>
                  </a:extLst>
                </p:cNvPr>
                <p:cNvSpPr/>
                <p:nvPr/>
              </p:nvSpPr>
              <p:spPr>
                <a:xfrm>
                  <a:off x="3785325" y="994800"/>
                  <a:ext cx="1522150" cy="69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86" h="27777" extrusionOk="0">
                      <a:moveTo>
                        <a:pt x="34121" y="0"/>
                      </a:moveTo>
                      <a:lnTo>
                        <a:pt x="32577" y="26"/>
                      </a:lnTo>
                      <a:lnTo>
                        <a:pt x="31033" y="52"/>
                      </a:lnTo>
                      <a:lnTo>
                        <a:pt x="29515" y="91"/>
                      </a:lnTo>
                      <a:lnTo>
                        <a:pt x="28010" y="156"/>
                      </a:lnTo>
                      <a:lnTo>
                        <a:pt x="26531" y="208"/>
                      </a:lnTo>
                      <a:lnTo>
                        <a:pt x="25104" y="286"/>
                      </a:lnTo>
                      <a:lnTo>
                        <a:pt x="23703" y="351"/>
                      </a:lnTo>
                      <a:lnTo>
                        <a:pt x="21083" y="519"/>
                      </a:lnTo>
                      <a:lnTo>
                        <a:pt x="18721" y="701"/>
                      </a:lnTo>
                      <a:lnTo>
                        <a:pt x="16659" y="870"/>
                      </a:lnTo>
                      <a:lnTo>
                        <a:pt x="14985" y="1025"/>
                      </a:lnTo>
                      <a:lnTo>
                        <a:pt x="13727" y="1168"/>
                      </a:lnTo>
                      <a:lnTo>
                        <a:pt x="13272" y="1220"/>
                      </a:lnTo>
                      <a:lnTo>
                        <a:pt x="12948" y="1272"/>
                      </a:lnTo>
                      <a:lnTo>
                        <a:pt x="12818" y="1298"/>
                      </a:lnTo>
                      <a:lnTo>
                        <a:pt x="12663" y="1350"/>
                      </a:lnTo>
                      <a:lnTo>
                        <a:pt x="12507" y="1402"/>
                      </a:lnTo>
                      <a:lnTo>
                        <a:pt x="12338" y="1479"/>
                      </a:lnTo>
                      <a:lnTo>
                        <a:pt x="11962" y="1674"/>
                      </a:lnTo>
                      <a:lnTo>
                        <a:pt x="11534" y="1921"/>
                      </a:lnTo>
                      <a:lnTo>
                        <a:pt x="11080" y="2219"/>
                      </a:lnTo>
                      <a:lnTo>
                        <a:pt x="10587" y="2556"/>
                      </a:lnTo>
                      <a:lnTo>
                        <a:pt x="10068" y="2945"/>
                      </a:lnTo>
                      <a:lnTo>
                        <a:pt x="9523" y="3361"/>
                      </a:lnTo>
                      <a:lnTo>
                        <a:pt x="8965" y="3828"/>
                      </a:lnTo>
                      <a:lnTo>
                        <a:pt x="8381" y="4321"/>
                      </a:lnTo>
                      <a:lnTo>
                        <a:pt x="7785" y="4853"/>
                      </a:lnTo>
                      <a:lnTo>
                        <a:pt x="7188" y="5397"/>
                      </a:lnTo>
                      <a:lnTo>
                        <a:pt x="6591" y="5968"/>
                      </a:lnTo>
                      <a:lnTo>
                        <a:pt x="5981" y="6565"/>
                      </a:lnTo>
                      <a:lnTo>
                        <a:pt x="5398" y="7175"/>
                      </a:lnTo>
                      <a:lnTo>
                        <a:pt x="4801" y="7798"/>
                      </a:lnTo>
                      <a:lnTo>
                        <a:pt x="4230" y="8433"/>
                      </a:lnTo>
                      <a:lnTo>
                        <a:pt x="3685" y="9069"/>
                      </a:lnTo>
                      <a:lnTo>
                        <a:pt x="3153" y="9718"/>
                      </a:lnTo>
                      <a:lnTo>
                        <a:pt x="2647" y="10353"/>
                      </a:lnTo>
                      <a:lnTo>
                        <a:pt x="2167" y="10989"/>
                      </a:lnTo>
                      <a:lnTo>
                        <a:pt x="1739" y="11625"/>
                      </a:lnTo>
                      <a:lnTo>
                        <a:pt x="1337" y="12235"/>
                      </a:lnTo>
                      <a:lnTo>
                        <a:pt x="1155" y="12546"/>
                      </a:lnTo>
                      <a:lnTo>
                        <a:pt x="987" y="12844"/>
                      </a:lnTo>
                      <a:lnTo>
                        <a:pt x="818" y="13143"/>
                      </a:lnTo>
                      <a:lnTo>
                        <a:pt x="675" y="13428"/>
                      </a:lnTo>
                      <a:lnTo>
                        <a:pt x="545" y="13714"/>
                      </a:lnTo>
                      <a:lnTo>
                        <a:pt x="416" y="13999"/>
                      </a:lnTo>
                      <a:lnTo>
                        <a:pt x="312" y="14271"/>
                      </a:lnTo>
                      <a:lnTo>
                        <a:pt x="221" y="14531"/>
                      </a:lnTo>
                      <a:lnTo>
                        <a:pt x="143" y="14790"/>
                      </a:lnTo>
                      <a:lnTo>
                        <a:pt x="78" y="15050"/>
                      </a:lnTo>
                      <a:lnTo>
                        <a:pt x="39" y="15296"/>
                      </a:lnTo>
                      <a:lnTo>
                        <a:pt x="13" y="15530"/>
                      </a:lnTo>
                      <a:lnTo>
                        <a:pt x="1" y="15750"/>
                      </a:lnTo>
                      <a:lnTo>
                        <a:pt x="13" y="15971"/>
                      </a:lnTo>
                      <a:lnTo>
                        <a:pt x="39" y="16179"/>
                      </a:lnTo>
                      <a:lnTo>
                        <a:pt x="78" y="16386"/>
                      </a:lnTo>
                      <a:lnTo>
                        <a:pt x="143" y="16568"/>
                      </a:lnTo>
                      <a:lnTo>
                        <a:pt x="234" y="16749"/>
                      </a:lnTo>
                      <a:lnTo>
                        <a:pt x="558" y="17320"/>
                      </a:lnTo>
                      <a:lnTo>
                        <a:pt x="896" y="17865"/>
                      </a:lnTo>
                      <a:lnTo>
                        <a:pt x="1272" y="18397"/>
                      </a:lnTo>
                      <a:lnTo>
                        <a:pt x="1648" y="18903"/>
                      </a:lnTo>
                      <a:lnTo>
                        <a:pt x="2050" y="19396"/>
                      </a:lnTo>
                      <a:lnTo>
                        <a:pt x="2478" y="19863"/>
                      </a:lnTo>
                      <a:lnTo>
                        <a:pt x="2907" y="20317"/>
                      </a:lnTo>
                      <a:lnTo>
                        <a:pt x="3361" y="20758"/>
                      </a:lnTo>
                      <a:lnTo>
                        <a:pt x="3828" y="21173"/>
                      </a:lnTo>
                      <a:lnTo>
                        <a:pt x="4308" y="21576"/>
                      </a:lnTo>
                      <a:lnTo>
                        <a:pt x="4814" y="21965"/>
                      </a:lnTo>
                      <a:lnTo>
                        <a:pt x="5320" y="22341"/>
                      </a:lnTo>
                      <a:lnTo>
                        <a:pt x="5839" y="22691"/>
                      </a:lnTo>
                      <a:lnTo>
                        <a:pt x="6384" y="23029"/>
                      </a:lnTo>
                      <a:lnTo>
                        <a:pt x="6928" y="23353"/>
                      </a:lnTo>
                      <a:lnTo>
                        <a:pt x="7486" y="23664"/>
                      </a:lnTo>
                      <a:lnTo>
                        <a:pt x="8057" y="23950"/>
                      </a:lnTo>
                      <a:lnTo>
                        <a:pt x="8641" y="24235"/>
                      </a:lnTo>
                      <a:lnTo>
                        <a:pt x="9225" y="24495"/>
                      </a:lnTo>
                      <a:lnTo>
                        <a:pt x="9834" y="24754"/>
                      </a:lnTo>
                      <a:lnTo>
                        <a:pt x="10431" y="24988"/>
                      </a:lnTo>
                      <a:lnTo>
                        <a:pt x="11054" y="25221"/>
                      </a:lnTo>
                      <a:lnTo>
                        <a:pt x="11677" y="25429"/>
                      </a:lnTo>
                      <a:lnTo>
                        <a:pt x="12299" y="25636"/>
                      </a:lnTo>
                      <a:lnTo>
                        <a:pt x="12935" y="25831"/>
                      </a:lnTo>
                      <a:lnTo>
                        <a:pt x="13584" y="26000"/>
                      </a:lnTo>
                      <a:lnTo>
                        <a:pt x="14233" y="26168"/>
                      </a:lnTo>
                      <a:lnTo>
                        <a:pt x="14881" y="26324"/>
                      </a:lnTo>
                      <a:lnTo>
                        <a:pt x="15530" y="26480"/>
                      </a:lnTo>
                      <a:lnTo>
                        <a:pt x="16192" y="26609"/>
                      </a:lnTo>
                      <a:lnTo>
                        <a:pt x="16840" y="26739"/>
                      </a:lnTo>
                      <a:lnTo>
                        <a:pt x="17502" y="26856"/>
                      </a:lnTo>
                      <a:lnTo>
                        <a:pt x="18164" y="26960"/>
                      </a:lnTo>
                      <a:lnTo>
                        <a:pt x="18838" y="27063"/>
                      </a:lnTo>
                      <a:lnTo>
                        <a:pt x="19500" y="27154"/>
                      </a:lnTo>
                      <a:lnTo>
                        <a:pt x="20161" y="27232"/>
                      </a:lnTo>
                      <a:lnTo>
                        <a:pt x="21472" y="27388"/>
                      </a:lnTo>
                      <a:lnTo>
                        <a:pt x="22795" y="27505"/>
                      </a:lnTo>
                      <a:lnTo>
                        <a:pt x="24079" y="27595"/>
                      </a:lnTo>
                      <a:lnTo>
                        <a:pt x="25364" y="27660"/>
                      </a:lnTo>
                      <a:lnTo>
                        <a:pt x="26622" y="27712"/>
                      </a:lnTo>
                      <a:lnTo>
                        <a:pt x="27842" y="27751"/>
                      </a:lnTo>
                      <a:lnTo>
                        <a:pt x="29035" y="27764"/>
                      </a:lnTo>
                      <a:lnTo>
                        <a:pt x="30190" y="27777"/>
                      </a:lnTo>
                      <a:lnTo>
                        <a:pt x="32370" y="27777"/>
                      </a:lnTo>
                      <a:lnTo>
                        <a:pt x="34342" y="27751"/>
                      </a:lnTo>
                      <a:lnTo>
                        <a:pt x="36871" y="27751"/>
                      </a:lnTo>
                      <a:lnTo>
                        <a:pt x="37702" y="27712"/>
                      </a:lnTo>
                      <a:lnTo>
                        <a:pt x="38545" y="27660"/>
                      </a:lnTo>
                      <a:lnTo>
                        <a:pt x="39388" y="27569"/>
                      </a:lnTo>
                      <a:lnTo>
                        <a:pt x="40245" y="27466"/>
                      </a:lnTo>
                      <a:lnTo>
                        <a:pt x="41101" y="27349"/>
                      </a:lnTo>
                      <a:lnTo>
                        <a:pt x="41970" y="27193"/>
                      </a:lnTo>
                      <a:lnTo>
                        <a:pt x="42826" y="27025"/>
                      </a:lnTo>
                      <a:lnTo>
                        <a:pt x="43696" y="26843"/>
                      </a:lnTo>
                      <a:lnTo>
                        <a:pt x="44552" y="26622"/>
                      </a:lnTo>
                      <a:lnTo>
                        <a:pt x="45421" y="26402"/>
                      </a:lnTo>
                      <a:lnTo>
                        <a:pt x="46277" y="26142"/>
                      </a:lnTo>
                      <a:lnTo>
                        <a:pt x="47121" y="25883"/>
                      </a:lnTo>
                      <a:lnTo>
                        <a:pt x="47964" y="25584"/>
                      </a:lnTo>
                      <a:lnTo>
                        <a:pt x="48794" y="25286"/>
                      </a:lnTo>
                      <a:lnTo>
                        <a:pt x="49611" y="24962"/>
                      </a:lnTo>
                      <a:lnTo>
                        <a:pt x="50416" y="24624"/>
                      </a:lnTo>
                      <a:lnTo>
                        <a:pt x="51207" y="24274"/>
                      </a:lnTo>
                      <a:lnTo>
                        <a:pt x="51973" y="23898"/>
                      </a:lnTo>
                      <a:lnTo>
                        <a:pt x="52725" y="23509"/>
                      </a:lnTo>
                      <a:lnTo>
                        <a:pt x="53452" y="23106"/>
                      </a:lnTo>
                      <a:lnTo>
                        <a:pt x="54165" y="22704"/>
                      </a:lnTo>
                      <a:lnTo>
                        <a:pt x="54853" y="22276"/>
                      </a:lnTo>
                      <a:lnTo>
                        <a:pt x="55514" y="21835"/>
                      </a:lnTo>
                      <a:lnTo>
                        <a:pt x="56150" y="21381"/>
                      </a:lnTo>
                      <a:lnTo>
                        <a:pt x="56747" y="20914"/>
                      </a:lnTo>
                      <a:lnTo>
                        <a:pt x="57318" y="20434"/>
                      </a:lnTo>
                      <a:lnTo>
                        <a:pt x="57863" y="19941"/>
                      </a:lnTo>
                      <a:lnTo>
                        <a:pt x="58109" y="19694"/>
                      </a:lnTo>
                      <a:lnTo>
                        <a:pt x="58369" y="19448"/>
                      </a:lnTo>
                      <a:lnTo>
                        <a:pt x="58602" y="19201"/>
                      </a:lnTo>
                      <a:lnTo>
                        <a:pt x="58836" y="18942"/>
                      </a:lnTo>
                      <a:lnTo>
                        <a:pt x="59056" y="18682"/>
                      </a:lnTo>
                      <a:lnTo>
                        <a:pt x="59264" y="18423"/>
                      </a:lnTo>
                      <a:lnTo>
                        <a:pt x="59458" y="18164"/>
                      </a:lnTo>
                      <a:lnTo>
                        <a:pt x="59653" y="17904"/>
                      </a:lnTo>
                      <a:lnTo>
                        <a:pt x="59835" y="17632"/>
                      </a:lnTo>
                      <a:lnTo>
                        <a:pt x="59990" y="17359"/>
                      </a:lnTo>
                      <a:lnTo>
                        <a:pt x="60146" y="17087"/>
                      </a:lnTo>
                      <a:lnTo>
                        <a:pt x="60276" y="16801"/>
                      </a:lnTo>
                      <a:lnTo>
                        <a:pt x="60393" y="16516"/>
                      </a:lnTo>
                      <a:lnTo>
                        <a:pt x="60496" y="16230"/>
                      </a:lnTo>
                      <a:lnTo>
                        <a:pt x="60600" y="15932"/>
                      </a:lnTo>
                      <a:lnTo>
                        <a:pt x="60678" y="15634"/>
                      </a:lnTo>
                      <a:lnTo>
                        <a:pt x="60743" y="15335"/>
                      </a:lnTo>
                      <a:lnTo>
                        <a:pt x="60795" y="15037"/>
                      </a:lnTo>
                      <a:lnTo>
                        <a:pt x="60834" y="14739"/>
                      </a:lnTo>
                      <a:lnTo>
                        <a:pt x="60860" y="14427"/>
                      </a:lnTo>
                      <a:lnTo>
                        <a:pt x="60886" y="14116"/>
                      </a:lnTo>
                      <a:lnTo>
                        <a:pt x="60886" y="13804"/>
                      </a:lnTo>
                      <a:lnTo>
                        <a:pt x="60886" y="13493"/>
                      </a:lnTo>
                      <a:lnTo>
                        <a:pt x="60860" y="13182"/>
                      </a:lnTo>
                      <a:lnTo>
                        <a:pt x="60834" y="12870"/>
                      </a:lnTo>
                      <a:lnTo>
                        <a:pt x="60795" y="12546"/>
                      </a:lnTo>
                      <a:lnTo>
                        <a:pt x="60743" y="12235"/>
                      </a:lnTo>
                      <a:lnTo>
                        <a:pt x="60691" y="11923"/>
                      </a:lnTo>
                      <a:lnTo>
                        <a:pt x="60613" y="11599"/>
                      </a:lnTo>
                      <a:lnTo>
                        <a:pt x="60535" y="11288"/>
                      </a:lnTo>
                      <a:lnTo>
                        <a:pt x="60444" y="10976"/>
                      </a:lnTo>
                      <a:lnTo>
                        <a:pt x="60354" y="10652"/>
                      </a:lnTo>
                      <a:lnTo>
                        <a:pt x="60250" y="10340"/>
                      </a:lnTo>
                      <a:lnTo>
                        <a:pt x="60133" y="10029"/>
                      </a:lnTo>
                      <a:lnTo>
                        <a:pt x="60003" y="9718"/>
                      </a:lnTo>
                      <a:lnTo>
                        <a:pt x="59874" y="9406"/>
                      </a:lnTo>
                      <a:lnTo>
                        <a:pt x="59731" y="9095"/>
                      </a:lnTo>
                      <a:lnTo>
                        <a:pt x="59588" y="8797"/>
                      </a:lnTo>
                      <a:lnTo>
                        <a:pt x="59277" y="8187"/>
                      </a:lnTo>
                      <a:lnTo>
                        <a:pt x="58927" y="7603"/>
                      </a:lnTo>
                      <a:lnTo>
                        <a:pt x="58563" y="7019"/>
                      </a:lnTo>
                      <a:lnTo>
                        <a:pt x="58174" y="6461"/>
                      </a:lnTo>
                      <a:lnTo>
                        <a:pt x="57759" y="5916"/>
                      </a:lnTo>
                      <a:lnTo>
                        <a:pt x="57331" y="5397"/>
                      </a:lnTo>
                      <a:lnTo>
                        <a:pt x="56877" y="4892"/>
                      </a:lnTo>
                      <a:lnTo>
                        <a:pt x="56423" y="4424"/>
                      </a:lnTo>
                      <a:lnTo>
                        <a:pt x="55943" y="3970"/>
                      </a:lnTo>
                      <a:lnTo>
                        <a:pt x="55463" y="3555"/>
                      </a:lnTo>
                      <a:lnTo>
                        <a:pt x="54957" y="3153"/>
                      </a:lnTo>
                      <a:lnTo>
                        <a:pt x="54464" y="2803"/>
                      </a:lnTo>
                      <a:lnTo>
                        <a:pt x="54204" y="2634"/>
                      </a:lnTo>
                      <a:lnTo>
                        <a:pt x="53958" y="2478"/>
                      </a:lnTo>
                      <a:lnTo>
                        <a:pt x="53698" y="2323"/>
                      </a:lnTo>
                      <a:lnTo>
                        <a:pt x="53452" y="2180"/>
                      </a:lnTo>
                      <a:lnTo>
                        <a:pt x="53192" y="2050"/>
                      </a:lnTo>
                      <a:lnTo>
                        <a:pt x="52933" y="1934"/>
                      </a:lnTo>
                      <a:lnTo>
                        <a:pt x="52686" y="1830"/>
                      </a:lnTo>
                      <a:lnTo>
                        <a:pt x="52427" y="1726"/>
                      </a:lnTo>
                      <a:lnTo>
                        <a:pt x="52180" y="1635"/>
                      </a:lnTo>
                      <a:lnTo>
                        <a:pt x="51921" y="1557"/>
                      </a:lnTo>
                      <a:lnTo>
                        <a:pt x="51415" y="1415"/>
                      </a:lnTo>
                      <a:lnTo>
                        <a:pt x="50896" y="1285"/>
                      </a:lnTo>
                      <a:lnTo>
                        <a:pt x="50351" y="1168"/>
                      </a:lnTo>
                      <a:lnTo>
                        <a:pt x="49780" y="1051"/>
                      </a:lnTo>
                      <a:lnTo>
                        <a:pt x="49196" y="935"/>
                      </a:lnTo>
                      <a:lnTo>
                        <a:pt x="48587" y="831"/>
                      </a:lnTo>
                      <a:lnTo>
                        <a:pt x="47964" y="740"/>
                      </a:lnTo>
                      <a:lnTo>
                        <a:pt x="47328" y="649"/>
                      </a:lnTo>
                      <a:lnTo>
                        <a:pt x="46679" y="571"/>
                      </a:lnTo>
                      <a:lnTo>
                        <a:pt x="46018" y="493"/>
                      </a:lnTo>
                      <a:lnTo>
                        <a:pt x="44643" y="351"/>
                      </a:lnTo>
                      <a:lnTo>
                        <a:pt x="43228" y="247"/>
                      </a:lnTo>
                      <a:lnTo>
                        <a:pt x="41775" y="156"/>
                      </a:lnTo>
                      <a:lnTo>
                        <a:pt x="40283" y="91"/>
                      </a:lnTo>
                      <a:lnTo>
                        <a:pt x="38766" y="39"/>
                      </a:lnTo>
                      <a:lnTo>
                        <a:pt x="37222" y="13"/>
                      </a:lnTo>
                      <a:lnTo>
                        <a:pt x="35678" y="0"/>
                      </a:lnTo>
                      <a:close/>
                    </a:path>
                  </a:pathLst>
                </a:custGeom>
                <a:solidFill>
                  <a:srgbClr val="D8AD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528;p27">
                  <a:extLst>
                    <a:ext uri="{FF2B5EF4-FFF2-40B4-BE49-F238E27FC236}">
                      <a16:creationId xmlns:a16="http://schemas.microsoft.com/office/drawing/2014/main" id="{2A8058EC-5203-D755-1F07-A64F03B48E16}"/>
                    </a:ext>
                  </a:extLst>
                </p:cNvPr>
                <p:cNvSpPr/>
                <p:nvPr/>
              </p:nvSpPr>
              <p:spPr>
                <a:xfrm>
                  <a:off x="3135675" y="2998900"/>
                  <a:ext cx="79800" cy="105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2" h="42217" extrusionOk="0">
                      <a:moveTo>
                        <a:pt x="0" y="1"/>
                      </a:moveTo>
                      <a:lnTo>
                        <a:pt x="0" y="42217"/>
                      </a:lnTo>
                      <a:lnTo>
                        <a:pt x="3192" y="42217"/>
                      </a:lnTo>
                      <a:lnTo>
                        <a:pt x="319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529;p27">
                  <a:extLst>
                    <a:ext uri="{FF2B5EF4-FFF2-40B4-BE49-F238E27FC236}">
                      <a16:creationId xmlns:a16="http://schemas.microsoft.com/office/drawing/2014/main" id="{92163E67-D75A-AEBF-B264-1E6D8EF2ABED}"/>
                    </a:ext>
                  </a:extLst>
                </p:cNvPr>
                <p:cNvSpPr/>
                <p:nvPr/>
              </p:nvSpPr>
              <p:spPr>
                <a:xfrm>
                  <a:off x="2320600" y="2998900"/>
                  <a:ext cx="80150" cy="105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6" h="42217" extrusionOk="0">
                      <a:moveTo>
                        <a:pt x="1" y="1"/>
                      </a:moveTo>
                      <a:lnTo>
                        <a:pt x="1" y="42217"/>
                      </a:lnTo>
                      <a:lnTo>
                        <a:pt x="3205" y="42217"/>
                      </a:lnTo>
                      <a:lnTo>
                        <a:pt x="320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530;p27">
                  <a:extLst>
                    <a:ext uri="{FF2B5EF4-FFF2-40B4-BE49-F238E27FC236}">
                      <a16:creationId xmlns:a16="http://schemas.microsoft.com/office/drawing/2014/main" id="{1983243C-0D07-A0EA-7F46-6C4C2889A79E}"/>
                    </a:ext>
                  </a:extLst>
                </p:cNvPr>
                <p:cNvSpPr/>
                <p:nvPr/>
              </p:nvSpPr>
              <p:spPr>
                <a:xfrm>
                  <a:off x="3056850" y="3922300"/>
                  <a:ext cx="223175" cy="14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7" h="5904" extrusionOk="0">
                      <a:moveTo>
                        <a:pt x="1" y="0"/>
                      </a:moveTo>
                      <a:lnTo>
                        <a:pt x="1" y="5903"/>
                      </a:lnTo>
                      <a:lnTo>
                        <a:pt x="8927" y="5903"/>
                      </a:lnTo>
                      <a:lnTo>
                        <a:pt x="892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531;p27">
                  <a:extLst>
                    <a:ext uri="{FF2B5EF4-FFF2-40B4-BE49-F238E27FC236}">
                      <a16:creationId xmlns:a16="http://schemas.microsoft.com/office/drawing/2014/main" id="{ACFEC414-7E2C-8548-2ADB-A64409F05D16}"/>
                    </a:ext>
                  </a:extLst>
                </p:cNvPr>
                <p:cNvSpPr/>
                <p:nvPr/>
              </p:nvSpPr>
              <p:spPr>
                <a:xfrm>
                  <a:off x="2253150" y="3922300"/>
                  <a:ext cx="222850" cy="14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4" h="5904" extrusionOk="0">
                      <a:moveTo>
                        <a:pt x="0" y="0"/>
                      </a:moveTo>
                      <a:lnTo>
                        <a:pt x="0" y="5903"/>
                      </a:lnTo>
                      <a:lnTo>
                        <a:pt x="8913" y="5903"/>
                      </a:lnTo>
                      <a:lnTo>
                        <a:pt x="891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532;p27">
                  <a:extLst>
                    <a:ext uri="{FF2B5EF4-FFF2-40B4-BE49-F238E27FC236}">
                      <a16:creationId xmlns:a16="http://schemas.microsoft.com/office/drawing/2014/main" id="{2B6A8557-B718-AA33-AE40-19E04ACD258E}"/>
                    </a:ext>
                  </a:extLst>
                </p:cNvPr>
                <p:cNvSpPr/>
                <p:nvPr/>
              </p:nvSpPr>
              <p:spPr>
                <a:xfrm>
                  <a:off x="2956650" y="5069825"/>
                  <a:ext cx="401875" cy="27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5" h="11002" extrusionOk="0">
                      <a:moveTo>
                        <a:pt x="0" y="0"/>
                      </a:moveTo>
                      <a:lnTo>
                        <a:pt x="0" y="11002"/>
                      </a:lnTo>
                      <a:lnTo>
                        <a:pt x="16074" y="11002"/>
                      </a:lnTo>
                      <a:lnTo>
                        <a:pt x="160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533;p27">
                  <a:extLst>
                    <a:ext uri="{FF2B5EF4-FFF2-40B4-BE49-F238E27FC236}">
                      <a16:creationId xmlns:a16="http://schemas.microsoft.com/office/drawing/2014/main" id="{138A2F76-499F-AB3B-7211-4F139A29BC46}"/>
                    </a:ext>
                  </a:extLst>
                </p:cNvPr>
                <p:cNvSpPr/>
                <p:nvPr/>
              </p:nvSpPr>
              <p:spPr>
                <a:xfrm>
                  <a:off x="2847650" y="5222575"/>
                  <a:ext cx="292600" cy="2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4" h="10172" extrusionOk="0">
                      <a:moveTo>
                        <a:pt x="4827" y="1"/>
                      </a:moveTo>
                      <a:lnTo>
                        <a:pt x="4568" y="27"/>
                      </a:lnTo>
                      <a:lnTo>
                        <a:pt x="4321" y="53"/>
                      </a:lnTo>
                      <a:lnTo>
                        <a:pt x="4062" y="104"/>
                      </a:lnTo>
                      <a:lnTo>
                        <a:pt x="3828" y="156"/>
                      </a:lnTo>
                      <a:lnTo>
                        <a:pt x="3582" y="221"/>
                      </a:lnTo>
                      <a:lnTo>
                        <a:pt x="3348" y="312"/>
                      </a:lnTo>
                      <a:lnTo>
                        <a:pt x="3115" y="403"/>
                      </a:lnTo>
                      <a:lnTo>
                        <a:pt x="2894" y="494"/>
                      </a:lnTo>
                      <a:lnTo>
                        <a:pt x="2673" y="610"/>
                      </a:lnTo>
                      <a:lnTo>
                        <a:pt x="2453" y="740"/>
                      </a:lnTo>
                      <a:lnTo>
                        <a:pt x="2245" y="870"/>
                      </a:lnTo>
                      <a:lnTo>
                        <a:pt x="2051" y="1013"/>
                      </a:lnTo>
                      <a:lnTo>
                        <a:pt x="1856" y="1155"/>
                      </a:lnTo>
                      <a:lnTo>
                        <a:pt x="1674" y="1324"/>
                      </a:lnTo>
                      <a:lnTo>
                        <a:pt x="1493" y="1493"/>
                      </a:lnTo>
                      <a:lnTo>
                        <a:pt x="1324" y="1661"/>
                      </a:lnTo>
                      <a:lnTo>
                        <a:pt x="1169" y="1843"/>
                      </a:lnTo>
                      <a:lnTo>
                        <a:pt x="1013" y="2038"/>
                      </a:lnTo>
                      <a:lnTo>
                        <a:pt x="870" y="2245"/>
                      </a:lnTo>
                      <a:lnTo>
                        <a:pt x="740" y="2453"/>
                      </a:lnTo>
                      <a:lnTo>
                        <a:pt x="624" y="2660"/>
                      </a:lnTo>
                      <a:lnTo>
                        <a:pt x="507" y="2881"/>
                      </a:lnTo>
                      <a:lnTo>
                        <a:pt x="403" y="3101"/>
                      </a:lnTo>
                      <a:lnTo>
                        <a:pt x="312" y="3335"/>
                      </a:lnTo>
                      <a:lnTo>
                        <a:pt x="234" y="3568"/>
                      </a:lnTo>
                      <a:lnTo>
                        <a:pt x="170" y="3815"/>
                      </a:lnTo>
                      <a:lnTo>
                        <a:pt x="105" y="4061"/>
                      </a:lnTo>
                      <a:lnTo>
                        <a:pt x="66" y="4308"/>
                      </a:lnTo>
                      <a:lnTo>
                        <a:pt x="27" y="4567"/>
                      </a:lnTo>
                      <a:lnTo>
                        <a:pt x="14" y="4827"/>
                      </a:lnTo>
                      <a:lnTo>
                        <a:pt x="1" y="5086"/>
                      </a:lnTo>
                      <a:lnTo>
                        <a:pt x="14" y="5346"/>
                      </a:lnTo>
                      <a:lnTo>
                        <a:pt x="27" y="5605"/>
                      </a:lnTo>
                      <a:lnTo>
                        <a:pt x="66" y="5852"/>
                      </a:lnTo>
                      <a:lnTo>
                        <a:pt x="105" y="6111"/>
                      </a:lnTo>
                      <a:lnTo>
                        <a:pt x="170" y="6358"/>
                      </a:lnTo>
                      <a:lnTo>
                        <a:pt x="234" y="6591"/>
                      </a:lnTo>
                      <a:lnTo>
                        <a:pt x="312" y="6825"/>
                      </a:lnTo>
                      <a:lnTo>
                        <a:pt x="403" y="7058"/>
                      </a:lnTo>
                      <a:lnTo>
                        <a:pt x="507" y="7279"/>
                      </a:lnTo>
                      <a:lnTo>
                        <a:pt x="611" y="7499"/>
                      </a:lnTo>
                      <a:lnTo>
                        <a:pt x="740" y="7720"/>
                      </a:lnTo>
                      <a:lnTo>
                        <a:pt x="870" y="7928"/>
                      </a:lnTo>
                      <a:lnTo>
                        <a:pt x="1013" y="8122"/>
                      </a:lnTo>
                      <a:lnTo>
                        <a:pt x="1156" y="8317"/>
                      </a:lnTo>
                      <a:lnTo>
                        <a:pt x="1324" y="8498"/>
                      </a:lnTo>
                      <a:lnTo>
                        <a:pt x="1493" y="8667"/>
                      </a:lnTo>
                      <a:lnTo>
                        <a:pt x="1662" y="8836"/>
                      </a:lnTo>
                      <a:lnTo>
                        <a:pt x="1843" y="9004"/>
                      </a:lnTo>
                      <a:lnTo>
                        <a:pt x="2038" y="9147"/>
                      </a:lnTo>
                      <a:lnTo>
                        <a:pt x="2232" y="9290"/>
                      </a:lnTo>
                      <a:lnTo>
                        <a:pt x="2440" y="9433"/>
                      </a:lnTo>
                      <a:lnTo>
                        <a:pt x="2660" y="9549"/>
                      </a:lnTo>
                      <a:lnTo>
                        <a:pt x="2868" y="9666"/>
                      </a:lnTo>
                      <a:lnTo>
                        <a:pt x="3102" y="9770"/>
                      </a:lnTo>
                      <a:lnTo>
                        <a:pt x="3322" y="9861"/>
                      </a:lnTo>
                      <a:lnTo>
                        <a:pt x="3556" y="9938"/>
                      </a:lnTo>
                      <a:lnTo>
                        <a:pt x="3802" y="10003"/>
                      </a:lnTo>
                      <a:lnTo>
                        <a:pt x="4049" y="10068"/>
                      </a:lnTo>
                      <a:lnTo>
                        <a:pt x="4295" y="10107"/>
                      </a:lnTo>
                      <a:lnTo>
                        <a:pt x="4555" y="10146"/>
                      </a:lnTo>
                      <a:lnTo>
                        <a:pt x="4801" y="10159"/>
                      </a:lnTo>
                      <a:lnTo>
                        <a:pt x="5074" y="10172"/>
                      </a:lnTo>
                      <a:lnTo>
                        <a:pt x="6877" y="10172"/>
                      </a:lnTo>
                      <a:lnTo>
                        <a:pt x="7136" y="10146"/>
                      </a:lnTo>
                      <a:lnTo>
                        <a:pt x="7396" y="10120"/>
                      </a:lnTo>
                      <a:lnTo>
                        <a:pt x="7642" y="10068"/>
                      </a:lnTo>
                      <a:lnTo>
                        <a:pt x="7889" y="10016"/>
                      </a:lnTo>
                      <a:lnTo>
                        <a:pt x="8135" y="9938"/>
                      </a:lnTo>
                      <a:lnTo>
                        <a:pt x="8369" y="9861"/>
                      </a:lnTo>
                      <a:lnTo>
                        <a:pt x="8602" y="9770"/>
                      </a:lnTo>
                      <a:lnTo>
                        <a:pt x="8823" y="9666"/>
                      </a:lnTo>
                      <a:lnTo>
                        <a:pt x="9043" y="9562"/>
                      </a:lnTo>
                      <a:lnTo>
                        <a:pt x="9251" y="9433"/>
                      </a:lnTo>
                      <a:lnTo>
                        <a:pt x="9459" y="9303"/>
                      </a:lnTo>
                      <a:lnTo>
                        <a:pt x="9666" y="9160"/>
                      </a:lnTo>
                      <a:lnTo>
                        <a:pt x="9848" y="9017"/>
                      </a:lnTo>
                      <a:lnTo>
                        <a:pt x="10042" y="8849"/>
                      </a:lnTo>
                      <a:lnTo>
                        <a:pt x="10211" y="8680"/>
                      </a:lnTo>
                      <a:lnTo>
                        <a:pt x="10380" y="8511"/>
                      </a:lnTo>
                      <a:lnTo>
                        <a:pt x="10548" y="8317"/>
                      </a:lnTo>
                      <a:lnTo>
                        <a:pt x="10691" y="8135"/>
                      </a:lnTo>
                      <a:lnTo>
                        <a:pt x="10834" y="7928"/>
                      </a:lnTo>
                      <a:lnTo>
                        <a:pt x="10964" y="7720"/>
                      </a:lnTo>
                      <a:lnTo>
                        <a:pt x="11093" y="7512"/>
                      </a:lnTo>
                      <a:lnTo>
                        <a:pt x="11197" y="7292"/>
                      </a:lnTo>
                      <a:lnTo>
                        <a:pt x="11301" y="7071"/>
                      </a:lnTo>
                      <a:lnTo>
                        <a:pt x="11392" y="6838"/>
                      </a:lnTo>
                      <a:lnTo>
                        <a:pt x="11470" y="6604"/>
                      </a:lnTo>
                      <a:lnTo>
                        <a:pt x="11547" y="6358"/>
                      </a:lnTo>
                      <a:lnTo>
                        <a:pt x="11599" y="6111"/>
                      </a:lnTo>
                      <a:lnTo>
                        <a:pt x="11651" y="5865"/>
                      </a:lnTo>
                      <a:lnTo>
                        <a:pt x="11677" y="5605"/>
                      </a:lnTo>
                      <a:lnTo>
                        <a:pt x="11703" y="5346"/>
                      </a:lnTo>
                      <a:lnTo>
                        <a:pt x="11703" y="5086"/>
                      </a:lnTo>
                      <a:lnTo>
                        <a:pt x="11703" y="4827"/>
                      </a:lnTo>
                      <a:lnTo>
                        <a:pt x="11677" y="4567"/>
                      </a:lnTo>
                      <a:lnTo>
                        <a:pt x="11651" y="4308"/>
                      </a:lnTo>
                      <a:lnTo>
                        <a:pt x="11599" y="4061"/>
                      </a:lnTo>
                      <a:lnTo>
                        <a:pt x="11547" y="3815"/>
                      </a:lnTo>
                      <a:lnTo>
                        <a:pt x="11470" y="3568"/>
                      </a:lnTo>
                      <a:lnTo>
                        <a:pt x="11392" y="3335"/>
                      </a:lnTo>
                      <a:lnTo>
                        <a:pt x="11301" y="3101"/>
                      </a:lnTo>
                      <a:lnTo>
                        <a:pt x="11197" y="2881"/>
                      </a:lnTo>
                      <a:lnTo>
                        <a:pt x="11093" y="2660"/>
                      </a:lnTo>
                      <a:lnTo>
                        <a:pt x="10964" y="2453"/>
                      </a:lnTo>
                      <a:lnTo>
                        <a:pt x="10834" y="2245"/>
                      </a:lnTo>
                      <a:lnTo>
                        <a:pt x="10691" y="2038"/>
                      </a:lnTo>
                      <a:lnTo>
                        <a:pt x="10548" y="1843"/>
                      </a:lnTo>
                      <a:lnTo>
                        <a:pt x="10380" y="1661"/>
                      </a:lnTo>
                      <a:lnTo>
                        <a:pt x="10211" y="1493"/>
                      </a:lnTo>
                      <a:lnTo>
                        <a:pt x="10042" y="1324"/>
                      </a:lnTo>
                      <a:lnTo>
                        <a:pt x="9848" y="1155"/>
                      </a:lnTo>
                      <a:lnTo>
                        <a:pt x="9666" y="1013"/>
                      </a:lnTo>
                      <a:lnTo>
                        <a:pt x="9459" y="870"/>
                      </a:lnTo>
                      <a:lnTo>
                        <a:pt x="9251" y="740"/>
                      </a:lnTo>
                      <a:lnTo>
                        <a:pt x="9043" y="610"/>
                      </a:lnTo>
                      <a:lnTo>
                        <a:pt x="8823" y="494"/>
                      </a:lnTo>
                      <a:lnTo>
                        <a:pt x="8602" y="403"/>
                      </a:lnTo>
                      <a:lnTo>
                        <a:pt x="8369" y="312"/>
                      </a:lnTo>
                      <a:lnTo>
                        <a:pt x="8135" y="221"/>
                      </a:lnTo>
                      <a:lnTo>
                        <a:pt x="7889" y="156"/>
                      </a:lnTo>
                      <a:lnTo>
                        <a:pt x="7642" y="104"/>
                      </a:lnTo>
                      <a:lnTo>
                        <a:pt x="7396" y="53"/>
                      </a:lnTo>
                      <a:lnTo>
                        <a:pt x="7136" y="27"/>
                      </a:lnTo>
                      <a:lnTo>
                        <a:pt x="687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534;p27">
                  <a:extLst>
                    <a:ext uri="{FF2B5EF4-FFF2-40B4-BE49-F238E27FC236}">
                      <a16:creationId xmlns:a16="http://schemas.microsoft.com/office/drawing/2014/main" id="{26147377-6221-5A62-7562-50283AE75F66}"/>
                    </a:ext>
                  </a:extLst>
                </p:cNvPr>
                <p:cNvSpPr/>
                <p:nvPr/>
              </p:nvSpPr>
              <p:spPr>
                <a:xfrm>
                  <a:off x="3172975" y="5222575"/>
                  <a:ext cx="292250" cy="2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10172" extrusionOk="0">
                      <a:moveTo>
                        <a:pt x="4827" y="1"/>
                      </a:moveTo>
                      <a:lnTo>
                        <a:pt x="4567" y="27"/>
                      </a:lnTo>
                      <a:lnTo>
                        <a:pt x="4308" y="53"/>
                      </a:lnTo>
                      <a:lnTo>
                        <a:pt x="4061" y="104"/>
                      </a:lnTo>
                      <a:lnTo>
                        <a:pt x="3815" y="156"/>
                      </a:lnTo>
                      <a:lnTo>
                        <a:pt x="3568" y="221"/>
                      </a:lnTo>
                      <a:lnTo>
                        <a:pt x="3335" y="312"/>
                      </a:lnTo>
                      <a:lnTo>
                        <a:pt x="3101" y="403"/>
                      </a:lnTo>
                      <a:lnTo>
                        <a:pt x="2881" y="494"/>
                      </a:lnTo>
                      <a:lnTo>
                        <a:pt x="2660" y="610"/>
                      </a:lnTo>
                      <a:lnTo>
                        <a:pt x="2439" y="740"/>
                      </a:lnTo>
                      <a:lnTo>
                        <a:pt x="2232" y="870"/>
                      </a:lnTo>
                      <a:lnTo>
                        <a:pt x="2037" y="1013"/>
                      </a:lnTo>
                      <a:lnTo>
                        <a:pt x="1843" y="1155"/>
                      </a:lnTo>
                      <a:lnTo>
                        <a:pt x="1661" y="1324"/>
                      </a:lnTo>
                      <a:lnTo>
                        <a:pt x="1479" y="1493"/>
                      </a:lnTo>
                      <a:lnTo>
                        <a:pt x="1311" y="1661"/>
                      </a:lnTo>
                      <a:lnTo>
                        <a:pt x="1155" y="1843"/>
                      </a:lnTo>
                      <a:lnTo>
                        <a:pt x="999" y="2038"/>
                      </a:lnTo>
                      <a:lnTo>
                        <a:pt x="870" y="2245"/>
                      </a:lnTo>
                      <a:lnTo>
                        <a:pt x="727" y="2453"/>
                      </a:lnTo>
                      <a:lnTo>
                        <a:pt x="610" y="2660"/>
                      </a:lnTo>
                      <a:lnTo>
                        <a:pt x="493" y="2881"/>
                      </a:lnTo>
                      <a:lnTo>
                        <a:pt x="390" y="3101"/>
                      </a:lnTo>
                      <a:lnTo>
                        <a:pt x="299" y="3335"/>
                      </a:lnTo>
                      <a:lnTo>
                        <a:pt x="221" y="3568"/>
                      </a:lnTo>
                      <a:lnTo>
                        <a:pt x="156" y="3815"/>
                      </a:lnTo>
                      <a:lnTo>
                        <a:pt x="104" y="4061"/>
                      </a:lnTo>
                      <a:lnTo>
                        <a:pt x="52" y="4308"/>
                      </a:lnTo>
                      <a:lnTo>
                        <a:pt x="26" y="4567"/>
                      </a:lnTo>
                      <a:lnTo>
                        <a:pt x="0" y="4827"/>
                      </a:lnTo>
                      <a:lnTo>
                        <a:pt x="0" y="5086"/>
                      </a:lnTo>
                      <a:lnTo>
                        <a:pt x="0" y="5346"/>
                      </a:lnTo>
                      <a:lnTo>
                        <a:pt x="26" y="5605"/>
                      </a:lnTo>
                      <a:lnTo>
                        <a:pt x="52" y="5852"/>
                      </a:lnTo>
                      <a:lnTo>
                        <a:pt x="91" y="6111"/>
                      </a:lnTo>
                      <a:lnTo>
                        <a:pt x="156" y="6358"/>
                      </a:lnTo>
                      <a:lnTo>
                        <a:pt x="221" y="6591"/>
                      </a:lnTo>
                      <a:lnTo>
                        <a:pt x="299" y="6825"/>
                      </a:lnTo>
                      <a:lnTo>
                        <a:pt x="390" y="7058"/>
                      </a:lnTo>
                      <a:lnTo>
                        <a:pt x="493" y="7279"/>
                      </a:lnTo>
                      <a:lnTo>
                        <a:pt x="610" y="7499"/>
                      </a:lnTo>
                      <a:lnTo>
                        <a:pt x="727" y="7720"/>
                      </a:lnTo>
                      <a:lnTo>
                        <a:pt x="857" y="7928"/>
                      </a:lnTo>
                      <a:lnTo>
                        <a:pt x="999" y="8122"/>
                      </a:lnTo>
                      <a:lnTo>
                        <a:pt x="1155" y="8317"/>
                      </a:lnTo>
                      <a:lnTo>
                        <a:pt x="1311" y="8498"/>
                      </a:lnTo>
                      <a:lnTo>
                        <a:pt x="1479" y="8667"/>
                      </a:lnTo>
                      <a:lnTo>
                        <a:pt x="1648" y="8836"/>
                      </a:lnTo>
                      <a:lnTo>
                        <a:pt x="1830" y="9004"/>
                      </a:lnTo>
                      <a:lnTo>
                        <a:pt x="2024" y="9147"/>
                      </a:lnTo>
                      <a:lnTo>
                        <a:pt x="2232" y="9290"/>
                      </a:lnTo>
                      <a:lnTo>
                        <a:pt x="2426" y="9433"/>
                      </a:lnTo>
                      <a:lnTo>
                        <a:pt x="2647" y="9549"/>
                      </a:lnTo>
                      <a:lnTo>
                        <a:pt x="2868" y="9666"/>
                      </a:lnTo>
                      <a:lnTo>
                        <a:pt x="3088" y="9770"/>
                      </a:lnTo>
                      <a:lnTo>
                        <a:pt x="3322" y="9861"/>
                      </a:lnTo>
                      <a:lnTo>
                        <a:pt x="3555" y="9938"/>
                      </a:lnTo>
                      <a:lnTo>
                        <a:pt x="3789" y="10003"/>
                      </a:lnTo>
                      <a:lnTo>
                        <a:pt x="4035" y="10068"/>
                      </a:lnTo>
                      <a:lnTo>
                        <a:pt x="4282" y="10107"/>
                      </a:lnTo>
                      <a:lnTo>
                        <a:pt x="4541" y="10146"/>
                      </a:lnTo>
                      <a:lnTo>
                        <a:pt x="4801" y="10159"/>
                      </a:lnTo>
                      <a:lnTo>
                        <a:pt x="5060" y="10172"/>
                      </a:lnTo>
                      <a:lnTo>
                        <a:pt x="6863" y="10172"/>
                      </a:lnTo>
                      <a:lnTo>
                        <a:pt x="7123" y="10146"/>
                      </a:lnTo>
                      <a:lnTo>
                        <a:pt x="7382" y="10120"/>
                      </a:lnTo>
                      <a:lnTo>
                        <a:pt x="7629" y="10068"/>
                      </a:lnTo>
                      <a:lnTo>
                        <a:pt x="7875" y="10016"/>
                      </a:lnTo>
                      <a:lnTo>
                        <a:pt x="8122" y="9938"/>
                      </a:lnTo>
                      <a:lnTo>
                        <a:pt x="8355" y="9861"/>
                      </a:lnTo>
                      <a:lnTo>
                        <a:pt x="8589" y="9770"/>
                      </a:lnTo>
                      <a:lnTo>
                        <a:pt x="8809" y="9666"/>
                      </a:lnTo>
                      <a:lnTo>
                        <a:pt x="9030" y="9562"/>
                      </a:lnTo>
                      <a:lnTo>
                        <a:pt x="9238" y="9433"/>
                      </a:lnTo>
                      <a:lnTo>
                        <a:pt x="9445" y="9303"/>
                      </a:lnTo>
                      <a:lnTo>
                        <a:pt x="9653" y="9160"/>
                      </a:lnTo>
                      <a:lnTo>
                        <a:pt x="9847" y="9017"/>
                      </a:lnTo>
                      <a:lnTo>
                        <a:pt x="10029" y="8849"/>
                      </a:lnTo>
                      <a:lnTo>
                        <a:pt x="10198" y="8680"/>
                      </a:lnTo>
                      <a:lnTo>
                        <a:pt x="10366" y="8511"/>
                      </a:lnTo>
                      <a:lnTo>
                        <a:pt x="10535" y="8317"/>
                      </a:lnTo>
                      <a:lnTo>
                        <a:pt x="10678" y="8135"/>
                      </a:lnTo>
                      <a:lnTo>
                        <a:pt x="10820" y="7928"/>
                      </a:lnTo>
                      <a:lnTo>
                        <a:pt x="10963" y="7720"/>
                      </a:lnTo>
                      <a:lnTo>
                        <a:pt x="11080" y="7512"/>
                      </a:lnTo>
                      <a:lnTo>
                        <a:pt x="11197" y="7292"/>
                      </a:lnTo>
                      <a:lnTo>
                        <a:pt x="11287" y="7071"/>
                      </a:lnTo>
                      <a:lnTo>
                        <a:pt x="11391" y="6838"/>
                      </a:lnTo>
                      <a:lnTo>
                        <a:pt x="11469" y="6604"/>
                      </a:lnTo>
                      <a:lnTo>
                        <a:pt x="11534" y="6358"/>
                      </a:lnTo>
                      <a:lnTo>
                        <a:pt x="11586" y="6111"/>
                      </a:lnTo>
                      <a:lnTo>
                        <a:pt x="11638" y="5865"/>
                      </a:lnTo>
                      <a:lnTo>
                        <a:pt x="11664" y="5605"/>
                      </a:lnTo>
                      <a:lnTo>
                        <a:pt x="11690" y="5346"/>
                      </a:lnTo>
                      <a:lnTo>
                        <a:pt x="11690" y="5086"/>
                      </a:lnTo>
                      <a:lnTo>
                        <a:pt x="11690" y="4827"/>
                      </a:lnTo>
                      <a:lnTo>
                        <a:pt x="11664" y="4567"/>
                      </a:lnTo>
                      <a:lnTo>
                        <a:pt x="11638" y="4308"/>
                      </a:lnTo>
                      <a:lnTo>
                        <a:pt x="11586" y="4061"/>
                      </a:lnTo>
                      <a:lnTo>
                        <a:pt x="11534" y="3815"/>
                      </a:lnTo>
                      <a:lnTo>
                        <a:pt x="11469" y="3568"/>
                      </a:lnTo>
                      <a:lnTo>
                        <a:pt x="11391" y="3335"/>
                      </a:lnTo>
                      <a:lnTo>
                        <a:pt x="11287" y="3101"/>
                      </a:lnTo>
                      <a:lnTo>
                        <a:pt x="11197" y="2881"/>
                      </a:lnTo>
                      <a:lnTo>
                        <a:pt x="11080" y="2660"/>
                      </a:lnTo>
                      <a:lnTo>
                        <a:pt x="10963" y="2453"/>
                      </a:lnTo>
                      <a:lnTo>
                        <a:pt x="10820" y="2245"/>
                      </a:lnTo>
                      <a:lnTo>
                        <a:pt x="10678" y="2038"/>
                      </a:lnTo>
                      <a:lnTo>
                        <a:pt x="10535" y="1843"/>
                      </a:lnTo>
                      <a:lnTo>
                        <a:pt x="10366" y="1661"/>
                      </a:lnTo>
                      <a:lnTo>
                        <a:pt x="10198" y="1493"/>
                      </a:lnTo>
                      <a:lnTo>
                        <a:pt x="10029" y="1324"/>
                      </a:lnTo>
                      <a:lnTo>
                        <a:pt x="9847" y="1155"/>
                      </a:lnTo>
                      <a:lnTo>
                        <a:pt x="9653" y="1013"/>
                      </a:lnTo>
                      <a:lnTo>
                        <a:pt x="9445" y="870"/>
                      </a:lnTo>
                      <a:lnTo>
                        <a:pt x="9238" y="740"/>
                      </a:lnTo>
                      <a:lnTo>
                        <a:pt x="9030" y="610"/>
                      </a:lnTo>
                      <a:lnTo>
                        <a:pt x="8809" y="494"/>
                      </a:lnTo>
                      <a:lnTo>
                        <a:pt x="8589" y="403"/>
                      </a:lnTo>
                      <a:lnTo>
                        <a:pt x="8355" y="312"/>
                      </a:lnTo>
                      <a:lnTo>
                        <a:pt x="8122" y="221"/>
                      </a:lnTo>
                      <a:lnTo>
                        <a:pt x="7875" y="156"/>
                      </a:lnTo>
                      <a:lnTo>
                        <a:pt x="7629" y="104"/>
                      </a:lnTo>
                      <a:lnTo>
                        <a:pt x="7382" y="53"/>
                      </a:lnTo>
                      <a:lnTo>
                        <a:pt x="7123" y="27"/>
                      </a:lnTo>
                      <a:lnTo>
                        <a:pt x="68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535;p27">
                  <a:extLst>
                    <a:ext uri="{FF2B5EF4-FFF2-40B4-BE49-F238E27FC236}">
                      <a16:creationId xmlns:a16="http://schemas.microsoft.com/office/drawing/2014/main" id="{204EAC79-7932-A2DC-D67D-9FD5B2BB90A1}"/>
                    </a:ext>
                  </a:extLst>
                </p:cNvPr>
                <p:cNvSpPr/>
                <p:nvPr/>
              </p:nvSpPr>
              <p:spPr>
                <a:xfrm>
                  <a:off x="1540250" y="5077925"/>
                  <a:ext cx="2587600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04" h="4658" extrusionOk="0">
                      <a:moveTo>
                        <a:pt x="0" y="0"/>
                      </a:moveTo>
                      <a:lnTo>
                        <a:pt x="0" y="4658"/>
                      </a:lnTo>
                      <a:lnTo>
                        <a:pt x="103504" y="4658"/>
                      </a:lnTo>
                      <a:lnTo>
                        <a:pt x="1035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536;p27">
                  <a:extLst>
                    <a:ext uri="{FF2B5EF4-FFF2-40B4-BE49-F238E27FC236}">
                      <a16:creationId xmlns:a16="http://schemas.microsoft.com/office/drawing/2014/main" id="{1690396A-C5EF-08CB-151C-C4DDBAA14288}"/>
                    </a:ext>
                  </a:extLst>
                </p:cNvPr>
                <p:cNvSpPr/>
                <p:nvPr/>
              </p:nvSpPr>
              <p:spPr>
                <a:xfrm>
                  <a:off x="1335925" y="5121050"/>
                  <a:ext cx="402200" cy="2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8" h="8953" extrusionOk="0">
                      <a:moveTo>
                        <a:pt x="0" y="1"/>
                      </a:moveTo>
                      <a:lnTo>
                        <a:pt x="0" y="8953"/>
                      </a:lnTo>
                      <a:lnTo>
                        <a:pt x="16087" y="8953"/>
                      </a:lnTo>
                      <a:lnTo>
                        <a:pt x="160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537;p27">
                  <a:extLst>
                    <a:ext uri="{FF2B5EF4-FFF2-40B4-BE49-F238E27FC236}">
                      <a16:creationId xmlns:a16="http://schemas.microsoft.com/office/drawing/2014/main" id="{543A5EBC-5504-F0F7-8F3D-ED6BE9BE8EC2}"/>
                    </a:ext>
                  </a:extLst>
                </p:cNvPr>
                <p:cNvSpPr/>
                <p:nvPr/>
              </p:nvSpPr>
              <p:spPr>
                <a:xfrm>
                  <a:off x="3770075" y="5069825"/>
                  <a:ext cx="401900" cy="27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6" h="11002" extrusionOk="0">
                      <a:moveTo>
                        <a:pt x="1" y="0"/>
                      </a:moveTo>
                      <a:lnTo>
                        <a:pt x="1" y="11002"/>
                      </a:lnTo>
                      <a:lnTo>
                        <a:pt x="16075" y="11002"/>
                      </a:lnTo>
                      <a:lnTo>
                        <a:pt x="1607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538;p27">
                  <a:extLst>
                    <a:ext uri="{FF2B5EF4-FFF2-40B4-BE49-F238E27FC236}">
                      <a16:creationId xmlns:a16="http://schemas.microsoft.com/office/drawing/2014/main" id="{0ECE7DA4-D46A-6849-54AF-0B22907AAE1E}"/>
                    </a:ext>
                  </a:extLst>
                </p:cNvPr>
                <p:cNvSpPr/>
                <p:nvPr/>
              </p:nvSpPr>
              <p:spPr>
                <a:xfrm>
                  <a:off x="2400725" y="5069825"/>
                  <a:ext cx="401875" cy="27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5" h="11002" extrusionOk="0">
                      <a:moveTo>
                        <a:pt x="0" y="0"/>
                      </a:moveTo>
                      <a:lnTo>
                        <a:pt x="0" y="11002"/>
                      </a:lnTo>
                      <a:lnTo>
                        <a:pt x="16075" y="11002"/>
                      </a:lnTo>
                      <a:lnTo>
                        <a:pt x="1607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539;p27">
                  <a:extLst>
                    <a:ext uri="{FF2B5EF4-FFF2-40B4-BE49-F238E27FC236}">
                      <a16:creationId xmlns:a16="http://schemas.microsoft.com/office/drawing/2014/main" id="{73A0A3C4-91F2-3D4A-F72E-82DE7907FF9A}"/>
                    </a:ext>
                  </a:extLst>
                </p:cNvPr>
                <p:cNvSpPr/>
                <p:nvPr/>
              </p:nvSpPr>
              <p:spPr>
                <a:xfrm>
                  <a:off x="5165075" y="2410225"/>
                  <a:ext cx="1168600" cy="299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44" h="119838" extrusionOk="0">
                      <a:moveTo>
                        <a:pt x="37325" y="0"/>
                      </a:moveTo>
                      <a:lnTo>
                        <a:pt x="0" y="16840"/>
                      </a:lnTo>
                      <a:lnTo>
                        <a:pt x="45784" y="119838"/>
                      </a:lnTo>
                      <a:lnTo>
                        <a:pt x="46601" y="119838"/>
                      </a:lnTo>
                      <a:lnTo>
                        <a:pt x="46627" y="118696"/>
                      </a:lnTo>
                      <a:lnTo>
                        <a:pt x="46666" y="115440"/>
                      </a:lnTo>
                      <a:lnTo>
                        <a:pt x="46718" y="110354"/>
                      </a:lnTo>
                      <a:lnTo>
                        <a:pt x="46744" y="107214"/>
                      </a:lnTo>
                      <a:lnTo>
                        <a:pt x="46744" y="103699"/>
                      </a:lnTo>
                      <a:lnTo>
                        <a:pt x="46744" y="99871"/>
                      </a:lnTo>
                      <a:lnTo>
                        <a:pt x="46731" y="95746"/>
                      </a:lnTo>
                      <a:lnTo>
                        <a:pt x="46705" y="91374"/>
                      </a:lnTo>
                      <a:lnTo>
                        <a:pt x="46653" y="86768"/>
                      </a:lnTo>
                      <a:lnTo>
                        <a:pt x="46588" y="81981"/>
                      </a:lnTo>
                      <a:lnTo>
                        <a:pt x="46497" y="77038"/>
                      </a:lnTo>
                      <a:lnTo>
                        <a:pt x="46368" y="71978"/>
                      </a:lnTo>
                      <a:lnTo>
                        <a:pt x="46212" y="66815"/>
                      </a:lnTo>
                      <a:lnTo>
                        <a:pt x="46134" y="64220"/>
                      </a:lnTo>
                      <a:lnTo>
                        <a:pt x="46030" y="61612"/>
                      </a:lnTo>
                      <a:lnTo>
                        <a:pt x="45927" y="59004"/>
                      </a:lnTo>
                      <a:lnTo>
                        <a:pt x="45810" y="56384"/>
                      </a:lnTo>
                      <a:lnTo>
                        <a:pt x="45680" y="53776"/>
                      </a:lnTo>
                      <a:lnTo>
                        <a:pt x="45550" y="51168"/>
                      </a:lnTo>
                      <a:lnTo>
                        <a:pt x="45408" y="48574"/>
                      </a:lnTo>
                      <a:lnTo>
                        <a:pt x="45239" y="46005"/>
                      </a:lnTo>
                      <a:lnTo>
                        <a:pt x="45070" y="43449"/>
                      </a:lnTo>
                      <a:lnTo>
                        <a:pt x="44902" y="40919"/>
                      </a:lnTo>
                      <a:lnTo>
                        <a:pt x="44707" y="38415"/>
                      </a:lnTo>
                      <a:lnTo>
                        <a:pt x="44500" y="35950"/>
                      </a:lnTo>
                      <a:lnTo>
                        <a:pt x="44292" y="33511"/>
                      </a:lnTo>
                      <a:lnTo>
                        <a:pt x="44058" y="31124"/>
                      </a:lnTo>
                      <a:lnTo>
                        <a:pt x="43812" y="28776"/>
                      </a:lnTo>
                      <a:lnTo>
                        <a:pt x="43552" y="26493"/>
                      </a:lnTo>
                      <a:lnTo>
                        <a:pt x="43293" y="24248"/>
                      </a:lnTo>
                      <a:lnTo>
                        <a:pt x="43008" y="22069"/>
                      </a:lnTo>
                      <a:lnTo>
                        <a:pt x="42709" y="19941"/>
                      </a:lnTo>
                      <a:lnTo>
                        <a:pt x="42398" y="17891"/>
                      </a:lnTo>
                      <a:lnTo>
                        <a:pt x="42060" y="15906"/>
                      </a:lnTo>
                      <a:lnTo>
                        <a:pt x="41723" y="13999"/>
                      </a:lnTo>
                      <a:lnTo>
                        <a:pt x="41542" y="13078"/>
                      </a:lnTo>
                      <a:lnTo>
                        <a:pt x="41360" y="12170"/>
                      </a:lnTo>
                      <a:lnTo>
                        <a:pt x="41165" y="11287"/>
                      </a:lnTo>
                      <a:lnTo>
                        <a:pt x="40984" y="10431"/>
                      </a:lnTo>
                      <a:lnTo>
                        <a:pt x="40789" y="9588"/>
                      </a:lnTo>
                      <a:lnTo>
                        <a:pt x="40582" y="8771"/>
                      </a:lnTo>
                      <a:lnTo>
                        <a:pt x="40374" y="7979"/>
                      </a:lnTo>
                      <a:lnTo>
                        <a:pt x="40166" y="7214"/>
                      </a:lnTo>
                      <a:lnTo>
                        <a:pt x="39959" y="6461"/>
                      </a:lnTo>
                      <a:lnTo>
                        <a:pt x="39738" y="5735"/>
                      </a:lnTo>
                      <a:lnTo>
                        <a:pt x="39518" y="5047"/>
                      </a:lnTo>
                      <a:lnTo>
                        <a:pt x="39297" y="4372"/>
                      </a:lnTo>
                      <a:lnTo>
                        <a:pt x="39064" y="3724"/>
                      </a:lnTo>
                      <a:lnTo>
                        <a:pt x="38830" y="3114"/>
                      </a:lnTo>
                      <a:lnTo>
                        <a:pt x="38597" y="2517"/>
                      </a:lnTo>
                      <a:lnTo>
                        <a:pt x="38350" y="1959"/>
                      </a:lnTo>
                      <a:lnTo>
                        <a:pt x="38104" y="1427"/>
                      </a:lnTo>
                      <a:lnTo>
                        <a:pt x="37844" y="922"/>
                      </a:lnTo>
                      <a:lnTo>
                        <a:pt x="37585" y="441"/>
                      </a:lnTo>
                      <a:lnTo>
                        <a:pt x="3732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540;p27">
                  <a:extLst>
                    <a:ext uri="{FF2B5EF4-FFF2-40B4-BE49-F238E27FC236}">
                      <a16:creationId xmlns:a16="http://schemas.microsoft.com/office/drawing/2014/main" id="{1413C175-99A3-C92C-6895-326FF3AD9CBF}"/>
                    </a:ext>
                  </a:extLst>
                </p:cNvPr>
                <p:cNvSpPr/>
                <p:nvPr/>
              </p:nvSpPr>
              <p:spPr>
                <a:xfrm>
                  <a:off x="4798550" y="2523100"/>
                  <a:ext cx="1329500" cy="288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80" h="115323" extrusionOk="0">
                      <a:moveTo>
                        <a:pt x="53141" y="0"/>
                      </a:moveTo>
                      <a:lnTo>
                        <a:pt x="7162" y="16204"/>
                      </a:lnTo>
                      <a:lnTo>
                        <a:pt x="1" y="115323"/>
                      </a:lnTo>
                      <a:lnTo>
                        <a:pt x="818" y="115323"/>
                      </a:lnTo>
                      <a:lnTo>
                        <a:pt x="1428" y="114220"/>
                      </a:lnTo>
                      <a:lnTo>
                        <a:pt x="3141" y="111093"/>
                      </a:lnTo>
                      <a:lnTo>
                        <a:pt x="5800" y="106202"/>
                      </a:lnTo>
                      <a:lnTo>
                        <a:pt x="7448" y="103166"/>
                      </a:lnTo>
                      <a:lnTo>
                        <a:pt x="9251" y="99793"/>
                      </a:lnTo>
                      <a:lnTo>
                        <a:pt x="11223" y="96109"/>
                      </a:lnTo>
                      <a:lnTo>
                        <a:pt x="13325" y="92152"/>
                      </a:lnTo>
                      <a:lnTo>
                        <a:pt x="15556" y="87935"/>
                      </a:lnTo>
                      <a:lnTo>
                        <a:pt x="17866" y="83511"/>
                      </a:lnTo>
                      <a:lnTo>
                        <a:pt x="20253" y="78893"/>
                      </a:lnTo>
                      <a:lnTo>
                        <a:pt x="22705" y="74144"/>
                      </a:lnTo>
                      <a:lnTo>
                        <a:pt x="25183" y="69266"/>
                      </a:lnTo>
                      <a:lnTo>
                        <a:pt x="27687" y="64310"/>
                      </a:lnTo>
                      <a:lnTo>
                        <a:pt x="30178" y="59290"/>
                      </a:lnTo>
                      <a:lnTo>
                        <a:pt x="31410" y="56786"/>
                      </a:lnTo>
                      <a:lnTo>
                        <a:pt x="32643" y="54269"/>
                      </a:lnTo>
                      <a:lnTo>
                        <a:pt x="33849" y="51752"/>
                      </a:lnTo>
                      <a:lnTo>
                        <a:pt x="35056" y="49248"/>
                      </a:lnTo>
                      <a:lnTo>
                        <a:pt x="36249" y="46757"/>
                      </a:lnTo>
                      <a:lnTo>
                        <a:pt x="37404" y="44279"/>
                      </a:lnTo>
                      <a:lnTo>
                        <a:pt x="38558" y="41814"/>
                      </a:lnTo>
                      <a:lnTo>
                        <a:pt x="39674" y="39375"/>
                      </a:lnTo>
                      <a:lnTo>
                        <a:pt x="40777" y="36975"/>
                      </a:lnTo>
                      <a:lnTo>
                        <a:pt x="41841" y="34601"/>
                      </a:lnTo>
                      <a:lnTo>
                        <a:pt x="42866" y="32253"/>
                      </a:lnTo>
                      <a:lnTo>
                        <a:pt x="43865" y="29956"/>
                      </a:lnTo>
                      <a:lnTo>
                        <a:pt x="44838" y="27699"/>
                      </a:lnTo>
                      <a:lnTo>
                        <a:pt x="45759" y="25493"/>
                      </a:lnTo>
                      <a:lnTo>
                        <a:pt x="46641" y="23340"/>
                      </a:lnTo>
                      <a:lnTo>
                        <a:pt x="47471" y="21238"/>
                      </a:lnTo>
                      <a:lnTo>
                        <a:pt x="48263" y="19201"/>
                      </a:lnTo>
                      <a:lnTo>
                        <a:pt x="49002" y="17216"/>
                      </a:lnTo>
                      <a:lnTo>
                        <a:pt x="49703" y="15309"/>
                      </a:lnTo>
                      <a:lnTo>
                        <a:pt x="50338" y="13480"/>
                      </a:lnTo>
                      <a:lnTo>
                        <a:pt x="50909" y="11715"/>
                      </a:lnTo>
                      <a:lnTo>
                        <a:pt x="51182" y="10872"/>
                      </a:lnTo>
                      <a:lnTo>
                        <a:pt x="51428" y="10042"/>
                      </a:lnTo>
                      <a:lnTo>
                        <a:pt x="51662" y="9237"/>
                      </a:lnTo>
                      <a:lnTo>
                        <a:pt x="51882" y="8446"/>
                      </a:lnTo>
                      <a:lnTo>
                        <a:pt x="52090" y="7681"/>
                      </a:lnTo>
                      <a:lnTo>
                        <a:pt x="52285" y="6941"/>
                      </a:lnTo>
                      <a:lnTo>
                        <a:pt x="52453" y="6228"/>
                      </a:lnTo>
                      <a:lnTo>
                        <a:pt x="52609" y="5527"/>
                      </a:lnTo>
                      <a:lnTo>
                        <a:pt x="52739" y="4865"/>
                      </a:lnTo>
                      <a:lnTo>
                        <a:pt x="52855" y="4217"/>
                      </a:lnTo>
                      <a:lnTo>
                        <a:pt x="52959" y="3594"/>
                      </a:lnTo>
                      <a:lnTo>
                        <a:pt x="53050" y="2997"/>
                      </a:lnTo>
                      <a:lnTo>
                        <a:pt x="53102" y="2439"/>
                      </a:lnTo>
                      <a:lnTo>
                        <a:pt x="53154" y="1894"/>
                      </a:lnTo>
                      <a:lnTo>
                        <a:pt x="53180" y="1375"/>
                      </a:lnTo>
                      <a:lnTo>
                        <a:pt x="53180" y="895"/>
                      </a:lnTo>
                      <a:lnTo>
                        <a:pt x="53167" y="428"/>
                      </a:lnTo>
                      <a:lnTo>
                        <a:pt x="5314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541;p27">
                  <a:extLst>
                    <a:ext uri="{FF2B5EF4-FFF2-40B4-BE49-F238E27FC236}">
                      <a16:creationId xmlns:a16="http://schemas.microsoft.com/office/drawing/2014/main" id="{1E6FB8B0-8389-D08E-7277-5C9433558174}"/>
                    </a:ext>
                  </a:extLst>
                </p:cNvPr>
                <p:cNvSpPr/>
                <p:nvPr/>
              </p:nvSpPr>
              <p:spPr>
                <a:xfrm>
                  <a:off x="4793700" y="1741100"/>
                  <a:ext cx="1361600" cy="120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64" h="48056" extrusionOk="0">
                      <a:moveTo>
                        <a:pt x="44292" y="1"/>
                      </a:moveTo>
                      <a:lnTo>
                        <a:pt x="0" y="9614"/>
                      </a:lnTo>
                      <a:lnTo>
                        <a:pt x="3399" y="48055"/>
                      </a:lnTo>
                      <a:lnTo>
                        <a:pt x="4995" y="47938"/>
                      </a:lnTo>
                      <a:lnTo>
                        <a:pt x="6617" y="47796"/>
                      </a:lnTo>
                      <a:lnTo>
                        <a:pt x="8252" y="47640"/>
                      </a:lnTo>
                      <a:lnTo>
                        <a:pt x="9899" y="47445"/>
                      </a:lnTo>
                      <a:lnTo>
                        <a:pt x="11547" y="47225"/>
                      </a:lnTo>
                      <a:lnTo>
                        <a:pt x="13207" y="46991"/>
                      </a:lnTo>
                      <a:lnTo>
                        <a:pt x="14881" y="46719"/>
                      </a:lnTo>
                      <a:lnTo>
                        <a:pt x="16555" y="46420"/>
                      </a:lnTo>
                      <a:lnTo>
                        <a:pt x="18228" y="46109"/>
                      </a:lnTo>
                      <a:lnTo>
                        <a:pt x="19915" y="45759"/>
                      </a:lnTo>
                      <a:lnTo>
                        <a:pt x="21601" y="45383"/>
                      </a:lnTo>
                      <a:lnTo>
                        <a:pt x="23275" y="44993"/>
                      </a:lnTo>
                      <a:lnTo>
                        <a:pt x="24962" y="44565"/>
                      </a:lnTo>
                      <a:lnTo>
                        <a:pt x="26635" y="44124"/>
                      </a:lnTo>
                      <a:lnTo>
                        <a:pt x="28309" y="43644"/>
                      </a:lnTo>
                      <a:lnTo>
                        <a:pt x="29969" y="43138"/>
                      </a:lnTo>
                      <a:lnTo>
                        <a:pt x="31630" y="42619"/>
                      </a:lnTo>
                      <a:lnTo>
                        <a:pt x="33278" y="42061"/>
                      </a:lnTo>
                      <a:lnTo>
                        <a:pt x="34912" y="41490"/>
                      </a:lnTo>
                      <a:lnTo>
                        <a:pt x="36534" y="40881"/>
                      </a:lnTo>
                      <a:lnTo>
                        <a:pt x="38143" y="40258"/>
                      </a:lnTo>
                      <a:lnTo>
                        <a:pt x="39738" y="39609"/>
                      </a:lnTo>
                      <a:lnTo>
                        <a:pt x="41308" y="38922"/>
                      </a:lnTo>
                      <a:lnTo>
                        <a:pt x="42087" y="38571"/>
                      </a:lnTo>
                      <a:lnTo>
                        <a:pt x="42865" y="38221"/>
                      </a:lnTo>
                      <a:lnTo>
                        <a:pt x="43644" y="37858"/>
                      </a:lnTo>
                      <a:lnTo>
                        <a:pt x="44409" y="37495"/>
                      </a:lnTo>
                      <a:lnTo>
                        <a:pt x="45161" y="37118"/>
                      </a:lnTo>
                      <a:lnTo>
                        <a:pt x="45914" y="36729"/>
                      </a:lnTo>
                      <a:lnTo>
                        <a:pt x="46666" y="36340"/>
                      </a:lnTo>
                      <a:lnTo>
                        <a:pt x="47406" y="35951"/>
                      </a:lnTo>
                      <a:lnTo>
                        <a:pt x="48145" y="35549"/>
                      </a:lnTo>
                      <a:lnTo>
                        <a:pt x="48872" y="35146"/>
                      </a:lnTo>
                      <a:lnTo>
                        <a:pt x="49598" y="34731"/>
                      </a:lnTo>
                      <a:lnTo>
                        <a:pt x="50312" y="34316"/>
                      </a:lnTo>
                      <a:lnTo>
                        <a:pt x="51025" y="33888"/>
                      </a:lnTo>
                      <a:lnTo>
                        <a:pt x="51726" y="33447"/>
                      </a:lnTo>
                      <a:lnTo>
                        <a:pt x="52427" y="33019"/>
                      </a:lnTo>
                      <a:lnTo>
                        <a:pt x="53114" y="32565"/>
                      </a:lnTo>
                      <a:lnTo>
                        <a:pt x="53789" y="32111"/>
                      </a:lnTo>
                      <a:lnTo>
                        <a:pt x="54463" y="31656"/>
                      </a:lnTo>
                      <a:lnTo>
                        <a:pt x="54113" y="30463"/>
                      </a:lnTo>
                      <a:lnTo>
                        <a:pt x="53192" y="27297"/>
                      </a:lnTo>
                      <a:lnTo>
                        <a:pt x="51843" y="22731"/>
                      </a:lnTo>
                      <a:lnTo>
                        <a:pt x="51051" y="20123"/>
                      </a:lnTo>
                      <a:lnTo>
                        <a:pt x="50221" y="17385"/>
                      </a:lnTo>
                      <a:lnTo>
                        <a:pt x="49365" y="14596"/>
                      </a:lnTo>
                      <a:lnTo>
                        <a:pt x="48496" y="11846"/>
                      </a:lnTo>
                      <a:lnTo>
                        <a:pt x="47652" y="9186"/>
                      </a:lnTo>
                      <a:lnTo>
                        <a:pt x="46835" y="6695"/>
                      </a:lnTo>
                      <a:lnTo>
                        <a:pt x="46446" y="5541"/>
                      </a:lnTo>
                      <a:lnTo>
                        <a:pt x="46070" y="4464"/>
                      </a:lnTo>
                      <a:lnTo>
                        <a:pt x="45706" y="3465"/>
                      </a:lnTo>
                      <a:lnTo>
                        <a:pt x="45369" y="2557"/>
                      </a:lnTo>
                      <a:lnTo>
                        <a:pt x="45058" y="1739"/>
                      </a:lnTo>
                      <a:lnTo>
                        <a:pt x="44772" y="1039"/>
                      </a:lnTo>
                      <a:lnTo>
                        <a:pt x="44513" y="455"/>
                      </a:lnTo>
                      <a:lnTo>
                        <a:pt x="4429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542;p27">
                  <a:extLst>
                    <a:ext uri="{FF2B5EF4-FFF2-40B4-BE49-F238E27FC236}">
                      <a16:creationId xmlns:a16="http://schemas.microsoft.com/office/drawing/2014/main" id="{7F605895-EBAD-B491-3A6F-3A18A696C1C3}"/>
                    </a:ext>
                  </a:extLst>
                </p:cNvPr>
                <p:cNvSpPr/>
                <p:nvPr/>
              </p:nvSpPr>
              <p:spPr>
                <a:xfrm>
                  <a:off x="2607975" y="2870125"/>
                  <a:ext cx="320150" cy="124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6" h="49872" extrusionOk="0">
                      <a:moveTo>
                        <a:pt x="0" y="1"/>
                      </a:moveTo>
                      <a:lnTo>
                        <a:pt x="0" y="49872"/>
                      </a:lnTo>
                      <a:lnTo>
                        <a:pt x="12805" y="49872"/>
                      </a:lnTo>
                      <a:lnTo>
                        <a:pt x="128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543;p27">
                  <a:extLst>
                    <a:ext uri="{FF2B5EF4-FFF2-40B4-BE49-F238E27FC236}">
                      <a16:creationId xmlns:a16="http://schemas.microsoft.com/office/drawing/2014/main" id="{5CACBD01-7397-83CE-B3BE-DB5B936C1638}"/>
                    </a:ext>
                  </a:extLst>
                </p:cNvPr>
                <p:cNvSpPr/>
                <p:nvPr/>
              </p:nvSpPr>
              <p:spPr>
                <a:xfrm>
                  <a:off x="1288875" y="5067225"/>
                  <a:ext cx="2958325" cy="7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33" h="3192" extrusionOk="0">
                      <a:moveTo>
                        <a:pt x="1" y="0"/>
                      </a:moveTo>
                      <a:lnTo>
                        <a:pt x="1" y="3192"/>
                      </a:lnTo>
                      <a:lnTo>
                        <a:pt x="118333" y="3192"/>
                      </a:lnTo>
                      <a:lnTo>
                        <a:pt x="1183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544;p27">
                  <a:extLst>
                    <a:ext uri="{FF2B5EF4-FFF2-40B4-BE49-F238E27FC236}">
                      <a16:creationId xmlns:a16="http://schemas.microsoft.com/office/drawing/2014/main" id="{3D4CCF65-CF1B-B9E5-DBFA-1774D6607C74}"/>
                    </a:ext>
                  </a:extLst>
                </p:cNvPr>
                <p:cNvSpPr/>
                <p:nvPr/>
              </p:nvSpPr>
              <p:spPr>
                <a:xfrm>
                  <a:off x="1854200" y="4013450"/>
                  <a:ext cx="2393000" cy="105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20" h="42269" extrusionOk="0">
                      <a:moveTo>
                        <a:pt x="1" y="0"/>
                      </a:moveTo>
                      <a:lnTo>
                        <a:pt x="17463" y="42242"/>
                      </a:lnTo>
                      <a:lnTo>
                        <a:pt x="95240" y="42268"/>
                      </a:lnTo>
                      <a:lnTo>
                        <a:pt x="95720" y="42151"/>
                      </a:lnTo>
                      <a:lnTo>
                        <a:pt x="731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545;p27">
                  <a:extLst>
                    <a:ext uri="{FF2B5EF4-FFF2-40B4-BE49-F238E27FC236}">
                      <a16:creationId xmlns:a16="http://schemas.microsoft.com/office/drawing/2014/main" id="{2E47489A-8FB4-A1E2-D379-8679A4A7AB51}"/>
                    </a:ext>
                  </a:extLst>
                </p:cNvPr>
                <p:cNvSpPr/>
                <p:nvPr/>
              </p:nvSpPr>
              <p:spPr>
                <a:xfrm>
                  <a:off x="2405250" y="2461800"/>
                  <a:ext cx="725575" cy="33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3" h="13571" extrusionOk="0">
                      <a:moveTo>
                        <a:pt x="1" y="0"/>
                      </a:moveTo>
                      <a:lnTo>
                        <a:pt x="1" y="13571"/>
                      </a:lnTo>
                      <a:lnTo>
                        <a:pt x="29023" y="13571"/>
                      </a:lnTo>
                      <a:lnTo>
                        <a:pt x="2902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546;p27">
                  <a:extLst>
                    <a:ext uri="{FF2B5EF4-FFF2-40B4-BE49-F238E27FC236}">
                      <a16:creationId xmlns:a16="http://schemas.microsoft.com/office/drawing/2014/main" id="{1A164822-8C96-F264-44B0-E228846E0DC1}"/>
                    </a:ext>
                  </a:extLst>
                </p:cNvPr>
                <p:cNvSpPr/>
                <p:nvPr/>
              </p:nvSpPr>
              <p:spPr>
                <a:xfrm>
                  <a:off x="2164925" y="2777375"/>
                  <a:ext cx="1206250" cy="3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50" h="12066" extrusionOk="0">
                      <a:moveTo>
                        <a:pt x="4593" y="1"/>
                      </a:moveTo>
                      <a:lnTo>
                        <a:pt x="4347" y="13"/>
                      </a:lnTo>
                      <a:lnTo>
                        <a:pt x="4113" y="26"/>
                      </a:lnTo>
                      <a:lnTo>
                        <a:pt x="3893" y="65"/>
                      </a:lnTo>
                      <a:lnTo>
                        <a:pt x="3659" y="104"/>
                      </a:lnTo>
                      <a:lnTo>
                        <a:pt x="3438" y="156"/>
                      </a:lnTo>
                      <a:lnTo>
                        <a:pt x="3231" y="208"/>
                      </a:lnTo>
                      <a:lnTo>
                        <a:pt x="3010" y="286"/>
                      </a:lnTo>
                      <a:lnTo>
                        <a:pt x="2803" y="364"/>
                      </a:lnTo>
                      <a:lnTo>
                        <a:pt x="2595" y="455"/>
                      </a:lnTo>
                      <a:lnTo>
                        <a:pt x="2401" y="558"/>
                      </a:lnTo>
                      <a:lnTo>
                        <a:pt x="2206" y="675"/>
                      </a:lnTo>
                      <a:lnTo>
                        <a:pt x="2024" y="792"/>
                      </a:lnTo>
                      <a:lnTo>
                        <a:pt x="1843" y="922"/>
                      </a:lnTo>
                      <a:lnTo>
                        <a:pt x="1674" y="1051"/>
                      </a:lnTo>
                      <a:lnTo>
                        <a:pt x="1505" y="1194"/>
                      </a:lnTo>
                      <a:lnTo>
                        <a:pt x="1350" y="1350"/>
                      </a:lnTo>
                      <a:lnTo>
                        <a:pt x="1194" y="1505"/>
                      </a:lnTo>
                      <a:lnTo>
                        <a:pt x="1051" y="1674"/>
                      </a:lnTo>
                      <a:lnTo>
                        <a:pt x="922" y="1843"/>
                      </a:lnTo>
                      <a:lnTo>
                        <a:pt x="792" y="2024"/>
                      </a:lnTo>
                      <a:lnTo>
                        <a:pt x="675" y="2206"/>
                      </a:lnTo>
                      <a:lnTo>
                        <a:pt x="558" y="2401"/>
                      </a:lnTo>
                      <a:lnTo>
                        <a:pt x="455" y="2595"/>
                      </a:lnTo>
                      <a:lnTo>
                        <a:pt x="364" y="2803"/>
                      </a:lnTo>
                      <a:lnTo>
                        <a:pt x="286" y="3010"/>
                      </a:lnTo>
                      <a:lnTo>
                        <a:pt x="208" y="3231"/>
                      </a:lnTo>
                      <a:lnTo>
                        <a:pt x="156" y="3439"/>
                      </a:lnTo>
                      <a:lnTo>
                        <a:pt x="104" y="3659"/>
                      </a:lnTo>
                      <a:lnTo>
                        <a:pt x="65" y="3893"/>
                      </a:lnTo>
                      <a:lnTo>
                        <a:pt x="26" y="4113"/>
                      </a:lnTo>
                      <a:lnTo>
                        <a:pt x="13" y="4347"/>
                      </a:lnTo>
                      <a:lnTo>
                        <a:pt x="0" y="4593"/>
                      </a:lnTo>
                      <a:lnTo>
                        <a:pt x="0" y="7486"/>
                      </a:lnTo>
                      <a:lnTo>
                        <a:pt x="13" y="7720"/>
                      </a:lnTo>
                      <a:lnTo>
                        <a:pt x="26" y="7953"/>
                      </a:lnTo>
                      <a:lnTo>
                        <a:pt x="65" y="8187"/>
                      </a:lnTo>
                      <a:lnTo>
                        <a:pt x="104" y="8407"/>
                      </a:lnTo>
                      <a:lnTo>
                        <a:pt x="156" y="8628"/>
                      </a:lnTo>
                      <a:lnTo>
                        <a:pt x="208" y="8849"/>
                      </a:lnTo>
                      <a:lnTo>
                        <a:pt x="286" y="9056"/>
                      </a:lnTo>
                      <a:lnTo>
                        <a:pt x="364" y="9264"/>
                      </a:lnTo>
                      <a:lnTo>
                        <a:pt x="455" y="9471"/>
                      </a:lnTo>
                      <a:lnTo>
                        <a:pt x="558" y="9666"/>
                      </a:lnTo>
                      <a:lnTo>
                        <a:pt x="675" y="9860"/>
                      </a:lnTo>
                      <a:lnTo>
                        <a:pt x="792" y="10042"/>
                      </a:lnTo>
                      <a:lnTo>
                        <a:pt x="922" y="10224"/>
                      </a:lnTo>
                      <a:lnTo>
                        <a:pt x="1051" y="10405"/>
                      </a:lnTo>
                      <a:lnTo>
                        <a:pt x="1194" y="10561"/>
                      </a:lnTo>
                      <a:lnTo>
                        <a:pt x="1350" y="10730"/>
                      </a:lnTo>
                      <a:lnTo>
                        <a:pt x="1505" y="10872"/>
                      </a:lnTo>
                      <a:lnTo>
                        <a:pt x="1674" y="11015"/>
                      </a:lnTo>
                      <a:lnTo>
                        <a:pt x="1843" y="11158"/>
                      </a:lnTo>
                      <a:lnTo>
                        <a:pt x="2024" y="11288"/>
                      </a:lnTo>
                      <a:lnTo>
                        <a:pt x="2206" y="11404"/>
                      </a:lnTo>
                      <a:lnTo>
                        <a:pt x="2401" y="11508"/>
                      </a:lnTo>
                      <a:lnTo>
                        <a:pt x="2595" y="11612"/>
                      </a:lnTo>
                      <a:lnTo>
                        <a:pt x="2803" y="11703"/>
                      </a:lnTo>
                      <a:lnTo>
                        <a:pt x="3010" y="11794"/>
                      </a:lnTo>
                      <a:lnTo>
                        <a:pt x="3231" y="11858"/>
                      </a:lnTo>
                      <a:lnTo>
                        <a:pt x="3438" y="11923"/>
                      </a:lnTo>
                      <a:lnTo>
                        <a:pt x="3659" y="11975"/>
                      </a:lnTo>
                      <a:lnTo>
                        <a:pt x="3893" y="12014"/>
                      </a:lnTo>
                      <a:lnTo>
                        <a:pt x="4113" y="12040"/>
                      </a:lnTo>
                      <a:lnTo>
                        <a:pt x="4347" y="12066"/>
                      </a:lnTo>
                      <a:lnTo>
                        <a:pt x="43903" y="12066"/>
                      </a:lnTo>
                      <a:lnTo>
                        <a:pt x="44137" y="12040"/>
                      </a:lnTo>
                      <a:lnTo>
                        <a:pt x="44370" y="12014"/>
                      </a:lnTo>
                      <a:lnTo>
                        <a:pt x="44591" y="11975"/>
                      </a:lnTo>
                      <a:lnTo>
                        <a:pt x="44811" y="11923"/>
                      </a:lnTo>
                      <a:lnTo>
                        <a:pt x="45032" y="11858"/>
                      </a:lnTo>
                      <a:lnTo>
                        <a:pt x="45239" y="11794"/>
                      </a:lnTo>
                      <a:lnTo>
                        <a:pt x="45447" y="11703"/>
                      </a:lnTo>
                      <a:lnTo>
                        <a:pt x="45655" y="11612"/>
                      </a:lnTo>
                      <a:lnTo>
                        <a:pt x="45849" y="11508"/>
                      </a:lnTo>
                      <a:lnTo>
                        <a:pt x="46044" y="11404"/>
                      </a:lnTo>
                      <a:lnTo>
                        <a:pt x="46225" y="11288"/>
                      </a:lnTo>
                      <a:lnTo>
                        <a:pt x="46407" y="11158"/>
                      </a:lnTo>
                      <a:lnTo>
                        <a:pt x="46576" y="11015"/>
                      </a:lnTo>
                      <a:lnTo>
                        <a:pt x="46744" y="10872"/>
                      </a:lnTo>
                      <a:lnTo>
                        <a:pt x="46900" y="10730"/>
                      </a:lnTo>
                      <a:lnTo>
                        <a:pt x="47056" y="10561"/>
                      </a:lnTo>
                      <a:lnTo>
                        <a:pt x="47198" y="10405"/>
                      </a:lnTo>
                      <a:lnTo>
                        <a:pt x="47341" y="10224"/>
                      </a:lnTo>
                      <a:lnTo>
                        <a:pt x="47471" y="10042"/>
                      </a:lnTo>
                      <a:lnTo>
                        <a:pt x="47588" y="9860"/>
                      </a:lnTo>
                      <a:lnTo>
                        <a:pt x="47691" y="9666"/>
                      </a:lnTo>
                      <a:lnTo>
                        <a:pt x="47795" y="9471"/>
                      </a:lnTo>
                      <a:lnTo>
                        <a:pt x="47886" y="9264"/>
                      </a:lnTo>
                      <a:lnTo>
                        <a:pt x="47964" y="9056"/>
                      </a:lnTo>
                      <a:lnTo>
                        <a:pt x="48042" y="8849"/>
                      </a:lnTo>
                      <a:lnTo>
                        <a:pt x="48107" y="8628"/>
                      </a:lnTo>
                      <a:lnTo>
                        <a:pt x="48158" y="8407"/>
                      </a:lnTo>
                      <a:lnTo>
                        <a:pt x="48197" y="8187"/>
                      </a:lnTo>
                      <a:lnTo>
                        <a:pt x="48223" y="7953"/>
                      </a:lnTo>
                      <a:lnTo>
                        <a:pt x="48236" y="7720"/>
                      </a:lnTo>
                      <a:lnTo>
                        <a:pt x="48249" y="7486"/>
                      </a:lnTo>
                      <a:lnTo>
                        <a:pt x="48249" y="4593"/>
                      </a:lnTo>
                      <a:lnTo>
                        <a:pt x="48236" y="4347"/>
                      </a:lnTo>
                      <a:lnTo>
                        <a:pt x="48223" y="4113"/>
                      </a:lnTo>
                      <a:lnTo>
                        <a:pt x="48197" y="3893"/>
                      </a:lnTo>
                      <a:lnTo>
                        <a:pt x="48158" y="3659"/>
                      </a:lnTo>
                      <a:lnTo>
                        <a:pt x="48107" y="3439"/>
                      </a:lnTo>
                      <a:lnTo>
                        <a:pt x="48042" y="3231"/>
                      </a:lnTo>
                      <a:lnTo>
                        <a:pt x="47964" y="3010"/>
                      </a:lnTo>
                      <a:lnTo>
                        <a:pt x="47886" y="2803"/>
                      </a:lnTo>
                      <a:lnTo>
                        <a:pt x="47795" y="2595"/>
                      </a:lnTo>
                      <a:lnTo>
                        <a:pt x="47691" y="2401"/>
                      </a:lnTo>
                      <a:lnTo>
                        <a:pt x="47588" y="2206"/>
                      </a:lnTo>
                      <a:lnTo>
                        <a:pt x="47471" y="2024"/>
                      </a:lnTo>
                      <a:lnTo>
                        <a:pt x="47341" y="1843"/>
                      </a:lnTo>
                      <a:lnTo>
                        <a:pt x="47198" y="1674"/>
                      </a:lnTo>
                      <a:lnTo>
                        <a:pt x="47056" y="1505"/>
                      </a:lnTo>
                      <a:lnTo>
                        <a:pt x="46900" y="1350"/>
                      </a:lnTo>
                      <a:lnTo>
                        <a:pt x="46744" y="1194"/>
                      </a:lnTo>
                      <a:lnTo>
                        <a:pt x="46576" y="1051"/>
                      </a:lnTo>
                      <a:lnTo>
                        <a:pt x="46407" y="922"/>
                      </a:lnTo>
                      <a:lnTo>
                        <a:pt x="46225" y="792"/>
                      </a:lnTo>
                      <a:lnTo>
                        <a:pt x="46044" y="675"/>
                      </a:lnTo>
                      <a:lnTo>
                        <a:pt x="45849" y="558"/>
                      </a:lnTo>
                      <a:lnTo>
                        <a:pt x="45655" y="455"/>
                      </a:lnTo>
                      <a:lnTo>
                        <a:pt x="45447" y="364"/>
                      </a:lnTo>
                      <a:lnTo>
                        <a:pt x="45239" y="286"/>
                      </a:lnTo>
                      <a:lnTo>
                        <a:pt x="45032" y="208"/>
                      </a:lnTo>
                      <a:lnTo>
                        <a:pt x="44811" y="156"/>
                      </a:lnTo>
                      <a:lnTo>
                        <a:pt x="44591" y="104"/>
                      </a:lnTo>
                      <a:lnTo>
                        <a:pt x="44370" y="65"/>
                      </a:lnTo>
                      <a:lnTo>
                        <a:pt x="44137" y="26"/>
                      </a:lnTo>
                      <a:lnTo>
                        <a:pt x="43903" y="13"/>
                      </a:lnTo>
                      <a:lnTo>
                        <a:pt x="4367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547;p27">
                  <a:extLst>
                    <a:ext uri="{FF2B5EF4-FFF2-40B4-BE49-F238E27FC236}">
                      <a16:creationId xmlns:a16="http://schemas.microsoft.com/office/drawing/2014/main" id="{6F09F908-4150-A6FF-D8A5-1914B8165C3C}"/>
                    </a:ext>
                  </a:extLst>
                </p:cNvPr>
                <p:cNvSpPr/>
                <p:nvPr/>
              </p:nvSpPr>
              <p:spPr>
                <a:xfrm>
                  <a:off x="2155525" y="2221775"/>
                  <a:ext cx="1225050" cy="32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02" h="12806" extrusionOk="0">
                      <a:moveTo>
                        <a:pt x="0" y="1"/>
                      </a:moveTo>
                      <a:lnTo>
                        <a:pt x="0" y="8836"/>
                      </a:lnTo>
                      <a:lnTo>
                        <a:pt x="13" y="9043"/>
                      </a:lnTo>
                      <a:lnTo>
                        <a:pt x="26" y="9251"/>
                      </a:lnTo>
                      <a:lnTo>
                        <a:pt x="52" y="9445"/>
                      </a:lnTo>
                      <a:lnTo>
                        <a:pt x="91" y="9640"/>
                      </a:lnTo>
                      <a:lnTo>
                        <a:pt x="130" y="9835"/>
                      </a:lnTo>
                      <a:lnTo>
                        <a:pt x="182" y="10016"/>
                      </a:lnTo>
                      <a:lnTo>
                        <a:pt x="247" y="10198"/>
                      </a:lnTo>
                      <a:lnTo>
                        <a:pt x="312" y="10380"/>
                      </a:lnTo>
                      <a:lnTo>
                        <a:pt x="402" y="10561"/>
                      </a:lnTo>
                      <a:lnTo>
                        <a:pt x="480" y="10730"/>
                      </a:lnTo>
                      <a:lnTo>
                        <a:pt x="584" y="10899"/>
                      </a:lnTo>
                      <a:lnTo>
                        <a:pt x="688" y="11054"/>
                      </a:lnTo>
                      <a:lnTo>
                        <a:pt x="792" y="11210"/>
                      </a:lnTo>
                      <a:lnTo>
                        <a:pt x="908" y="11366"/>
                      </a:lnTo>
                      <a:lnTo>
                        <a:pt x="1038" y="11508"/>
                      </a:lnTo>
                      <a:lnTo>
                        <a:pt x="1168" y="11651"/>
                      </a:lnTo>
                      <a:lnTo>
                        <a:pt x="1311" y="11781"/>
                      </a:lnTo>
                      <a:lnTo>
                        <a:pt x="1453" y="11898"/>
                      </a:lnTo>
                      <a:lnTo>
                        <a:pt x="1596" y="12014"/>
                      </a:lnTo>
                      <a:lnTo>
                        <a:pt x="1752" y="12131"/>
                      </a:lnTo>
                      <a:lnTo>
                        <a:pt x="1920" y="12235"/>
                      </a:lnTo>
                      <a:lnTo>
                        <a:pt x="2089" y="12326"/>
                      </a:lnTo>
                      <a:lnTo>
                        <a:pt x="2258" y="12416"/>
                      </a:lnTo>
                      <a:lnTo>
                        <a:pt x="2426" y="12494"/>
                      </a:lnTo>
                      <a:lnTo>
                        <a:pt x="2608" y="12572"/>
                      </a:lnTo>
                      <a:lnTo>
                        <a:pt x="2790" y="12624"/>
                      </a:lnTo>
                      <a:lnTo>
                        <a:pt x="2984" y="12689"/>
                      </a:lnTo>
                      <a:lnTo>
                        <a:pt x="3179" y="12728"/>
                      </a:lnTo>
                      <a:lnTo>
                        <a:pt x="3373" y="12767"/>
                      </a:lnTo>
                      <a:lnTo>
                        <a:pt x="3568" y="12793"/>
                      </a:lnTo>
                      <a:lnTo>
                        <a:pt x="3776" y="12806"/>
                      </a:lnTo>
                      <a:lnTo>
                        <a:pt x="45239" y="12806"/>
                      </a:lnTo>
                      <a:lnTo>
                        <a:pt x="45434" y="12793"/>
                      </a:lnTo>
                      <a:lnTo>
                        <a:pt x="45628" y="12767"/>
                      </a:lnTo>
                      <a:lnTo>
                        <a:pt x="45836" y="12728"/>
                      </a:lnTo>
                      <a:lnTo>
                        <a:pt x="46018" y="12689"/>
                      </a:lnTo>
                      <a:lnTo>
                        <a:pt x="46212" y="12624"/>
                      </a:lnTo>
                      <a:lnTo>
                        <a:pt x="46394" y="12572"/>
                      </a:lnTo>
                      <a:lnTo>
                        <a:pt x="46575" y="12494"/>
                      </a:lnTo>
                      <a:lnTo>
                        <a:pt x="46757" y="12416"/>
                      </a:lnTo>
                      <a:lnTo>
                        <a:pt x="46926" y="12326"/>
                      </a:lnTo>
                      <a:lnTo>
                        <a:pt x="47094" y="12235"/>
                      </a:lnTo>
                      <a:lnTo>
                        <a:pt x="47250" y="12131"/>
                      </a:lnTo>
                      <a:lnTo>
                        <a:pt x="47406" y="12014"/>
                      </a:lnTo>
                      <a:lnTo>
                        <a:pt x="47561" y="11898"/>
                      </a:lnTo>
                      <a:lnTo>
                        <a:pt x="47704" y="11781"/>
                      </a:lnTo>
                      <a:lnTo>
                        <a:pt x="47834" y="11651"/>
                      </a:lnTo>
                      <a:lnTo>
                        <a:pt x="47964" y="11508"/>
                      </a:lnTo>
                      <a:lnTo>
                        <a:pt x="48093" y="11366"/>
                      </a:lnTo>
                      <a:lnTo>
                        <a:pt x="48210" y="11210"/>
                      </a:lnTo>
                      <a:lnTo>
                        <a:pt x="48327" y="11054"/>
                      </a:lnTo>
                      <a:lnTo>
                        <a:pt x="48431" y="10899"/>
                      </a:lnTo>
                      <a:lnTo>
                        <a:pt x="48521" y="10730"/>
                      </a:lnTo>
                      <a:lnTo>
                        <a:pt x="48612" y="10561"/>
                      </a:lnTo>
                      <a:lnTo>
                        <a:pt x="48690" y="10380"/>
                      </a:lnTo>
                      <a:lnTo>
                        <a:pt x="48755" y="10198"/>
                      </a:lnTo>
                      <a:lnTo>
                        <a:pt x="48820" y="10016"/>
                      </a:lnTo>
                      <a:lnTo>
                        <a:pt x="48872" y="9835"/>
                      </a:lnTo>
                      <a:lnTo>
                        <a:pt x="48924" y="9640"/>
                      </a:lnTo>
                      <a:lnTo>
                        <a:pt x="48950" y="9445"/>
                      </a:lnTo>
                      <a:lnTo>
                        <a:pt x="48976" y="9251"/>
                      </a:lnTo>
                      <a:lnTo>
                        <a:pt x="48989" y="9043"/>
                      </a:lnTo>
                      <a:lnTo>
                        <a:pt x="49001" y="8836"/>
                      </a:lnTo>
                      <a:lnTo>
                        <a:pt x="4900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548;p27">
                  <a:extLst>
                    <a:ext uri="{FF2B5EF4-FFF2-40B4-BE49-F238E27FC236}">
                      <a16:creationId xmlns:a16="http://schemas.microsoft.com/office/drawing/2014/main" id="{81D448A0-9BA5-E026-301E-29D5A08457C4}"/>
                    </a:ext>
                  </a:extLst>
                </p:cNvPr>
                <p:cNvSpPr/>
                <p:nvPr/>
              </p:nvSpPr>
              <p:spPr>
                <a:xfrm>
                  <a:off x="1284025" y="1062250"/>
                  <a:ext cx="1570475" cy="1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19" h="47654" extrusionOk="0">
                      <a:moveTo>
                        <a:pt x="14466" y="1"/>
                      </a:moveTo>
                      <a:lnTo>
                        <a:pt x="14077" y="14"/>
                      </a:lnTo>
                      <a:lnTo>
                        <a:pt x="13700" y="40"/>
                      </a:lnTo>
                      <a:lnTo>
                        <a:pt x="13324" y="66"/>
                      </a:lnTo>
                      <a:lnTo>
                        <a:pt x="12961" y="118"/>
                      </a:lnTo>
                      <a:lnTo>
                        <a:pt x="12585" y="170"/>
                      </a:lnTo>
                      <a:lnTo>
                        <a:pt x="12221" y="222"/>
                      </a:lnTo>
                      <a:lnTo>
                        <a:pt x="11858" y="299"/>
                      </a:lnTo>
                      <a:lnTo>
                        <a:pt x="11495" y="377"/>
                      </a:lnTo>
                      <a:lnTo>
                        <a:pt x="11132" y="468"/>
                      </a:lnTo>
                      <a:lnTo>
                        <a:pt x="10781" y="559"/>
                      </a:lnTo>
                      <a:lnTo>
                        <a:pt x="10431" y="663"/>
                      </a:lnTo>
                      <a:lnTo>
                        <a:pt x="10081" y="779"/>
                      </a:lnTo>
                      <a:lnTo>
                        <a:pt x="9743" y="896"/>
                      </a:lnTo>
                      <a:lnTo>
                        <a:pt x="9406" y="1026"/>
                      </a:lnTo>
                      <a:lnTo>
                        <a:pt x="9069" y="1156"/>
                      </a:lnTo>
                      <a:lnTo>
                        <a:pt x="8744" y="1311"/>
                      </a:lnTo>
                      <a:lnTo>
                        <a:pt x="8407" y="1454"/>
                      </a:lnTo>
                      <a:lnTo>
                        <a:pt x="8096" y="1623"/>
                      </a:lnTo>
                      <a:lnTo>
                        <a:pt x="7771" y="1791"/>
                      </a:lnTo>
                      <a:lnTo>
                        <a:pt x="7460" y="1960"/>
                      </a:lnTo>
                      <a:lnTo>
                        <a:pt x="7149" y="2142"/>
                      </a:lnTo>
                      <a:lnTo>
                        <a:pt x="6850" y="2336"/>
                      </a:lnTo>
                      <a:lnTo>
                        <a:pt x="6552" y="2531"/>
                      </a:lnTo>
                      <a:lnTo>
                        <a:pt x="6254" y="2738"/>
                      </a:lnTo>
                      <a:lnTo>
                        <a:pt x="5968" y="2946"/>
                      </a:lnTo>
                      <a:lnTo>
                        <a:pt x="5683" y="3154"/>
                      </a:lnTo>
                      <a:lnTo>
                        <a:pt x="5410" y="3387"/>
                      </a:lnTo>
                      <a:lnTo>
                        <a:pt x="5138" y="3608"/>
                      </a:lnTo>
                      <a:lnTo>
                        <a:pt x="4865" y="3854"/>
                      </a:lnTo>
                      <a:lnTo>
                        <a:pt x="4606" y="4088"/>
                      </a:lnTo>
                      <a:lnTo>
                        <a:pt x="4346" y="4347"/>
                      </a:lnTo>
                      <a:lnTo>
                        <a:pt x="4100" y="4594"/>
                      </a:lnTo>
                      <a:lnTo>
                        <a:pt x="3866" y="4853"/>
                      </a:lnTo>
                      <a:lnTo>
                        <a:pt x="3620" y="5126"/>
                      </a:lnTo>
                      <a:lnTo>
                        <a:pt x="3399" y="5398"/>
                      </a:lnTo>
                      <a:lnTo>
                        <a:pt x="3166" y="5670"/>
                      </a:lnTo>
                      <a:lnTo>
                        <a:pt x="2958" y="5956"/>
                      </a:lnTo>
                      <a:lnTo>
                        <a:pt x="2738" y="6241"/>
                      </a:lnTo>
                      <a:lnTo>
                        <a:pt x="2543" y="6540"/>
                      </a:lnTo>
                      <a:lnTo>
                        <a:pt x="2348" y="6838"/>
                      </a:lnTo>
                      <a:lnTo>
                        <a:pt x="2154" y="7136"/>
                      </a:lnTo>
                      <a:lnTo>
                        <a:pt x="1972" y="7448"/>
                      </a:lnTo>
                      <a:lnTo>
                        <a:pt x="1791" y="7759"/>
                      </a:lnTo>
                      <a:lnTo>
                        <a:pt x="1635" y="8084"/>
                      </a:lnTo>
                      <a:lnTo>
                        <a:pt x="1466" y="8395"/>
                      </a:lnTo>
                      <a:lnTo>
                        <a:pt x="1311" y="8732"/>
                      </a:lnTo>
                      <a:lnTo>
                        <a:pt x="1168" y="9057"/>
                      </a:lnTo>
                      <a:lnTo>
                        <a:pt x="1038" y="9394"/>
                      </a:lnTo>
                      <a:lnTo>
                        <a:pt x="908" y="9731"/>
                      </a:lnTo>
                      <a:lnTo>
                        <a:pt x="779" y="10081"/>
                      </a:lnTo>
                      <a:lnTo>
                        <a:pt x="675" y="10419"/>
                      </a:lnTo>
                      <a:lnTo>
                        <a:pt x="571" y="10769"/>
                      </a:lnTo>
                      <a:lnTo>
                        <a:pt x="467" y="11132"/>
                      </a:lnTo>
                      <a:lnTo>
                        <a:pt x="389" y="11483"/>
                      </a:lnTo>
                      <a:lnTo>
                        <a:pt x="312" y="11846"/>
                      </a:lnTo>
                      <a:lnTo>
                        <a:pt x="234" y="12209"/>
                      </a:lnTo>
                      <a:lnTo>
                        <a:pt x="182" y="12572"/>
                      </a:lnTo>
                      <a:lnTo>
                        <a:pt x="130" y="12949"/>
                      </a:lnTo>
                      <a:lnTo>
                        <a:pt x="78" y="13312"/>
                      </a:lnTo>
                      <a:lnTo>
                        <a:pt x="52" y="13688"/>
                      </a:lnTo>
                      <a:lnTo>
                        <a:pt x="26" y="14077"/>
                      </a:lnTo>
                      <a:lnTo>
                        <a:pt x="13" y="14454"/>
                      </a:lnTo>
                      <a:lnTo>
                        <a:pt x="0" y="14830"/>
                      </a:lnTo>
                      <a:lnTo>
                        <a:pt x="0" y="32811"/>
                      </a:lnTo>
                      <a:lnTo>
                        <a:pt x="13" y="33200"/>
                      </a:lnTo>
                      <a:lnTo>
                        <a:pt x="26" y="33577"/>
                      </a:lnTo>
                      <a:lnTo>
                        <a:pt x="52" y="33953"/>
                      </a:lnTo>
                      <a:lnTo>
                        <a:pt x="78" y="34329"/>
                      </a:lnTo>
                      <a:lnTo>
                        <a:pt x="130" y="34705"/>
                      </a:lnTo>
                      <a:lnTo>
                        <a:pt x="182" y="35082"/>
                      </a:lnTo>
                      <a:lnTo>
                        <a:pt x="234" y="35445"/>
                      </a:lnTo>
                      <a:lnTo>
                        <a:pt x="312" y="35808"/>
                      </a:lnTo>
                      <a:lnTo>
                        <a:pt x="389" y="36171"/>
                      </a:lnTo>
                      <a:lnTo>
                        <a:pt x="467" y="36522"/>
                      </a:lnTo>
                      <a:lnTo>
                        <a:pt x="571" y="36885"/>
                      </a:lnTo>
                      <a:lnTo>
                        <a:pt x="675" y="37235"/>
                      </a:lnTo>
                      <a:lnTo>
                        <a:pt x="779" y="37573"/>
                      </a:lnTo>
                      <a:lnTo>
                        <a:pt x="908" y="37923"/>
                      </a:lnTo>
                      <a:lnTo>
                        <a:pt x="1038" y="38260"/>
                      </a:lnTo>
                      <a:lnTo>
                        <a:pt x="1168" y="38598"/>
                      </a:lnTo>
                      <a:lnTo>
                        <a:pt x="1311" y="38922"/>
                      </a:lnTo>
                      <a:lnTo>
                        <a:pt x="1466" y="39246"/>
                      </a:lnTo>
                      <a:lnTo>
                        <a:pt x="1635" y="39571"/>
                      </a:lnTo>
                      <a:lnTo>
                        <a:pt x="1791" y="39895"/>
                      </a:lnTo>
                      <a:lnTo>
                        <a:pt x="1972" y="40206"/>
                      </a:lnTo>
                      <a:lnTo>
                        <a:pt x="2154" y="40518"/>
                      </a:lnTo>
                      <a:lnTo>
                        <a:pt x="2348" y="40816"/>
                      </a:lnTo>
                      <a:lnTo>
                        <a:pt x="2543" y="41114"/>
                      </a:lnTo>
                      <a:lnTo>
                        <a:pt x="2738" y="41413"/>
                      </a:lnTo>
                      <a:lnTo>
                        <a:pt x="2958" y="41698"/>
                      </a:lnTo>
                      <a:lnTo>
                        <a:pt x="3166" y="41984"/>
                      </a:lnTo>
                      <a:lnTo>
                        <a:pt x="3399" y="42256"/>
                      </a:lnTo>
                      <a:lnTo>
                        <a:pt x="3620" y="42529"/>
                      </a:lnTo>
                      <a:lnTo>
                        <a:pt x="3866" y="42801"/>
                      </a:lnTo>
                      <a:lnTo>
                        <a:pt x="4100" y="43060"/>
                      </a:lnTo>
                      <a:lnTo>
                        <a:pt x="4346" y="43307"/>
                      </a:lnTo>
                      <a:lnTo>
                        <a:pt x="4606" y="43553"/>
                      </a:lnTo>
                      <a:lnTo>
                        <a:pt x="4865" y="43800"/>
                      </a:lnTo>
                      <a:lnTo>
                        <a:pt x="5138" y="44033"/>
                      </a:lnTo>
                      <a:lnTo>
                        <a:pt x="5410" y="44267"/>
                      </a:lnTo>
                      <a:lnTo>
                        <a:pt x="5683" y="44488"/>
                      </a:lnTo>
                      <a:lnTo>
                        <a:pt x="5968" y="44708"/>
                      </a:lnTo>
                      <a:lnTo>
                        <a:pt x="6254" y="44916"/>
                      </a:lnTo>
                      <a:lnTo>
                        <a:pt x="6552" y="45123"/>
                      </a:lnTo>
                      <a:lnTo>
                        <a:pt x="6850" y="45318"/>
                      </a:lnTo>
                      <a:lnTo>
                        <a:pt x="7149" y="45512"/>
                      </a:lnTo>
                      <a:lnTo>
                        <a:pt x="7460" y="45694"/>
                      </a:lnTo>
                      <a:lnTo>
                        <a:pt x="7771" y="45863"/>
                      </a:lnTo>
                      <a:lnTo>
                        <a:pt x="8096" y="46031"/>
                      </a:lnTo>
                      <a:lnTo>
                        <a:pt x="8407" y="46200"/>
                      </a:lnTo>
                      <a:lnTo>
                        <a:pt x="8744" y="46343"/>
                      </a:lnTo>
                      <a:lnTo>
                        <a:pt x="9069" y="46485"/>
                      </a:lnTo>
                      <a:lnTo>
                        <a:pt x="9406" y="46628"/>
                      </a:lnTo>
                      <a:lnTo>
                        <a:pt x="9743" y="46758"/>
                      </a:lnTo>
                      <a:lnTo>
                        <a:pt x="10081" y="46875"/>
                      </a:lnTo>
                      <a:lnTo>
                        <a:pt x="10431" y="46991"/>
                      </a:lnTo>
                      <a:lnTo>
                        <a:pt x="10781" y="47095"/>
                      </a:lnTo>
                      <a:lnTo>
                        <a:pt x="11132" y="47186"/>
                      </a:lnTo>
                      <a:lnTo>
                        <a:pt x="11495" y="47277"/>
                      </a:lnTo>
                      <a:lnTo>
                        <a:pt x="11858" y="47355"/>
                      </a:lnTo>
                      <a:lnTo>
                        <a:pt x="12221" y="47420"/>
                      </a:lnTo>
                      <a:lnTo>
                        <a:pt x="12585" y="47484"/>
                      </a:lnTo>
                      <a:lnTo>
                        <a:pt x="12961" y="47536"/>
                      </a:lnTo>
                      <a:lnTo>
                        <a:pt x="13324" y="47575"/>
                      </a:lnTo>
                      <a:lnTo>
                        <a:pt x="13700" y="47614"/>
                      </a:lnTo>
                      <a:lnTo>
                        <a:pt x="14077" y="47640"/>
                      </a:lnTo>
                      <a:lnTo>
                        <a:pt x="14466" y="47653"/>
                      </a:lnTo>
                      <a:lnTo>
                        <a:pt x="62818" y="47653"/>
                      </a:lnTo>
                      <a:lnTo>
                        <a:pt x="6281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549;p27">
                  <a:extLst>
                    <a:ext uri="{FF2B5EF4-FFF2-40B4-BE49-F238E27FC236}">
                      <a16:creationId xmlns:a16="http://schemas.microsoft.com/office/drawing/2014/main" id="{B4D973CD-F7EE-6688-4A3B-2EE25C448E02}"/>
                    </a:ext>
                  </a:extLst>
                </p:cNvPr>
                <p:cNvSpPr/>
                <p:nvPr/>
              </p:nvSpPr>
              <p:spPr>
                <a:xfrm>
                  <a:off x="1797775" y="809925"/>
                  <a:ext cx="1848100" cy="39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24" h="15959" extrusionOk="0">
                      <a:moveTo>
                        <a:pt x="3698" y="1"/>
                      </a:moveTo>
                      <a:lnTo>
                        <a:pt x="3503" y="26"/>
                      </a:lnTo>
                      <a:lnTo>
                        <a:pt x="3309" y="39"/>
                      </a:lnTo>
                      <a:lnTo>
                        <a:pt x="3114" y="78"/>
                      </a:lnTo>
                      <a:lnTo>
                        <a:pt x="2919" y="117"/>
                      </a:lnTo>
                      <a:lnTo>
                        <a:pt x="2738" y="182"/>
                      </a:lnTo>
                      <a:lnTo>
                        <a:pt x="2556" y="234"/>
                      </a:lnTo>
                      <a:lnTo>
                        <a:pt x="2375" y="312"/>
                      </a:lnTo>
                      <a:lnTo>
                        <a:pt x="2206" y="390"/>
                      </a:lnTo>
                      <a:lnTo>
                        <a:pt x="2037" y="468"/>
                      </a:lnTo>
                      <a:lnTo>
                        <a:pt x="1869" y="571"/>
                      </a:lnTo>
                      <a:lnTo>
                        <a:pt x="1713" y="662"/>
                      </a:lnTo>
                      <a:lnTo>
                        <a:pt x="1557" y="779"/>
                      </a:lnTo>
                      <a:lnTo>
                        <a:pt x="1415" y="896"/>
                      </a:lnTo>
                      <a:lnTo>
                        <a:pt x="1272" y="1012"/>
                      </a:lnTo>
                      <a:lnTo>
                        <a:pt x="1142" y="1142"/>
                      </a:lnTo>
                      <a:lnTo>
                        <a:pt x="1012" y="1285"/>
                      </a:lnTo>
                      <a:lnTo>
                        <a:pt x="883" y="1415"/>
                      </a:lnTo>
                      <a:lnTo>
                        <a:pt x="766" y="1570"/>
                      </a:lnTo>
                      <a:lnTo>
                        <a:pt x="662" y="1726"/>
                      </a:lnTo>
                      <a:lnTo>
                        <a:pt x="558" y="1882"/>
                      </a:lnTo>
                      <a:lnTo>
                        <a:pt x="467" y="2037"/>
                      </a:lnTo>
                      <a:lnTo>
                        <a:pt x="377" y="2206"/>
                      </a:lnTo>
                      <a:lnTo>
                        <a:pt x="299" y="2388"/>
                      </a:lnTo>
                      <a:lnTo>
                        <a:pt x="234" y="2556"/>
                      </a:lnTo>
                      <a:lnTo>
                        <a:pt x="169" y="2738"/>
                      </a:lnTo>
                      <a:lnTo>
                        <a:pt x="117" y="2933"/>
                      </a:lnTo>
                      <a:lnTo>
                        <a:pt x="78" y="3114"/>
                      </a:lnTo>
                      <a:lnTo>
                        <a:pt x="39" y="3309"/>
                      </a:lnTo>
                      <a:lnTo>
                        <a:pt x="13" y="3503"/>
                      </a:lnTo>
                      <a:lnTo>
                        <a:pt x="0" y="3698"/>
                      </a:lnTo>
                      <a:lnTo>
                        <a:pt x="0" y="3906"/>
                      </a:lnTo>
                      <a:lnTo>
                        <a:pt x="0" y="15958"/>
                      </a:lnTo>
                      <a:lnTo>
                        <a:pt x="73924" y="15958"/>
                      </a:lnTo>
                      <a:lnTo>
                        <a:pt x="73924" y="3906"/>
                      </a:lnTo>
                      <a:lnTo>
                        <a:pt x="73924" y="3698"/>
                      </a:lnTo>
                      <a:lnTo>
                        <a:pt x="73911" y="3503"/>
                      </a:lnTo>
                      <a:lnTo>
                        <a:pt x="73885" y="3309"/>
                      </a:lnTo>
                      <a:lnTo>
                        <a:pt x="73846" y="3114"/>
                      </a:lnTo>
                      <a:lnTo>
                        <a:pt x="73807" y="2933"/>
                      </a:lnTo>
                      <a:lnTo>
                        <a:pt x="73755" y="2738"/>
                      </a:lnTo>
                      <a:lnTo>
                        <a:pt x="73690" y="2556"/>
                      </a:lnTo>
                      <a:lnTo>
                        <a:pt x="73613" y="2388"/>
                      </a:lnTo>
                      <a:lnTo>
                        <a:pt x="73535" y="2206"/>
                      </a:lnTo>
                      <a:lnTo>
                        <a:pt x="73457" y="2037"/>
                      </a:lnTo>
                      <a:lnTo>
                        <a:pt x="73366" y="1882"/>
                      </a:lnTo>
                      <a:lnTo>
                        <a:pt x="73262" y="1726"/>
                      </a:lnTo>
                      <a:lnTo>
                        <a:pt x="73145" y="1570"/>
                      </a:lnTo>
                      <a:lnTo>
                        <a:pt x="73029" y="1415"/>
                      </a:lnTo>
                      <a:lnTo>
                        <a:pt x="72912" y="1285"/>
                      </a:lnTo>
                      <a:lnTo>
                        <a:pt x="72782" y="1142"/>
                      </a:lnTo>
                      <a:lnTo>
                        <a:pt x="72652" y="1012"/>
                      </a:lnTo>
                      <a:lnTo>
                        <a:pt x="72510" y="896"/>
                      </a:lnTo>
                      <a:lnTo>
                        <a:pt x="72354" y="779"/>
                      </a:lnTo>
                      <a:lnTo>
                        <a:pt x="72198" y="662"/>
                      </a:lnTo>
                      <a:lnTo>
                        <a:pt x="72043" y="571"/>
                      </a:lnTo>
                      <a:lnTo>
                        <a:pt x="71887" y="468"/>
                      </a:lnTo>
                      <a:lnTo>
                        <a:pt x="71718" y="390"/>
                      </a:lnTo>
                      <a:lnTo>
                        <a:pt x="71537" y="312"/>
                      </a:lnTo>
                      <a:lnTo>
                        <a:pt x="71368" y="234"/>
                      </a:lnTo>
                      <a:lnTo>
                        <a:pt x="71186" y="182"/>
                      </a:lnTo>
                      <a:lnTo>
                        <a:pt x="70992" y="117"/>
                      </a:lnTo>
                      <a:lnTo>
                        <a:pt x="70810" y="78"/>
                      </a:lnTo>
                      <a:lnTo>
                        <a:pt x="70616" y="39"/>
                      </a:lnTo>
                      <a:lnTo>
                        <a:pt x="70421" y="26"/>
                      </a:lnTo>
                      <a:lnTo>
                        <a:pt x="702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550;p27">
                  <a:extLst>
                    <a:ext uri="{FF2B5EF4-FFF2-40B4-BE49-F238E27FC236}">
                      <a16:creationId xmlns:a16="http://schemas.microsoft.com/office/drawing/2014/main" id="{A4B41F15-3BF9-B192-545F-A2B13AD1D309}"/>
                    </a:ext>
                  </a:extLst>
                </p:cNvPr>
                <p:cNvSpPr/>
                <p:nvPr/>
              </p:nvSpPr>
              <p:spPr>
                <a:xfrm>
                  <a:off x="3066600" y="809925"/>
                  <a:ext cx="877675" cy="39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07" h="15959" extrusionOk="0">
                      <a:moveTo>
                        <a:pt x="3698" y="1"/>
                      </a:moveTo>
                      <a:lnTo>
                        <a:pt x="3503" y="26"/>
                      </a:lnTo>
                      <a:lnTo>
                        <a:pt x="3295" y="39"/>
                      </a:lnTo>
                      <a:lnTo>
                        <a:pt x="3114" y="78"/>
                      </a:lnTo>
                      <a:lnTo>
                        <a:pt x="2919" y="117"/>
                      </a:lnTo>
                      <a:lnTo>
                        <a:pt x="2737" y="182"/>
                      </a:lnTo>
                      <a:lnTo>
                        <a:pt x="2556" y="234"/>
                      </a:lnTo>
                      <a:lnTo>
                        <a:pt x="2374" y="312"/>
                      </a:lnTo>
                      <a:lnTo>
                        <a:pt x="2206" y="390"/>
                      </a:lnTo>
                      <a:lnTo>
                        <a:pt x="2037" y="468"/>
                      </a:lnTo>
                      <a:lnTo>
                        <a:pt x="1868" y="571"/>
                      </a:lnTo>
                      <a:lnTo>
                        <a:pt x="1713" y="662"/>
                      </a:lnTo>
                      <a:lnTo>
                        <a:pt x="1557" y="779"/>
                      </a:lnTo>
                      <a:lnTo>
                        <a:pt x="1414" y="896"/>
                      </a:lnTo>
                      <a:lnTo>
                        <a:pt x="1271" y="1012"/>
                      </a:lnTo>
                      <a:lnTo>
                        <a:pt x="1142" y="1142"/>
                      </a:lnTo>
                      <a:lnTo>
                        <a:pt x="1012" y="1285"/>
                      </a:lnTo>
                      <a:lnTo>
                        <a:pt x="882" y="1415"/>
                      </a:lnTo>
                      <a:lnTo>
                        <a:pt x="765" y="1570"/>
                      </a:lnTo>
                      <a:lnTo>
                        <a:pt x="662" y="1726"/>
                      </a:lnTo>
                      <a:lnTo>
                        <a:pt x="558" y="1882"/>
                      </a:lnTo>
                      <a:lnTo>
                        <a:pt x="467" y="2037"/>
                      </a:lnTo>
                      <a:lnTo>
                        <a:pt x="376" y="2206"/>
                      </a:lnTo>
                      <a:lnTo>
                        <a:pt x="298" y="2388"/>
                      </a:lnTo>
                      <a:lnTo>
                        <a:pt x="234" y="2556"/>
                      </a:lnTo>
                      <a:lnTo>
                        <a:pt x="169" y="2738"/>
                      </a:lnTo>
                      <a:lnTo>
                        <a:pt x="117" y="2933"/>
                      </a:lnTo>
                      <a:lnTo>
                        <a:pt x="78" y="3114"/>
                      </a:lnTo>
                      <a:lnTo>
                        <a:pt x="39" y="3309"/>
                      </a:lnTo>
                      <a:lnTo>
                        <a:pt x="13" y="3503"/>
                      </a:lnTo>
                      <a:lnTo>
                        <a:pt x="0" y="3698"/>
                      </a:lnTo>
                      <a:lnTo>
                        <a:pt x="0" y="3906"/>
                      </a:lnTo>
                      <a:lnTo>
                        <a:pt x="0" y="15958"/>
                      </a:lnTo>
                      <a:lnTo>
                        <a:pt x="35107" y="15958"/>
                      </a:lnTo>
                      <a:lnTo>
                        <a:pt x="35107" y="3906"/>
                      </a:lnTo>
                      <a:lnTo>
                        <a:pt x="35107" y="3698"/>
                      </a:lnTo>
                      <a:lnTo>
                        <a:pt x="35081" y="3503"/>
                      </a:lnTo>
                      <a:lnTo>
                        <a:pt x="35068" y="3309"/>
                      </a:lnTo>
                      <a:lnTo>
                        <a:pt x="35029" y="3114"/>
                      </a:lnTo>
                      <a:lnTo>
                        <a:pt x="34990" y="2933"/>
                      </a:lnTo>
                      <a:lnTo>
                        <a:pt x="34925" y="2738"/>
                      </a:lnTo>
                      <a:lnTo>
                        <a:pt x="34873" y="2556"/>
                      </a:lnTo>
                      <a:lnTo>
                        <a:pt x="34795" y="2388"/>
                      </a:lnTo>
                      <a:lnTo>
                        <a:pt x="34717" y="2206"/>
                      </a:lnTo>
                      <a:lnTo>
                        <a:pt x="34640" y="2037"/>
                      </a:lnTo>
                      <a:lnTo>
                        <a:pt x="34536" y="1882"/>
                      </a:lnTo>
                      <a:lnTo>
                        <a:pt x="34445" y="1726"/>
                      </a:lnTo>
                      <a:lnTo>
                        <a:pt x="34328" y="1570"/>
                      </a:lnTo>
                      <a:lnTo>
                        <a:pt x="34211" y="1415"/>
                      </a:lnTo>
                      <a:lnTo>
                        <a:pt x="34095" y="1285"/>
                      </a:lnTo>
                      <a:lnTo>
                        <a:pt x="33965" y="1142"/>
                      </a:lnTo>
                      <a:lnTo>
                        <a:pt x="33822" y="1012"/>
                      </a:lnTo>
                      <a:lnTo>
                        <a:pt x="33692" y="896"/>
                      </a:lnTo>
                      <a:lnTo>
                        <a:pt x="33537" y="779"/>
                      </a:lnTo>
                      <a:lnTo>
                        <a:pt x="33381" y="662"/>
                      </a:lnTo>
                      <a:lnTo>
                        <a:pt x="33225" y="571"/>
                      </a:lnTo>
                      <a:lnTo>
                        <a:pt x="33070" y="468"/>
                      </a:lnTo>
                      <a:lnTo>
                        <a:pt x="32901" y="390"/>
                      </a:lnTo>
                      <a:lnTo>
                        <a:pt x="32719" y="312"/>
                      </a:lnTo>
                      <a:lnTo>
                        <a:pt x="32551" y="234"/>
                      </a:lnTo>
                      <a:lnTo>
                        <a:pt x="32369" y="182"/>
                      </a:lnTo>
                      <a:lnTo>
                        <a:pt x="32175" y="117"/>
                      </a:lnTo>
                      <a:lnTo>
                        <a:pt x="31993" y="78"/>
                      </a:lnTo>
                      <a:lnTo>
                        <a:pt x="31798" y="39"/>
                      </a:lnTo>
                      <a:lnTo>
                        <a:pt x="31604" y="26"/>
                      </a:lnTo>
                      <a:lnTo>
                        <a:pt x="314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551;p27">
                  <a:extLst>
                    <a:ext uri="{FF2B5EF4-FFF2-40B4-BE49-F238E27FC236}">
                      <a16:creationId xmlns:a16="http://schemas.microsoft.com/office/drawing/2014/main" id="{A27E5B8F-955E-1FA2-9ED8-0E739665322B}"/>
                    </a:ext>
                  </a:extLst>
                </p:cNvPr>
                <p:cNvSpPr/>
                <p:nvPr/>
              </p:nvSpPr>
              <p:spPr>
                <a:xfrm>
                  <a:off x="1489975" y="938700"/>
                  <a:ext cx="1848100" cy="143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24" h="57539" extrusionOk="0">
                      <a:moveTo>
                        <a:pt x="3153" y="0"/>
                      </a:moveTo>
                      <a:lnTo>
                        <a:pt x="2984" y="13"/>
                      </a:lnTo>
                      <a:lnTo>
                        <a:pt x="2816" y="39"/>
                      </a:lnTo>
                      <a:lnTo>
                        <a:pt x="2647" y="65"/>
                      </a:lnTo>
                      <a:lnTo>
                        <a:pt x="2491" y="104"/>
                      </a:lnTo>
                      <a:lnTo>
                        <a:pt x="2336" y="156"/>
                      </a:lnTo>
                      <a:lnTo>
                        <a:pt x="2180" y="208"/>
                      </a:lnTo>
                      <a:lnTo>
                        <a:pt x="2024" y="260"/>
                      </a:lnTo>
                      <a:lnTo>
                        <a:pt x="1882" y="324"/>
                      </a:lnTo>
                      <a:lnTo>
                        <a:pt x="1739" y="402"/>
                      </a:lnTo>
                      <a:lnTo>
                        <a:pt x="1466" y="571"/>
                      </a:lnTo>
                      <a:lnTo>
                        <a:pt x="1207" y="765"/>
                      </a:lnTo>
                      <a:lnTo>
                        <a:pt x="973" y="973"/>
                      </a:lnTo>
                      <a:lnTo>
                        <a:pt x="753" y="1207"/>
                      </a:lnTo>
                      <a:lnTo>
                        <a:pt x="558" y="1466"/>
                      </a:lnTo>
                      <a:lnTo>
                        <a:pt x="403" y="1738"/>
                      </a:lnTo>
                      <a:lnTo>
                        <a:pt x="325" y="1881"/>
                      </a:lnTo>
                      <a:lnTo>
                        <a:pt x="260" y="2037"/>
                      </a:lnTo>
                      <a:lnTo>
                        <a:pt x="195" y="2180"/>
                      </a:lnTo>
                      <a:lnTo>
                        <a:pt x="143" y="2335"/>
                      </a:lnTo>
                      <a:lnTo>
                        <a:pt x="104" y="2491"/>
                      </a:lnTo>
                      <a:lnTo>
                        <a:pt x="65" y="2660"/>
                      </a:lnTo>
                      <a:lnTo>
                        <a:pt x="39" y="2815"/>
                      </a:lnTo>
                      <a:lnTo>
                        <a:pt x="13" y="2984"/>
                      </a:lnTo>
                      <a:lnTo>
                        <a:pt x="0" y="3153"/>
                      </a:lnTo>
                      <a:lnTo>
                        <a:pt x="0" y="3321"/>
                      </a:lnTo>
                      <a:lnTo>
                        <a:pt x="0" y="54217"/>
                      </a:lnTo>
                      <a:lnTo>
                        <a:pt x="0" y="54385"/>
                      </a:lnTo>
                      <a:lnTo>
                        <a:pt x="13" y="54554"/>
                      </a:lnTo>
                      <a:lnTo>
                        <a:pt x="39" y="54723"/>
                      </a:lnTo>
                      <a:lnTo>
                        <a:pt x="65" y="54878"/>
                      </a:lnTo>
                      <a:lnTo>
                        <a:pt x="104" y="55047"/>
                      </a:lnTo>
                      <a:lnTo>
                        <a:pt x="143" y="55203"/>
                      </a:lnTo>
                      <a:lnTo>
                        <a:pt x="195" y="55358"/>
                      </a:lnTo>
                      <a:lnTo>
                        <a:pt x="260" y="55501"/>
                      </a:lnTo>
                      <a:lnTo>
                        <a:pt x="325" y="55657"/>
                      </a:lnTo>
                      <a:lnTo>
                        <a:pt x="403" y="55800"/>
                      </a:lnTo>
                      <a:lnTo>
                        <a:pt x="558" y="56072"/>
                      </a:lnTo>
                      <a:lnTo>
                        <a:pt x="753" y="56332"/>
                      </a:lnTo>
                      <a:lnTo>
                        <a:pt x="973" y="56565"/>
                      </a:lnTo>
                      <a:lnTo>
                        <a:pt x="1207" y="56773"/>
                      </a:lnTo>
                      <a:lnTo>
                        <a:pt x="1466" y="56967"/>
                      </a:lnTo>
                      <a:lnTo>
                        <a:pt x="1739" y="57136"/>
                      </a:lnTo>
                      <a:lnTo>
                        <a:pt x="1882" y="57214"/>
                      </a:lnTo>
                      <a:lnTo>
                        <a:pt x="2024" y="57279"/>
                      </a:lnTo>
                      <a:lnTo>
                        <a:pt x="2180" y="57330"/>
                      </a:lnTo>
                      <a:lnTo>
                        <a:pt x="2336" y="57382"/>
                      </a:lnTo>
                      <a:lnTo>
                        <a:pt x="2491" y="57434"/>
                      </a:lnTo>
                      <a:lnTo>
                        <a:pt x="2647" y="57473"/>
                      </a:lnTo>
                      <a:lnTo>
                        <a:pt x="2816" y="57499"/>
                      </a:lnTo>
                      <a:lnTo>
                        <a:pt x="2984" y="57525"/>
                      </a:lnTo>
                      <a:lnTo>
                        <a:pt x="3153" y="57538"/>
                      </a:lnTo>
                      <a:lnTo>
                        <a:pt x="73924" y="57538"/>
                      </a:lnTo>
                      <a:lnTo>
                        <a:pt x="7392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1552;p27">
                  <a:extLst>
                    <a:ext uri="{FF2B5EF4-FFF2-40B4-BE49-F238E27FC236}">
                      <a16:creationId xmlns:a16="http://schemas.microsoft.com/office/drawing/2014/main" id="{F2D74E0D-D061-405C-3747-29E5CA01F999}"/>
                    </a:ext>
                  </a:extLst>
                </p:cNvPr>
                <p:cNvSpPr/>
                <p:nvPr/>
              </p:nvSpPr>
              <p:spPr>
                <a:xfrm>
                  <a:off x="1489975" y="2235075"/>
                  <a:ext cx="1848100" cy="14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24" h="5684" extrusionOk="0">
                      <a:moveTo>
                        <a:pt x="0" y="1"/>
                      </a:moveTo>
                      <a:lnTo>
                        <a:pt x="0" y="2608"/>
                      </a:lnTo>
                      <a:lnTo>
                        <a:pt x="0" y="2764"/>
                      </a:lnTo>
                      <a:lnTo>
                        <a:pt x="13" y="2920"/>
                      </a:lnTo>
                      <a:lnTo>
                        <a:pt x="26" y="3075"/>
                      </a:lnTo>
                      <a:lnTo>
                        <a:pt x="52" y="3218"/>
                      </a:lnTo>
                      <a:lnTo>
                        <a:pt x="130" y="3516"/>
                      </a:lnTo>
                      <a:lnTo>
                        <a:pt x="234" y="3802"/>
                      </a:lnTo>
                      <a:lnTo>
                        <a:pt x="364" y="4074"/>
                      </a:lnTo>
                      <a:lnTo>
                        <a:pt x="519" y="4321"/>
                      </a:lnTo>
                      <a:lnTo>
                        <a:pt x="701" y="4567"/>
                      </a:lnTo>
                      <a:lnTo>
                        <a:pt x="896" y="4775"/>
                      </a:lnTo>
                      <a:lnTo>
                        <a:pt x="1116" y="4982"/>
                      </a:lnTo>
                      <a:lnTo>
                        <a:pt x="1350" y="5151"/>
                      </a:lnTo>
                      <a:lnTo>
                        <a:pt x="1609" y="5307"/>
                      </a:lnTo>
                      <a:lnTo>
                        <a:pt x="1882" y="5437"/>
                      </a:lnTo>
                      <a:lnTo>
                        <a:pt x="2154" y="5540"/>
                      </a:lnTo>
                      <a:lnTo>
                        <a:pt x="2452" y="5618"/>
                      </a:lnTo>
                      <a:lnTo>
                        <a:pt x="2608" y="5644"/>
                      </a:lnTo>
                      <a:lnTo>
                        <a:pt x="2764" y="5670"/>
                      </a:lnTo>
                      <a:lnTo>
                        <a:pt x="2920" y="5683"/>
                      </a:lnTo>
                      <a:lnTo>
                        <a:pt x="73924" y="5683"/>
                      </a:lnTo>
                      <a:lnTo>
                        <a:pt x="7392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1553;p27">
                  <a:extLst>
                    <a:ext uri="{FF2B5EF4-FFF2-40B4-BE49-F238E27FC236}">
                      <a16:creationId xmlns:a16="http://schemas.microsoft.com/office/drawing/2014/main" id="{5BAE8D3C-C0EF-59DA-B53C-F31AE07E0911}"/>
                    </a:ext>
                  </a:extLst>
                </p:cNvPr>
                <p:cNvSpPr/>
                <p:nvPr/>
              </p:nvSpPr>
              <p:spPr>
                <a:xfrm>
                  <a:off x="2947225" y="938700"/>
                  <a:ext cx="1234150" cy="143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66" h="57539" extrusionOk="0">
                      <a:moveTo>
                        <a:pt x="2894" y="0"/>
                      </a:moveTo>
                      <a:lnTo>
                        <a:pt x="2738" y="13"/>
                      </a:lnTo>
                      <a:lnTo>
                        <a:pt x="2440" y="65"/>
                      </a:lnTo>
                      <a:lnTo>
                        <a:pt x="2141" y="143"/>
                      </a:lnTo>
                      <a:lnTo>
                        <a:pt x="1856" y="234"/>
                      </a:lnTo>
                      <a:lnTo>
                        <a:pt x="1597" y="363"/>
                      </a:lnTo>
                      <a:lnTo>
                        <a:pt x="1337" y="519"/>
                      </a:lnTo>
                      <a:lnTo>
                        <a:pt x="1104" y="701"/>
                      </a:lnTo>
                      <a:lnTo>
                        <a:pt x="896" y="895"/>
                      </a:lnTo>
                      <a:lnTo>
                        <a:pt x="688" y="1116"/>
                      </a:lnTo>
                      <a:lnTo>
                        <a:pt x="520" y="1349"/>
                      </a:lnTo>
                      <a:lnTo>
                        <a:pt x="364" y="1596"/>
                      </a:lnTo>
                      <a:lnTo>
                        <a:pt x="234" y="1868"/>
                      </a:lnTo>
                      <a:lnTo>
                        <a:pt x="131" y="2141"/>
                      </a:lnTo>
                      <a:lnTo>
                        <a:pt x="53" y="2439"/>
                      </a:lnTo>
                      <a:lnTo>
                        <a:pt x="14" y="2737"/>
                      </a:lnTo>
                      <a:lnTo>
                        <a:pt x="1" y="2893"/>
                      </a:lnTo>
                      <a:lnTo>
                        <a:pt x="1" y="3049"/>
                      </a:lnTo>
                      <a:lnTo>
                        <a:pt x="1" y="54489"/>
                      </a:lnTo>
                      <a:lnTo>
                        <a:pt x="1" y="54645"/>
                      </a:lnTo>
                      <a:lnTo>
                        <a:pt x="14" y="54801"/>
                      </a:lnTo>
                      <a:lnTo>
                        <a:pt x="53" y="55099"/>
                      </a:lnTo>
                      <a:lnTo>
                        <a:pt x="131" y="55384"/>
                      </a:lnTo>
                      <a:lnTo>
                        <a:pt x="234" y="55670"/>
                      </a:lnTo>
                      <a:lnTo>
                        <a:pt x="364" y="55942"/>
                      </a:lnTo>
                      <a:lnTo>
                        <a:pt x="520" y="56189"/>
                      </a:lnTo>
                      <a:lnTo>
                        <a:pt x="688" y="56422"/>
                      </a:lnTo>
                      <a:lnTo>
                        <a:pt x="896" y="56643"/>
                      </a:lnTo>
                      <a:lnTo>
                        <a:pt x="1104" y="56837"/>
                      </a:lnTo>
                      <a:lnTo>
                        <a:pt x="1337" y="57019"/>
                      </a:lnTo>
                      <a:lnTo>
                        <a:pt x="1597" y="57162"/>
                      </a:lnTo>
                      <a:lnTo>
                        <a:pt x="1856" y="57292"/>
                      </a:lnTo>
                      <a:lnTo>
                        <a:pt x="2141" y="57395"/>
                      </a:lnTo>
                      <a:lnTo>
                        <a:pt x="2440" y="57473"/>
                      </a:lnTo>
                      <a:lnTo>
                        <a:pt x="2738" y="57525"/>
                      </a:lnTo>
                      <a:lnTo>
                        <a:pt x="2894" y="57538"/>
                      </a:lnTo>
                      <a:lnTo>
                        <a:pt x="46472" y="57538"/>
                      </a:lnTo>
                      <a:lnTo>
                        <a:pt x="46628" y="57525"/>
                      </a:lnTo>
                      <a:lnTo>
                        <a:pt x="46926" y="57473"/>
                      </a:lnTo>
                      <a:lnTo>
                        <a:pt x="47225" y="57395"/>
                      </a:lnTo>
                      <a:lnTo>
                        <a:pt x="47497" y="57292"/>
                      </a:lnTo>
                      <a:lnTo>
                        <a:pt x="47770" y="57162"/>
                      </a:lnTo>
                      <a:lnTo>
                        <a:pt x="48016" y="57019"/>
                      </a:lnTo>
                      <a:lnTo>
                        <a:pt x="48250" y="56837"/>
                      </a:lnTo>
                      <a:lnTo>
                        <a:pt x="48470" y="56643"/>
                      </a:lnTo>
                      <a:lnTo>
                        <a:pt x="48665" y="56422"/>
                      </a:lnTo>
                      <a:lnTo>
                        <a:pt x="48846" y="56189"/>
                      </a:lnTo>
                      <a:lnTo>
                        <a:pt x="49002" y="55942"/>
                      </a:lnTo>
                      <a:lnTo>
                        <a:pt x="49132" y="55670"/>
                      </a:lnTo>
                      <a:lnTo>
                        <a:pt x="49223" y="55384"/>
                      </a:lnTo>
                      <a:lnTo>
                        <a:pt x="49300" y="55099"/>
                      </a:lnTo>
                      <a:lnTo>
                        <a:pt x="49352" y="54801"/>
                      </a:lnTo>
                      <a:lnTo>
                        <a:pt x="49365" y="54645"/>
                      </a:lnTo>
                      <a:lnTo>
                        <a:pt x="49365" y="54489"/>
                      </a:lnTo>
                      <a:lnTo>
                        <a:pt x="49365" y="3049"/>
                      </a:lnTo>
                      <a:lnTo>
                        <a:pt x="49365" y="2893"/>
                      </a:lnTo>
                      <a:lnTo>
                        <a:pt x="49352" y="2737"/>
                      </a:lnTo>
                      <a:lnTo>
                        <a:pt x="49300" y="2439"/>
                      </a:lnTo>
                      <a:lnTo>
                        <a:pt x="49223" y="2141"/>
                      </a:lnTo>
                      <a:lnTo>
                        <a:pt x="49132" y="1868"/>
                      </a:lnTo>
                      <a:lnTo>
                        <a:pt x="49002" y="1596"/>
                      </a:lnTo>
                      <a:lnTo>
                        <a:pt x="48846" y="1349"/>
                      </a:lnTo>
                      <a:lnTo>
                        <a:pt x="48665" y="1116"/>
                      </a:lnTo>
                      <a:lnTo>
                        <a:pt x="48470" y="895"/>
                      </a:lnTo>
                      <a:lnTo>
                        <a:pt x="48250" y="701"/>
                      </a:lnTo>
                      <a:lnTo>
                        <a:pt x="48016" y="519"/>
                      </a:lnTo>
                      <a:lnTo>
                        <a:pt x="47770" y="363"/>
                      </a:lnTo>
                      <a:lnTo>
                        <a:pt x="47497" y="234"/>
                      </a:lnTo>
                      <a:lnTo>
                        <a:pt x="47225" y="143"/>
                      </a:lnTo>
                      <a:lnTo>
                        <a:pt x="46926" y="65"/>
                      </a:lnTo>
                      <a:lnTo>
                        <a:pt x="46628" y="13"/>
                      </a:lnTo>
                      <a:lnTo>
                        <a:pt x="46472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1554;p27">
                  <a:extLst>
                    <a:ext uri="{FF2B5EF4-FFF2-40B4-BE49-F238E27FC236}">
                      <a16:creationId xmlns:a16="http://schemas.microsoft.com/office/drawing/2014/main" id="{326FCEDF-7B1C-7A85-2D3F-62F205921B5F}"/>
                    </a:ext>
                  </a:extLst>
                </p:cNvPr>
                <p:cNvSpPr/>
                <p:nvPr/>
              </p:nvSpPr>
              <p:spPr>
                <a:xfrm>
                  <a:off x="3123350" y="1050900"/>
                  <a:ext cx="1058025" cy="13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21" h="53051" extrusionOk="0">
                      <a:moveTo>
                        <a:pt x="37235" y="1"/>
                      </a:moveTo>
                      <a:lnTo>
                        <a:pt x="0" y="29788"/>
                      </a:lnTo>
                      <a:lnTo>
                        <a:pt x="10859" y="53050"/>
                      </a:lnTo>
                      <a:lnTo>
                        <a:pt x="39492" y="53050"/>
                      </a:lnTo>
                      <a:lnTo>
                        <a:pt x="39777" y="53037"/>
                      </a:lnTo>
                      <a:lnTo>
                        <a:pt x="40063" y="52985"/>
                      </a:lnTo>
                      <a:lnTo>
                        <a:pt x="40335" y="52920"/>
                      </a:lnTo>
                      <a:lnTo>
                        <a:pt x="40595" y="52830"/>
                      </a:lnTo>
                      <a:lnTo>
                        <a:pt x="40841" y="52713"/>
                      </a:lnTo>
                      <a:lnTo>
                        <a:pt x="41075" y="52570"/>
                      </a:lnTo>
                      <a:lnTo>
                        <a:pt x="41295" y="52401"/>
                      </a:lnTo>
                      <a:lnTo>
                        <a:pt x="41490" y="52220"/>
                      </a:lnTo>
                      <a:lnTo>
                        <a:pt x="41672" y="52025"/>
                      </a:lnTo>
                      <a:lnTo>
                        <a:pt x="41840" y="51805"/>
                      </a:lnTo>
                      <a:lnTo>
                        <a:pt x="41983" y="51571"/>
                      </a:lnTo>
                      <a:lnTo>
                        <a:pt x="42100" y="51325"/>
                      </a:lnTo>
                      <a:lnTo>
                        <a:pt x="42191" y="51065"/>
                      </a:lnTo>
                      <a:lnTo>
                        <a:pt x="42268" y="50793"/>
                      </a:lnTo>
                      <a:lnTo>
                        <a:pt x="42307" y="50507"/>
                      </a:lnTo>
                      <a:lnTo>
                        <a:pt x="42320" y="50222"/>
                      </a:lnTo>
                      <a:lnTo>
                        <a:pt x="42320" y="8953"/>
                      </a:lnTo>
                      <a:lnTo>
                        <a:pt x="42307" y="8797"/>
                      </a:lnTo>
                      <a:lnTo>
                        <a:pt x="42281" y="8602"/>
                      </a:lnTo>
                      <a:lnTo>
                        <a:pt x="42229" y="8369"/>
                      </a:lnTo>
                      <a:lnTo>
                        <a:pt x="42165" y="8122"/>
                      </a:lnTo>
                      <a:lnTo>
                        <a:pt x="42087" y="7850"/>
                      </a:lnTo>
                      <a:lnTo>
                        <a:pt x="41983" y="7552"/>
                      </a:lnTo>
                      <a:lnTo>
                        <a:pt x="41749" y="6903"/>
                      </a:lnTo>
                      <a:lnTo>
                        <a:pt x="41451" y="6189"/>
                      </a:lnTo>
                      <a:lnTo>
                        <a:pt x="41127" y="5437"/>
                      </a:lnTo>
                      <a:lnTo>
                        <a:pt x="40750" y="4671"/>
                      </a:lnTo>
                      <a:lnTo>
                        <a:pt x="40361" y="3893"/>
                      </a:lnTo>
                      <a:lnTo>
                        <a:pt x="39946" y="3141"/>
                      </a:lnTo>
                      <a:lnTo>
                        <a:pt x="39531" y="2427"/>
                      </a:lnTo>
                      <a:lnTo>
                        <a:pt x="39310" y="2090"/>
                      </a:lnTo>
                      <a:lnTo>
                        <a:pt x="39103" y="1765"/>
                      </a:lnTo>
                      <a:lnTo>
                        <a:pt x="38895" y="1467"/>
                      </a:lnTo>
                      <a:lnTo>
                        <a:pt x="38688" y="1182"/>
                      </a:lnTo>
                      <a:lnTo>
                        <a:pt x="38480" y="922"/>
                      </a:lnTo>
                      <a:lnTo>
                        <a:pt x="38285" y="701"/>
                      </a:lnTo>
                      <a:lnTo>
                        <a:pt x="38091" y="494"/>
                      </a:lnTo>
                      <a:lnTo>
                        <a:pt x="37896" y="325"/>
                      </a:lnTo>
                      <a:lnTo>
                        <a:pt x="37715" y="183"/>
                      </a:lnTo>
                      <a:lnTo>
                        <a:pt x="37546" y="92"/>
                      </a:lnTo>
                      <a:lnTo>
                        <a:pt x="37468" y="53"/>
                      </a:lnTo>
                      <a:lnTo>
                        <a:pt x="37390" y="27"/>
                      </a:lnTo>
                      <a:lnTo>
                        <a:pt x="37312" y="14"/>
                      </a:lnTo>
                      <a:lnTo>
                        <a:pt x="372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1555;p27">
                  <a:extLst>
                    <a:ext uri="{FF2B5EF4-FFF2-40B4-BE49-F238E27FC236}">
                      <a16:creationId xmlns:a16="http://schemas.microsoft.com/office/drawing/2014/main" id="{8F4C70EA-EA1F-7272-90D3-4EC7F1E4CA23}"/>
                    </a:ext>
                  </a:extLst>
                </p:cNvPr>
                <p:cNvSpPr/>
                <p:nvPr/>
              </p:nvSpPr>
              <p:spPr>
                <a:xfrm>
                  <a:off x="3095450" y="1023350"/>
                  <a:ext cx="998025" cy="80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1" h="32020" extrusionOk="0">
                      <a:moveTo>
                        <a:pt x="4113" y="0"/>
                      </a:moveTo>
                      <a:lnTo>
                        <a:pt x="3893" y="13"/>
                      </a:lnTo>
                      <a:lnTo>
                        <a:pt x="3685" y="26"/>
                      </a:lnTo>
                      <a:lnTo>
                        <a:pt x="3478" y="52"/>
                      </a:lnTo>
                      <a:lnTo>
                        <a:pt x="3283" y="91"/>
                      </a:lnTo>
                      <a:lnTo>
                        <a:pt x="3088" y="130"/>
                      </a:lnTo>
                      <a:lnTo>
                        <a:pt x="2894" y="195"/>
                      </a:lnTo>
                      <a:lnTo>
                        <a:pt x="2699" y="260"/>
                      </a:lnTo>
                      <a:lnTo>
                        <a:pt x="2505" y="324"/>
                      </a:lnTo>
                      <a:lnTo>
                        <a:pt x="2323" y="415"/>
                      </a:lnTo>
                      <a:lnTo>
                        <a:pt x="2154" y="506"/>
                      </a:lnTo>
                      <a:lnTo>
                        <a:pt x="1986" y="597"/>
                      </a:lnTo>
                      <a:lnTo>
                        <a:pt x="1817" y="714"/>
                      </a:lnTo>
                      <a:lnTo>
                        <a:pt x="1648" y="817"/>
                      </a:lnTo>
                      <a:lnTo>
                        <a:pt x="1493" y="947"/>
                      </a:lnTo>
                      <a:lnTo>
                        <a:pt x="1350" y="1077"/>
                      </a:lnTo>
                      <a:lnTo>
                        <a:pt x="1207" y="1207"/>
                      </a:lnTo>
                      <a:lnTo>
                        <a:pt x="1065" y="1349"/>
                      </a:lnTo>
                      <a:lnTo>
                        <a:pt x="935" y="1505"/>
                      </a:lnTo>
                      <a:lnTo>
                        <a:pt x="818" y="1661"/>
                      </a:lnTo>
                      <a:lnTo>
                        <a:pt x="701" y="1816"/>
                      </a:lnTo>
                      <a:lnTo>
                        <a:pt x="597" y="1985"/>
                      </a:lnTo>
                      <a:lnTo>
                        <a:pt x="494" y="2154"/>
                      </a:lnTo>
                      <a:lnTo>
                        <a:pt x="403" y="2335"/>
                      </a:lnTo>
                      <a:lnTo>
                        <a:pt x="325" y="2517"/>
                      </a:lnTo>
                      <a:lnTo>
                        <a:pt x="247" y="2699"/>
                      </a:lnTo>
                      <a:lnTo>
                        <a:pt x="182" y="2893"/>
                      </a:lnTo>
                      <a:lnTo>
                        <a:pt x="130" y="3088"/>
                      </a:lnTo>
                      <a:lnTo>
                        <a:pt x="92" y="3282"/>
                      </a:lnTo>
                      <a:lnTo>
                        <a:pt x="53" y="3490"/>
                      </a:lnTo>
                      <a:lnTo>
                        <a:pt x="27" y="3698"/>
                      </a:lnTo>
                      <a:lnTo>
                        <a:pt x="14" y="3905"/>
                      </a:lnTo>
                      <a:lnTo>
                        <a:pt x="1" y="4113"/>
                      </a:lnTo>
                      <a:lnTo>
                        <a:pt x="1" y="27906"/>
                      </a:lnTo>
                      <a:lnTo>
                        <a:pt x="14" y="28114"/>
                      </a:lnTo>
                      <a:lnTo>
                        <a:pt x="27" y="28335"/>
                      </a:lnTo>
                      <a:lnTo>
                        <a:pt x="53" y="28529"/>
                      </a:lnTo>
                      <a:lnTo>
                        <a:pt x="92" y="28737"/>
                      </a:lnTo>
                      <a:lnTo>
                        <a:pt x="130" y="28931"/>
                      </a:lnTo>
                      <a:lnTo>
                        <a:pt x="182" y="29126"/>
                      </a:lnTo>
                      <a:lnTo>
                        <a:pt x="247" y="29321"/>
                      </a:lnTo>
                      <a:lnTo>
                        <a:pt x="325" y="29502"/>
                      </a:lnTo>
                      <a:lnTo>
                        <a:pt x="403" y="29684"/>
                      </a:lnTo>
                      <a:lnTo>
                        <a:pt x="494" y="29865"/>
                      </a:lnTo>
                      <a:lnTo>
                        <a:pt x="597" y="30034"/>
                      </a:lnTo>
                      <a:lnTo>
                        <a:pt x="701" y="30203"/>
                      </a:lnTo>
                      <a:lnTo>
                        <a:pt x="818" y="30371"/>
                      </a:lnTo>
                      <a:lnTo>
                        <a:pt x="935" y="30527"/>
                      </a:lnTo>
                      <a:lnTo>
                        <a:pt x="1065" y="30670"/>
                      </a:lnTo>
                      <a:lnTo>
                        <a:pt x="1207" y="30813"/>
                      </a:lnTo>
                      <a:lnTo>
                        <a:pt x="1350" y="30955"/>
                      </a:lnTo>
                      <a:lnTo>
                        <a:pt x="1493" y="31072"/>
                      </a:lnTo>
                      <a:lnTo>
                        <a:pt x="1648" y="31202"/>
                      </a:lnTo>
                      <a:lnTo>
                        <a:pt x="1817" y="31318"/>
                      </a:lnTo>
                      <a:lnTo>
                        <a:pt x="1986" y="31422"/>
                      </a:lnTo>
                      <a:lnTo>
                        <a:pt x="2154" y="31526"/>
                      </a:lnTo>
                      <a:lnTo>
                        <a:pt x="2323" y="31617"/>
                      </a:lnTo>
                      <a:lnTo>
                        <a:pt x="2505" y="31695"/>
                      </a:lnTo>
                      <a:lnTo>
                        <a:pt x="2699" y="31773"/>
                      </a:lnTo>
                      <a:lnTo>
                        <a:pt x="2894" y="31837"/>
                      </a:lnTo>
                      <a:lnTo>
                        <a:pt x="3088" y="31889"/>
                      </a:lnTo>
                      <a:lnTo>
                        <a:pt x="3283" y="31928"/>
                      </a:lnTo>
                      <a:lnTo>
                        <a:pt x="3478" y="31967"/>
                      </a:lnTo>
                      <a:lnTo>
                        <a:pt x="3685" y="31993"/>
                      </a:lnTo>
                      <a:lnTo>
                        <a:pt x="3893" y="32006"/>
                      </a:lnTo>
                      <a:lnTo>
                        <a:pt x="4113" y="32019"/>
                      </a:lnTo>
                      <a:lnTo>
                        <a:pt x="35808" y="32019"/>
                      </a:lnTo>
                      <a:lnTo>
                        <a:pt x="36028" y="32006"/>
                      </a:lnTo>
                      <a:lnTo>
                        <a:pt x="36236" y="31993"/>
                      </a:lnTo>
                      <a:lnTo>
                        <a:pt x="36443" y="31967"/>
                      </a:lnTo>
                      <a:lnTo>
                        <a:pt x="36638" y="31928"/>
                      </a:lnTo>
                      <a:lnTo>
                        <a:pt x="36833" y="31889"/>
                      </a:lnTo>
                      <a:lnTo>
                        <a:pt x="37027" y="31837"/>
                      </a:lnTo>
                      <a:lnTo>
                        <a:pt x="37222" y="31773"/>
                      </a:lnTo>
                      <a:lnTo>
                        <a:pt x="37417" y="31695"/>
                      </a:lnTo>
                      <a:lnTo>
                        <a:pt x="37598" y="31617"/>
                      </a:lnTo>
                      <a:lnTo>
                        <a:pt x="37767" y="31526"/>
                      </a:lnTo>
                      <a:lnTo>
                        <a:pt x="37948" y="31422"/>
                      </a:lnTo>
                      <a:lnTo>
                        <a:pt x="38104" y="31318"/>
                      </a:lnTo>
                      <a:lnTo>
                        <a:pt x="38273" y="31202"/>
                      </a:lnTo>
                      <a:lnTo>
                        <a:pt x="38428" y="31072"/>
                      </a:lnTo>
                      <a:lnTo>
                        <a:pt x="38571" y="30955"/>
                      </a:lnTo>
                      <a:lnTo>
                        <a:pt x="38714" y="30813"/>
                      </a:lnTo>
                      <a:lnTo>
                        <a:pt x="38857" y="30670"/>
                      </a:lnTo>
                      <a:lnTo>
                        <a:pt x="38986" y="30527"/>
                      </a:lnTo>
                      <a:lnTo>
                        <a:pt x="39103" y="30371"/>
                      </a:lnTo>
                      <a:lnTo>
                        <a:pt x="39220" y="30203"/>
                      </a:lnTo>
                      <a:lnTo>
                        <a:pt x="39324" y="30034"/>
                      </a:lnTo>
                      <a:lnTo>
                        <a:pt x="39427" y="29865"/>
                      </a:lnTo>
                      <a:lnTo>
                        <a:pt x="39518" y="29684"/>
                      </a:lnTo>
                      <a:lnTo>
                        <a:pt x="39596" y="29502"/>
                      </a:lnTo>
                      <a:lnTo>
                        <a:pt x="39674" y="29321"/>
                      </a:lnTo>
                      <a:lnTo>
                        <a:pt x="39739" y="29126"/>
                      </a:lnTo>
                      <a:lnTo>
                        <a:pt x="39791" y="28931"/>
                      </a:lnTo>
                      <a:lnTo>
                        <a:pt x="39830" y="28737"/>
                      </a:lnTo>
                      <a:lnTo>
                        <a:pt x="39869" y="28529"/>
                      </a:lnTo>
                      <a:lnTo>
                        <a:pt x="39894" y="28335"/>
                      </a:lnTo>
                      <a:lnTo>
                        <a:pt x="39920" y="28114"/>
                      </a:lnTo>
                      <a:lnTo>
                        <a:pt x="39920" y="27906"/>
                      </a:lnTo>
                      <a:lnTo>
                        <a:pt x="39920" y="4113"/>
                      </a:lnTo>
                      <a:lnTo>
                        <a:pt x="39920" y="3905"/>
                      </a:lnTo>
                      <a:lnTo>
                        <a:pt x="39894" y="3698"/>
                      </a:lnTo>
                      <a:lnTo>
                        <a:pt x="39869" y="3490"/>
                      </a:lnTo>
                      <a:lnTo>
                        <a:pt x="39830" y="3282"/>
                      </a:lnTo>
                      <a:lnTo>
                        <a:pt x="39791" y="3088"/>
                      </a:lnTo>
                      <a:lnTo>
                        <a:pt x="39739" y="2893"/>
                      </a:lnTo>
                      <a:lnTo>
                        <a:pt x="39674" y="2699"/>
                      </a:lnTo>
                      <a:lnTo>
                        <a:pt x="39596" y="2517"/>
                      </a:lnTo>
                      <a:lnTo>
                        <a:pt x="39518" y="2335"/>
                      </a:lnTo>
                      <a:lnTo>
                        <a:pt x="39427" y="2154"/>
                      </a:lnTo>
                      <a:lnTo>
                        <a:pt x="39324" y="1985"/>
                      </a:lnTo>
                      <a:lnTo>
                        <a:pt x="39220" y="1816"/>
                      </a:lnTo>
                      <a:lnTo>
                        <a:pt x="39103" y="1661"/>
                      </a:lnTo>
                      <a:lnTo>
                        <a:pt x="38986" y="1505"/>
                      </a:lnTo>
                      <a:lnTo>
                        <a:pt x="38857" y="1349"/>
                      </a:lnTo>
                      <a:lnTo>
                        <a:pt x="38714" y="1207"/>
                      </a:lnTo>
                      <a:lnTo>
                        <a:pt x="38571" y="1077"/>
                      </a:lnTo>
                      <a:lnTo>
                        <a:pt x="38428" y="947"/>
                      </a:lnTo>
                      <a:lnTo>
                        <a:pt x="38273" y="817"/>
                      </a:lnTo>
                      <a:lnTo>
                        <a:pt x="38104" y="714"/>
                      </a:lnTo>
                      <a:lnTo>
                        <a:pt x="37948" y="597"/>
                      </a:lnTo>
                      <a:lnTo>
                        <a:pt x="37767" y="506"/>
                      </a:lnTo>
                      <a:lnTo>
                        <a:pt x="37598" y="415"/>
                      </a:lnTo>
                      <a:lnTo>
                        <a:pt x="37417" y="324"/>
                      </a:lnTo>
                      <a:lnTo>
                        <a:pt x="37222" y="260"/>
                      </a:lnTo>
                      <a:lnTo>
                        <a:pt x="37027" y="195"/>
                      </a:lnTo>
                      <a:lnTo>
                        <a:pt x="36833" y="130"/>
                      </a:lnTo>
                      <a:lnTo>
                        <a:pt x="36638" y="91"/>
                      </a:lnTo>
                      <a:lnTo>
                        <a:pt x="36443" y="52"/>
                      </a:lnTo>
                      <a:lnTo>
                        <a:pt x="36236" y="26"/>
                      </a:lnTo>
                      <a:lnTo>
                        <a:pt x="36028" y="13"/>
                      </a:lnTo>
                      <a:lnTo>
                        <a:pt x="3580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1556;p27">
                  <a:extLst>
                    <a:ext uri="{FF2B5EF4-FFF2-40B4-BE49-F238E27FC236}">
                      <a16:creationId xmlns:a16="http://schemas.microsoft.com/office/drawing/2014/main" id="{427543D3-1A9B-DE2C-A0C2-9104BD4FF3A8}"/>
                    </a:ext>
                  </a:extLst>
                </p:cNvPr>
                <p:cNvSpPr/>
                <p:nvPr/>
              </p:nvSpPr>
              <p:spPr>
                <a:xfrm>
                  <a:off x="3176225" y="1079450"/>
                  <a:ext cx="860825" cy="68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33" h="27531" extrusionOk="0">
                      <a:moveTo>
                        <a:pt x="3892" y="1"/>
                      </a:moveTo>
                      <a:lnTo>
                        <a:pt x="3685" y="27"/>
                      </a:lnTo>
                      <a:lnTo>
                        <a:pt x="3490" y="52"/>
                      </a:lnTo>
                      <a:lnTo>
                        <a:pt x="3282" y="78"/>
                      </a:lnTo>
                      <a:lnTo>
                        <a:pt x="3088" y="130"/>
                      </a:lnTo>
                      <a:lnTo>
                        <a:pt x="2893" y="182"/>
                      </a:lnTo>
                      <a:lnTo>
                        <a:pt x="2699" y="247"/>
                      </a:lnTo>
                      <a:lnTo>
                        <a:pt x="2517" y="325"/>
                      </a:lnTo>
                      <a:lnTo>
                        <a:pt x="2335" y="403"/>
                      </a:lnTo>
                      <a:lnTo>
                        <a:pt x="2154" y="494"/>
                      </a:lnTo>
                      <a:lnTo>
                        <a:pt x="1985" y="597"/>
                      </a:lnTo>
                      <a:lnTo>
                        <a:pt x="1816" y="701"/>
                      </a:lnTo>
                      <a:lnTo>
                        <a:pt x="1648" y="818"/>
                      </a:lnTo>
                      <a:lnTo>
                        <a:pt x="1492" y="935"/>
                      </a:lnTo>
                      <a:lnTo>
                        <a:pt x="1349" y="1064"/>
                      </a:lnTo>
                      <a:lnTo>
                        <a:pt x="1207" y="1207"/>
                      </a:lnTo>
                      <a:lnTo>
                        <a:pt x="1064" y="1350"/>
                      </a:lnTo>
                      <a:lnTo>
                        <a:pt x="934" y="1493"/>
                      </a:lnTo>
                      <a:lnTo>
                        <a:pt x="817" y="1648"/>
                      </a:lnTo>
                      <a:lnTo>
                        <a:pt x="701" y="1804"/>
                      </a:lnTo>
                      <a:lnTo>
                        <a:pt x="597" y="1973"/>
                      </a:lnTo>
                      <a:lnTo>
                        <a:pt x="493" y="2154"/>
                      </a:lnTo>
                      <a:lnTo>
                        <a:pt x="402" y="2323"/>
                      </a:lnTo>
                      <a:lnTo>
                        <a:pt x="324" y="2504"/>
                      </a:lnTo>
                      <a:lnTo>
                        <a:pt x="247" y="2699"/>
                      </a:lnTo>
                      <a:lnTo>
                        <a:pt x="182" y="2881"/>
                      </a:lnTo>
                      <a:lnTo>
                        <a:pt x="130" y="3075"/>
                      </a:lnTo>
                      <a:lnTo>
                        <a:pt x="91" y="3283"/>
                      </a:lnTo>
                      <a:lnTo>
                        <a:pt x="52" y="3478"/>
                      </a:lnTo>
                      <a:lnTo>
                        <a:pt x="26" y="3685"/>
                      </a:lnTo>
                      <a:lnTo>
                        <a:pt x="13" y="3893"/>
                      </a:lnTo>
                      <a:lnTo>
                        <a:pt x="0" y="4100"/>
                      </a:lnTo>
                      <a:lnTo>
                        <a:pt x="0" y="23431"/>
                      </a:lnTo>
                      <a:lnTo>
                        <a:pt x="13" y="23639"/>
                      </a:lnTo>
                      <a:lnTo>
                        <a:pt x="26" y="23846"/>
                      </a:lnTo>
                      <a:lnTo>
                        <a:pt x="52" y="24054"/>
                      </a:lnTo>
                      <a:lnTo>
                        <a:pt x="91" y="24261"/>
                      </a:lnTo>
                      <a:lnTo>
                        <a:pt x="130" y="24456"/>
                      </a:lnTo>
                      <a:lnTo>
                        <a:pt x="182" y="24650"/>
                      </a:lnTo>
                      <a:lnTo>
                        <a:pt x="247" y="24845"/>
                      </a:lnTo>
                      <a:lnTo>
                        <a:pt x="324" y="25027"/>
                      </a:lnTo>
                      <a:lnTo>
                        <a:pt x="402" y="25208"/>
                      </a:lnTo>
                      <a:lnTo>
                        <a:pt x="493" y="25390"/>
                      </a:lnTo>
                      <a:lnTo>
                        <a:pt x="597" y="25559"/>
                      </a:lnTo>
                      <a:lnTo>
                        <a:pt x="701" y="25727"/>
                      </a:lnTo>
                      <a:lnTo>
                        <a:pt x="817" y="25883"/>
                      </a:lnTo>
                      <a:lnTo>
                        <a:pt x="934" y="26039"/>
                      </a:lnTo>
                      <a:lnTo>
                        <a:pt x="1064" y="26194"/>
                      </a:lnTo>
                      <a:lnTo>
                        <a:pt x="1207" y="26337"/>
                      </a:lnTo>
                      <a:lnTo>
                        <a:pt x="1349" y="26467"/>
                      </a:lnTo>
                      <a:lnTo>
                        <a:pt x="1492" y="26597"/>
                      </a:lnTo>
                      <a:lnTo>
                        <a:pt x="1648" y="26713"/>
                      </a:lnTo>
                      <a:lnTo>
                        <a:pt x="1816" y="26830"/>
                      </a:lnTo>
                      <a:lnTo>
                        <a:pt x="1985" y="26947"/>
                      </a:lnTo>
                      <a:lnTo>
                        <a:pt x="2154" y="27038"/>
                      </a:lnTo>
                      <a:lnTo>
                        <a:pt x="2335" y="27128"/>
                      </a:lnTo>
                      <a:lnTo>
                        <a:pt x="2517" y="27206"/>
                      </a:lnTo>
                      <a:lnTo>
                        <a:pt x="2699" y="27284"/>
                      </a:lnTo>
                      <a:lnTo>
                        <a:pt x="2893" y="27349"/>
                      </a:lnTo>
                      <a:lnTo>
                        <a:pt x="3088" y="27401"/>
                      </a:lnTo>
                      <a:lnTo>
                        <a:pt x="3282" y="27453"/>
                      </a:lnTo>
                      <a:lnTo>
                        <a:pt x="3490" y="27492"/>
                      </a:lnTo>
                      <a:lnTo>
                        <a:pt x="3685" y="27518"/>
                      </a:lnTo>
                      <a:lnTo>
                        <a:pt x="3892" y="27531"/>
                      </a:lnTo>
                      <a:lnTo>
                        <a:pt x="30540" y="27531"/>
                      </a:lnTo>
                      <a:lnTo>
                        <a:pt x="30748" y="27518"/>
                      </a:lnTo>
                      <a:lnTo>
                        <a:pt x="30955" y="27492"/>
                      </a:lnTo>
                      <a:lnTo>
                        <a:pt x="31150" y="27453"/>
                      </a:lnTo>
                      <a:lnTo>
                        <a:pt x="31344" y="27401"/>
                      </a:lnTo>
                      <a:lnTo>
                        <a:pt x="31539" y="27349"/>
                      </a:lnTo>
                      <a:lnTo>
                        <a:pt x="31734" y="27284"/>
                      </a:lnTo>
                      <a:lnTo>
                        <a:pt x="31928" y="27206"/>
                      </a:lnTo>
                      <a:lnTo>
                        <a:pt x="32110" y="27128"/>
                      </a:lnTo>
                      <a:lnTo>
                        <a:pt x="32278" y="27038"/>
                      </a:lnTo>
                      <a:lnTo>
                        <a:pt x="32447" y="26947"/>
                      </a:lnTo>
                      <a:lnTo>
                        <a:pt x="32616" y="26830"/>
                      </a:lnTo>
                      <a:lnTo>
                        <a:pt x="32784" y="26713"/>
                      </a:lnTo>
                      <a:lnTo>
                        <a:pt x="32940" y="26597"/>
                      </a:lnTo>
                      <a:lnTo>
                        <a:pt x="33083" y="26467"/>
                      </a:lnTo>
                      <a:lnTo>
                        <a:pt x="33225" y="26337"/>
                      </a:lnTo>
                      <a:lnTo>
                        <a:pt x="33368" y="26194"/>
                      </a:lnTo>
                      <a:lnTo>
                        <a:pt x="33498" y="26039"/>
                      </a:lnTo>
                      <a:lnTo>
                        <a:pt x="33615" y="25883"/>
                      </a:lnTo>
                      <a:lnTo>
                        <a:pt x="33731" y="25727"/>
                      </a:lnTo>
                      <a:lnTo>
                        <a:pt x="33835" y="25559"/>
                      </a:lnTo>
                      <a:lnTo>
                        <a:pt x="33939" y="25390"/>
                      </a:lnTo>
                      <a:lnTo>
                        <a:pt x="34030" y="25208"/>
                      </a:lnTo>
                      <a:lnTo>
                        <a:pt x="34108" y="25027"/>
                      </a:lnTo>
                      <a:lnTo>
                        <a:pt x="34186" y="24845"/>
                      </a:lnTo>
                      <a:lnTo>
                        <a:pt x="34250" y="24650"/>
                      </a:lnTo>
                      <a:lnTo>
                        <a:pt x="34302" y="24456"/>
                      </a:lnTo>
                      <a:lnTo>
                        <a:pt x="34341" y="24261"/>
                      </a:lnTo>
                      <a:lnTo>
                        <a:pt x="34380" y="24054"/>
                      </a:lnTo>
                      <a:lnTo>
                        <a:pt x="34406" y="23846"/>
                      </a:lnTo>
                      <a:lnTo>
                        <a:pt x="34432" y="23639"/>
                      </a:lnTo>
                      <a:lnTo>
                        <a:pt x="34432" y="23431"/>
                      </a:lnTo>
                      <a:lnTo>
                        <a:pt x="34432" y="4100"/>
                      </a:lnTo>
                      <a:lnTo>
                        <a:pt x="34432" y="3893"/>
                      </a:lnTo>
                      <a:lnTo>
                        <a:pt x="34406" y="3685"/>
                      </a:lnTo>
                      <a:lnTo>
                        <a:pt x="34380" y="3478"/>
                      </a:lnTo>
                      <a:lnTo>
                        <a:pt x="34341" y="3283"/>
                      </a:lnTo>
                      <a:lnTo>
                        <a:pt x="34302" y="3075"/>
                      </a:lnTo>
                      <a:lnTo>
                        <a:pt x="34250" y="2881"/>
                      </a:lnTo>
                      <a:lnTo>
                        <a:pt x="34186" y="2699"/>
                      </a:lnTo>
                      <a:lnTo>
                        <a:pt x="34108" y="2504"/>
                      </a:lnTo>
                      <a:lnTo>
                        <a:pt x="34030" y="2323"/>
                      </a:lnTo>
                      <a:lnTo>
                        <a:pt x="33939" y="2154"/>
                      </a:lnTo>
                      <a:lnTo>
                        <a:pt x="33835" y="1973"/>
                      </a:lnTo>
                      <a:lnTo>
                        <a:pt x="33731" y="1804"/>
                      </a:lnTo>
                      <a:lnTo>
                        <a:pt x="33615" y="1648"/>
                      </a:lnTo>
                      <a:lnTo>
                        <a:pt x="33498" y="1493"/>
                      </a:lnTo>
                      <a:lnTo>
                        <a:pt x="33368" y="1350"/>
                      </a:lnTo>
                      <a:lnTo>
                        <a:pt x="33225" y="1207"/>
                      </a:lnTo>
                      <a:lnTo>
                        <a:pt x="33083" y="1064"/>
                      </a:lnTo>
                      <a:lnTo>
                        <a:pt x="32940" y="935"/>
                      </a:lnTo>
                      <a:lnTo>
                        <a:pt x="32784" y="818"/>
                      </a:lnTo>
                      <a:lnTo>
                        <a:pt x="32616" y="701"/>
                      </a:lnTo>
                      <a:lnTo>
                        <a:pt x="32447" y="597"/>
                      </a:lnTo>
                      <a:lnTo>
                        <a:pt x="32278" y="494"/>
                      </a:lnTo>
                      <a:lnTo>
                        <a:pt x="32110" y="403"/>
                      </a:lnTo>
                      <a:lnTo>
                        <a:pt x="31928" y="325"/>
                      </a:lnTo>
                      <a:lnTo>
                        <a:pt x="31734" y="247"/>
                      </a:lnTo>
                      <a:lnTo>
                        <a:pt x="31539" y="182"/>
                      </a:lnTo>
                      <a:lnTo>
                        <a:pt x="31344" y="130"/>
                      </a:lnTo>
                      <a:lnTo>
                        <a:pt x="31150" y="78"/>
                      </a:lnTo>
                      <a:lnTo>
                        <a:pt x="30955" y="52"/>
                      </a:lnTo>
                      <a:lnTo>
                        <a:pt x="30748" y="27"/>
                      </a:lnTo>
                      <a:lnTo>
                        <a:pt x="30540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1557;p27">
                  <a:extLst>
                    <a:ext uri="{FF2B5EF4-FFF2-40B4-BE49-F238E27FC236}">
                      <a16:creationId xmlns:a16="http://schemas.microsoft.com/office/drawing/2014/main" id="{42491146-1629-F380-E0A3-9168D9641914}"/>
                    </a:ext>
                  </a:extLst>
                </p:cNvPr>
                <p:cNvSpPr/>
                <p:nvPr/>
              </p:nvSpPr>
              <p:spPr>
                <a:xfrm>
                  <a:off x="4709050" y="561475"/>
                  <a:ext cx="389550" cy="5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2" h="20993" extrusionOk="0">
                      <a:moveTo>
                        <a:pt x="10107" y="1"/>
                      </a:moveTo>
                      <a:lnTo>
                        <a:pt x="0" y="16594"/>
                      </a:lnTo>
                      <a:lnTo>
                        <a:pt x="2764" y="20992"/>
                      </a:lnTo>
                      <a:lnTo>
                        <a:pt x="15582" y="16594"/>
                      </a:lnTo>
                      <a:lnTo>
                        <a:pt x="14725" y="14064"/>
                      </a:lnTo>
                      <a:lnTo>
                        <a:pt x="12844" y="8447"/>
                      </a:lnTo>
                      <a:lnTo>
                        <a:pt x="11845" y="5424"/>
                      </a:lnTo>
                      <a:lnTo>
                        <a:pt x="10963" y="2764"/>
                      </a:lnTo>
                      <a:lnTo>
                        <a:pt x="10340" y="831"/>
                      </a:lnTo>
                      <a:lnTo>
                        <a:pt x="10159" y="260"/>
                      </a:lnTo>
                      <a:lnTo>
                        <a:pt x="10107" y="1"/>
                      </a:lnTo>
                      <a:close/>
                    </a:path>
                  </a:pathLst>
                </a:custGeom>
                <a:solidFill>
                  <a:srgbClr val="ED76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1558;p27">
                  <a:extLst>
                    <a:ext uri="{FF2B5EF4-FFF2-40B4-BE49-F238E27FC236}">
                      <a16:creationId xmlns:a16="http://schemas.microsoft.com/office/drawing/2014/main" id="{23A65757-DEFD-54DF-D8CA-6E20D6B801F8}"/>
                    </a:ext>
                  </a:extLst>
                </p:cNvPr>
                <p:cNvSpPr/>
                <p:nvPr/>
              </p:nvSpPr>
              <p:spPr>
                <a:xfrm>
                  <a:off x="4574775" y="922150"/>
                  <a:ext cx="1580525" cy="17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21" h="68411" extrusionOk="0">
                      <a:moveTo>
                        <a:pt x="22613" y="0"/>
                      </a:moveTo>
                      <a:lnTo>
                        <a:pt x="21926" y="13"/>
                      </a:lnTo>
                      <a:lnTo>
                        <a:pt x="21225" y="26"/>
                      </a:lnTo>
                      <a:lnTo>
                        <a:pt x="20524" y="78"/>
                      </a:lnTo>
                      <a:lnTo>
                        <a:pt x="19811" y="143"/>
                      </a:lnTo>
                      <a:lnTo>
                        <a:pt x="19097" y="234"/>
                      </a:lnTo>
                      <a:lnTo>
                        <a:pt x="18371" y="351"/>
                      </a:lnTo>
                      <a:lnTo>
                        <a:pt x="17761" y="454"/>
                      </a:lnTo>
                      <a:lnTo>
                        <a:pt x="17151" y="584"/>
                      </a:lnTo>
                      <a:lnTo>
                        <a:pt x="16555" y="714"/>
                      </a:lnTo>
                      <a:lnTo>
                        <a:pt x="15984" y="870"/>
                      </a:lnTo>
                      <a:lnTo>
                        <a:pt x="15413" y="1025"/>
                      </a:lnTo>
                      <a:lnTo>
                        <a:pt x="14855" y="1194"/>
                      </a:lnTo>
                      <a:lnTo>
                        <a:pt x="14310" y="1376"/>
                      </a:lnTo>
                      <a:lnTo>
                        <a:pt x="13778" y="1557"/>
                      </a:lnTo>
                      <a:lnTo>
                        <a:pt x="13259" y="1752"/>
                      </a:lnTo>
                      <a:lnTo>
                        <a:pt x="12740" y="1959"/>
                      </a:lnTo>
                      <a:lnTo>
                        <a:pt x="12247" y="2180"/>
                      </a:lnTo>
                      <a:lnTo>
                        <a:pt x="11754" y="2400"/>
                      </a:lnTo>
                      <a:lnTo>
                        <a:pt x="11274" y="2621"/>
                      </a:lnTo>
                      <a:lnTo>
                        <a:pt x="10807" y="2855"/>
                      </a:lnTo>
                      <a:lnTo>
                        <a:pt x="10353" y="3101"/>
                      </a:lnTo>
                      <a:lnTo>
                        <a:pt x="9912" y="3348"/>
                      </a:lnTo>
                      <a:lnTo>
                        <a:pt x="9471" y="3594"/>
                      </a:lnTo>
                      <a:lnTo>
                        <a:pt x="9056" y="3854"/>
                      </a:lnTo>
                      <a:lnTo>
                        <a:pt x="8641" y="4126"/>
                      </a:lnTo>
                      <a:lnTo>
                        <a:pt x="8238" y="4385"/>
                      </a:lnTo>
                      <a:lnTo>
                        <a:pt x="7849" y="4658"/>
                      </a:lnTo>
                      <a:lnTo>
                        <a:pt x="7460" y="4930"/>
                      </a:lnTo>
                      <a:lnTo>
                        <a:pt x="7097" y="5203"/>
                      </a:lnTo>
                      <a:lnTo>
                        <a:pt x="6734" y="5488"/>
                      </a:lnTo>
                      <a:lnTo>
                        <a:pt x="6046" y="6046"/>
                      </a:lnTo>
                      <a:lnTo>
                        <a:pt x="5397" y="6617"/>
                      </a:lnTo>
                      <a:lnTo>
                        <a:pt x="4787" y="7188"/>
                      </a:lnTo>
                      <a:lnTo>
                        <a:pt x="4217" y="7746"/>
                      </a:lnTo>
                      <a:lnTo>
                        <a:pt x="3685" y="8303"/>
                      </a:lnTo>
                      <a:lnTo>
                        <a:pt x="3192" y="8861"/>
                      </a:lnTo>
                      <a:lnTo>
                        <a:pt x="2738" y="9393"/>
                      </a:lnTo>
                      <a:lnTo>
                        <a:pt x="2322" y="9912"/>
                      </a:lnTo>
                      <a:lnTo>
                        <a:pt x="1946" y="10405"/>
                      </a:lnTo>
                      <a:lnTo>
                        <a:pt x="1596" y="10872"/>
                      </a:lnTo>
                      <a:lnTo>
                        <a:pt x="1285" y="11313"/>
                      </a:lnTo>
                      <a:lnTo>
                        <a:pt x="1012" y="11729"/>
                      </a:lnTo>
                      <a:lnTo>
                        <a:pt x="766" y="12105"/>
                      </a:lnTo>
                      <a:lnTo>
                        <a:pt x="571" y="12442"/>
                      </a:lnTo>
                      <a:lnTo>
                        <a:pt x="247" y="12987"/>
                      </a:lnTo>
                      <a:lnTo>
                        <a:pt x="65" y="13337"/>
                      </a:lnTo>
                      <a:lnTo>
                        <a:pt x="0" y="13467"/>
                      </a:lnTo>
                      <a:lnTo>
                        <a:pt x="7252" y="67995"/>
                      </a:lnTo>
                      <a:lnTo>
                        <a:pt x="7629" y="68047"/>
                      </a:lnTo>
                      <a:lnTo>
                        <a:pt x="8083" y="68086"/>
                      </a:lnTo>
                      <a:lnTo>
                        <a:pt x="8705" y="68151"/>
                      </a:lnTo>
                      <a:lnTo>
                        <a:pt x="9484" y="68216"/>
                      </a:lnTo>
                      <a:lnTo>
                        <a:pt x="10418" y="68281"/>
                      </a:lnTo>
                      <a:lnTo>
                        <a:pt x="11495" y="68332"/>
                      </a:lnTo>
                      <a:lnTo>
                        <a:pt x="12714" y="68371"/>
                      </a:lnTo>
                      <a:lnTo>
                        <a:pt x="14064" y="68397"/>
                      </a:lnTo>
                      <a:lnTo>
                        <a:pt x="15530" y="68410"/>
                      </a:lnTo>
                      <a:lnTo>
                        <a:pt x="17112" y="68384"/>
                      </a:lnTo>
                      <a:lnTo>
                        <a:pt x="17943" y="68358"/>
                      </a:lnTo>
                      <a:lnTo>
                        <a:pt x="18799" y="68319"/>
                      </a:lnTo>
                      <a:lnTo>
                        <a:pt x="19681" y="68281"/>
                      </a:lnTo>
                      <a:lnTo>
                        <a:pt x="20589" y="68229"/>
                      </a:lnTo>
                      <a:lnTo>
                        <a:pt x="21523" y="68164"/>
                      </a:lnTo>
                      <a:lnTo>
                        <a:pt x="22470" y="68086"/>
                      </a:lnTo>
                      <a:lnTo>
                        <a:pt x="23443" y="67995"/>
                      </a:lnTo>
                      <a:lnTo>
                        <a:pt x="24429" y="67891"/>
                      </a:lnTo>
                      <a:lnTo>
                        <a:pt x="25441" y="67775"/>
                      </a:lnTo>
                      <a:lnTo>
                        <a:pt x="26479" y="67645"/>
                      </a:lnTo>
                      <a:lnTo>
                        <a:pt x="27517" y="67502"/>
                      </a:lnTo>
                      <a:lnTo>
                        <a:pt x="28581" y="67333"/>
                      </a:lnTo>
                      <a:lnTo>
                        <a:pt x="29658" y="67152"/>
                      </a:lnTo>
                      <a:lnTo>
                        <a:pt x="30748" y="66957"/>
                      </a:lnTo>
                      <a:lnTo>
                        <a:pt x="31863" y="66737"/>
                      </a:lnTo>
                      <a:lnTo>
                        <a:pt x="32979" y="66503"/>
                      </a:lnTo>
                      <a:lnTo>
                        <a:pt x="34108" y="66257"/>
                      </a:lnTo>
                      <a:lnTo>
                        <a:pt x="35236" y="65984"/>
                      </a:lnTo>
                      <a:lnTo>
                        <a:pt x="36391" y="65686"/>
                      </a:lnTo>
                      <a:lnTo>
                        <a:pt x="37546" y="65374"/>
                      </a:lnTo>
                      <a:lnTo>
                        <a:pt x="38713" y="65037"/>
                      </a:lnTo>
                      <a:lnTo>
                        <a:pt x="39881" y="64674"/>
                      </a:lnTo>
                      <a:lnTo>
                        <a:pt x="41062" y="64285"/>
                      </a:lnTo>
                      <a:lnTo>
                        <a:pt x="42242" y="63883"/>
                      </a:lnTo>
                      <a:lnTo>
                        <a:pt x="43423" y="63441"/>
                      </a:lnTo>
                      <a:lnTo>
                        <a:pt x="44616" y="62987"/>
                      </a:lnTo>
                      <a:lnTo>
                        <a:pt x="45810" y="62507"/>
                      </a:lnTo>
                      <a:lnTo>
                        <a:pt x="47004" y="61988"/>
                      </a:lnTo>
                      <a:lnTo>
                        <a:pt x="48184" y="61456"/>
                      </a:lnTo>
                      <a:lnTo>
                        <a:pt x="49378" y="60886"/>
                      </a:lnTo>
                      <a:lnTo>
                        <a:pt x="50571" y="60289"/>
                      </a:lnTo>
                      <a:lnTo>
                        <a:pt x="51752" y="59653"/>
                      </a:lnTo>
                      <a:lnTo>
                        <a:pt x="52932" y="59004"/>
                      </a:lnTo>
                      <a:lnTo>
                        <a:pt x="54100" y="58317"/>
                      </a:lnTo>
                      <a:lnTo>
                        <a:pt x="55281" y="57590"/>
                      </a:lnTo>
                      <a:lnTo>
                        <a:pt x="55851" y="57214"/>
                      </a:lnTo>
                      <a:lnTo>
                        <a:pt x="56435" y="56838"/>
                      </a:lnTo>
                      <a:lnTo>
                        <a:pt x="57019" y="56449"/>
                      </a:lnTo>
                      <a:lnTo>
                        <a:pt x="57590" y="56059"/>
                      </a:lnTo>
                      <a:lnTo>
                        <a:pt x="58174" y="55644"/>
                      </a:lnTo>
                      <a:lnTo>
                        <a:pt x="58745" y="55229"/>
                      </a:lnTo>
                      <a:lnTo>
                        <a:pt x="59315" y="54814"/>
                      </a:lnTo>
                      <a:lnTo>
                        <a:pt x="59873" y="54386"/>
                      </a:lnTo>
                      <a:lnTo>
                        <a:pt x="60444" y="53945"/>
                      </a:lnTo>
                      <a:lnTo>
                        <a:pt x="61002" y="53491"/>
                      </a:lnTo>
                      <a:lnTo>
                        <a:pt x="61560" y="53037"/>
                      </a:lnTo>
                      <a:lnTo>
                        <a:pt x="62118" y="52570"/>
                      </a:lnTo>
                      <a:lnTo>
                        <a:pt x="62676" y="52089"/>
                      </a:lnTo>
                      <a:lnTo>
                        <a:pt x="63220" y="51609"/>
                      </a:lnTo>
                      <a:lnTo>
                        <a:pt x="63052" y="50974"/>
                      </a:lnTo>
                      <a:lnTo>
                        <a:pt x="62844" y="50208"/>
                      </a:lnTo>
                      <a:lnTo>
                        <a:pt x="62559" y="49183"/>
                      </a:lnTo>
                      <a:lnTo>
                        <a:pt x="62196" y="47912"/>
                      </a:lnTo>
                      <a:lnTo>
                        <a:pt x="61729" y="46420"/>
                      </a:lnTo>
                      <a:lnTo>
                        <a:pt x="61197" y="44733"/>
                      </a:lnTo>
                      <a:lnTo>
                        <a:pt x="60561" y="42852"/>
                      </a:lnTo>
                      <a:lnTo>
                        <a:pt x="60224" y="41853"/>
                      </a:lnTo>
                      <a:lnTo>
                        <a:pt x="59847" y="40828"/>
                      </a:lnTo>
                      <a:lnTo>
                        <a:pt x="59458" y="39752"/>
                      </a:lnTo>
                      <a:lnTo>
                        <a:pt x="59056" y="38662"/>
                      </a:lnTo>
                      <a:lnTo>
                        <a:pt x="58615" y="37533"/>
                      </a:lnTo>
                      <a:lnTo>
                        <a:pt x="58161" y="36378"/>
                      </a:lnTo>
                      <a:lnTo>
                        <a:pt x="57694" y="35198"/>
                      </a:lnTo>
                      <a:lnTo>
                        <a:pt x="57188" y="34004"/>
                      </a:lnTo>
                      <a:lnTo>
                        <a:pt x="56669" y="32785"/>
                      </a:lnTo>
                      <a:lnTo>
                        <a:pt x="56124" y="31552"/>
                      </a:lnTo>
                      <a:lnTo>
                        <a:pt x="55566" y="30307"/>
                      </a:lnTo>
                      <a:lnTo>
                        <a:pt x="54982" y="29061"/>
                      </a:lnTo>
                      <a:lnTo>
                        <a:pt x="54373" y="27790"/>
                      </a:lnTo>
                      <a:lnTo>
                        <a:pt x="53737" y="26531"/>
                      </a:lnTo>
                      <a:lnTo>
                        <a:pt x="53075" y="25273"/>
                      </a:lnTo>
                      <a:lnTo>
                        <a:pt x="52401" y="24002"/>
                      </a:lnTo>
                      <a:lnTo>
                        <a:pt x="51700" y="22743"/>
                      </a:lnTo>
                      <a:lnTo>
                        <a:pt x="50986" y="21485"/>
                      </a:lnTo>
                      <a:lnTo>
                        <a:pt x="50234" y="20239"/>
                      </a:lnTo>
                      <a:lnTo>
                        <a:pt x="49468" y="19007"/>
                      </a:lnTo>
                      <a:lnTo>
                        <a:pt x="48677" y="17787"/>
                      </a:lnTo>
                      <a:lnTo>
                        <a:pt x="47860" y="16594"/>
                      </a:lnTo>
                      <a:lnTo>
                        <a:pt x="47445" y="15997"/>
                      </a:lnTo>
                      <a:lnTo>
                        <a:pt x="47029" y="15413"/>
                      </a:lnTo>
                      <a:lnTo>
                        <a:pt x="46601" y="14829"/>
                      </a:lnTo>
                      <a:lnTo>
                        <a:pt x="46160" y="14258"/>
                      </a:lnTo>
                      <a:lnTo>
                        <a:pt x="45732" y="13688"/>
                      </a:lnTo>
                      <a:lnTo>
                        <a:pt x="45278" y="13117"/>
                      </a:lnTo>
                      <a:lnTo>
                        <a:pt x="44837" y="12559"/>
                      </a:lnTo>
                      <a:lnTo>
                        <a:pt x="44370" y="12014"/>
                      </a:lnTo>
                      <a:lnTo>
                        <a:pt x="43916" y="11482"/>
                      </a:lnTo>
                      <a:lnTo>
                        <a:pt x="43449" y="10937"/>
                      </a:lnTo>
                      <a:lnTo>
                        <a:pt x="42969" y="10418"/>
                      </a:lnTo>
                      <a:lnTo>
                        <a:pt x="42489" y="9899"/>
                      </a:lnTo>
                      <a:lnTo>
                        <a:pt x="42009" y="9393"/>
                      </a:lnTo>
                      <a:lnTo>
                        <a:pt x="41516" y="8900"/>
                      </a:lnTo>
                      <a:lnTo>
                        <a:pt x="41010" y="8407"/>
                      </a:lnTo>
                      <a:lnTo>
                        <a:pt x="40517" y="7940"/>
                      </a:lnTo>
                      <a:lnTo>
                        <a:pt x="39998" y="7473"/>
                      </a:lnTo>
                      <a:lnTo>
                        <a:pt x="39492" y="7019"/>
                      </a:lnTo>
                      <a:lnTo>
                        <a:pt x="38960" y="6565"/>
                      </a:lnTo>
                      <a:lnTo>
                        <a:pt x="38441" y="6137"/>
                      </a:lnTo>
                      <a:lnTo>
                        <a:pt x="37909" y="5709"/>
                      </a:lnTo>
                      <a:lnTo>
                        <a:pt x="37364" y="5307"/>
                      </a:lnTo>
                      <a:lnTo>
                        <a:pt x="36819" y="4904"/>
                      </a:lnTo>
                      <a:lnTo>
                        <a:pt x="36274" y="4528"/>
                      </a:lnTo>
                      <a:lnTo>
                        <a:pt x="35716" y="4152"/>
                      </a:lnTo>
                      <a:lnTo>
                        <a:pt x="35146" y="3802"/>
                      </a:lnTo>
                      <a:lnTo>
                        <a:pt x="34575" y="3451"/>
                      </a:lnTo>
                      <a:lnTo>
                        <a:pt x="34004" y="3127"/>
                      </a:lnTo>
                      <a:lnTo>
                        <a:pt x="33420" y="2803"/>
                      </a:lnTo>
                      <a:lnTo>
                        <a:pt x="32836" y="2504"/>
                      </a:lnTo>
                      <a:lnTo>
                        <a:pt x="32240" y="2219"/>
                      </a:lnTo>
                      <a:lnTo>
                        <a:pt x="31643" y="1959"/>
                      </a:lnTo>
                      <a:lnTo>
                        <a:pt x="31033" y="1700"/>
                      </a:lnTo>
                      <a:lnTo>
                        <a:pt x="30423" y="1466"/>
                      </a:lnTo>
                      <a:lnTo>
                        <a:pt x="29814" y="1246"/>
                      </a:lnTo>
                      <a:lnTo>
                        <a:pt x="29191" y="1038"/>
                      </a:lnTo>
                      <a:lnTo>
                        <a:pt x="28555" y="857"/>
                      </a:lnTo>
                      <a:lnTo>
                        <a:pt x="27919" y="688"/>
                      </a:lnTo>
                      <a:lnTo>
                        <a:pt x="27284" y="532"/>
                      </a:lnTo>
                      <a:lnTo>
                        <a:pt x="26635" y="403"/>
                      </a:lnTo>
                      <a:lnTo>
                        <a:pt x="25973" y="286"/>
                      </a:lnTo>
                      <a:lnTo>
                        <a:pt x="25312" y="195"/>
                      </a:lnTo>
                      <a:lnTo>
                        <a:pt x="24650" y="117"/>
                      </a:lnTo>
                      <a:lnTo>
                        <a:pt x="23975" y="52"/>
                      </a:lnTo>
                      <a:lnTo>
                        <a:pt x="23301" y="13"/>
                      </a:lnTo>
                      <a:lnTo>
                        <a:pt x="2261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1559;p27">
                  <a:extLst>
                    <a:ext uri="{FF2B5EF4-FFF2-40B4-BE49-F238E27FC236}">
                      <a16:creationId xmlns:a16="http://schemas.microsoft.com/office/drawing/2014/main" id="{D5261678-C554-C5B6-04D6-B06CABFC35A2}"/>
                    </a:ext>
                  </a:extLst>
                </p:cNvPr>
                <p:cNvSpPr/>
                <p:nvPr/>
              </p:nvSpPr>
              <p:spPr>
                <a:xfrm>
                  <a:off x="4788500" y="1122275"/>
                  <a:ext cx="666875" cy="93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5" h="37520" extrusionOk="0">
                      <a:moveTo>
                        <a:pt x="7344" y="0"/>
                      </a:moveTo>
                      <a:lnTo>
                        <a:pt x="7058" y="13"/>
                      </a:lnTo>
                      <a:lnTo>
                        <a:pt x="6760" y="39"/>
                      </a:lnTo>
                      <a:lnTo>
                        <a:pt x="6488" y="78"/>
                      </a:lnTo>
                      <a:lnTo>
                        <a:pt x="6202" y="130"/>
                      </a:lnTo>
                      <a:lnTo>
                        <a:pt x="5930" y="182"/>
                      </a:lnTo>
                      <a:lnTo>
                        <a:pt x="5657" y="260"/>
                      </a:lnTo>
                      <a:lnTo>
                        <a:pt x="5385" y="337"/>
                      </a:lnTo>
                      <a:lnTo>
                        <a:pt x="5112" y="441"/>
                      </a:lnTo>
                      <a:lnTo>
                        <a:pt x="4853" y="545"/>
                      </a:lnTo>
                      <a:lnTo>
                        <a:pt x="4593" y="662"/>
                      </a:lnTo>
                      <a:lnTo>
                        <a:pt x="4347" y="804"/>
                      </a:lnTo>
                      <a:lnTo>
                        <a:pt x="4100" y="947"/>
                      </a:lnTo>
                      <a:lnTo>
                        <a:pt x="3854" y="1103"/>
                      </a:lnTo>
                      <a:lnTo>
                        <a:pt x="3607" y="1272"/>
                      </a:lnTo>
                      <a:lnTo>
                        <a:pt x="3387" y="1453"/>
                      </a:lnTo>
                      <a:lnTo>
                        <a:pt x="3153" y="1648"/>
                      </a:lnTo>
                      <a:lnTo>
                        <a:pt x="2946" y="1842"/>
                      </a:lnTo>
                      <a:lnTo>
                        <a:pt x="2725" y="2050"/>
                      </a:lnTo>
                      <a:lnTo>
                        <a:pt x="2531" y="2270"/>
                      </a:lnTo>
                      <a:lnTo>
                        <a:pt x="2336" y="2504"/>
                      </a:lnTo>
                      <a:lnTo>
                        <a:pt x="2154" y="2751"/>
                      </a:lnTo>
                      <a:lnTo>
                        <a:pt x="1973" y="2997"/>
                      </a:lnTo>
                      <a:lnTo>
                        <a:pt x="1804" y="3256"/>
                      </a:lnTo>
                      <a:lnTo>
                        <a:pt x="1635" y="3516"/>
                      </a:lnTo>
                      <a:lnTo>
                        <a:pt x="1480" y="3788"/>
                      </a:lnTo>
                      <a:lnTo>
                        <a:pt x="1337" y="4074"/>
                      </a:lnTo>
                      <a:lnTo>
                        <a:pt x="1194" y="4359"/>
                      </a:lnTo>
                      <a:lnTo>
                        <a:pt x="1065" y="4658"/>
                      </a:lnTo>
                      <a:lnTo>
                        <a:pt x="935" y="4969"/>
                      </a:lnTo>
                      <a:lnTo>
                        <a:pt x="818" y="5280"/>
                      </a:lnTo>
                      <a:lnTo>
                        <a:pt x="714" y="5605"/>
                      </a:lnTo>
                      <a:lnTo>
                        <a:pt x="611" y="5942"/>
                      </a:lnTo>
                      <a:lnTo>
                        <a:pt x="520" y="6266"/>
                      </a:lnTo>
                      <a:lnTo>
                        <a:pt x="442" y="6617"/>
                      </a:lnTo>
                      <a:lnTo>
                        <a:pt x="351" y="6967"/>
                      </a:lnTo>
                      <a:lnTo>
                        <a:pt x="286" y="7317"/>
                      </a:lnTo>
                      <a:lnTo>
                        <a:pt x="221" y="7680"/>
                      </a:lnTo>
                      <a:lnTo>
                        <a:pt x="169" y="8044"/>
                      </a:lnTo>
                      <a:lnTo>
                        <a:pt x="118" y="8420"/>
                      </a:lnTo>
                      <a:lnTo>
                        <a:pt x="79" y="8796"/>
                      </a:lnTo>
                      <a:lnTo>
                        <a:pt x="53" y="9185"/>
                      </a:lnTo>
                      <a:lnTo>
                        <a:pt x="27" y="9575"/>
                      </a:lnTo>
                      <a:lnTo>
                        <a:pt x="14" y="9977"/>
                      </a:lnTo>
                      <a:lnTo>
                        <a:pt x="1" y="10379"/>
                      </a:lnTo>
                      <a:lnTo>
                        <a:pt x="1" y="11183"/>
                      </a:lnTo>
                      <a:lnTo>
                        <a:pt x="40" y="12014"/>
                      </a:lnTo>
                      <a:lnTo>
                        <a:pt x="105" y="12870"/>
                      </a:lnTo>
                      <a:lnTo>
                        <a:pt x="208" y="13726"/>
                      </a:lnTo>
                      <a:lnTo>
                        <a:pt x="325" y="14608"/>
                      </a:lnTo>
                      <a:lnTo>
                        <a:pt x="494" y="15491"/>
                      </a:lnTo>
                      <a:lnTo>
                        <a:pt x="675" y="16386"/>
                      </a:lnTo>
                      <a:lnTo>
                        <a:pt x="896" y="17294"/>
                      </a:lnTo>
                      <a:lnTo>
                        <a:pt x="1142" y="18202"/>
                      </a:lnTo>
                      <a:lnTo>
                        <a:pt x="1415" y="19110"/>
                      </a:lnTo>
                      <a:lnTo>
                        <a:pt x="1726" y="20031"/>
                      </a:lnTo>
                      <a:lnTo>
                        <a:pt x="2064" y="20953"/>
                      </a:lnTo>
                      <a:lnTo>
                        <a:pt x="2440" y="21874"/>
                      </a:lnTo>
                      <a:lnTo>
                        <a:pt x="2829" y="22795"/>
                      </a:lnTo>
                      <a:lnTo>
                        <a:pt x="3257" y="23716"/>
                      </a:lnTo>
                      <a:lnTo>
                        <a:pt x="3724" y="24624"/>
                      </a:lnTo>
                      <a:lnTo>
                        <a:pt x="4204" y="25532"/>
                      </a:lnTo>
                      <a:lnTo>
                        <a:pt x="4723" y="26427"/>
                      </a:lnTo>
                      <a:lnTo>
                        <a:pt x="5255" y="27297"/>
                      </a:lnTo>
                      <a:lnTo>
                        <a:pt x="5800" y="28127"/>
                      </a:lnTo>
                      <a:lnTo>
                        <a:pt x="6358" y="28918"/>
                      </a:lnTo>
                      <a:lnTo>
                        <a:pt x="6929" y="29697"/>
                      </a:lnTo>
                      <a:lnTo>
                        <a:pt x="7513" y="30436"/>
                      </a:lnTo>
                      <a:lnTo>
                        <a:pt x="8109" y="31137"/>
                      </a:lnTo>
                      <a:lnTo>
                        <a:pt x="8706" y="31811"/>
                      </a:lnTo>
                      <a:lnTo>
                        <a:pt x="9329" y="32447"/>
                      </a:lnTo>
                      <a:lnTo>
                        <a:pt x="9952" y="33057"/>
                      </a:lnTo>
                      <a:lnTo>
                        <a:pt x="10574" y="33628"/>
                      </a:lnTo>
                      <a:lnTo>
                        <a:pt x="11210" y="34160"/>
                      </a:lnTo>
                      <a:lnTo>
                        <a:pt x="11846" y="34653"/>
                      </a:lnTo>
                      <a:lnTo>
                        <a:pt x="12157" y="34886"/>
                      </a:lnTo>
                      <a:lnTo>
                        <a:pt x="12481" y="35107"/>
                      </a:lnTo>
                      <a:lnTo>
                        <a:pt x="12806" y="35327"/>
                      </a:lnTo>
                      <a:lnTo>
                        <a:pt x="13117" y="35535"/>
                      </a:lnTo>
                      <a:lnTo>
                        <a:pt x="13441" y="35729"/>
                      </a:lnTo>
                      <a:lnTo>
                        <a:pt x="13766" y="35911"/>
                      </a:lnTo>
                      <a:lnTo>
                        <a:pt x="14077" y="36093"/>
                      </a:lnTo>
                      <a:lnTo>
                        <a:pt x="14401" y="36261"/>
                      </a:lnTo>
                      <a:lnTo>
                        <a:pt x="14713" y="36417"/>
                      </a:lnTo>
                      <a:lnTo>
                        <a:pt x="15037" y="36560"/>
                      </a:lnTo>
                      <a:lnTo>
                        <a:pt x="15349" y="36702"/>
                      </a:lnTo>
                      <a:lnTo>
                        <a:pt x="15673" y="36819"/>
                      </a:lnTo>
                      <a:lnTo>
                        <a:pt x="15984" y="36936"/>
                      </a:lnTo>
                      <a:lnTo>
                        <a:pt x="16296" y="37053"/>
                      </a:lnTo>
                      <a:lnTo>
                        <a:pt x="16607" y="37144"/>
                      </a:lnTo>
                      <a:lnTo>
                        <a:pt x="16918" y="37221"/>
                      </a:lnTo>
                      <a:lnTo>
                        <a:pt x="17230" y="37299"/>
                      </a:lnTo>
                      <a:lnTo>
                        <a:pt x="17541" y="37364"/>
                      </a:lnTo>
                      <a:lnTo>
                        <a:pt x="17839" y="37416"/>
                      </a:lnTo>
                      <a:lnTo>
                        <a:pt x="18151" y="37455"/>
                      </a:lnTo>
                      <a:lnTo>
                        <a:pt x="18449" y="37494"/>
                      </a:lnTo>
                      <a:lnTo>
                        <a:pt x="18748" y="37507"/>
                      </a:lnTo>
                      <a:lnTo>
                        <a:pt x="19046" y="37520"/>
                      </a:lnTo>
                      <a:lnTo>
                        <a:pt x="19331" y="37507"/>
                      </a:lnTo>
                      <a:lnTo>
                        <a:pt x="19630" y="37494"/>
                      </a:lnTo>
                      <a:lnTo>
                        <a:pt x="19915" y="37468"/>
                      </a:lnTo>
                      <a:lnTo>
                        <a:pt x="20201" y="37429"/>
                      </a:lnTo>
                      <a:lnTo>
                        <a:pt x="20473" y="37390"/>
                      </a:lnTo>
                      <a:lnTo>
                        <a:pt x="20759" y="37325"/>
                      </a:lnTo>
                      <a:lnTo>
                        <a:pt x="21031" y="37247"/>
                      </a:lnTo>
                      <a:lnTo>
                        <a:pt x="21303" y="37170"/>
                      </a:lnTo>
                      <a:lnTo>
                        <a:pt x="21563" y="37079"/>
                      </a:lnTo>
                      <a:lnTo>
                        <a:pt x="21822" y="36962"/>
                      </a:lnTo>
                      <a:lnTo>
                        <a:pt x="22082" y="36845"/>
                      </a:lnTo>
                      <a:lnTo>
                        <a:pt x="22328" y="36715"/>
                      </a:lnTo>
                      <a:lnTo>
                        <a:pt x="22588" y="36573"/>
                      </a:lnTo>
                      <a:lnTo>
                        <a:pt x="22821" y="36404"/>
                      </a:lnTo>
                      <a:lnTo>
                        <a:pt x="23068" y="36235"/>
                      </a:lnTo>
                      <a:lnTo>
                        <a:pt x="23301" y="36067"/>
                      </a:lnTo>
                      <a:lnTo>
                        <a:pt x="23522" y="35872"/>
                      </a:lnTo>
                      <a:lnTo>
                        <a:pt x="23742" y="35665"/>
                      </a:lnTo>
                      <a:lnTo>
                        <a:pt x="23950" y="35457"/>
                      </a:lnTo>
                      <a:lnTo>
                        <a:pt x="24145" y="35236"/>
                      </a:lnTo>
                      <a:lnTo>
                        <a:pt x="24339" y="35003"/>
                      </a:lnTo>
                      <a:lnTo>
                        <a:pt x="24534" y="34769"/>
                      </a:lnTo>
                      <a:lnTo>
                        <a:pt x="24703" y="34523"/>
                      </a:lnTo>
                      <a:lnTo>
                        <a:pt x="24884" y="34263"/>
                      </a:lnTo>
                      <a:lnTo>
                        <a:pt x="25040" y="33991"/>
                      </a:lnTo>
                      <a:lnTo>
                        <a:pt x="25196" y="33719"/>
                      </a:lnTo>
                      <a:lnTo>
                        <a:pt x="25338" y="33433"/>
                      </a:lnTo>
                      <a:lnTo>
                        <a:pt x="25481" y="33148"/>
                      </a:lnTo>
                      <a:lnTo>
                        <a:pt x="25611" y="32849"/>
                      </a:lnTo>
                      <a:lnTo>
                        <a:pt x="25740" y="32538"/>
                      </a:lnTo>
                      <a:lnTo>
                        <a:pt x="25857" y="32227"/>
                      </a:lnTo>
                      <a:lnTo>
                        <a:pt x="25961" y="31902"/>
                      </a:lnTo>
                      <a:lnTo>
                        <a:pt x="26065" y="31578"/>
                      </a:lnTo>
                      <a:lnTo>
                        <a:pt x="26156" y="31241"/>
                      </a:lnTo>
                      <a:lnTo>
                        <a:pt x="26246" y="30903"/>
                      </a:lnTo>
                      <a:lnTo>
                        <a:pt x="26324" y="30553"/>
                      </a:lnTo>
                      <a:lnTo>
                        <a:pt x="26389" y="30190"/>
                      </a:lnTo>
                      <a:lnTo>
                        <a:pt x="26454" y="29826"/>
                      </a:lnTo>
                      <a:lnTo>
                        <a:pt x="26506" y="29463"/>
                      </a:lnTo>
                      <a:lnTo>
                        <a:pt x="26558" y="29087"/>
                      </a:lnTo>
                      <a:lnTo>
                        <a:pt x="26597" y="28711"/>
                      </a:lnTo>
                      <a:lnTo>
                        <a:pt x="26623" y="28322"/>
                      </a:lnTo>
                      <a:lnTo>
                        <a:pt x="26649" y="27932"/>
                      </a:lnTo>
                      <a:lnTo>
                        <a:pt x="26674" y="27543"/>
                      </a:lnTo>
                      <a:lnTo>
                        <a:pt x="26674" y="27141"/>
                      </a:lnTo>
                      <a:lnTo>
                        <a:pt x="26674" y="26324"/>
                      </a:lnTo>
                      <a:lnTo>
                        <a:pt x="26636" y="25493"/>
                      </a:lnTo>
                      <a:lnTo>
                        <a:pt x="26571" y="24650"/>
                      </a:lnTo>
                      <a:lnTo>
                        <a:pt x="26480" y="23781"/>
                      </a:lnTo>
                      <a:lnTo>
                        <a:pt x="26350" y="22912"/>
                      </a:lnTo>
                      <a:lnTo>
                        <a:pt x="26194" y="22016"/>
                      </a:lnTo>
                      <a:lnTo>
                        <a:pt x="26000" y="21121"/>
                      </a:lnTo>
                      <a:lnTo>
                        <a:pt x="25792" y="20226"/>
                      </a:lnTo>
                      <a:lnTo>
                        <a:pt x="25533" y="19318"/>
                      </a:lnTo>
                      <a:lnTo>
                        <a:pt x="25260" y="18397"/>
                      </a:lnTo>
                      <a:lnTo>
                        <a:pt x="24949" y="17476"/>
                      </a:lnTo>
                      <a:lnTo>
                        <a:pt x="24612" y="16554"/>
                      </a:lnTo>
                      <a:lnTo>
                        <a:pt x="24248" y="15633"/>
                      </a:lnTo>
                      <a:lnTo>
                        <a:pt x="23846" y="14712"/>
                      </a:lnTo>
                      <a:lnTo>
                        <a:pt x="23418" y="13791"/>
                      </a:lnTo>
                      <a:lnTo>
                        <a:pt x="22964" y="12883"/>
                      </a:lnTo>
                      <a:lnTo>
                        <a:pt x="22471" y="11975"/>
                      </a:lnTo>
                      <a:lnTo>
                        <a:pt x="21952" y="11080"/>
                      </a:lnTo>
                      <a:lnTo>
                        <a:pt x="21433" y="10223"/>
                      </a:lnTo>
                      <a:lnTo>
                        <a:pt x="20888" y="9393"/>
                      </a:lnTo>
                      <a:lnTo>
                        <a:pt x="20330" y="8589"/>
                      </a:lnTo>
                      <a:lnTo>
                        <a:pt x="19747" y="7823"/>
                      </a:lnTo>
                      <a:lnTo>
                        <a:pt x="19163" y="7084"/>
                      </a:lnTo>
                      <a:lnTo>
                        <a:pt x="18566" y="6370"/>
                      </a:lnTo>
                      <a:lnTo>
                        <a:pt x="17969" y="5696"/>
                      </a:lnTo>
                      <a:lnTo>
                        <a:pt x="17359" y="5060"/>
                      </a:lnTo>
                      <a:lnTo>
                        <a:pt x="16737" y="4463"/>
                      </a:lnTo>
                      <a:lnTo>
                        <a:pt x="16101" y="3892"/>
                      </a:lnTo>
                      <a:lnTo>
                        <a:pt x="15478" y="3360"/>
                      </a:lnTo>
                      <a:lnTo>
                        <a:pt x="14843" y="2854"/>
                      </a:lnTo>
                      <a:lnTo>
                        <a:pt x="14518" y="2621"/>
                      </a:lnTo>
                      <a:lnTo>
                        <a:pt x="14194" y="2400"/>
                      </a:lnTo>
                      <a:lnTo>
                        <a:pt x="13883" y="2180"/>
                      </a:lnTo>
                      <a:lnTo>
                        <a:pt x="13558" y="1985"/>
                      </a:lnTo>
                      <a:lnTo>
                        <a:pt x="13234" y="1777"/>
                      </a:lnTo>
                      <a:lnTo>
                        <a:pt x="12922" y="1596"/>
                      </a:lnTo>
                      <a:lnTo>
                        <a:pt x="12598" y="1414"/>
                      </a:lnTo>
                      <a:lnTo>
                        <a:pt x="12274" y="1259"/>
                      </a:lnTo>
                      <a:lnTo>
                        <a:pt x="11962" y="1090"/>
                      </a:lnTo>
                      <a:lnTo>
                        <a:pt x="11638" y="947"/>
                      </a:lnTo>
                      <a:lnTo>
                        <a:pt x="11327" y="817"/>
                      </a:lnTo>
                      <a:lnTo>
                        <a:pt x="11002" y="688"/>
                      </a:lnTo>
                      <a:lnTo>
                        <a:pt x="10691" y="571"/>
                      </a:lnTo>
                      <a:lnTo>
                        <a:pt x="10380" y="467"/>
                      </a:lnTo>
                      <a:lnTo>
                        <a:pt x="10068" y="376"/>
                      </a:lnTo>
                      <a:lnTo>
                        <a:pt x="9757" y="286"/>
                      </a:lnTo>
                      <a:lnTo>
                        <a:pt x="9446" y="208"/>
                      </a:lnTo>
                      <a:lnTo>
                        <a:pt x="9134" y="143"/>
                      </a:lnTo>
                      <a:lnTo>
                        <a:pt x="8836" y="91"/>
                      </a:lnTo>
                      <a:lnTo>
                        <a:pt x="8537" y="52"/>
                      </a:lnTo>
                      <a:lnTo>
                        <a:pt x="8226" y="26"/>
                      </a:lnTo>
                      <a:lnTo>
                        <a:pt x="7928" y="0"/>
                      </a:lnTo>
                      <a:close/>
                    </a:path>
                  </a:pathLst>
                </a:custGeom>
                <a:solidFill>
                  <a:srgbClr val="D8AD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1560;p27">
                  <a:extLst>
                    <a:ext uri="{FF2B5EF4-FFF2-40B4-BE49-F238E27FC236}">
                      <a16:creationId xmlns:a16="http://schemas.microsoft.com/office/drawing/2014/main" id="{D6FA5F5B-D982-A3C6-B970-E8381655FD08}"/>
                    </a:ext>
                  </a:extLst>
                </p:cNvPr>
                <p:cNvSpPr/>
                <p:nvPr/>
              </p:nvSpPr>
              <p:spPr>
                <a:xfrm>
                  <a:off x="4212150" y="1084000"/>
                  <a:ext cx="986350" cy="13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54" h="55813" extrusionOk="0">
                      <a:moveTo>
                        <a:pt x="26441" y="0"/>
                      </a:moveTo>
                      <a:lnTo>
                        <a:pt x="25688" y="13"/>
                      </a:lnTo>
                      <a:lnTo>
                        <a:pt x="24949" y="52"/>
                      </a:lnTo>
                      <a:lnTo>
                        <a:pt x="24222" y="117"/>
                      </a:lnTo>
                      <a:lnTo>
                        <a:pt x="23509" y="208"/>
                      </a:lnTo>
                      <a:lnTo>
                        <a:pt x="22808" y="338"/>
                      </a:lnTo>
                      <a:lnTo>
                        <a:pt x="22134" y="480"/>
                      </a:lnTo>
                      <a:lnTo>
                        <a:pt x="21472" y="662"/>
                      </a:lnTo>
                      <a:lnTo>
                        <a:pt x="21161" y="753"/>
                      </a:lnTo>
                      <a:lnTo>
                        <a:pt x="20849" y="856"/>
                      </a:lnTo>
                      <a:lnTo>
                        <a:pt x="20538" y="973"/>
                      </a:lnTo>
                      <a:lnTo>
                        <a:pt x="20240" y="1077"/>
                      </a:lnTo>
                      <a:lnTo>
                        <a:pt x="19954" y="1207"/>
                      </a:lnTo>
                      <a:lnTo>
                        <a:pt x="19669" y="1337"/>
                      </a:lnTo>
                      <a:lnTo>
                        <a:pt x="19396" y="1466"/>
                      </a:lnTo>
                      <a:lnTo>
                        <a:pt x="19124" y="1596"/>
                      </a:lnTo>
                      <a:lnTo>
                        <a:pt x="18864" y="1739"/>
                      </a:lnTo>
                      <a:lnTo>
                        <a:pt x="18618" y="1894"/>
                      </a:lnTo>
                      <a:lnTo>
                        <a:pt x="18384" y="2050"/>
                      </a:lnTo>
                      <a:lnTo>
                        <a:pt x="18164" y="2206"/>
                      </a:lnTo>
                      <a:lnTo>
                        <a:pt x="17943" y="2374"/>
                      </a:lnTo>
                      <a:lnTo>
                        <a:pt x="17736" y="2543"/>
                      </a:lnTo>
                      <a:lnTo>
                        <a:pt x="17346" y="2893"/>
                      </a:lnTo>
                      <a:lnTo>
                        <a:pt x="16957" y="3270"/>
                      </a:lnTo>
                      <a:lnTo>
                        <a:pt x="16568" y="3646"/>
                      </a:lnTo>
                      <a:lnTo>
                        <a:pt x="16179" y="4048"/>
                      </a:lnTo>
                      <a:lnTo>
                        <a:pt x="15790" y="4463"/>
                      </a:lnTo>
                      <a:lnTo>
                        <a:pt x="15400" y="4891"/>
                      </a:lnTo>
                      <a:lnTo>
                        <a:pt x="15011" y="5319"/>
                      </a:lnTo>
                      <a:lnTo>
                        <a:pt x="14622" y="5773"/>
                      </a:lnTo>
                      <a:lnTo>
                        <a:pt x="14246" y="6241"/>
                      </a:lnTo>
                      <a:lnTo>
                        <a:pt x="13857" y="6721"/>
                      </a:lnTo>
                      <a:lnTo>
                        <a:pt x="13480" y="7201"/>
                      </a:lnTo>
                      <a:lnTo>
                        <a:pt x="13104" y="7707"/>
                      </a:lnTo>
                      <a:lnTo>
                        <a:pt x="12352" y="8718"/>
                      </a:lnTo>
                      <a:lnTo>
                        <a:pt x="11612" y="9782"/>
                      </a:lnTo>
                      <a:lnTo>
                        <a:pt x="10886" y="10859"/>
                      </a:lnTo>
                      <a:lnTo>
                        <a:pt x="10172" y="11962"/>
                      </a:lnTo>
                      <a:lnTo>
                        <a:pt x="9458" y="13078"/>
                      </a:lnTo>
                      <a:lnTo>
                        <a:pt x="8771" y="14219"/>
                      </a:lnTo>
                      <a:lnTo>
                        <a:pt x="8109" y="15361"/>
                      </a:lnTo>
                      <a:lnTo>
                        <a:pt x="7448" y="16503"/>
                      </a:lnTo>
                      <a:lnTo>
                        <a:pt x="6825" y="17631"/>
                      </a:lnTo>
                      <a:lnTo>
                        <a:pt x="6202" y="18760"/>
                      </a:lnTo>
                      <a:lnTo>
                        <a:pt x="5618" y="19876"/>
                      </a:lnTo>
                      <a:lnTo>
                        <a:pt x="5047" y="20979"/>
                      </a:lnTo>
                      <a:lnTo>
                        <a:pt x="4503" y="22042"/>
                      </a:lnTo>
                      <a:lnTo>
                        <a:pt x="3984" y="23093"/>
                      </a:lnTo>
                      <a:lnTo>
                        <a:pt x="3491" y="24105"/>
                      </a:lnTo>
                      <a:lnTo>
                        <a:pt x="3037" y="25065"/>
                      </a:lnTo>
                      <a:lnTo>
                        <a:pt x="2193" y="26869"/>
                      </a:lnTo>
                      <a:lnTo>
                        <a:pt x="1480" y="28451"/>
                      </a:lnTo>
                      <a:lnTo>
                        <a:pt x="909" y="29775"/>
                      </a:lnTo>
                      <a:lnTo>
                        <a:pt x="494" y="30787"/>
                      </a:lnTo>
                      <a:lnTo>
                        <a:pt x="221" y="31461"/>
                      </a:lnTo>
                      <a:lnTo>
                        <a:pt x="182" y="31604"/>
                      </a:lnTo>
                      <a:lnTo>
                        <a:pt x="143" y="31773"/>
                      </a:lnTo>
                      <a:lnTo>
                        <a:pt x="118" y="31954"/>
                      </a:lnTo>
                      <a:lnTo>
                        <a:pt x="79" y="32162"/>
                      </a:lnTo>
                      <a:lnTo>
                        <a:pt x="40" y="32668"/>
                      </a:lnTo>
                      <a:lnTo>
                        <a:pt x="14" y="33252"/>
                      </a:lnTo>
                      <a:lnTo>
                        <a:pt x="1" y="33913"/>
                      </a:lnTo>
                      <a:lnTo>
                        <a:pt x="14" y="34653"/>
                      </a:lnTo>
                      <a:lnTo>
                        <a:pt x="40" y="35444"/>
                      </a:lnTo>
                      <a:lnTo>
                        <a:pt x="92" y="36313"/>
                      </a:lnTo>
                      <a:lnTo>
                        <a:pt x="143" y="37222"/>
                      </a:lnTo>
                      <a:lnTo>
                        <a:pt x="221" y="38182"/>
                      </a:lnTo>
                      <a:lnTo>
                        <a:pt x="325" y="39181"/>
                      </a:lnTo>
                      <a:lnTo>
                        <a:pt x="442" y="40193"/>
                      </a:lnTo>
                      <a:lnTo>
                        <a:pt x="572" y="41243"/>
                      </a:lnTo>
                      <a:lnTo>
                        <a:pt x="714" y="42307"/>
                      </a:lnTo>
                      <a:lnTo>
                        <a:pt x="870" y="43371"/>
                      </a:lnTo>
                      <a:lnTo>
                        <a:pt x="1052" y="44448"/>
                      </a:lnTo>
                      <a:lnTo>
                        <a:pt x="1246" y="45512"/>
                      </a:lnTo>
                      <a:lnTo>
                        <a:pt x="1467" y="46550"/>
                      </a:lnTo>
                      <a:lnTo>
                        <a:pt x="1687" y="47587"/>
                      </a:lnTo>
                      <a:lnTo>
                        <a:pt x="1934" y="48586"/>
                      </a:lnTo>
                      <a:lnTo>
                        <a:pt x="2193" y="49546"/>
                      </a:lnTo>
                      <a:lnTo>
                        <a:pt x="2466" y="50468"/>
                      </a:lnTo>
                      <a:lnTo>
                        <a:pt x="2621" y="50909"/>
                      </a:lnTo>
                      <a:lnTo>
                        <a:pt x="2764" y="51337"/>
                      </a:lnTo>
                      <a:lnTo>
                        <a:pt x="2920" y="51752"/>
                      </a:lnTo>
                      <a:lnTo>
                        <a:pt x="3075" y="52154"/>
                      </a:lnTo>
                      <a:lnTo>
                        <a:pt x="3231" y="52543"/>
                      </a:lnTo>
                      <a:lnTo>
                        <a:pt x="3387" y="52907"/>
                      </a:lnTo>
                      <a:lnTo>
                        <a:pt x="3556" y="53257"/>
                      </a:lnTo>
                      <a:lnTo>
                        <a:pt x="3724" y="53581"/>
                      </a:lnTo>
                      <a:lnTo>
                        <a:pt x="3906" y="53893"/>
                      </a:lnTo>
                      <a:lnTo>
                        <a:pt x="4074" y="54178"/>
                      </a:lnTo>
                      <a:lnTo>
                        <a:pt x="4256" y="54451"/>
                      </a:lnTo>
                      <a:lnTo>
                        <a:pt x="4451" y="54697"/>
                      </a:lnTo>
                      <a:lnTo>
                        <a:pt x="4632" y="54918"/>
                      </a:lnTo>
                      <a:lnTo>
                        <a:pt x="4827" y="55112"/>
                      </a:lnTo>
                      <a:lnTo>
                        <a:pt x="5022" y="55294"/>
                      </a:lnTo>
                      <a:lnTo>
                        <a:pt x="5216" y="55437"/>
                      </a:lnTo>
                      <a:lnTo>
                        <a:pt x="5424" y="55553"/>
                      </a:lnTo>
                      <a:lnTo>
                        <a:pt x="5631" y="55644"/>
                      </a:lnTo>
                      <a:lnTo>
                        <a:pt x="5839" y="55709"/>
                      </a:lnTo>
                      <a:lnTo>
                        <a:pt x="6059" y="55748"/>
                      </a:lnTo>
                      <a:lnTo>
                        <a:pt x="6773" y="55787"/>
                      </a:lnTo>
                      <a:lnTo>
                        <a:pt x="7487" y="55813"/>
                      </a:lnTo>
                      <a:lnTo>
                        <a:pt x="8187" y="55800"/>
                      </a:lnTo>
                      <a:lnTo>
                        <a:pt x="8875" y="55761"/>
                      </a:lnTo>
                      <a:lnTo>
                        <a:pt x="9549" y="55696"/>
                      </a:lnTo>
                      <a:lnTo>
                        <a:pt x="10224" y="55618"/>
                      </a:lnTo>
                      <a:lnTo>
                        <a:pt x="10886" y="55501"/>
                      </a:lnTo>
                      <a:lnTo>
                        <a:pt x="11547" y="55372"/>
                      </a:lnTo>
                      <a:lnTo>
                        <a:pt x="12196" y="55203"/>
                      </a:lnTo>
                      <a:lnTo>
                        <a:pt x="12832" y="55021"/>
                      </a:lnTo>
                      <a:lnTo>
                        <a:pt x="13454" y="54814"/>
                      </a:lnTo>
                      <a:lnTo>
                        <a:pt x="14077" y="54593"/>
                      </a:lnTo>
                      <a:lnTo>
                        <a:pt x="14687" y="54347"/>
                      </a:lnTo>
                      <a:lnTo>
                        <a:pt x="15297" y="54087"/>
                      </a:lnTo>
                      <a:lnTo>
                        <a:pt x="15880" y="53802"/>
                      </a:lnTo>
                      <a:lnTo>
                        <a:pt x="16477" y="53490"/>
                      </a:lnTo>
                      <a:lnTo>
                        <a:pt x="17048" y="53166"/>
                      </a:lnTo>
                      <a:lnTo>
                        <a:pt x="17619" y="52829"/>
                      </a:lnTo>
                      <a:lnTo>
                        <a:pt x="18177" y="52479"/>
                      </a:lnTo>
                      <a:lnTo>
                        <a:pt x="18722" y="52115"/>
                      </a:lnTo>
                      <a:lnTo>
                        <a:pt x="19267" y="51726"/>
                      </a:lnTo>
                      <a:lnTo>
                        <a:pt x="19811" y="51324"/>
                      </a:lnTo>
                      <a:lnTo>
                        <a:pt x="20330" y="50922"/>
                      </a:lnTo>
                      <a:lnTo>
                        <a:pt x="20849" y="50494"/>
                      </a:lnTo>
                      <a:lnTo>
                        <a:pt x="21355" y="50052"/>
                      </a:lnTo>
                      <a:lnTo>
                        <a:pt x="21861" y="49611"/>
                      </a:lnTo>
                      <a:lnTo>
                        <a:pt x="22354" y="49144"/>
                      </a:lnTo>
                      <a:lnTo>
                        <a:pt x="22834" y="48677"/>
                      </a:lnTo>
                      <a:lnTo>
                        <a:pt x="23314" y="48197"/>
                      </a:lnTo>
                      <a:lnTo>
                        <a:pt x="23781" y="47717"/>
                      </a:lnTo>
                      <a:lnTo>
                        <a:pt x="24235" y="47224"/>
                      </a:lnTo>
                      <a:lnTo>
                        <a:pt x="24689" y="46718"/>
                      </a:lnTo>
                      <a:lnTo>
                        <a:pt x="25131" y="46212"/>
                      </a:lnTo>
                      <a:lnTo>
                        <a:pt x="25572" y="45706"/>
                      </a:lnTo>
                      <a:lnTo>
                        <a:pt x="26000" y="45187"/>
                      </a:lnTo>
                      <a:lnTo>
                        <a:pt x="26415" y="44668"/>
                      </a:lnTo>
                      <a:lnTo>
                        <a:pt x="26830" y="44149"/>
                      </a:lnTo>
                      <a:lnTo>
                        <a:pt x="27232" y="43618"/>
                      </a:lnTo>
                      <a:lnTo>
                        <a:pt x="28011" y="42554"/>
                      </a:lnTo>
                      <a:lnTo>
                        <a:pt x="28763" y="41490"/>
                      </a:lnTo>
                      <a:lnTo>
                        <a:pt x="29490" y="40439"/>
                      </a:lnTo>
                      <a:lnTo>
                        <a:pt x="30177" y="39388"/>
                      </a:lnTo>
                      <a:lnTo>
                        <a:pt x="30839" y="38350"/>
                      </a:lnTo>
                      <a:lnTo>
                        <a:pt x="31475" y="37338"/>
                      </a:lnTo>
                      <a:lnTo>
                        <a:pt x="32071" y="36352"/>
                      </a:lnTo>
                      <a:lnTo>
                        <a:pt x="33174" y="34471"/>
                      </a:lnTo>
                      <a:lnTo>
                        <a:pt x="34173" y="32772"/>
                      </a:lnTo>
                      <a:lnTo>
                        <a:pt x="35042" y="31293"/>
                      </a:lnTo>
                      <a:lnTo>
                        <a:pt x="35458" y="30592"/>
                      </a:lnTo>
                      <a:lnTo>
                        <a:pt x="35847" y="29866"/>
                      </a:lnTo>
                      <a:lnTo>
                        <a:pt x="36223" y="29113"/>
                      </a:lnTo>
                      <a:lnTo>
                        <a:pt x="36573" y="28335"/>
                      </a:lnTo>
                      <a:lnTo>
                        <a:pt x="36911" y="27543"/>
                      </a:lnTo>
                      <a:lnTo>
                        <a:pt x="37222" y="26726"/>
                      </a:lnTo>
                      <a:lnTo>
                        <a:pt x="37520" y="25896"/>
                      </a:lnTo>
                      <a:lnTo>
                        <a:pt x="37806" y="25065"/>
                      </a:lnTo>
                      <a:lnTo>
                        <a:pt x="38065" y="24209"/>
                      </a:lnTo>
                      <a:lnTo>
                        <a:pt x="38299" y="23340"/>
                      </a:lnTo>
                      <a:lnTo>
                        <a:pt x="38506" y="22471"/>
                      </a:lnTo>
                      <a:lnTo>
                        <a:pt x="38701" y="21588"/>
                      </a:lnTo>
                      <a:lnTo>
                        <a:pt x="38883" y="20706"/>
                      </a:lnTo>
                      <a:lnTo>
                        <a:pt x="39025" y="19824"/>
                      </a:lnTo>
                      <a:lnTo>
                        <a:pt x="39155" y="18929"/>
                      </a:lnTo>
                      <a:lnTo>
                        <a:pt x="39259" y="18047"/>
                      </a:lnTo>
                      <a:lnTo>
                        <a:pt x="39350" y="17151"/>
                      </a:lnTo>
                      <a:lnTo>
                        <a:pt x="39402" y="16269"/>
                      </a:lnTo>
                      <a:lnTo>
                        <a:pt x="39440" y="15400"/>
                      </a:lnTo>
                      <a:lnTo>
                        <a:pt x="39453" y="14531"/>
                      </a:lnTo>
                      <a:lnTo>
                        <a:pt x="39440" y="13661"/>
                      </a:lnTo>
                      <a:lnTo>
                        <a:pt x="39402" y="12818"/>
                      </a:lnTo>
                      <a:lnTo>
                        <a:pt x="39337" y="11975"/>
                      </a:lnTo>
                      <a:lnTo>
                        <a:pt x="39246" y="11158"/>
                      </a:lnTo>
                      <a:lnTo>
                        <a:pt x="39129" y="10353"/>
                      </a:lnTo>
                      <a:lnTo>
                        <a:pt x="38986" y="9562"/>
                      </a:lnTo>
                      <a:lnTo>
                        <a:pt x="38805" y="8796"/>
                      </a:lnTo>
                      <a:lnTo>
                        <a:pt x="38714" y="8420"/>
                      </a:lnTo>
                      <a:lnTo>
                        <a:pt x="38610" y="8057"/>
                      </a:lnTo>
                      <a:lnTo>
                        <a:pt x="38506" y="7694"/>
                      </a:lnTo>
                      <a:lnTo>
                        <a:pt x="38390" y="7330"/>
                      </a:lnTo>
                      <a:lnTo>
                        <a:pt x="38260" y="6980"/>
                      </a:lnTo>
                      <a:lnTo>
                        <a:pt x="38130" y="6643"/>
                      </a:lnTo>
                      <a:lnTo>
                        <a:pt x="38000" y="6305"/>
                      </a:lnTo>
                      <a:lnTo>
                        <a:pt x="37858" y="5968"/>
                      </a:lnTo>
                      <a:lnTo>
                        <a:pt x="37702" y="5644"/>
                      </a:lnTo>
                      <a:lnTo>
                        <a:pt x="37546" y="5332"/>
                      </a:lnTo>
                      <a:lnTo>
                        <a:pt x="37378" y="5021"/>
                      </a:lnTo>
                      <a:lnTo>
                        <a:pt x="37196" y="4723"/>
                      </a:lnTo>
                      <a:lnTo>
                        <a:pt x="37001" y="4437"/>
                      </a:lnTo>
                      <a:lnTo>
                        <a:pt x="36794" y="4165"/>
                      </a:lnTo>
                      <a:lnTo>
                        <a:pt x="36586" y="3892"/>
                      </a:lnTo>
                      <a:lnTo>
                        <a:pt x="36353" y="3633"/>
                      </a:lnTo>
                      <a:lnTo>
                        <a:pt x="36119" y="3386"/>
                      </a:lnTo>
                      <a:lnTo>
                        <a:pt x="35873" y="3153"/>
                      </a:lnTo>
                      <a:lnTo>
                        <a:pt x="35613" y="2919"/>
                      </a:lnTo>
                      <a:lnTo>
                        <a:pt x="35354" y="2699"/>
                      </a:lnTo>
                      <a:lnTo>
                        <a:pt x="35081" y="2491"/>
                      </a:lnTo>
                      <a:lnTo>
                        <a:pt x="34796" y="2284"/>
                      </a:lnTo>
                      <a:lnTo>
                        <a:pt x="34498" y="2089"/>
                      </a:lnTo>
                      <a:lnTo>
                        <a:pt x="34199" y="1907"/>
                      </a:lnTo>
                      <a:lnTo>
                        <a:pt x="33901" y="1739"/>
                      </a:lnTo>
                      <a:lnTo>
                        <a:pt x="33589" y="1570"/>
                      </a:lnTo>
                      <a:lnTo>
                        <a:pt x="33265" y="1414"/>
                      </a:lnTo>
                      <a:lnTo>
                        <a:pt x="32941" y="1259"/>
                      </a:lnTo>
                      <a:lnTo>
                        <a:pt x="32603" y="1129"/>
                      </a:lnTo>
                      <a:lnTo>
                        <a:pt x="32266" y="999"/>
                      </a:lnTo>
                      <a:lnTo>
                        <a:pt x="31929" y="869"/>
                      </a:lnTo>
                      <a:lnTo>
                        <a:pt x="31578" y="753"/>
                      </a:lnTo>
                      <a:lnTo>
                        <a:pt x="31228" y="649"/>
                      </a:lnTo>
                      <a:lnTo>
                        <a:pt x="30878" y="558"/>
                      </a:lnTo>
                      <a:lnTo>
                        <a:pt x="30515" y="467"/>
                      </a:lnTo>
                      <a:lnTo>
                        <a:pt x="30151" y="376"/>
                      </a:lnTo>
                      <a:lnTo>
                        <a:pt x="29788" y="312"/>
                      </a:lnTo>
                      <a:lnTo>
                        <a:pt x="29425" y="247"/>
                      </a:lnTo>
                      <a:lnTo>
                        <a:pt x="29049" y="182"/>
                      </a:lnTo>
                      <a:lnTo>
                        <a:pt x="28685" y="130"/>
                      </a:lnTo>
                      <a:lnTo>
                        <a:pt x="27933" y="52"/>
                      </a:lnTo>
                      <a:lnTo>
                        <a:pt x="27180" y="13"/>
                      </a:lnTo>
                      <a:lnTo>
                        <a:pt x="2644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1561;p27">
                  <a:extLst>
                    <a:ext uri="{FF2B5EF4-FFF2-40B4-BE49-F238E27FC236}">
                      <a16:creationId xmlns:a16="http://schemas.microsoft.com/office/drawing/2014/main" id="{716A4A10-202C-84BA-811B-3D3A66D6EC24}"/>
                    </a:ext>
                  </a:extLst>
                </p:cNvPr>
                <p:cNvSpPr/>
                <p:nvPr/>
              </p:nvSpPr>
              <p:spPr>
                <a:xfrm>
                  <a:off x="2274225" y="4013450"/>
                  <a:ext cx="714550" cy="11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82" h="45343" extrusionOk="0">
                      <a:moveTo>
                        <a:pt x="25247" y="0"/>
                      </a:moveTo>
                      <a:lnTo>
                        <a:pt x="1" y="45343"/>
                      </a:lnTo>
                      <a:lnTo>
                        <a:pt x="3335" y="45343"/>
                      </a:lnTo>
                      <a:lnTo>
                        <a:pt x="28581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1562;p27">
                  <a:extLst>
                    <a:ext uri="{FF2B5EF4-FFF2-40B4-BE49-F238E27FC236}">
                      <a16:creationId xmlns:a16="http://schemas.microsoft.com/office/drawing/2014/main" id="{F1062ACA-350F-514D-149C-D1299662DF4F}"/>
                    </a:ext>
                  </a:extLst>
                </p:cNvPr>
                <p:cNvSpPr/>
                <p:nvPr/>
              </p:nvSpPr>
              <p:spPr>
                <a:xfrm>
                  <a:off x="1214275" y="4013450"/>
                  <a:ext cx="714550" cy="11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82" h="45343" extrusionOk="0">
                      <a:moveTo>
                        <a:pt x="25248" y="0"/>
                      </a:moveTo>
                      <a:lnTo>
                        <a:pt x="1" y="45343"/>
                      </a:lnTo>
                      <a:lnTo>
                        <a:pt x="3335" y="45343"/>
                      </a:lnTo>
                      <a:lnTo>
                        <a:pt x="28582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1563;p27">
                  <a:extLst>
                    <a:ext uri="{FF2B5EF4-FFF2-40B4-BE49-F238E27FC236}">
                      <a16:creationId xmlns:a16="http://schemas.microsoft.com/office/drawing/2014/main" id="{2D3D04DD-20FA-2BD5-A5C1-1D7B1668BA44}"/>
                    </a:ext>
                  </a:extLst>
                </p:cNvPr>
                <p:cNvSpPr/>
                <p:nvPr/>
              </p:nvSpPr>
              <p:spPr>
                <a:xfrm>
                  <a:off x="1288875" y="4125000"/>
                  <a:ext cx="1592225" cy="102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89" h="40881" extrusionOk="0">
                      <a:moveTo>
                        <a:pt x="21290" y="1"/>
                      </a:moveTo>
                      <a:lnTo>
                        <a:pt x="1" y="40881"/>
                      </a:lnTo>
                      <a:lnTo>
                        <a:pt x="42399" y="40881"/>
                      </a:lnTo>
                      <a:lnTo>
                        <a:pt x="6368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1564;p27">
                  <a:extLst>
                    <a:ext uri="{FF2B5EF4-FFF2-40B4-BE49-F238E27FC236}">
                      <a16:creationId xmlns:a16="http://schemas.microsoft.com/office/drawing/2014/main" id="{0DA53EC9-A5E2-1F54-4EB0-CF6D6CBF3782}"/>
                    </a:ext>
                  </a:extLst>
                </p:cNvPr>
                <p:cNvSpPr/>
                <p:nvPr/>
              </p:nvSpPr>
              <p:spPr>
                <a:xfrm>
                  <a:off x="1785775" y="4013450"/>
                  <a:ext cx="1149475" cy="20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79" h="8161" extrusionOk="0">
                      <a:moveTo>
                        <a:pt x="2738" y="0"/>
                      </a:moveTo>
                      <a:lnTo>
                        <a:pt x="0" y="8160"/>
                      </a:lnTo>
                      <a:lnTo>
                        <a:pt x="41931" y="8160"/>
                      </a:lnTo>
                      <a:lnTo>
                        <a:pt x="4597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1565;p27">
                  <a:extLst>
                    <a:ext uri="{FF2B5EF4-FFF2-40B4-BE49-F238E27FC236}">
                      <a16:creationId xmlns:a16="http://schemas.microsoft.com/office/drawing/2014/main" id="{08C79D90-6900-5954-42F5-0FB35190B94B}"/>
                    </a:ext>
                  </a:extLst>
                </p:cNvPr>
                <p:cNvSpPr/>
                <p:nvPr/>
              </p:nvSpPr>
              <p:spPr>
                <a:xfrm>
                  <a:off x="4548825" y="5375675"/>
                  <a:ext cx="289650" cy="9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" h="3958" extrusionOk="0">
                      <a:moveTo>
                        <a:pt x="9795" y="0"/>
                      </a:moveTo>
                      <a:lnTo>
                        <a:pt x="9627" y="13"/>
                      </a:lnTo>
                      <a:lnTo>
                        <a:pt x="9406" y="52"/>
                      </a:lnTo>
                      <a:lnTo>
                        <a:pt x="9160" y="104"/>
                      </a:lnTo>
                      <a:lnTo>
                        <a:pt x="8887" y="182"/>
                      </a:lnTo>
                      <a:lnTo>
                        <a:pt x="8265" y="376"/>
                      </a:lnTo>
                      <a:lnTo>
                        <a:pt x="7551" y="636"/>
                      </a:lnTo>
                      <a:lnTo>
                        <a:pt x="6773" y="934"/>
                      </a:lnTo>
                      <a:lnTo>
                        <a:pt x="5955" y="1272"/>
                      </a:lnTo>
                      <a:lnTo>
                        <a:pt x="5112" y="1622"/>
                      </a:lnTo>
                      <a:lnTo>
                        <a:pt x="4256" y="1985"/>
                      </a:lnTo>
                      <a:lnTo>
                        <a:pt x="2647" y="2712"/>
                      </a:lnTo>
                      <a:lnTo>
                        <a:pt x="1298" y="3347"/>
                      </a:lnTo>
                      <a:lnTo>
                        <a:pt x="0" y="3957"/>
                      </a:lnTo>
                      <a:lnTo>
                        <a:pt x="11586" y="3957"/>
                      </a:lnTo>
                      <a:lnTo>
                        <a:pt x="11586" y="3789"/>
                      </a:lnTo>
                      <a:lnTo>
                        <a:pt x="11547" y="3334"/>
                      </a:lnTo>
                      <a:lnTo>
                        <a:pt x="11521" y="3023"/>
                      </a:lnTo>
                      <a:lnTo>
                        <a:pt x="11469" y="2699"/>
                      </a:lnTo>
                      <a:lnTo>
                        <a:pt x="11417" y="2335"/>
                      </a:lnTo>
                      <a:lnTo>
                        <a:pt x="11326" y="1959"/>
                      </a:lnTo>
                      <a:lnTo>
                        <a:pt x="11235" y="1596"/>
                      </a:lnTo>
                      <a:lnTo>
                        <a:pt x="11119" y="1233"/>
                      </a:lnTo>
                      <a:lnTo>
                        <a:pt x="11041" y="1064"/>
                      </a:lnTo>
                      <a:lnTo>
                        <a:pt x="10963" y="895"/>
                      </a:lnTo>
                      <a:lnTo>
                        <a:pt x="10885" y="740"/>
                      </a:lnTo>
                      <a:lnTo>
                        <a:pt x="10794" y="597"/>
                      </a:lnTo>
                      <a:lnTo>
                        <a:pt x="10704" y="467"/>
                      </a:lnTo>
                      <a:lnTo>
                        <a:pt x="10600" y="351"/>
                      </a:lnTo>
                      <a:lnTo>
                        <a:pt x="10483" y="247"/>
                      </a:lnTo>
                      <a:lnTo>
                        <a:pt x="10366" y="156"/>
                      </a:lnTo>
                      <a:lnTo>
                        <a:pt x="10236" y="91"/>
                      </a:lnTo>
                      <a:lnTo>
                        <a:pt x="10094" y="39"/>
                      </a:lnTo>
                      <a:lnTo>
                        <a:pt x="99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1566;p27">
                  <a:extLst>
                    <a:ext uri="{FF2B5EF4-FFF2-40B4-BE49-F238E27FC236}">
                      <a16:creationId xmlns:a16="http://schemas.microsoft.com/office/drawing/2014/main" id="{F752CBE8-167B-FC07-F5C7-C9931DF7A86A}"/>
                    </a:ext>
                  </a:extLst>
                </p:cNvPr>
                <p:cNvSpPr/>
                <p:nvPr/>
              </p:nvSpPr>
              <p:spPr>
                <a:xfrm>
                  <a:off x="6235375" y="5363675"/>
                  <a:ext cx="183600" cy="11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4" h="4438" extrusionOk="0">
                      <a:moveTo>
                        <a:pt x="2505" y="0"/>
                      </a:moveTo>
                      <a:lnTo>
                        <a:pt x="2427" y="26"/>
                      </a:lnTo>
                      <a:lnTo>
                        <a:pt x="2336" y="65"/>
                      </a:lnTo>
                      <a:lnTo>
                        <a:pt x="2258" y="117"/>
                      </a:lnTo>
                      <a:lnTo>
                        <a:pt x="2168" y="208"/>
                      </a:lnTo>
                      <a:lnTo>
                        <a:pt x="2064" y="299"/>
                      </a:lnTo>
                      <a:lnTo>
                        <a:pt x="1973" y="428"/>
                      </a:lnTo>
                      <a:lnTo>
                        <a:pt x="1765" y="701"/>
                      </a:lnTo>
                      <a:lnTo>
                        <a:pt x="1558" y="1038"/>
                      </a:lnTo>
                      <a:lnTo>
                        <a:pt x="1350" y="1414"/>
                      </a:lnTo>
                      <a:lnTo>
                        <a:pt x="1143" y="1817"/>
                      </a:lnTo>
                      <a:lnTo>
                        <a:pt x="948" y="2232"/>
                      </a:lnTo>
                      <a:lnTo>
                        <a:pt x="572" y="3036"/>
                      </a:lnTo>
                      <a:lnTo>
                        <a:pt x="273" y="3750"/>
                      </a:lnTo>
                      <a:lnTo>
                        <a:pt x="1" y="4437"/>
                      </a:lnTo>
                      <a:lnTo>
                        <a:pt x="7344" y="4437"/>
                      </a:lnTo>
                      <a:lnTo>
                        <a:pt x="6708" y="3737"/>
                      </a:lnTo>
                      <a:lnTo>
                        <a:pt x="6034" y="3023"/>
                      </a:lnTo>
                      <a:lnTo>
                        <a:pt x="5229" y="2219"/>
                      </a:lnTo>
                      <a:lnTo>
                        <a:pt x="4814" y="1804"/>
                      </a:lnTo>
                      <a:lnTo>
                        <a:pt x="4399" y="1401"/>
                      </a:lnTo>
                      <a:lnTo>
                        <a:pt x="3997" y="1025"/>
                      </a:lnTo>
                      <a:lnTo>
                        <a:pt x="3608" y="688"/>
                      </a:lnTo>
                      <a:lnTo>
                        <a:pt x="3257" y="402"/>
                      </a:lnTo>
                      <a:lnTo>
                        <a:pt x="3102" y="286"/>
                      </a:lnTo>
                      <a:lnTo>
                        <a:pt x="2946" y="195"/>
                      </a:lnTo>
                      <a:lnTo>
                        <a:pt x="2816" y="117"/>
                      </a:lnTo>
                      <a:lnTo>
                        <a:pt x="2699" y="52"/>
                      </a:lnTo>
                      <a:lnTo>
                        <a:pt x="2596" y="13"/>
                      </a:lnTo>
                      <a:lnTo>
                        <a:pt x="250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1567;p27">
                  <a:extLst>
                    <a:ext uri="{FF2B5EF4-FFF2-40B4-BE49-F238E27FC236}">
                      <a16:creationId xmlns:a16="http://schemas.microsoft.com/office/drawing/2014/main" id="{E1F8E406-8E41-1566-46B5-B4E77AE639CD}"/>
                    </a:ext>
                  </a:extLst>
                </p:cNvPr>
                <p:cNvSpPr/>
                <p:nvPr/>
              </p:nvSpPr>
              <p:spPr>
                <a:xfrm>
                  <a:off x="2323200" y="5222575"/>
                  <a:ext cx="254300" cy="2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2" h="10172" extrusionOk="0">
                      <a:moveTo>
                        <a:pt x="4827" y="1"/>
                      </a:moveTo>
                      <a:lnTo>
                        <a:pt x="4567" y="27"/>
                      </a:lnTo>
                      <a:lnTo>
                        <a:pt x="4308" y="53"/>
                      </a:lnTo>
                      <a:lnTo>
                        <a:pt x="4061" y="104"/>
                      </a:lnTo>
                      <a:lnTo>
                        <a:pt x="3815" y="156"/>
                      </a:lnTo>
                      <a:lnTo>
                        <a:pt x="3568" y="221"/>
                      </a:lnTo>
                      <a:lnTo>
                        <a:pt x="3335" y="312"/>
                      </a:lnTo>
                      <a:lnTo>
                        <a:pt x="3101" y="403"/>
                      </a:lnTo>
                      <a:lnTo>
                        <a:pt x="2881" y="494"/>
                      </a:lnTo>
                      <a:lnTo>
                        <a:pt x="2660" y="610"/>
                      </a:lnTo>
                      <a:lnTo>
                        <a:pt x="2453" y="740"/>
                      </a:lnTo>
                      <a:lnTo>
                        <a:pt x="2245" y="870"/>
                      </a:lnTo>
                      <a:lnTo>
                        <a:pt x="2037" y="1013"/>
                      </a:lnTo>
                      <a:lnTo>
                        <a:pt x="1843" y="1155"/>
                      </a:lnTo>
                      <a:lnTo>
                        <a:pt x="1661" y="1324"/>
                      </a:lnTo>
                      <a:lnTo>
                        <a:pt x="1493" y="1493"/>
                      </a:lnTo>
                      <a:lnTo>
                        <a:pt x="1324" y="1661"/>
                      </a:lnTo>
                      <a:lnTo>
                        <a:pt x="1155" y="1843"/>
                      </a:lnTo>
                      <a:lnTo>
                        <a:pt x="1013" y="2038"/>
                      </a:lnTo>
                      <a:lnTo>
                        <a:pt x="870" y="2245"/>
                      </a:lnTo>
                      <a:lnTo>
                        <a:pt x="740" y="2453"/>
                      </a:lnTo>
                      <a:lnTo>
                        <a:pt x="610" y="2660"/>
                      </a:lnTo>
                      <a:lnTo>
                        <a:pt x="494" y="2881"/>
                      </a:lnTo>
                      <a:lnTo>
                        <a:pt x="403" y="3101"/>
                      </a:lnTo>
                      <a:lnTo>
                        <a:pt x="312" y="3335"/>
                      </a:lnTo>
                      <a:lnTo>
                        <a:pt x="221" y="3568"/>
                      </a:lnTo>
                      <a:lnTo>
                        <a:pt x="156" y="3815"/>
                      </a:lnTo>
                      <a:lnTo>
                        <a:pt x="104" y="4061"/>
                      </a:lnTo>
                      <a:lnTo>
                        <a:pt x="52" y="4308"/>
                      </a:lnTo>
                      <a:lnTo>
                        <a:pt x="27" y="4567"/>
                      </a:lnTo>
                      <a:lnTo>
                        <a:pt x="1" y="4827"/>
                      </a:lnTo>
                      <a:lnTo>
                        <a:pt x="1" y="5086"/>
                      </a:lnTo>
                      <a:lnTo>
                        <a:pt x="1" y="5346"/>
                      </a:lnTo>
                      <a:lnTo>
                        <a:pt x="27" y="5605"/>
                      </a:lnTo>
                      <a:lnTo>
                        <a:pt x="52" y="5865"/>
                      </a:lnTo>
                      <a:lnTo>
                        <a:pt x="104" y="6111"/>
                      </a:lnTo>
                      <a:lnTo>
                        <a:pt x="156" y="6358"/>
                      </a:lnTo>
                      <a:lnTo>
                        <a:pt x="221" y="6604"/>
                      </a:lnTo>
                      <a:lnTo>
                        <a:pt x="312" y="6838"/>
                      </a:lnTo>
                      <a:lnTo>
                        <a:pt x="403" y="7071"/>
                      </a:lnTo>
                      <a:lnTo>
                        <a:pt x="494" y="7292"/>
                      </a:lnTo>
                      <a:lnTo>
                        <a:pt x="610" y="7512"/>
                      </a:lnTo>
                      <a:lnTo>
                        <a:pt x="740" y="7720"/>
                      </a:lnTo>
                      <a:lnTo>
                        <a:pt x="870" y="7928"/>
                      </a:lnTo>
                      <a:lnTo>
                        <a:pt x="1013" y="8135"/>
                      </a:lnTo>
                      <a:lnTo>
                        <a:pt x="1155" y="8317"/>
                      </a:lnTo>
                      <a:lnTo>
                        <a:pt x="1324" y="8511"/>
                      </a:lnTo>
                      <a:lnTo>
                        <a:pt x="1493" y="8680"/>
                      </a:lnTo>
                      <a:lnTo>
                        <a:pt x="1661" y="8849"/>
                      </a:lnTo>
                      <a:lnTo>
                        <a:pt x="1843" y="9017"/>
                      </a:lnTo>
                      <a:lnTo>
                        <a:pt x="2037" y="9160"/>
                      </a:lnTo>
                      <a:lnTo>
                        <a:pt x="2245" y="9303"/>
                      </a:lnTo>
                      <a:lnTo>
                        <a:pt x="2453" y="9433"/>
                      </a:lnTo>
                      <a:lnTo>
                        <a:pt x="2660" y="9562"/>
                      </a:lnTo>
                      <a:lnTo>
                        <a:pt x="2881" y="9666"/>
                      </a:lnTo>
                      <a:lnTo>
                        <a:pt x="3101" y="9770"/>
                      </a:lnTo>
                      <a:lnTo>
                        <a:pt x="3335" y="9861"/>
                      </a:lnTo>
                      <a:lnTo>
                        <a:pt x="3568" y="9938"/>
                      </a:lnTo>
                      <a:lnTo>
                        <a:pt x="3815" y="10016"/>
                      </a:lnTo>
                      <a:lnTo>
                        <a:pt x="4061" y="10068"/>
                      </a:lnTo>
                      <a:lnTo>
                        <a:pt x="4308" y="10120"/>
                      </a:lnTo>
                      <a:lnTo>
                        <a:pt x="4567" y="10146"/>
                      </a:lnTo>
                      <a:lnTo>
                        <a:pt x="4827" y="10172"/>
                      </a:lnTo>
                      <a:lnTo>
                        <a:pt x="5346" y="10172"/>
                      </a:lnTo>
                      <a:lnTo>
                        <a:pt x="5605" y="10146"/>
                      </a:lnTo>
                      <a:lnTo>
                        <a:pt x="5865" y="10120"/>
                      </a:lnTo>
                      <a:lnTo>
                        <a:pt x="6111" y="10068"/>
                      </a:lnTo>
                      <a:lnTo>
                        <a:pt x="6358" y="10016"/>
                      </a:lnTo>
                      <a:lnTo>
                        <a:pt x="6604" y="9938"/>
                      </a:lnTo>
                      <a:lnTo>
                        <a:pt x="6838" y="9861"/>
                      </a:lnTo>
                      <a:lnTo>
                        <a:pt x="7071" y="9770"/>
                      </a:lnTo>
                      <a:lnTo>
                        <a:pt x="7292" y="9666"/>
                      </a:lnTo>
                      <a:lnTo>
                        <a:pt x="7512" y="9562"/>
                      </a:lnTo>
                      <a:lnTo>
                        <a:pt x="7720" y="9433"/>
                      </a:lnTo>
                      <a:lnTo>
                        <a:pt x="7927" y="9303"/>
                      </a:lnTo>
                      <a:lnTo>
                        <a:pt x="8135" y="9160"/>
                      </a:lnTo>
                      <a:lnTo>
                        <a:pt x="8317" y="9017"/>
                      </a:lnTo>
                      <a:lnTo>
                        <a:pt x="8511" y="8849"/>
                      </a:lnTo>
                      <a:lnTo>
                        <a:pt x="8680" y="8680"/>
                      </a:lnTo>
                      <a:lnTo>
                        <a:pt x="8849" y="8511"/>
                      </a:lnTo>
                      <a:lnTo>
                        <a:pt x="9017" y="8317"/>
                      </a:lnTo>
                      <a:lnTo>
                        <a:pt x="9160" y="8135"/>
                      </a:lnTo>
                      <a:lnTo>
                        <a:pt x="9303" y="7928"/>
                      </a:lnTo>
                      <a:lnTo>
                        <a:pt x="9432" y="7720"/>
                      </a:lnTo>
                      <a:lnTo>
                        <a:pt x="9562" y="7512"/>
                      </a:lnTo>
                      <a:lnTo>
                        <a:pt x="9666" y="7292"/>
                      </a:lnTo>
                      <a:lnTo>
                        <a:pt x="9770" y="7071"/>
                      </a:lnTo>
                      <a:lnTo>
                        <a:pt x="9861" y="6838"/>
                      </a:lnTo>
                      <a:lnTo>
                        <a:pt x="9938" y="6604"/>
                      </a:lnTo>
                      <a:lnTo>
                        <a:pt x="10016" y="6358"/>
                      </a:lnTo>
                      <a:lnTo>
                        <a:pt x="10068" y="6111"/>
                      </a:lnTo>
                      <a:lnTo>
                        <a:pt x="10120" y="5865"/>
                      </a:lnTo>
                      <a:lnTo>
                        <a:pt x="10146" y="5605"/>
                      </a:lnTo>
                      <a:lnTo>
                        <a:pt x="10172" y="5346"/>
                      </a:lnTo>
                      <a:lnTo>
                        <a:pt x="10172" y="5086"/>
                      </a:lnTo>
                      <a:lnTo>
                        <a:pt x="10172" y="4827"/>
                      </a:lnTo>
                      <a:lnTo>
                        <a:pt x="10146" y="4567"/>
                      </a:lnTo>
                      <a:lnTo>
                        <a:pt x="10120" y="4308"/>
                      </a:lnTo>
                      <a:lnTo>
                        <a:pt x="10068" y="4061"/>
                      </a:lnTo>
                      <a:lnTo>
                        <a:pt x="10016" y="3815"/>
                      </a:lnTo>
                      <a:lnTo>
                        <a:pt x="9938" y="3568"/>
                      </a:lnTo>
                      <a:lnTo>
                        <a:pt x="9861" y="3335"/>
                      </a:lnTo>
                      <a:lnTo>
                        <a:pt x="9770" y="3101"/>
                      </a:lnTo>
                      <a:lnTo>
                        <a:pt x="9666" y="2881"/>
                      </a:lnTo>
                      <a:lnTo>
                        <a:pt x="9562" y="2660"/>
                      </a:lnTo>
                      <a:lnTo>
                        <a:pt x="9432" y="2453"/>
                      </a:lnTo>
                      <a:lnTo>
                        <a:pt x="9303" y="2245"/>
                      </a:lnTo>
                      <a:lnTo>
                        <a:pt x="9160" y="2038"/>
                      </a:lnTo>
                      <a:lnTo>
                        <a:pt x="9017" y="1843"/>
                      </a:lnTo>
                      <a:lnTo>
                        <a:pt x="8849" y="1661"/>
                      </a:lnTo>
                      <a:lnTo>
                        <a:pt x="8680" y="1493"/>
                      </a:lnTo>
                      <a:lnTo>
                        <a:pt x="8511" y="1324"/>
                      </a:lnTo>
                      <a:lnTo>
                        <a:pt x="8317" y="1155"/>
                      </a:lnTo>
                      <a:lnTo>
                        <a:pt x="8135" y="1013"/>
                      </a:lnTo>
                      <a:lnTo>
                        <a:pt x="7927" y="870"/>
                      </a:lnTo>
                      <a:lnTo>
                        <a:pt x="7720" y="740"/>
                      </a:lnTo>
                      <a:lnTo>
                        <a:pt x="7512" y="610"/>
                      </a:lnTo>
                      <a:lnTo>
                        <a:pt x="7292" y="494"/>
                      </a:lnTo>
                      <a:lnTo>
                        <a:pt x="7071" y="403"/>
                      </a:lnTo>
                      <a:lnTo>
                        <a:pt x="6838" y="312"/>
                      </a:lnTo>
                      <a:lnTo>
                        <a:pt x="6604" y="221"/>
                      </a:lnTo>
                      <a:lnTo>
                        <a:pt x="6358" y="156"/>
                      </a:lnTo>
                      <a:lnTo>
                        <a:pt x="6111" y="104"/>
                      </a:lnTo>
                      <a:lnTo>
                        <a:pt x="5865" y="53"/>
                      </a:lnTo>
                      <a:lnTo>
                        <a:pt x="5605" y="27"/>
                      </a:lnTo>
                      <a:lnTo>
                        <a:pt x="534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1568;p27">
                  <a:extLst>
                    <a:ext uri="{FF2B5EF4-FFF2-40B4-BE49-F238E27FC236}">
                      <a16:creationId xmlns:a16="http://schemas.microsoft.com/office/drawing/2014/main" id="{FC9D539C-638C-87A7-E7F4-FA2F93457D73}"/>
                    </a:ext>
                  </a:extLst>
                </p:cNvPr>
                <p:cNvSpPr/>
                <p:nvPr/>
              </p:nvSpPr>
              <p:spPr>
                <a:xfrm>
                  <a:off x="2449700" y="5222575"/>
                  <a:ext cx="38625" cy="2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10172" extrusionOk="0">
                      <a:moveTo>
                        <a:pt x="0" y="1"/>
                      </a:moveTo>
                      <a:lnTo>
                        <a:pt x="0" y="10172"/>
                      </a:lnTo>
                      <a:lnTo>
                        <a:pt x="1544" y="10172"/>
                      </a:lnTo>
                      <a:lnTo>
                        <a:pt x="1544" y="1"/>
                      </a:lnTo>
                      <a:close/>
                    </a:path>
                  </a:pathLst>
                </a:custGeom>
                <a:solidFill>
                  <a:srgbClr val="4C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1569;p27">
                  <a:extLst>
                    <a:ext uri="{FF2B5EF4-FFF2-40B4-BE49-F238E27FC236}">
                      <a16:creationId xmlns:a16="http://schemas.microsoft.com/office/drawing/2014/main" id="{17A48439-887F-89E3-5894-680F7F996CA4}"/>
                    </a:ext>
                  </a:extLst>
                </p:cNvPr>
                <p:cNvSpPr/>
                <p:nvPr/>
              </p:nvSpPr>
              <p:spPr>
                <a:xfrm>
                  <a:off x="2361150" y="5222575"/>
                  <a:ext cx="254300" cy="2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2" h="10172" extrusionOk="0">
                      <a:moveTo>
                        <a:pt x="4827" y="1"/>
                      </a:moveTo>
                      <a:lnTo>
                        <a:pt x="4567" y="27"/>
                      </a:lnTo>
                      <a:lnTo>
                        <a:pt x="4321" y="53"/>
                      </a:lnTo>
                      <a:lnTo>
                        <a:pt x="4061" y="104"/>
                      </a:lnTo>
                      <a:lnTo>
                        <a:pt x="3815" y="156"/>
                      </a:lnTo>
                      <a:lnTo>
                        <a:pt x="3581" y="221"/>
                      </a:lnTo>
                      <a:lnTo>
                        <a:pt x="3335" y="312"/>
                      </a:lnTo>
                      <a:lnTo>
                        <a:pt x="3114" y="403"/>
                      </a:lnTo>
                      <a:lnTo>
                        <a:pt x="2881" y="494"/>
                      </a:lnTo>
                      <a:lnTo>
                        <a:pt x="2660" y="610"/>
                      </a:lnTo>
                      <a:lnTo>
                        <a:pt x="2453" y="740"/>
                      </a:lnTo>
                      <a:lnTo>
                        <a:pt x="2245" y="870"/>
                      </a:lnTo>
                      <a:lnTo>
                        <a:pt x="2050" y="1013"/>
                      </a:lnTo>
                      <a:lnTo>
                        <a:pt x="1856" y="1155"/>
                      </a:lnTo>
                      <a:lnTo>
                        <a:pt x="1674" y="1324"/>
                      </a:lnTo>
                      <a:lnTo>
                        <a:pt x="1492" y="1493"/>
                      </a:lnTo>
                      <a:lnTo>
                        <a:pt x="1324" y="1661"/>
                      </a:lnTo>
                      <a:lnTo>
                        <a:pt x="1168" y="1843"/>
                      </a:lnTo>
                      <a:lnTo>
                        <a:pt x="1012" y="2038"/>
                      </a:lnTo>
                      <a:lnTo>
                        <a:pt x="870" y="2245"/>
                      </a:lnTo>
                      <a:lnTo>
                        <a:pt x="740" y="2453"/>
                      </a:lnTo>
                      <a:lnTo>
                        <a:pt x="610" y="2660"/>
                      </a:lnTo>
                      <a:lnTo>
                        <a:pt x="506" y="2881"/>
                      </a:lnTo>
                      <a:lnTo>
                        <a:pt x="403" y="3101"/>
                      </a:lnTo>
                      <a:lnTo>
                        <a:pt x="312" y="3335"/>
                      </a:lnTo>
                      <a:lnTo>
                        <a:pt x="234" y="3568"/>
                      </a:lnTo>
                      <a:lnTo>
                        <a:pt x="169" y="3815"/>
                      </a:lnTo>
                      <a:lnTo>
                        <a:pt x="104" y="4061"/>
                      </a:lnTo>
                      <a:lnTo>
                        <a:pt x="65" y="4308"/>
                      </a:lnTo>
                      <a:lnTo>
                        <a:pt x="26" y="4567"/>
                      </a:lnTo>
                      <a:lnTo>
                        <a:pt x="13" y="4827"/>
                      </a:lnTo>
                      <a:lnTo>
                        <a:pt x="1" y="5086"/>
                      </a:lnTo>
                      <a:lnTo>
                        <a:pt x="13" y="5346"/>
                      </a:lnTo>
                      <a:lnTo>
                        <a:pt x="26" y="5605"/>
                      </a:lnTo>
                      <a:lnTo>
                        <a:pt x="65" y="5865"/>
                      </a:lnTo>
                      <a:lnTo>
                        <a:pt x="104" y="6111"/>
                      </a:lnTo>
                      <a:lnTo>
                        <a:pt x="169" y="6358"/>
                      </a:lnTo>
                      <a:lnTo>
                        <a:pt x="234" y="6604"/>
                      </a:lnTo>
                      <a:lnTo>
                        <a:pt x="312" y="6838"/>
                      </a:lnTo>
                      <a:lnTo>
                        <a:pt x="403" y="7071"/>
                      </a:lnTo>
                      <a:lnTo>
                        <a:pt x="506" y="7292"/>
                      </a:lnTo>
                      <a:lnTo>
                        <a:pt x="610" y="7512"/>
                      </a:lnTo>
                      <a:lnTo>
                        <a:pt x="740" y="7720"/>
                      </a:lnTo>
                      <a:lnTo>
                        <a:pt x="870" y="7928"/>
                      </a:lnTo>
                      <a:lnTo>
                        <a:pt x="1012" y="8135"/>
                      </a:lnTo>
                      <a:lnTo>
                        <a:pt x="1168" y="8317"/>
                      </a:lnTo>
                      <a:lnTo>
                        <a:pt x="1324" y="8511"/>
                      </a:lnTo>
                      <a:lnTo>
                        <a:pt x="1492" y="8680"/>
                      </a:lnTo>
                      <a:lnTo>
                        <a:pt x="1674" y="8849"/>
                      </a:lnTo>
                      <a:lnTo>
                        <a:pt x="1856" y="9017"/>
                      </a:lnTo>
                      <a:lnTo>
                        <a:pt x="2050" y="9160"/>
                      </a:lnTo>
                      <a:lnTo>
                        <a:pt x="2245" y="9303"/>
                      </a:lnTo>
                      <a:lnTo>
                        <a:pt x="2453" y="9433"/>
                      </a:lnTo>
                      <a:lnTo>
                        <a:pt x="2660" y="9562"/>
                      </a:lnTo>
                      <a:lnTo>
                        <a:pt x="2881" y="9666"/>
                      </a:lnTo>
                      <a:lnTo>
                        <a:pt x="3114" y="9770"/>
                      </a:lnTo>
                      <a:lnTo>
                        <a:pt x="3335" y="9861"/>
                      </a:lnTo>
                      <a:lnTo>
                        <a:pt x="3581" y="9938"/>
                      </a:lnTo>
                      <a:lnTo>
                        <a:pt x="3815" y="10016"/>
                      </a:lnTo>
                      <a:lnTo>
                        <a:pt x="4061" y="10068"/>
                      </a:lnTo>
                      <a:lnTo>
                        <a:pt x="4321" y="10120"/>
                      </a:lnTo>
                      <a:lnTo>
                        <a:pt x="4567" y="10146"/>
                      </a:lnTo>
                      <a:lnTo>
                        <a:pt x="4827" y="10172"/>
                      </a:lnTo>
                      <a:lnTo>
                        <a:pt x="5359" y="10172"/>
                      </a:lnTo>
                      <a:lnTo>
                        <a:pt x="5605" y="10146"/>
                      </a:lnTo>
                      <a:lnTo>
                        <a:pt x="5865" y="10120"/>
                      </a:lnTo>
                      <a:lnTo>
                        <a:pt x="6111" y="10068"/>
                      </a:lnTo>
                      <a:lnTo>
                        <a:pt x="6358" y="10016"/>
                      </a:lnTo>
                      <a:lnTo>
                        <a:pt x="6604" y="9938"/>
                      </a:lnTo>
                      <a:lnTo>
                        <a:pt x="6838" y="9861"/>
                      </a:lnTo>
                      <a:lnTo>
                        <a:pt x="7071" y="9770"/>
                      </a:lnTo>
                      <a:lnTo>
                        <a:pt x="7292" y="9666"/>
                      </a:lnTo>
                      <a:lnTo>
                        <a:pt x="7512" y="9562"/>
                      </a:lnTo>
                      <a:lnTo>
                        <a:pt x="7733" y="9433"/>
                      </a:lnTo>
                      <a:lnTo>
                        <a:pt x="7940" y="9303"/>
                      </a:lnTo>
                      <a:lnTo>
                        <a:pt x="8135" y="9160"/>
                      </a:lnTo>
                      <a:lnTo>
                        <a:pt x="8330" y="9017"/>
                      </a:lnTo>
                      <a:lnTo>
                        <a:pt x="8511" y="8849"/>
                      </a:lnTo>
                      <a:lnTo>
                        <a:pt x="8693" y="8680"/>
                      </a:lnTo>
                      <a:lnTo>
                        <a:pt x="8861" y="8511"/>
                      </a:lnTo>
                      <a:lnTo>
                        <a:pt x="9017" y="8317"/>
                      </a:lnTo>
                      <a:lnTo>
                        <a:pt x="9173" y="8135"/>
                      </a:lnTo>
                      <a:lnTo>
                        <a:pt x="9316" y="7928"/>
                      </a:lnTo>
                      <a:lnTo>
                        <a:pt x="9445" y="7720"/>
                      </a:lnTo>
                      <a:lnTo>
                        <a:pt x="9562" y="7512"/>
                      </a:lnTo>
                      <a:lnTo>
                        <a:pt x="9679" y="7292"/>
                      </a:lnTo>
                      <a:lnTo>
                        <a:pt x="9783" y="7071"/>
                      </a:lnTo>
                      <a:lnTo>
                        <a:pt x="9873" y="6838"/>
                      </a:lnTo>
                      <a:lnTo>
                        <a:pt x="9951" y="6604"/>
                      </a:lnTo>
                      <a:lnTo>
                        <a:pt x="10016" y="6358"/>
                      </a:lnTo>
                      <a:lnTo>
                        <a:pt x="10081" y="6111"/>
                      </a:lnTo>
                      <a:lnTo>
                        <a:pt x="10120" y="5865"/>
                      </a:lnTo>
                      <a:lnTo>
                        <a:pt x="10146" y="5605"/>
                      </a:lnTo>
                      <a:lnTo>
                        <a:pt x="10172" y="5346"/>
                      </a:lnTo>
                      <a:lnTo>
                        <a:pt x="10172" y="5086"/>
                      </a:lnTo>
                      <a:lnTo>
                        <a:pt x="10172" y="4827"/>
                      </a:lnTo>
                      <a:lnTo>
                        <a:pt x="10146" y="4567"/>
                      </a:lnTo>
                      <a:lnTo>
                        <a:pt x="10120" y="4308"/>
                      </a:lnTo>
                      <a:lnTo>
                        <a:pt x="10081" y="4061"/>
                      </a:lnTo>
                      <a:lnTo>
                        <a:pt x="10016" y="3815"/>
                      </a:lnTo>
                      <a:lnTo>
                        <a:pt x="9951" y="3568"/>
                      </a:lnTo>
                      <a:lnTo>
                        <a:pt x="9873" y="3335"/>
                      </a:lnTo>
                      <a:lnTo>
                        <a:pt x="9783" y="3101"/>
                      </a:lnTo>
                      <a:lnTo>
                        <a:pt x="9679" y="2881"/>
                      </a:lnTo>
                      <a:lnTo>
                        <a:pt x="9562" y="2660"/>
                      </a:lnTo>
                      <a:lnTo>
                        <a:pt x="9445" y="2453"/>
                      </a:lnTo>
                      <a:lnTo>
                        <a:pt x="9316" y="2245"/>
                      </a:lnTo>
                      <a:lnTo>
                        <a:pt x="9173" y="2038"/>
                      </a:lnTo>
                      <a:lnTo>
                        <a:pt x="9017" y="1843"/>
                      </a:lnTo>
                      <a:lnTo>
                        <a:pt x="8861" y="1661"/>
                      </a:lnTo>
                      <a:lnTo>
                        <a:pt x="8693" y="1493"/>
                      </a:lnTo>
                      <a:lnTo>
                        <a:pt x="8511" y="1324"/>
                      </a:lnTo>
                      <a:lnTo>
                        <a:pt x="8330" y="1155"/>
                      </a:lnTo>
                      <a:lnTo>
                        <a:pt x="8135" y="1013"/>
                      </a:lnTo>
                      <a:lnTo>
                        <a:pt x="7940" y="870"/>
                      </a:lnTo>
                      <a:lnTo>
                        <a:pt x="7733" y="740"/>
                      </a:lnTo>
                      <a:lnTo>
                        <a:pt x="7512" y="610"/>
                      </a:lnTo>
                      <a:lnTo>
                        <a:pt x="7292" y="494"/>
                      </a:lnTo>
                      <a:lnTo>
                        <a:pt x="7071" y="403"/>
                      </a:lnTo>
                      <a:lnTo>
                        <a:pt x="6838" y="312"/>
                      </a:lnTo>
                      <a:lnTo>
                        <a:pt x="6604" y="221"/>
                      </a:lnTo>
                      <a:lnTo>
                        <a:pt x="6358" y="156"/>
                      </a:lnTo>
                      <a:lnTo>
                        <a:pt x="6111" y="104"/>
                      </a:lnTo>
                      <a:lnTo>
                        <a:pt x="5865" y="53"/>
                      </a:lnTo>
                      <a:lnTo>
                        <a:pt x="5605" y="27"/>
                      </a:lnTo>
                      <a:lnTo>
                        <a:pt x="535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1570;p27">
                  <a:extLst>
                    <a:ext uri="{FF2B5EF4-FFF2-40B4-BE49-F238E27FC236}">
                      <a16:creationId xmlns:a16="http://schemas.microsoft.com/office/drawing/2014/main" id="{159F1DE0-4B36-E153-9090-5C599C338F23}"/>
                    </a:ext>
                  </a:extLst>
                </p:cNvPr>
                <p:cNvSpPr/>
                <p:nvPr/>
              </p:nvSpPr>
              <p:spPr>
                <a:xfrm>
                  <a:off x="2433475" y="5277400"/>
                  <a:ext cx="144350" cy="14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4" h="5787" extrusionOk="0">
                      <a:moveTo>
                        <a:pt x="2894" y="0"/>
                      </a:moveTo>
                      <a:lnTo>
                        <a:pt x="2595" y="13"/>
                      </a:lnTo>
                      <a:lnTo>
                        <a:pt x="2310" y="65"/>
                      </a:lnTo>
                      <a:lnTo>
                        <a:pt x="2024" y="130"/>
                      </a:lnTo>
                      <a:lnTo>
                        <a:pt x="1765" y="234"/>
                      </a:lnTo>
                      <a:lnTo>
                        <a:pt x="1506" y="351"/>
                      </a:lnTo>
                      <a:lnTo>
                        <a:pt x="1272" y="493"/>
                      </a:lnTo>
                      <a:lnTo>
                        <a:pt x="1051" y="662"/>
                      </a:lnTo>
                      <a:lnTo>
                        <a:pt x="844" y="844"/>
                      </a:lnTo>
                      <a:lnTo>
                        <a:pt x="662" y="1051"/>
                      </a:lnTo>
                      <a:lnTo>
                        <a:pt x="494" y="1272"/>
                      </a:lnTo>
                      <a:lnTo>
                        <a:pt x="351" y="1518"/>
                      </a:lnTo>
                      <a:lnTo>
                        <a:pt x="221" y="1765"/>
                      </a:lnTo>
                      <a:lnTo>
                        <a:pt x="130" y="2037"/>
                      </a:lnTo>
                      <a:lnTo>
                        <a:pt x="53" y="2310"/>
                      </a:lnTo>
                      <a:lnTo>
                        <a:pt x="14" y="2595"/>
                      </a:lnTo>
                      <a:lnTo>
                        <a:pt x="1" y="2893"/>
                      </a:lnTo>
                      <a:lnTo>
                        <a:pt x="14" y="3192"/>
                      </a:lnTo>
                      <a:lnTo>
                        <a:pt x="53" y="3477"/>
                      </a:lnTo>
                      <a:lnTo>
                        <a:pt x="130" y="3750"/>
                      </a:lnTo>
                      <a:lnTo>
                        <a:pt x="221" y="4022"/>
                      </a:lnTo>
                      <a:lnTo>
                        <a:pt x="351" y="4269"/>
                      </a:lnTo>
                      <a:lnTo>
                        <a:pt x="494" y="4502"/>
                      </a:lnTo>
                      <a:lnTo>
                        <a:pt x="662" y="4736"/>
                      </a:lnTo>
                      <a:lnTo>
                        <a:pt x="844" y="4930"/>
                      </a:lnTo>
                      <a:lnTo>
                        <a:pt x="1051" y="5125"/>
                      </a:lnTo>
                      <a:lnTo>
                        <a:pt x="1272" y="5293"/>
                      </a:lnTo>
                      <a:lnTo>
                        <a:pt x="1506" y="5436"/>
                      </a:lnTo>
                      <a:lnTo>
                        <a:pt x="1765" y="5553"/>
                      </a:lnTo>
                      <a:lnTo>
                        <a:pt x="2024" y="5657"/>
                      </a:lnTo>
                      <a:lnTo>
                        <a:pt x="2310" y="5722"/>
                      </a:lnTo>
                      <a:lnTo>
                        <a:pt x="2595" y="5761"/>
                      </a:lnTo>
                      <a:lnTo>
                        <a:pt x="2894" y="5786"/>
                      </a:lnTo>
                      <a:lnTo>
                        <a:pt x="3179" y="5761"/>
                      </a:lnTo>
                      <a:lnTo>
                        <a:pt x="3465" y="5722"/>
                      </a:lnTo>
                      <a:lnTo>
                        <a:pt x="3750" y="5657"/>
                      </a:lnTo>
                      <a:lnTo>
                        <a:pt x="4009" y="5553"/>
                      </a:lnTo>
                      <a:lnTo>
                        <a:pt x="4269" y="5436"/>
                      </a:lnTo>
                      <a:lnTo>
                        <a:pt x="4502" y="5293"/>
                      </a:lnTo>
                      <a:lnTo>
                        <a:pt x="4723" y="5125"/>
                      </a:lnTo>
                      <a:lnTo>
                        <a:pt x="4931" y="4930"/>
                      </a:lnTo>
                      <a:lnTo>
                        <a:pt x="5112" y="4736"/>
                      </a:lnTo>
                      <a:lnTo>
                        <a:pt x="5281" y="4502"/>
                      </a:lnTo>
                      <a:lnTo>
                        <a:pt x="5424" y="4269"/>
                      </a:lnTo>
                      <a:lnTo>
                        <a:pt x="5553" y="4022"/>
                      </a:lnTo>
                      <a:lnTo>
                        <a:pt x="5644" y="3750"/>
                      </a:lnTo>
                      <a:lnTo>
                        <a:pt x="5722" y="3477"/>
                      </a:lnTo>
                      <a:lnTo>
                        <a:pt x="5761" y="3192"/>
                      </a:lnTo>
                      <a:lnTo>
                        <a:pt x="5774" y="2893"/>
                      </a:lnTo>
                      <a:lnTo>
                        <a:pt x="5761" y="2595"/>
                      </a:lnTo>
                      <a:lnTo>
                        <a:pt x="5722" y="2310"/>
                      </a:lnTo>
                      <a:lnTo>
                        <a:pt x="5644" y="2037"/>
                      </a:lnTo>
                      <a:lnTo>
                        <a:pt x="5553" y="1765"/>
                      </a:lnTo>
                      <a:lnTo>
                        <a:pt x="5424" y="1518"/>
                      </a:lnTo>
                      <a:lnTo>
                        <a:pt x="5281" y="1272"/>
                      </a:lnTo>
                      <a:lnTo>
                        <a:pt x="5112" y="1051"/>
                      </a:lnTo>
                      <a:lnTo>
                        <a:pt x="4931" y="844"/>
                      </a:lnTo>
                      <a:lnTo>
                        <a:pt x="4723" y="662"/>
                      </a:lnTo>
                      <a:lnTo>
                        <a:pt x="4502" y="493"/>
                      </a:lnTo>
                      <a:lnTo>
                        <a:pt x="4269" y="351"/>
                      </a:lnTo>
                      <a:lnTo>
                        <a:pt x="4009" y="234"/>
                      </a:lnTo>
                      <a:lnTo>
                        <a:pt x="3750" y="130"/>
                      </a:lnTo>
                      <a:lnTo>
                        <a:pt x="3465" y="65"/>
                      </a:lnTo>
                      <a:lnTo>
                        <a:pt x="3179" y="13"/>
                      </a:lnTo>
                      <a:lnTo>
                        <a:pt x="289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1571;p27">
                  <a:extLst>
                    <a:ext uri="{FF2B5EF4-FFF2-40B4-BE49-F238E27FC236}">
                      <a16:creationId xmlns:a16="http://schemas.microsoft.com/office/drawing/2014/main" id="{DBEFC38C-36B0-12EE-ADE7-92F5CFB10D5E}"/>
                    </a:ext>
                  </a:extLst>
                </p:cNvPr>
                <p:cNvSpPr/>
                <p:nvPr/>
              </p:nvSpPr>
              <p:spPr>
                <a:xfrm>
                  <a:off x="2648200" y="5222575"/>
                  <a:ext cx="254300" cy="2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2" h="10172" extrusionOk="0">
                      <a:moveTo>
                        <a:pt x="4826" y="1"/>
                      </a:moveTo>
                      <a:lnTo>
                        <a:pt x="4567" y="27"/>
                      </a:lnTo>
                      <a:lnTo>
                        <a:pt x="4307" y="53"/>
                      </a:lnTo>
                      <a:lnTo>
                        <a:pt x="4061" y="104"/>
                      </a:lnTo>
                      <a:lnTo>
                        <a:pt x="3814" y="156"/>
                      </a:lnTo>
                      <a:lnTo>
                        <a:pt x="3581" y="221"/>
                      </a:lnTo>
                      <a:lnTo>
                        <a:pt x="3334" y="312"/>
                      </a:lnTo>
                      <a:lnTo>
                        <a:pt x="3101" y="403"/>
                      </a:lnTo>
                      <a:lnTo>
                        <a:pt x="2880" y="494"/>
                      </a:lnTo>
                      <a:lnTo>
                        <a:pt x="2660" y="610"/>
                      </a:lnTo>
                      <a:lnTo>
                        <a:pt x="2452" y="740"/>
                      </a:lnTo>
                      <a:lnTo>
                        <a:pt x="2245" y="870"/>
                      </a:lnTo>
                      <a:lnTo>
                        <a:pt x="2037" y="1013"/>
                      </a:lnTo>
                      <a:lnTo>
                        <a:pt x="1855" y="1155"/>
                      </a:lnTo>
                      <a:lnTo>
                        <a:pt x="1661" y="1324"/>
                      </a:lnTo>
                      <a:lnTo>
                        <a:pt x="1492" y="1493"/>
                      </a:lnTo>
                      <a:lnTo>
                        <a:pt x="1323" y="1661"/>
                      </a:lnTo>
                      <a:lnTo>
                        <a:pt x="1168" y="1843"/>
                      </a:lnTo>
                      <a:lnTo>
                        <a:pt x="1012" y="2038"/>
                      </a:lnTo>
                      <a:lnTo>
                        <a:pt x="869" y="2245"/>
                      </a:lnTo>
                      <a:lnTo>
                        <a:pt x="740" y="2453"/>
                      </a:lnTo>
                      <a:lnTo>
                        <a:pt x="610" y="2660"/>
                      </a:lnTo>
                      <a:lnTo>
                        <a:pt x="506" y="2881"/>
                      </a:lnTo>
                      <a:lnTo>
                        <a:pt x="402" y="3101"/>
                      </a:lnTo>
                      <a:lnTo>
                        <a:pt x="311" y="3335"/>
                      </a:lnTo>
                      <a:lnTo>
                        <a:pt x="234" y="3568"/>
                      </a:lnTo>
                      <a:lnTo>
                        <a:pt x="156" y="3815"/>
                      </a:lnTo>
                      <a:lnTo>
                        <a:pt x="104" y="4061"/>
                      </a:lnTo>
                      <a:lnTo>
                        <a:pt x="52" y="4308"/>
                      </a:lnTo>
                      <a:lnTo>
                        <a:pt x="26" y="4567"/>
                      </a:lnTo>
                      <a:lnTo>
                        <a:pt x="0" y="4827"/>
                      </a:lnTo>
                      <a:lnTo>
                        <a:pt x="0" y="5086"/>
                      </a:lnTo>
                      <a:lnTo>
                        <a:pt x="0" y="5346"/>
                      </a:lnTo>
                      <a:lnTo>
                        <a:pt x="26" y="5605"/>
                      </a:lnTo>
                      <a:lnTo>
                        <a:pt x="52" y="5865"/>
                      </a:lnTo>
                      <a:lnTo>
                        <a:pt x="104" y="6111"/>
                      </a:lnTo>
                      <a:lnTo>
                        <a:pt x="156" y="6358"/>
                      </a:lnTo>
                      <a:lnTo>
                        <a:pt x="234" y="6604"/>
                      </a:lnTo>
                      <a:lnTo>
                        <a:pt x="311" y="6838"/>
                      </a:lnTo>
                      <a:lnTo>
                        <a:pt x="402" y="7071"/>
                      </a:lnTo>
                      <a:lnTo>
                        <a:pt x="506" y="7292"/>
                      </a:lnTo>
                      <a:lnTo>
                        <a:pt x="610" y="7512"/>
                      </a:lnTo>
                      <a:lnTo>
                        <a:pt x="740" y="7720"/>
                      </a:lnTo>
                      <a:lnTo>
                        <a:pt x="869" y="7928"/>
                      </a:lnTo>
                      <a:lnTo>
                        <a:pt x="1012" y="8135"/>
                      </a:lnTo>
                      <a:lnTo>
                        <a:pt x="1168" y="8317"/>
                      </a:lnTo>
                      <a:lnTo>
                        <a:pt x="1323" y="8511"/>
                      </a:lnTo>
                      <a:lnTo>
                        <a:pt x="1492" y="8680"/>
                      </a:lnTo>
                      <a:lnTo>
                        <a:pt x="1661" y="8849"/>
                      </a:lnTo>
                      <a:lnTo>
                        <a:pt x="1855" y="9017"/>
                      </a:lnTo>
                      <a:lnTo>
                        <a:pt x="2037" y="9160"/>
                      </a:lnTo>
                      <a:lnTo>
                        <a:pt x="2245" y="9303"/>
                      </a:lnTo>
                      <a:lnTo>
                        <a:pt x="2452" y="9433"/>
                      </a:lnTo>
                      <a:lnTo>
                        <a:pt x="2660" y="9562"/>
                      </a:lnTo>
                      <a:lnTo>
                        <a:pt x="2880" y="9666"/>
                      </a:lnTo>
                      <a:lnTo>
                        <a:pt x="3101" y="9770"/>
                      </a:lnTo>
                      <a:lnTo>
                        <a:pt x="3334" y="9861"/>
                      </a:lnTo>
                      <a:lnTo>
                        <a:pt x="3581" y="9938"/>
                      </a:lnTo>
                      <a:lnTo>
                        <a:pt x="3814" y="10016"/>
                      </a:lnTo>
                      <a:lnTo>
                        <a:pt x="4061" y="10068"/>
                      </a:lnTo>
                      <a:lnTo>
                        <a:pt x="4307" y="10120"/>
                      </a:lnTo>
                      <a:lnTo>
                        <a:pt x="4567" y="10146"/>
                      </a:lnTo>
                      <a:lnTo>
                        <a:pt x="4826" y="10172"/>
                      </a:lnTo>
                      <a:lnTo>
                        <a:pt x="5345" y="10172"/>
                      </a:lnTo>
                      <a:lnTo>
                        <a:pt x="5605" y="10146"/>
                      </a:lnTo>
                      <a:lnTo>
                        <a:pt x="5864" y="10120"/>
                      </a:lnTo>
                      <a:lnTo>
                        <a:pt x="6111" y="10068"/>
                      </a:lnTo>
                      <a:lnTo>
                        <a:pt x="6357" y="10016"/>
                      </a:lnTo>
                      <a:lnTo>
                        <a:pt x="6604" y="9938"/>
                      </a:lnTo>
                      <a:lnTo>
                        <a:pt x="6837" y="9861"/>
                      </a:lnTo>
                      <a:lnTo>
                        <a:pt x="7071" y="9770"/>
                      </a:lnTo>
                      <a:lnTo>
                        <a:pt x="7291" y="9666"/>
                      </a:lnTo>
                      <a:lnTo>
                        <a:pt x="7512" y="9562"/>
                      </a:lnTo>
                      <a:lnTo>
                        <a:pt x="7719" y="9433"/>
                      </a:lnTo>
                      <a:lnTo>
                        <a:pt x="7927" y="9303"/>
                      </a:lnTo>
                      <a:lnTo>
                        <a:pt x="8135" y="9160"/>
                      </a:lnTo>
                      <a:lnTo>
                        <a:pt x="8329" y="9017"/>
                      </a:lnTo>
                      <a:lnTo>
                        <a:pt x="8511" y="8849"/>
                      </a:lnTo>
                      <a:lnTo>
                        <a:pt x="8679" y="8680"/>
                      </a:lnTo>
                      <a:lnTo>
                        <a:pt x="8848" y="8511"/>
                      </a:lnTo>
                      <a:lnTo>
                        <a:pt x="9017" y="8317"/>
                      </a:lnTo>
                      <a:lnTo>
                        <a:pt x="9159" y="8135"/>
                      </a:lnTo>
                      <a:lnTo>
                        <a:pt x="9302" y="7928"/>
                      </a:lnTo>
                      <a:lnTo>
                        <a:pt x="9445" y="7720"/>
                      </a:lnTo>
                      <a:lnTo>
                        <a:pt x="9562" y="7512"/>
                      </a:lnTo>
                      <a:lnTo>
                        <a:pt x="9678" y="7292"/>
                      </a:lnTo>
                      <a:lnTo>
                        <a:pt x="9769" y="7071"/>
                      </a:lnTo>
                      <a:lnTo>
                        <a:pt x="9860" y="6838"/>
                      </a:lnTo>
                      <a:lnTo>
                        <a:pt x="9951" y="6604"/>
                      </a:lnTo>
                      <a:lnTo>
                        <a:pt x="10016" y="6358"/>
                      </a:lnTo>
                      <a:lnTo>
                        <a:pt x="10068" y="6111"/>
                      </a:lnTo>
                      <a:lnTo>
                        <a:pt x="10120" y="5865"/>
                      </a:lnTo>
                      <a:lnTo>
                        <a:pt x="10145" y="5605"/>
                      </a:lnTo>
                      <a:lnTo>
                        <a:pt x="10171" y="5346"/>
                      </a:lnTo>
                      <a:lnTo>
                        <a:pt x="10171" y="5086"/>
                      </a:lnTo>
                      <a:lnTo>
                        <a:pt x="10171" y="4827"/>
                      </a:lnTo>
                      <a:lnTo>
                        <a:pt x="10145" y="4567"/>
                      </a:lnTo>
                      <a:lnTo>
                        <a:pt x="10120" y="4308"/>
                      </a:lnTo>
                      <a:lnTo>
                        <a:pt x="10068" y="4061"/>
                      </a:lnTo>
                      <a:lnTo>
                        <a:pt x="10016" y="3815"/>
                      </a:lnTo>
                      <a:lnTo>
                        <a:pt x="9951" y="3568"/>
                      </a:lnTo>
                      <a:lnTo>
                        <a:pt x="9860" y="3335"/>
                      </a:lnTo>
                      <a:lnTo>
                        <a:pt x="9769" y="3101"/>
                      </a:lnTo>
                      <a:lnTo>
                        <a:pt x="9678" y="2881"/>
                      </a:lnTo>
                      <a:lnTo>
                        <a:pt x="9562" y="2660"/>
                      </a:lnTo>
                      <a:lnTo>
                        <a:pt x="9445" y="2453"/>
                      </a:lnTo>
                      <a:lnTo>
                        <a:pt x="9302" y="2245"/>
                      </a:lnTo>
                      <a:lnTo>
                        <a:pt x="9159" y="2038"/>
                      </a:lnTo>
                      <a:lnTo>
                        <a:pt x="9017" y="1843"/>
                      </a:lnTo>
                      <a:lnTo>
                        <a:pt x="8848" y="1661"/>
                      </a:lnTo>
                      <a:lnTo>
                        <a:pt x="8679" y="1493"/>
                      </a:lnTo>
                      <a:lnTo>
                        <a:pt x="8511" y="1324"/>
                      </a:lnTo>
                      <a:lnTo>
                        <a:pt x="8329" y="1155"/>
                      </a:lnTo>
                      <a:lnTo>
                        <a:pt x="8135" y="1013"/>
                      </a:lnTo>
                      <a:lnTo>
                        <a:pt x="7927" y="870"/>
                      </a:lnTo>
                      <a:lnTo>
                        <a:pt x="7719" y="740"/>
                      </a:lnTo>
                      <a:lnTo>
                        <a:pt x="7512" y="610"/>
                      </a:lnTo>
                      <a:lnTo>
                        <a:pt x="7291" y="494"/>
                      </a:lnTo>
                      <a:lnTo>
                        <a:pt x="7071" y="403"/>
                      </a:lnTo>
                      <a:lnTo>
                        <a:pt x="6837" y="312"/>
                      </a:lnTo>
                      <a:lnTo>
                        <a:pt x="6604" y="221"/>
                      </a:lnTo>
                      <a:lnTo>
                        <a:pt x="6357" y="156"/>
                      </a:lnTo>
                      <a:lnTo>
                        <a:pt x="6111" y="104"/>
                      </a:lnTo>
                      <a:lnTo>
                        <a:pt x="5864" y="53"/>
                      </a:lnTo>
                      <a:lnTo>
                        <a:pt x="5605" y="27"/>
                      </a:lnTo>
                      <a:lnTo>
                        <a:pt x="534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1572;p27">
                  <a:extLst>
                    <a:ext uri="{FF2B5EF4-FFF2-40B4-BE49-F238E27FC236}">
                      <a16:creationId xmlns:a16="http://schemas.microsoft.com/office/drawing/2014/main" id="{7D2E8757-DA59-8909-3031-472DEB2A5F00}"/>
                    </a:ext>
                  </a:extLst>
                </p:cNvPr>
                <p:cNvSpPr/>
                <p:nvPr/>
              </p:nvSpPr>
              <p:spPr>
                <a:xfrm>
                  <a:off x="2774675" y="5222575"/>
                  <a:ext cx="38950" cy="2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10172" extrusionOk="0">
                      <a:moveTo>
                        <a:pt x="1" y="1"/>
                      </a:moveTo>
                      <a:lnTo>
                        <a:pt x="1" y="10172"/>
                      </a:lnTo>
                      <a:lnTo>
                        <a:pt x="1558" y="10172"/>
                      </a:lnTo>
                      <a:lnTo>
                        <a:pt x="1558" y="1"/>
                      </a:lnTo>
                      <a:close/>
                    </a:path>
                  </a:pathLst>
                </a:custGeom>
                <a:solidFill>
                  <a:srgbClr val="4C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1573;p27">
                  <a:extLst>
                    <a:ext uri="{FF2B5EF4-FFF2-40B4-BE49-F238E27FC236}">
                      <a16:creationId xmlns:a16="http://schemas.microsoft.com/office/drawing/2014/main" id="{C10E1369-6A3C-C984-F924-B37E2B3A252E}"/>
                    </a:ext>
                  </a:extLst>
                </p:cNvPr>
                <p:cNvSpPr/>
                <p:nvPr/>
              </p:nvSpPr>
              <p:spPr>
                <a:xfrm>
                  <a:off x="2686150" y="5222575"/>
                  <a:ext cx="254625" cy="2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5" h="10172" extrusionOk="0">
                      <a:moveTo>
                        <a:pt x="4826" y="1"/>
                      </a:moveTo>
                      <a:lnTo>
                        <a:pt x="4567" y="27"/>
                      </a:lnTo>
                      <a:lnTo>
                        <a:pt x="4320" y="53"/>
                      </a:lnTo>
                      <a:lnTo>
                        <a:pt x="4061" y="104"/>
                      </a:lnTo>
                      <a:lnTo>
                        <a:pt x="3827" y="156"/>
                      </a:lnTo>
                      <a:lnTo>
                        <a:pt x="3581" y="221"/>
                      </a:lnTo>
                      <a:lnTo>
                        <a:pt x="3347" y="312"/>
                      </a:lnTo>
                      <a:lnTo>
                        <a:pt x="3114" y="403"/>
                      </a:lnTo>
                      <a:lnTo>
                        <a:pt x="2893" y="494"/>
                      </a:lnTo>
                      <a:lnTo>
                        <a:pt x="2673" y="610"/>
                      </a:lnTo>
                      <a:lnTo>
                        <a:pt x="2452" y="740"/>
                      </a:lnTo>
                      <a:lnTo>
                        <a:pt x="2244" y="870"/>
                      </a:lnTo>
                      <a:lnTo>
                        <a:pt x="2050" y="1013"/>
                      </a:lnTo>
                      <a:lnTo>
                        <a:pt x="1855" y="1155"/>
                      </a:lnTo>
                      <a:lnTo>
                        <a:pt x="1674" y="1324"/>
                      </a:lnTo>
                      <a:lnTo>
                        <a:pt x="1492" y="1493"/>
                      </a:lnTo>
                      <a:lnTo>
                        <a:pt x="1323" y="1661"/>
                      </a:lnTo>
                      <a:lnTo>
                        <a:pt x="1168" y="1843"/>
                      </a:lnTo>
                      <a:lnTo>
                        <a:pt x="1012" y="2038"/>
                      </a:lnTo>
                      <a:lnTo>
                        <a:pt x="869" y="2245"/>
                      </a:lnTo>
                      <a:lnTo>
                        <a:pt x="740" y="2453"/>
                      </a:lnTo>
                      <a:lnTo>
                        <a:pt x="623" y="2660"/>
                      </a:lnTo>
                      <a:lnTo>
                        <a:pt x="506" y="2881"/>
                      </a:lnTo>
                      <a:lnTo>
                        <a:pt x="402" y="3101"/>
                      </a:lnTo>
                      <a:lnTo>
                        <a:pt x="311" y="3335"/>
                      </a:lnTo>
                      <a:lnTo>
                        <a:pt x="234" y="3568"/>
                      </a:lnTo>
                      <a:lnTo>
                        <a:pt x="169" y="3815"/>
                      </a:lnTo>
                      <a:lnTo>
                        <a:pt x="104" y="4061"/>
                      </a:lnTo>
                      <a:lnTo>
                        <a:pt x="65" y="4308"/>
                      </a:lnTo>
                      <a:lnTo>
                        <a:pt x="26" y="4567"/>
                      </a:lnTo>
                      <a:lnTo>
                        <a:pt x="13" y="4827"/>
                      </a:lnTo>
                      <a:lnTo>
                        <a:pt x="0" y="5086"/>
                      </a:lnTo>
                      <a:lnTo>
                        <a:pt x="13" y="5346"/>
                      </a:lnTo>
                      <a:lnTo>
                        <a:pt x="26" y="5605"/>
                      </a:lnTo>
                      <a:lnTo>
                        <a:pt x="65" y="5865"/>
                      </a:lnTo>
                      <a:lnTo>
                        <a:pt x="104" y="6111"/>
                      </a:lnTo>
                      <a:lnTo>
                        <a:pt x="169" y="6358"/>
                      </a:lnTo>
                      <a:lnTo>
                        <a:pt x="234" y="6604"/>
                      </a:lnTo>
                      <a:lnTo>
                        <a:pt x="311" y="6838"/>
                      </a:lnTo>
                      <a:lnTo>
                        <a:pt x="402" y="7071"/>
                      </a:lnTo>
                      <a:lnTo>
                        <a:pt x="506" y="7292"/>
                      </a:lnTo>
                      <a:lnTo>
                        <a:pt x="623" y="7512"/>
                      </a:lnTo>
                      <a:lnTo>
                        <a:pt x="740" y="7720"/>
                      </a:lnTo>
                      <a:lnTo>
                        <a:pt x="869" y="7928"/>
                      </a:lnTo>
                      <a:lnTo>
                        <a:pt x="1012" y="8135"/>
                      </a:lnTo>
                      <a:lnTo>
                        <a:pt x="1168" y="8317"/>
                      </a:lnTo>
                      <a:lnTo>
                        <a:pt x="1323" y="8511"/>
                      </a:lnTo>
                      <a:lnTo>
                        <a:pt x="1492" y="8680"/>
                      </a:lnTo>
                      <a:lnTo>
                        <a:pt x="1674" y="8849"/>
                      </a:lnTo>
                      <a:lnTo>
                        <a:pt x="1855" y="9017"/>
                      </a:lnTo>
                      <a:lnTo>
                        <a:pt x="2050" y="9160"/>
                      </a:lnTo>
                      <a:lnTo>
                        <a:pt x="2244" y="9303"/>
                      </a:lnTo>
                      <a:lnTo>
                        <a:pt x="2452" y="9433"/>
                      </a:lnTo>
                      <a:lnTo>
                        <a:pt x="2673" y="9562"/>
                      </a:lnTo>
                      <a:lnTo>
                        <a:pt x="2893" y="9666"/>
                      </a:lnTo>
                      <a:lnTo>
                        <a:pt x="3114" y="9770"/>
                      </a:lnTo>
                      <a:lnTo>
                        <a:pt x="3347" y="9861"/>
                      </a:lnTo>
                      <a:lnTo>
                        <a:pt x="3581" y="9938"/>
                      </a:lnTo>
                      <a:lnTo>
                        <a:pt x="3827" y="10016"/>
                      </a:lnTo>
                      <a:lnTo>
                        <a:pt x="4061" y="10068"/>
                      </a:lnTo>
                      <a:lnTo>
                        <a:pt x="4320" y="10120"/>
                      </a:lnTo>
                      <a:lnTo>
                        <a:pt x="4567" y="10146"/>
                      </a:lnTo>
                      <a:lnTo>
                        <a:pt x="4826" y="10172"/>
                      </a:lnTo>
                      <a:lnTo>
                        <a:pt x="5358" y="10172"/>
                      </a:lnTo>
                      <a:lnTo>
                        <a:pt x="5618" y="10146"/>
                      </a:lnTo>
                      <a:lnTo>
                        <a:pt x="5864" y="10120"/>
                      </a:lnTo>
                      <a:lnTo>
                        <a:pt x="6124" y="10068"/>
                      </a:lnTo>
                      <a:lnTo>
                        <a:pt x="6370" y="10016"/>
                      </a:lnTo>
                      <a:lnTo>
                        <a:pt x="6604" y="9938"/>
                      </a:lnTo>
                      <a:lnTo>
                        <a:pt x="6837" y="9861"/>
                      </a:lnTo>
                      <a:lnTo>
                        <a:pt x="7071" y="9770"/>
                      </a:lnTo>
                      <a:lnTo>
                        <a:pt x="7304" y="9666"/>
                      </a:lnTo>
                      <a:lnTo>
                        <a:pt x="7512" y="9562"/>
                      </a:lnTo>
                      <a:lnTo>
                        <a:pt x="7732" y="9433"/>
                      </a:lnTo>
                      <a:lnTo>
                        <a:pt x="7940" y="9303"/>
                      </a:lnTo>
                      <a:lnTo>
                        <a:pt x="8134" y="9160"/>
                      </a:lnTo>
                      <a:lnTo>
                        <a:pt x="8329" y="9017"/>
                      </a:lnTo>
                      <a:lnTo>
                        <a:pt x="8511" y="8849"/>
                      </a:lnTo>
                      <a:lnTo>
                        <a:pt x="8692" y="8680"/>
                      </a:lnTo>
                      <a:lnTo>
                        <a:pt x="8861" y="8511"/>
                      </a:lnTo>
                      <a:lnTo>
                        <a:pt x="9017" y="8317"/>
                      </a:lnTo>
                      <a:lnTo>
                        <a:pt x="9172" y="8135"/>
                      </a:lnTo>
                      <a:lnTo>
                        <a:pt x="9315" y="7928"/>
                      </a:lnTo>
                      <a:lnTo>
                        <a:pt x="9445" y="7720"/>
                      </a:lnTo>
                      <a:lnTo>
                        <a:pt x="9562" y="7512"/>
                      </a:lnTo>
                      <a:lnTo>
                        <a:pt x="9678" y="7292"/>
                      </a:lnTo>
                      <a:lnTo>
                        <a:pt x="9782" y="7071"/>
                      </a:lnTo>
                      <a:lnTo>
                        <a:pt x="9873" y="6838"/>
                      </a:lnTo>
                      <a:lnTo>
                        <a:pt x="9951" y="6604"/>
                      </a:lnTo>
                      <a:lnTo>
                        <a:pt x="10016" y="6358"/>
                      </a:lnTo>
                      <a:lnTo>
                        <a:pt x="10081" y="6111"/>
                      </a:lnTo>
                      <a:lnTo>
                        <a:pt x="10119" y="5865"/>
                      </a:lnTo>
                      <a:lnTo>
                        <a:pt x="10158" y="5605"/>
                      </a:lnTo>
                      <a:lnTo>
                        <a:pt x="10171" y="5346"/>
                      </a:lnTo>
                      <a:lnTo>
                        <a:pt x="10184" y="5086"/>
                      </a:lnTo>
                      <a:lnTo>
                        <a:pt x="10171" y="4827"/>
                      </a:lnTo>
                      <a:lnTo>
                        <a:pt x="10158" y="4567"/>
                      </a:lnTo>
                      <a:lnTo>
                        <a:pt x="10119" y="4308"/>
                      </a:lnTo>
                      <a:lnTo>
                        <a:pt x="10081" y="4061"/>
                      </a:lnTo>
                      <a:lnTo>
                        <a:pt x="10016" y="3815"/>
                      </a:lnTo>
                      <a:lnTo>
                        <a:pt x="9951" y="3568"/>
                      </a:lnTo>
                      <a:lnTo>
                        <a:pt x="9873" y="3335"/>
                      </a:lnTo>
                      <a:lnTo>
                        <a:pt x="9782" y="3101"/>
                      </a:lnTo>
                      <a:lnTo>
                        <a:pt x="9678" y="2881"/>
                      </a:lnTo>
                      <a:lnTo>
                        <a:pt x="9562" y="2660"/>
                      </a:lnTo>
                      <a:lnTo>
                        <a:pt x="9445" y="2453"/>
                      </a:lnTo>
                      <a:lnTo>
                        <a:pt x="9315" y="2245"/>
                      </a:lnTo>
                      <a:lnTo>
                        <a:pt x="9172" y="2038"/>
                      </a:lnTo>
                      <a:lnTo>
                        <a:pt x="9017" y="1843"/>
                      </a:lnTo>
                      <a:lnTo>
                        <a:pt x="8861" y="1661"/>
                      </a:lnTo>
                      <a:lnTo>
                        <a:pt x="8692" y="1493"/>
                      </a:lnTo>
                      <a:lnTo>
                        <a:pt x="8511" y="1324"/>
                      </a:lnTo>
                      <a:lnTo>
                        <a:pt x="8329" y="1155"/>
                      </a:lnTo>
                      <a:lnTo>
                        <a:pt x="8134" y="1013"/>
                      </a:lnTo>
                      <a:lnTo>
                        <a:pt x="7940" y="870"/>
                      </a:lnTo>
                      <a:lnTo>
                        <a:pt x="7732" y="740"/>
                      </a:lnTo>
                      <a:lnTo>
                        <a:pt x="7512" y="610"/>
                      </a:lnTo>
                      <a:lnTo>
                        <a:pt x="7304" y="494"/>
                      </a:lnTo>
                      <a:lnTo>
                        <a:pt x="7071" y="403"/>
                      </a:lnTo>
                      <a:lnTo>
                        <a:pt x="6837" y="312"/>
                      </a:lnTo>
                      <a:lnTo>
                        <a:pt x="6604" y="221"/>
                      </a:lnTo>
                      <a:lnTo>
                        <a:pt x="6370" y="156"/>
                      </a:lnTo>
                      <a:lnTo>
                        <a:pt x="6124" y="104"/>
                      </a:lnTo>
                      <a:lnTo>
                        <a:pt x="5864" y="53"/>
                      </a:lnTo>
                      <a:lnTo>
                        <a:pt x="5618" y="27"/>
                      </a:lnTo>
                      <a:lnTo>
                        <a:pt x="535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1574;p27">
                  <a:extLst>
                    <a:ext uri="{FF2B5EF4-FFF2-40B4-BE49-F238E27FC236}">
                      <a16:creationId xmlns:a16="http://schemas.microsoft.com/office/drawing/2014/main" id="{3A3B9991-0E67-8530-9EE6-F977D717EE8A}"/>
                    </a:ext>
                  </a:extLst>
                </p:cNvPr>
                <p:cNvSpPr/>
                <p:nvPr/>
              </p:nvSpPr>
              <p:spPr>
                <a:xfrm>
                  <a:off x="2758475" y="5277400"/>
                  <a:ext cx="144350" cy="14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4" h="5787" extrusionOk="0">
                      <a:moveTo>
                        <a:pt x="2893" y="0"/>
                      </a:moveTo>
                      <a:lnTo>
                        <a:pt x="2595" y="13"/>
                      </a:lnTo>
                      <a:lnTo>
                        <a:pt x="2309" y="65"/>
                      </a:lnTo>
                      <a:lnTo>
                        <a:pt x="2037" y="130"/>
                      </a:lnTo>
                      <a:lnTo>
                        <a:pt x="1765" y="234"/>
                      </a:lnTo>
                      <a:lnTo>
                        <a:pt x="1518" y="351"/>
                      </a:lnTo>
                      <a:lnTo>
                        <a:pt x="1272" y="493"/>
                      </a:lnTo>
                      <a:lnTo>
                        <a:pt x="1051" y="662"/>
                      </a:lnTo>
                      <a:lnTo>
                        <a:pt x="843" y="844"/>
                      </a:lnTo>
                      <a:lnTo>
                        <a:pt x="662" y="1051"/>
                      </a:lnTo>
                      <a:lnTo>
                        <a:pt x="493" y="1272"/>
                      </a:lnTo>
                      <a:lnTo>
                        <a:pt x="350" y="1518"/>
                      </a:lnTo>
                      <a:lnTo>
                        <a:pt x="234" y="1765"/>
                      </a:lnTo>
                      <a:lnTo>
                        <a:pt x="130" y="2037"/>
                      </a:lnTo>
                      <a:lnTo>
                        <a:pt x="65" y="2310"/>
                      </a:lnTo>
                      <a:lnTo>
                        <a:pt x="13" y="2595"/>
                      </a:lnTo>
                      <a:lnTo>
                        <a:pt x="0" y="2893"/>
                      </a:lnTo>
                      <a:lnTo>
                        <a:pt x="13" y="3192"/>
                      </a:lnTo>
                      <a:lnTo>
                        <a:pt x="65" y="3477"/>
                      </a:lnTo>
                      <a:lnTo>
                        <a:pt x="130" y="3750"/>
                      </a:lnTo>
                      <a:lnTo>
                        <a:pt x="234" y="4022"/>
                      </a:lnTo>
                      <a:lnTo>
                        <a:pt x="350" y="4269"/>
                      </a:lnTo>
                      <a:lnTo>
                        <a:pt x="493" y="4502"/>
                      </a:lnTo>
                      <a:lnTo>
                        <a:pt x="662" y="4736"/>
                      </a:lnTo>
                      <a:lnTo>
                        <a:pt x="843" y="4930"/>
                      </a:lnTo>
                      <a:lnTo>
                        <a:pt x="1051" y="5125"/>
                      </a:lnTo>
                      <a:lnTo>
                        <a:pt x="1272" y="5293"/>
                      </a:lnTo>
                      <a:lnTo>
                        <a:pt x="1518" y="5436"/>
                      </a:lnTo>
                      <a:lnTo>
                        <a:pt x="1765" y="5553"/>
                      </a:lnTo>
                      <a:lnTo>
                        <a:pt x="2037" y="5657"/>
                      </a:lnTo>
                      <a:lnTo>
                        <a:pt x="2309" y="5722"/>
                      </a:lnTo>
                      <a:lnTo>
                        <a:pt x="2595" y="5761"/>
                      </a:lnTo>
                      <a:lnTo>
                        <a:pt x="2893" y="5786"/>
                      </a:lnTo>
                      <a:lnTo>
                        <a:pt x="3192" y="5761"/>
                      </a:lnTo>
                      <a:lnTo>
                        <a:pt x="3477" y="5722"/>
                      </a:lnTo>
                      <a:lnTo>
                        <a:pt x="3750" y="5657"/>
                      </a:lnTo>
                      <a:lnTo>
                        <a:pt x="4009" y="5553"/>
                      </a:lnTo>
                      <a:lnTo>
                        <a:pt x="4268" y="5436"/>
                      </a:lnTo>
                      <a:lnTo>
                        <a:pt x="4502" y="5293"/>
                      </a:lnTo>
                      <a:lnTo>
                        <a:pt x="4723" y="5125"/>
                      </a:lnTo>
                      <a:lnTo>
                        <a:pt x="4930" y="4930"/>
                      </a:lnTo>
                      <a:lnTo>
                        <a:pt x="5125" y="4736"/>
                      </a:lnTo>
                      <a:lnTo>
                        <a:pt x="5280" y="4502"/>
                      </a:lnTo>
                      <a:lnTo>
                        <a:pt x="5436" y="4269"/>
                      </a:lnTo>
                      <a:lnTo>
                        <a:pt x="5553" y="4022"/>
                      </a:lnTo>
                      <a:lnTo>
                        <a:pt x="5644" y="3750"/>
                      </a:lnTo>
                      <a:lnTo>
                        <a:pt x="5721" y="3477"/>
                      </a:lnTo>
                      <a:lnTo>
                        <a:pt x="5760" y="3192"/>
                      </a:lnTo>
                      <a:lnTo>
                        <a:pt x="5773" y="2893"/>
                      </a:lnTo>
                      <a:lnTo>
                        <a:pt x="5760" y="2595"/>
                      </a:lnTo>
                      <a:lnTo>
                        <a:pt x="5721" y="2310"/>
                      </a:lnTo>
                      <a:lnTo>
                        <a:pt x="5644" y="2037"/>
                      </a:lnTo>
                      <a:lnTo>
                        <a:pt x="5553" y="1765"/>
                      </a:lnTo>
                      <a:lnTo>
                        <a:pt x="5436" y="1518"/>
                      </a:lnTo>
                      <a:lnTo>
                        <a:pt x="5280" y="1272"/>
                      </a:lnTo>
                      <a:lnTo>
                        <a:pt x="5125" y="1051"/>
                      </a:lnTo>
                      <a:lnTo>
                        <a:pt x="4930" y="844"/>
                      </a:lnTo>
                      <a:lnTo>
                        <a:pt x="4723" y="662"/>
                      </a:lnTo>
                      <a:lnTo>
                        <a:pt x="4502" y="493"/>
                      </a:lnTo>
                      <a:lnTo>
                        <a:pt x="4268" y="351"/>
                      </a:lnTo>
                      <a:lnTo>
                        <a:pt x="4009" y="234"/>
                      </a:lnTo>
                      <a:lnTo>
                        <a:pt x="3750" y="130"/>
                      </a:lnTo>
                      <a:lnTo>
                        <a:pt x="3477" y="65"/>
                      </a:lnTo>
                      <a:lnTo>
                        <a:pt x="3192" y="13"/>
                      </a:lnTo>
                      <a:lnTo>
                        <a:pt x="289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1575;p27">
                  <a:extLst>
                    <a:ext uri="{FF2B5EF4-FFF2-40B4-BE49-F238E27FC236}">
                      <a16:creationId xmlns:a16="http://schemas.microsoft.com/office/drawing/2014/main" id="{24055FFE-7080-2A28-4CEB-E2CD18199652}"/>
                    </a:ext>
                  </a:extLst>
                </p:cNvPr>
                <p:cNvSpPr/>
                <p:nvPr/>
              </p:nvSpPr>
              <p:spPr>
                <a:xfrm>
                  <a:off x="1230500" y="5222575"/>
                  <a:ext cx="292575" cy="2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3" h="10172" extrusionOk="0">
                      <a:moveTo>
                        <a:pt x="4827" y="1"/>
                      </a:moveTo>
                      <a:lnTo>
                        <a:pt x="4567" y="27"/>
                      </a:lnTo>
                      <a:lnTo>
                        <a:pt x="4321" y="53"/>
                      </a:lnTo>
                      <a:lnTo>
                        <a:pt x="4061" y="104"/>
                      </a:lnTo>
                      <a:lnTo>
                        <a:pt x="3815" y="156"/>
                      </a:lnTo>
                      <a:lnTo>
                        <a:pt x="3581" y="221"/>
                      </a:lnTo>
                      <a:lnTo>
                        <a:pt x="3335" y="312"/>
                      </a:lnTo>
                      <a:lnTo>
                        <a:pt x="3114" y="403"/>
                      </a:lnTo>
                      <a:lnTo>
                        <a:pt x="2881" y="494"/>
                      </a:lnTo>
                      <a:lnTo>
                        <a:pt x="2660" y="610"/>
                      </a:lnTo>
                      <a:lnTo>
                        <a:pt x="2453" y="740"/>
                      </a:lnTo>
                      <a:lnTo>
                        <a:pt x="2245" y="870"/>
                      </a:lnTo>
                      <a:lnTo>
                        <a:pt x="2050" y="1013"/>
                      </a:lnTo>
                      <a:lnTo>
                        <a:pt x="1856" y="1155"/>
                      </a:lnTo>
                      <a:lnTo>
                        <a:pt x="1674" y="1324"/>
                      </a:lnTo>
                      <a:lnTo>
                        <a:pt x="1493" y="1493"/>
                      </a:lnTo>
                      <a:lnTo>
                        <a:pt x="1324" y="1661"/>
                      </a:lnTo>
                      <a:lnTo>
                        <a:pt x="1168" y="1843"/>
                      </a:lnTo>
                      <a:lnTo>
                        <a:pt x="1013" y="2038"/>
                      </a:lnTo>
                      <a:lnTo>
                        <a:pt x="870" y="2245"/>
                      </a:lnTo>
                      <a:lnTo>
                        <a:pt x="740" y="2453"/>
                      </a:lnTo>
                      <a:lnTo>
                        <a:pt x="623" y="2660"/>
                      </a:lnTo>
                      <a:lnTo>
                        <a:pt x="507" y="2881"/>
                      </a:lnTo>
                      <a:lnTo>
                        <a:pt x="403" y="3101"/>
                      </a:lnTo>
                      <a:lnTo>
                        <a:pt x="312" y="3335"/>
                      </a:lnTo>
                      <a:lnTo>
                        <a:pt x="234" y="3568"/>
                      </a:lnTo>
                      <a:lnTo>
                        <a:pt x="169" y="3815"/>
                      </a:lnTo>
                      <a:lnTo>
                        <a:pt x="104" y="4061"/>
                      </a:lnTo>
                      <a:lnTo>
                        <a:pt x="65" y="4308"/>
                      </a:lnTo>
                      <a:lnTo>
                        <a:pt x="27" y="4567"/>
                      </a:lnTo>
                      <a:lnTo>
                        <a:pt x="14" y="4827"/>
                      </a:lnTo>
                      <a:lnTo>
                        <a:pt x="1" y="5086"/>
                      </a:lnTo>
                      <a:lnTo>
                        <a:pt x="14" y="5346"/>
                      </a:lnTo>
                      <a:lnTo>
                        <a:pt x="27" y="5605"/>
                      </a:lnTo>
                      <a:lnTo>
                        <a:pt x="65" y="5852"/>
                      </a:lnTo>
                      <a:lnTo>
                        <a:pt x="104" y="6111"/>
                      </a:lnTo>
                      <a:lnTo>
                        <a:pt x="156" y="6358"/>
                      </a:lnTo>
                      <a:lnTo>
                        <a:pt x="234" y="6591"/>
                      </a:lnTo>
                      <a:lnTo>
                        <a:pt x="312" y="6825"/>
                      </a:lnTo>
                      <a:lnTo>
                        <a:pt x="403" y="7058"/>
                      </a:lnTo>
                      <a:lnTo>
                        <a:pt x="507" y="7279"/>
                      </a:lnTo>
                      <a:lnTo>
                        <a:pt x="610" y="7499"/>
                      </a:lnTo>
                      <a:lnTo>
                        <a:pt x="740" y="7720"/>
                      </a:lnTo>
                      <a:lnTo>
                        <a:pt x="870" y="7928"/>
                      </a:lnTo>
                      <a:lnTo>
                        <a:pt x="1013" y="8122"/>
                      </a:lnTo>
                      <a:lnTo>
                        <a:pt x="1155" y="8317"/>
                      </a:lnTo>
                      <a:lnTo>
                        <a:pt x="1311" y="8498"/>
                      </a:lnTo>
                      <a:lnTo>
                        <a:pt x="1480" y="8667"/>
                      </a:lnTo>
                      <a:lnTo>
                        <a:pt x="1661" y="8836"/>
                      </a:lnTo>
                      <a:lnTo>
                        <a:pt x="1843" y="9004"/>
                      </a:lnTo>
                      <a:lnTo>
                        <a:pt x="2037" y="9147"/>
                      </a:lnTo>
                      <a:lnTo>
                        <a:pt x="2232" y="9290"/>
                      </a:lnTo>
                      <a:lnTo>
                        <a:pt x="2440" y="9433"/>
                      </a:lnTo>
                      <a:lnTo>
                        <a:pt x="2647" y="9549"/>
                      </a:lnTo>
                      <a:lnTo>
                        <a:pt x="2868" y="9666"/>
                      </a:lnTo>
                      <a:lnTo>
                        <a:pt x="3088" y="9770"/>
                      </a:lnTo>
                      <a:lnTo>
                        <a:pt x="3322" y="9861"/>
                      </a:lnTo>
                      <a:lnTo>
                        <a:pt x="3555" y="9938"/>
                      </a:lnTo>
                      <a:lnTo>
                        <a:pt x="3802" y="10003"/>
                      </a:lnTo>
                      <a:lnTo>
                        <a:pt x="4048" y="10068"/>
                      </a:lnTo>
                      <a:lnTo>
                        <a:pt x="4295" y="10107"/>
                      </a:lnTo>
                      <a:lnTo>
                        <a:pt x="4541" y="10146"/>
                      </a:lnTo>
                      <a:lnTo>
                        <a:pt x="4801" y="10159"/>
                      </a:lnTo>
                      <a:lnTo>
                        <a:pt x="5060" y="10172"/>
                      </a:lnTo>
                      <a:lnTo>
                        <a:pt x="6877" y="10172"/>
                      </a:lnTo>
                      <a:lnTo>
                        <a:pt x="7136" y="10146"/>
                      </a:lnTo>
                      <a:lnTo>
                        <a:pt x="7383" y="10120"/>
                      </a:lnTo>
                      <a:lnTo>
                        <a:pt x="7642" y="10068"/>
                      </a:lnTo>
                      <a:lnTo>
                        <a:pt x="7889" y="10016"/>
                      </a:lnTo>
                      <a:lnTo>
                        <a:pt x="8122" y="9938"/>
                      </a:lnTo>
                      <a:lnTo>
                        <a:pt x="8369" y="9861"/>
                      </a:lnTo>
                      <a:lnTo>
                        <a:pt x="8589" y="9770"/>
                      </a:lnTo>
                      <a:lnTo>
                        <a:pt x="8823" y="9666"/>
                      </a:lnTo>
                      <a:lnTo>
                        <a:pt x="9043" y="9562"/>
                      </a:lnTo>
                      <a:lnTo>
                        <a:pt x="9251" y="9433"/>
                      </a:lnTo>
                      <a:lnTo>
                        <a:pt x="9458" y="9303"/>
                      </a:lnTo>
                      <a:lnTo>
                        <a:pt x="9653" y="9160"/>
                      </a:lnTo>
                      <a:lnTo>
                        <a:pt x="9848" y="9017"/>
                      </a:lnTo>
                      <a:lnTo>
                        <a:pt x="10029" y="8849"/>
                      </a:lnTo>
                      <a:lnTo>
                        <a:pt x="10211" y="8680"/>
                      </a:lnTo>
                      <a:lnTo>
                        <a:pt x="10379" y="8511"/>
                      </a:lnTo>
                      <a:lnTo>
                        <a:pt x="10535" y="8317"/>
                      </a:lnTo>
                      <a:lnTo>
                        <a:pt x="10691" y="8135"/>
                      </a:lnTo>
                      <a:lnTo>
                        <a:pt x="10834" y="7928"/>
                      </a:lnTo>
                      <a:lnTo>
                        <a:pt x="10963" y="7720"/>
                      </a:lnTo>
                      <a:lnTo>
                        <a:pt x="11093" y="7512"/>
                      </a:lnTo>
                      <a:lnTo>
                        <a:pt x="11197" y="7292"/>
                      </a:lnTo>
                      <a:lnTo>
                        <a:pt x="11301" y="7071"/>
                      </a:lnTo>
                      <a:lnTo>
                        <a:pt x="11391" y="6838"/>
                      </a:lnTo>
                      <a:lnTo>
                        <a:pt x="11469" y="6604"/>
                      </a:lnTo>
                      <a:lnTo>
                        <a:pt x="11547" y="6358"/>
                      </a:lnTo>
                      <a:lnTo>
                        <a:pt x="11599" y="6111"/>
                      </a:lnTo>
                      <a:lnTo>
                        <a:pt x="11638" y="5865"/>
                      </a:lnTo>
                      <a:lnTo>
                        <a:pt x="11677" y="5605"/>
                      </a:lnTo>
                      <a:lnTo>
                        <a:pt x="11690" y="5346"/>
                      </a:lnTo>
                      <a:lnTo>
                        <a:pt x="11703" y="5086"/>
                      </a:lnTo>
                      <a:lnTo>
                        <a:pt x="11690" y="4827"/>
                      </a:lnTo>
                      <a:lnTo>
                        <a:pt x="11677" y="4567"/>
                      </a:lnTo>
                      <a:lnTo>
                        <a:pt x="11638" y="4308"/>
                      </a:lnTo>
                      <a:lnTo>
                        <a:pt x="11599" y="4061"/>
                      </a:lnTo>
                      <a:lnTo>
                        <a:pt x="11547" y="3815"/>
                      </a:lnTo>
                      <a:lnTo>
                        <a:pt x="11469" y="3568"/>
                      </a:lnTo>
                      <a:lnTo>
                        <a:pt x="11391" y="3335"/>
                      </a:lnTo>
                      <a:lnTo>
                        <a:pt x="11301" y="3101"/>
                      </a:lnTo>
                      <a:lnTo>
                        <a:pt x="11197" y="2881"/>
                      </a:lnTo>
                      <a:lnTo>
                        <a:pt x="11093" y="2660"/>
                      </a:lnTo>
                      <a:lnTo>
                        <a:pt x="10963" y="2453"/>
                      </a:lnTo>
                      <a:lnTo>
                        <a:pt x="10834" y="2245"/>
                      </a:lnTo>
                      <a:lnTo>
                        <a:pt x="10691" y="2038"/>
                      </a:lnTo>
                      <a:lnTo>
                        <a:pt x="10535" y="1843"/>
                      </a:lnTo>
                      <a:lnTo>
                        <a:pt x="10379" y="1661"/>
                      </a:lnTo>
                      <a:lnTo>
                        <a:pt x="10211" y="1493"/>
                      </a:lnTo>
                      <a:lnTo>
                        <a:pt x="10029" y="1324"/>
                      </a:lnTo>
                      <a:lnTo>
                        <a:pt x="9848" y="1155"/>
                      </a:lnTo>
                      <a:lnTo>
                        <a:pt x="9653" y="1013"/>
                      </a:lnTo>
                      <a:lnTo>
                        <a:pt x="9458" y="870"/>
                      </a:lnTo>
                      <a:lnTo>
                        <a:pt x="9251" y="740"/>
                      </a:lnTo>
                      <a:lnTo>
                        <a:pt x="9043" y="610"/>
                      </a:lnTo>
                      <a:lnTo>
                        <a:pt x="8823" y="494"/>
                      </a:lnTo>
                      <a:lnTo>
                        <a:pt x="8589" y="403"/>
                      </a:lnTo>
                      <a:lnTo>
                        <a:pt x="8369" y="312"/>
                      </a:lnTo>
                      <a:lnTo>
                        <a:pt x="8122" y="221"/>
                      </a:lnTo>
                      <a:lnTo>
                        <a:pt x="7889" y="156"/>
                      </a:lnTo>
                      <a:lnTo>
                        <a:pt x="7642" y="104"/>
                      </a:lnTo>
                      <a:lnTo>
                        <a:pt x="7383" y="53"/>
                      </a:lnTo>
                      <a:lnTo>
                        <a:pt x="7136" y="27"/>
                      </a:lnTo>
                      <a:lnTo>
                        <a:pt x="687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1576;p27">
                  <a:extLst>
                    <a:ext uri="{FF2B5EF4-FFF2-40B4-BE49-F238E27FC236}">
                      <a16:creationId xmlns:a16="http://schemas.microsoft.com/office/drawing/2014/main" id="{762E4679-960E-74DD-6852-AC4D1DA439D3}"/>
                    </a:ext>
                  </a:extLst>
                </p:cNvPr>
                <p:cNvSpPr/>
                <p:nvPr/>
              </p:nvSpPr>
              <p:spPr>
                <a:xfrm>
                  <a:off x="1555500" y="5222575"/>
                  <a:ext cx="292575" cy="2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3" h="10172" extrusionOk="0">
                      <a:moveTo>
                        <a:pt x="4826" y="1"/>
                      </a:moveTo>
                      <a:lnTo>
                        <a:pt x="4567" y="27"/>
                      </a:lnTo>
                      <a:lnTo>
                        <a:pt x="4320" y="53"/>
                      </a:lnTo>
                      <a:lnTo>
                        <a:pt x="4061" y="104"/>
                      </a:lnTo>
                      <a:lnTo>
                        <a:pt x="3827" y="156"/>
                      </a:lnTo>
                      <a:lnTo>
                        <a:pt x="3581" y="221"/>
                      </a:lnTo>
                      <a:lnTo>
                        <a:pt x="3347" y="312"/>
                      </a:lnTo>
                      <a:lnTo>
                        <a:pt x="3114" y="403"/>
                      </a:lnTo>
                      <a:lnTo>
                        <a:pt x="2893" y="494"/>
                      </a:lnTo>
                      <a:lnTo>
                        <a:pt x="2673" y="610"/>
                      </a:lnTo>
                      <a:lnTo>
                        <a:pt x="2452" y="740"/>
                      </a:lnTo>
                      <a:lnTo>
                        <a:pt x="2245" y="870"/>
                      </a:lnTo>
                      <a:lnTo>
                        <a:pt x="2050" y="1013"/>
                      </a:lnTo>
                      <a:lnTo>
                        <a:pt x="1855" y="1155"/>
                      </a:lnTo>
                      <a:lnTo>
                        <a:pt x="1674" y="1324"/>
                      </a:lnTo>
                      <a:lnTo>
                        <a:pt x="1492" y="1493"/>
                      </a:lnTo>
                      <a:lnTo>
                        <a:pt x="1323" y="1661"/>
                      </a:lnTo>
                      <a:lnTo>
                        <a:pt x="1168" y="1843"/>
                      </a:lnTo>
                      <a:lnTo>
                        <a:pt x="1012" y="2038"/>
                      </a:lnTo>
                      <a:lnTo>
                        <a:pt x="869" y="2245"/>
                      </a:lnTo>
                      <a:lnTo>
                        <a:pt x="740" y="2453"/>
                      </a:lnTo>
                      <a:lnTo>
                        <a:pt x="623" y="2660"/>
                      </a:lnTo>
                      <a:lnTo>
                        <a:pt x="506" y="2881"/>
                      </a:lnTo>
                      <a:lnTo>
                        <a:pt x="402" y="3101"/>
                      </a:lnTo>
                      <a:lnTo>
                        <a:pt x="311" y="3335"/>
                      </a:lnTo>
                      <a:lnTo>
                        <a:pt x="234" y="3568"/>
                      </a:lnTo>
                      <a:lnTo>
                        <a:pt x="169" y="3815"/>
                      </a:lnTo>
                      <a:lnTo>
                        <a:pt x="104" y="4061"/>
                      </a:lnTo>
                      <a:lnTo>
                        <a:pt x="65" y="4308"/>
                      </a:lnTo>
                      <a:lnTo>
                        <a:pt x="26" y="4567"/>
                      </a:lnTo>
                      <a:lnTo>
                        <a:pt x="13" y="4827"/>
                      </a:lnTo>
                      <a:lnTo>
                        <a:pt x="0" y="5086"/>
                      </a:lnTo>
                      <a:lnTo>
                        <a:pt x="13" y="5346"/>
                      </a:lnTo>
                      <a:lnTo>
                        <a:pt x="26" y="5605"/>
                      </a:lnTo>
                      <a:lnTo>
                        <a:pt x="65" y="5852"/>
                      </a:lnTo>
                      <a:lnTo>
                        <a:pt x="104" y="6111"/>
                      </a:lnTo>
                      <a:lnTo>
                        <a:pt x="169" y="6358"/>
                      </a:lnTo>
                      <a:lnTo>
                        <a:pt x="234" y="6591"/>
                      </a:lnTo>
                      <a:lnTo>
                        <a:pt x="311" y="6825"/>
                      </a:lnTo>
                      <a:lnTo>
                        <a:pt x="402" y="7058"/>
                      </a:lnTo>
                      <a:lnTo>
                        <a:pt x="506" y="7279"/>
                      </a:lnTo>
                      <a:lnTo>
                        <a:pt x="610" y="7499"/>
                      </a:lnTo>
                      <a:lnTo>
                        <a:pt x="740" y="7720"/>
                      </a:lnTo>
                      <a:lnTo>
                        <a:pt x="869" y="7928"/>
                      </a:lnTo>
                      <a:lnTo>
                        <a:pt x="1012" y="8122"/>
                      </a:lnTo>
                      <a:lnTo>
                        <a:pt x="1155" y="8317"/>
                      </a:lnTo>
                      <a:lnTo>
                        <a:pt x="1323" y="8498"/>
                      </a:lnTo>
                      <a:lnTo>
                        <a:pt x="1492" y="8667"/>
                      </a:lnTo>
                      <a:lnTo>
                        <a:pt x="1661" y="8836"/>
                      </a:lnTo>
                      <a:lnTo>
                        <a:pt x="1842" y="9004"/>
                      </a:lnTo>
                      <a:lnTo>
                        <a:pt x="2037" y="9147"/>
                      </a:lnTo>
                      <a:lnTo>
                        <a:pt x="2232" y="9290"/>
                      </a:lnTo>
                      <a:lnTo>
                        <a:pt x="2439" y="9433"/>
                      </a:lnTo>
                      <a:lnTo>
                        <a:pt x="2660" y="9549"/>
                      </a:lnTo>
                      <a:lnTo>
                        <a:pt x="2867" y="9666"/>
                      </a:lnTo>
                      <a:lnTo>
                        <a:pt x="3101" y="9770"/>
                      </a:lnTo>
                      <a:lnTo>
                        <a:pt x="3321" y="9861"/>
                      </a:lnTo>
                      <a:lnTo>
                        <a:pt x="3555" y="9938"/>
                      </a:lnTo>
                      <a:lnTo>
                        <a:pt x="3801" y="10003"/>
                      </a:lnTo>
                      <a:lnTo>
                        <a:pt x="4048" y="10068"/>
                      </a:lnTo>
                      <a:lnTo>
                        <a:pt x="4294" y="10107"/>
                      </a:lnTo>
                      <a:lnTo>
                        <a:pt x="4554" y="10146"/>
                      </a:lnTo>
                      <a:lnTo>
                        <a:pt x="4800" y="10159"/>
                      </a:lnTo>
                      <a:lnTo>
                        <a:pt x="5073" y="10172"/>
                      </a:lnTo>
                      <a:lnTo>
                        <a:pt x="6876" y="10172"/>
                      </a:lnTo>
                      <a:lnTo>
                        <a:pt x="7136" y="10146"/>
                      </a:lnTo>
                      <a:lnTo>
                        <a:pt x="7395" y="10120"/>
                      </a:lnTo>
                      <a:lnTo>
                        <a:pt x="7642" y="10068"/>
                      </a:lnTo>
                      <a:lnTo>
                        <a:pt x="7888" y="10016"/>
                      </a:lnTo>
                      <a:lnTo>
                        <a:pt x="8135" y="9938"/>
                      </a:lnTo>
                      <a:lnTo>
                        <a:pt x="8368" y="9861"/>
                      </a:lnTo>
                      <a:lnTo>
                        <a:pt x="8602" y="9770"/>
                      </a:lnTo>
                      <a:lnTo>
                        <a:pt x="8822" y="9666"/>
                      </a:lnTo>
                      <a:lnTo>
                        <a:pt x="9043" y="9562"/>
                      </a:lnTo>
                      <a:lnTo>
                        <a:pt x="9250" y="9433"/>
                      </a:lnTo>
                      <a:lnTo>
                        <a:pt x="9458" y="9303"/>
                      </a:lnTo>
                      <a:lnTo>
                        <a:pt x="9665" y="9160"/>
                      </a:lnTo>
                      <a:lnTo>
                        <a:pt x="9847" y="9017"/>
                      </a:lnTo>
                      <a:lnTo>
                        <a:pt x="10042" y="8849"/>
                      </a:lnTo>
                      <a:lnTo>
                        <a:pt x="10210" y="8680"/>
                      </a:lnTo>
                      <a:lnTo>
                        <a:pt x="10379" y="8511"/>
                      </a:lnTo>
                      <a:lnTo>
                        <a:pt x="10548" y="8317"/>
                      </a:lnTo>
                      <a:lnTo>
                        <a:pt x="10690" y="8135"/>
                      </a:lnTo>
                      <a:lnTo>
                        <a:pt x="10833" y="7928"/>
                      </a:lnTo>
                      <a:lnTo>
                        <a:pt x="10963" y="7720"/>
                      </a:lnTo>
                      <a:lnTo>
                        <a:pt x="11093" y="7512"/>
                      </a:lnTo>
                      <a:lnTo>
                        <a:pt x="11196" y="7292"/>
                      </a:lnTo>
                      <a:lnTo>
                        <a:pt x="11300" y="7071"/>
                      </a:lnTo>
                      <a:lnTo>
                        <a:pt x="11391" y="6838"/>
                      </a:lnTo>
                      <a:lnTo>
                        <a:pt x="11469" y="6604"/>
                      </a:lnTo>
                      <a:lnTo>
                        <a:pt x="11547" y="6358"/>
                      </a:lnTo>
                      <a:lnTo>
                        <a:pt x="11599" y="6111"/>
                      </a:lnTo>
                      <a:lnTo>
                        <a:pt x="11650" y="5865"/>
                      </a:lnTo>
                      <a:lnTo>
                        <a:pt x="11676" y="5605"/>
                      </a:lnTo>
                      <a:lnTo>
                        <a:pt x="11702" y="5346"/>
                      </a:lnTo>
                      <a:lnTo>
                        <a:pt x="11702" y="5086"/>
                      </a:lnTo>
                      <a:lnTo>
                        <a:pt x="11702" y="4827"/>
                      </a:lnTo>
                      <a:lnTo>
                        <a:pt x="11676" y="4567"/>
                      </a:lnTo>
                      <a:lnTo>
                        <a:pt x="11650" y="4308"/>
                      </a:lnTo>
                      <a:lnTo>
                        <a:pt x="11599" y="4061"/>
                      </a:lnTo>
                      <a:lnTo>
                        <a:pt x="11547" y="3815"/>
                      </a:lnTo>
                      <a:lnTo>
                        <a:pt x="11469" y="3568"/>
                      </a:lnTo>
                      <a:lnTo>
                        <a:pt x="11391" y="3335"/>
                      </a:lnTo>
                      <a:lnTo>
                        <a:pt x="11300" y="3101"/>
                      </a:lnTo>
                      <a:lnTo>
                        <a:pt x="11196" y="2881"/>
                      </a:lnTo>
                      <a:lnTo>
                        <a:pt x="11093" y="2660"/>
                      </a:lnTo>
                      <a:lnTo>
                        <a:pt x="10963" y="2453"/>
                      </a:lnTo>
                      <a:lnTo>
                        <a:pt x="10833" y="2245"/>
                      </a:lnTo>
                      <a:lnTo>
                        <a:pt x="10690" y="2038"/>
                      </a:lnTo>
                      <a:lnTo>
                        <a:pt x="10548" y="1843"/>
                      </a:lnTo>
                      <a:lnTo>
                        <a:pt x="10379" y="1661"/>
                      </a:lnTo>
                      <a:lnTo>
                        <a:pt x="10210" y="1493"/>
                      </a:lnTo>
                      <a:lnTo>
                        <a:pt x="10042" y="1324"/>
                      </a:lnTo>
                      <a:lnTo>
                        <a:pt x="9847" y="1155"/>
                      </a:lnTo>
                      <a:lnTo>
                        <a:pt x="9665" y="1013"/>
                      </a:lnTo>
                      <a:lnTo>
                        <a:pt x="9458" y="870"/>
                      </a:lnTo>
                      <a:lnTo>
                        <a:pt x="9250" y="740"/>
                      </a:lnTo>
                      <a:lnTo>
                        <a:pt x="9043" y="610"/>
                      </a:lnTo>
                      <a:lnTo>
                        <a:pt x="8822" y="494"/>
                      </a:lnTo>
                      <a:lnTo>
                        <a:pt x="8602" y="403"/>
                      </a:lnTo>
                      <a:lnTo>
                        <a:pt x="8368" y="312"/>
                      </a:lnTo>
                      <a:lnTo>
                        <a:pt x="8135" y="221"/>
                      </a:lnTo>
                      <a:lnTo>
                        <a:pt x="7888" y="156"/>
                      </a:lnTo>
                      <a:lnTo>
                        <a:pt x="7642" y="104"/>
                      </a:lnTo>
                      <a:lnTo>
                        <a:pt x="7395" y="53"/>
                      </a:lnTo>
                      <a:lnTo>
                        <a:pt x="7136" y="27"/>
                      </a:lnTo>
                      <a:lnTo>
                        <a:pt x="68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1577;p27">
                  <a:extLst>
                    <a:ext uri="{FF2B5EF4-FFF2-40B4-BE49-F238E27FC236}">
                      <a16:creationId xmlns:a16="http://schemas.microsoft.com/office/drawing/2014/main" id="{E0C4CC87-3156-4FBF-166B-8CC198CC5114}"/>
                    </a:ext>
                  </a:extLst>
                </p:cNvPr>
                <p:cNvSpPr/>
                <p:nvPr/>
              </p:nvSpPr>
              <p:spPr>
                <a:xfrm>
                  <a:off x="3668875" y="5222575"/>
                  <a:ext cx="254650" cy="2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6" h="10172" extrusionOk="0">
                      <a:moveTo>
                        <a:pt x="4827" y="1"/>
                      </a:moveTo>
                      <a:lnTo>
                        <a:pt x="4581" y="27"/>
                      </a:lnTo>
                      <a:lnTo>
                        <a:pt x="4321" y="53"/>
                      </a:lnTo>
                      <a:lnTo>
                        <a:pt x="4075" y="104"/>
                      </a:lnTo>
                      <a:lnTo>
                        <a:pt x="3828" y="156"/>
                      </a:lnTo>
                      <a:lnTo>
                        <a:pt x="3582" y="221"/>
                      </a:lnTo>
                      <a:lnTo>
                        <a:pt x="3348" y="312"/>
                      </a:lnTo>
                      <a:lnTo>
                        <a:pt x="3115" y="403"/>
                      </a:lnTo>
                      <a:lnTo>
                        <a:pt x="2894" y="494"/>
                      </a:lnTo>
                      <a:lnTo>
                        <a:pt x="2674" y="610"/>
                      </a:lnTo>
                      <a:lnTo>
                        <a:pt x="2453" y="740"/>
                      </a:lnTo>
                      <a:lnTo>
                        <a:pt x="2245" y="870"/>
                      </a:lnTo>
                      <a:lnTo>
                        <a:pt x="2051" y="1013"/>
                      </a:lnTo>
                      <a:lnTo>
                        <a:pt x="1856" y="1155"/>
                      </a:lnTo>
                      <a:lnTo>
                        <a:pt x="1675" y="1324"/>
                      </a:lnTo>
                      <a:lnTo>
                        <a:pt x="1493" y="1493"/>
                      </a:lnTo>
                      <a:lnTo>
                        <a:pt x="1324" y="1661"/>
                      </a:lnTo>
                      <a:lnTo>
                        <a:pt x="1169" y="1843"/>
                      </a:lnTo>
                      <a:lnTo>
                        <a:pt x="1013" y="2038"/>
                      </a:lnTo>
                      <a:lnTo>
                        <a:pt x="870" y="2245"/>
                      </a:lnTo>
                      <a:lnTo>
                        <a:pt x="740" y="2453"/>
                      </a:lnTo>
                      <a:lnTo>
                        <a:pt x="624" y="2660"/>
                      </a:lnTo>
                      <a:lnTo>
                        <a:pt x="507" y="2881"/>
                      </a:lnTo>
                      <a:lnTo>
                        <a:pt x="403" y="3101"/>
                      </a:lnTo>
                      <a:lnTo>
                        <a:pt x="312" y="3335"/>
                      </a:lnTo>
                      <a:lnTo>
                        <a:pt x="235" y="3568"/>
                      </a:lnTo>
                      <a:lnTo>
                        <a:pt x="170" y="3815"/>
                      </a:lnTo>
                      <a:lnTo>
                        <a:pt x="105" y="4061"/>
                      </a:lnTo>
                      <a:lnTo>
                        <a:pt x="66" y="4308"/>
                      </a:lnTo>
                      <a:lnTo>
                        <a:pt x="40" y="4567"/>
                      </a:lnTo>
                      <a:lnTo>
                        <a:pt x="14" y="4827"/>
                      </a:lnTo>
                      <a:lnTo>
                        <a:pt x="1" y="5086"/>
                      </a:lnTo>
                      <a:lnTo>
                        <a:pt x="14" y="5346"/>
                      </a:lnTo>
                      <a:lnTo>
                        <a:pt x="40" y="5605"/>
                      </a:lnTo>
                      <a:lnTo>
                        <a:pt x="66" y="5865"/>
                      </a:lnTo>
                      <a:lnTo>
                        <a:pt x="105" y="6111"/>
                      </a:lnTo>
                      <a:lnTo>
                        <a:pt x="170" y="6358"/>
                      </a:lnTo>
                      <a:lnTo>
                        <a:pt x="235" y="6604"/>
                      </a:lnTo>
                      <a:lnTo>
                        <a:pt x="312" y="6838"/>
                      </a:lnTo>
                      <a:lnTo>
                        <a:pt x="403" y="7071"/>
                      </a:lnTo>
                      <a:lnTo>
                        <a:pt x="507" y="7292"/>
                      </a:lnTo>
                      <a:lnTo>
                        <a:pt x="624" y="7512"/>
                      </a:lnTo>
                      <a:lnTo>
                        <a:pt x="740" y="7720"/>
                      </a:lnTo>
                      <a:lnTo>
                        <a:pt x="870" y="7928"/>
                      </a:lnTo>
                      <a:lnTo>
                        <a:pt x="1013" y="8135"/>
                      </a:lnTo>
                      <a:lnTo>
                        <a:pt x="1169" y="8317"/>
                      </a:lnTo>
                      <a:lnTo>
                        <a:pt x="1324" y="8511"/>
                      </a:lnTo>
                      <a:lnTo>
                        <a:pt x="1493" y="8680"/>
                      </a:lnTo>
                      <a:lnTo>
                        <a:pt x="1675" y="8849"/>
                      </a:lnTo>
                      <a:lnTo>
                        <a:pt x="1856" y="9017"/>
                      </a:lnTo>
                      <a:lnTo>
                        <a:pt x="2051" y="9160"/>
                      </a:lnTo>
                      <a:lnTo>
                        <a:pt x="2245" y="9303"/>
                      </a:lnTo>
                      <a:lnTo>
                        <a:pt x="2453" y="9433"/>
                      </a:lnTo>
                      <a:lnTo>
                        <a:pt x="2674" y="9562"/>
                      </a:lnTo>
                      <a:lnTo>
                        <a:pt x="2894" y="9666"/>
                      </a:lnTo>
                      <a:lnTo>
                        <a:pt x="3115" y="9770"/>
                      </a:lnTo>
                      <a:lnTo>
                        <a:pt x="3348" y="9861"/>
                      </a:lnTo>
                      <a:lnTo>
                        <a:pt x="3582" y="9938"/>
                      </a:lnTo>
                      <a:lnTo>
                        <a:pt x="3828" y="10016"/>
                      </a:lnTo>
                      <a:lnTo>
                        <a:pt x="4075" y="10068"/>
                      </a:lnTo>
                      <a:lnTo>
                        <a:pt x="4321" y="10120"/>
                      </a:lnTo>
                      <a:lnTo>
                        <a:pt x="4581" y="10146"/>
                      </a:lnTo>
                      <a:lnTo>
                        <a:pt x="4827" y="10172"/>
                      </a:lnTo>
                      <a:lnTo>
                        <a:pt x="5359" y="10172"/>
                      </a:lnTo>
                      <a:lnTo>
                        <a:pt x="5619" y="10146"/>
                      </a:lnTo>
                      <a:lnTo>
                        <a:pt x="5865" y="10120"/>
                      </a:lnTo>
                      <a:lnTo>
                        <a:pt x="6125" y="10068"/>
                      </a:lnTo>
                      <a:lnTo>
                        <a:pt x="6371" y="10016"/>
                      </a:lnTo>
                      <a:lnTo>
                        <a:pt x="6605" y="9938"/>
                      </a:lnTo>
                      <a:lnTo>
                        <a:pt x="6851" y="9861"/>
                      </a:lnTo>
                      <a:lnTo>
                        <a:pt x="7072" y="9770"/>
                      </a:lnTo>
                      <a:lnTo>
                        <a:pt x="7305" y="9666"/>
                      </a:lnTo>
                      <a:lnTo>
                        <a:pt x="7526" y="9562"/>
                      </a:lnTo>
                      <a:lnTo>
                        <a:pt x="7733" y="9433"/>
                      </a:lnTo>
                      <a:lnTo>
                        <a:pt x="7941" y="9303"/>
                      </a:lnTo>
                      <a:lnTo>
                        <a:pt x="8135" y="9160"/>
                      </a:lnTo>
                      <a:lnTo>
                        <a:pt x="8330" y="9017"/>
                      </a:lnTo>
                      <a:lnTo>
                        <a:pt x="8512" y="8849"/>
                      </a:lnTo>
                      <a:lnTo>
                        <a:pt x="8693" y="8680"/>
                      </a:lnTo>
                      <a:lnTo>
                        <a:pt x="8862" y="8511"/>
                      </a:lnTo>
                      <a:lnTo>
                        <a:pt x="9018" y="8317"/>
                      </a:lnTo>
                      <a:lnTo>
                        <a:pt x="9173" y="8135"/>
                      </a:lnTo>
                      <a:lnTo>
                        <a:pt x="9316" y="7928"/>
                      </a:lnTo>
                      <a:lnTo>
                        <a:pt x="9446" y="7720"/>
                      </a:lnTo>
                      <a:lnTo>
                        <a:pt x="9563" y="7512"/>
                      </a:lnTo>
                      <a:lnTo>
                        <a:pt x="9679" y="7292"/>
                      </a:lnTo>
                      <a:lnTo>
                        <a:pt x="9783" y="7071"/>
                      </a:lnTo>
                      <a:lnTo>
                        <a:pt x="9874" y="6838"/>
                      </a:lnTo>
                      <a:lnTo>
                        <a:pt x="9952" y="6604"/>
                      </a:lnTo>
                      <a:lnTo>
                        <a:pt x="10017" y="6358"/>
                      </a:lnTo>
                      <a:lnTo>
                        <a:pt x="10081" y="6111"/>
                      </a:lnTo>
                      <a:lnTo>
                        <a:pt x="10120" y="5865"/>
                      </a:lnTo>
                      <a:lnTo>
                        <a:pt x="10159" y="5605"/>
                      </a:lnTo>
                      <a:lnTo>
                        <a:pt x="10172" y="5346"/>
                      </a:lnTo>
                      <a:lnTo>
                        <a:pt x="10185" y="5086"/>
                      </a:lnTo>
                      <a:lnTo>
                        <a:pt x="10172" y="4827"/>
                      </a:lnTo>
                      <a:lnTo>
                        <a:pt x="10159" y="4567"/>
                      </a:lnTo>
                      <a:lnTo>
                        <a:pt x="10120" y="4308"/>
                      </a:lnTo>
                      <a:lnTo>
                        <a:pt x="10081" y="4061"/>
                      </a:lnTo>
                      <a:lnTo>
                        <a:pt x="10017" y="3815"/>
                      </a:lnTo>
                      <a:lnTo>
                        <a:pt x="9952" y="3568"/>
                      </a:lnTo>
                      <a:lnTo>
                        <a:pt x="9874" y="3335"/>
                      </a:lnTo>
                      <a:lnTo>
                        <a:pt x="9783" y="3101"/>
                      </a:lnTo>
                      <a:lnTo>
                        <a:pt x="9679" y="2881"/>
                      </a:lnTo>
                      <a:lnTo>
                        <a:pt x="9563" y="2660"/>
                      </a:lnTo>
                      <a:lnTo>
                        <a:pt x="9446" y="2453"/>
                      </a:lnTo>
                      <a:lnTo>
                        <a:pt x="9316" y="2245"/>
                      </a:lnTo>
                      <a:lnTo>
                        <a:pt x="9173" y="2038"/>
                      </a:lnTo>
                      <a:lnTo>
                        <a:pt x="9018" y="1843"/>
                      </a:lnTo>
                      <a:lnTo>
                        <a:pt x="8862" y="1661"/>
                      </a:lnTo>
                      <a:lnTo>
                        <a:pt x="8693" y="1493"/>
                      </a:lnTo>
                      <a:lnTo>
                        <a:pt x="8512" y="1324"/>
                      </a:lnTo>
                      <a:lnTo>
                        <a:pt x="8330" y="1155"/>
                      </a:lnTo>
                      <a:lnTo>
                        <a:pt x="8135" y="1013"/>
                      </a:lnTo>
                      <a:lnTo>
                        <a:pt x="7941" y="870"/>
                      </a:lnTo>
                      <a:lnTo>
                        <a:pt x="7733" y="740"/>
                      </a:lnTo>
                      <a:lnTo>
                        <a:pt x="7526" y="610"/>
                      </a:lnTo>
                      <a:lnTo>
                        <a:pt x="7305" y="494"/>
                      </a:lnTo>
                      <a:lnTo>
                        <a:pt x="7072" y="403"/>
                      </a:lnTo>
                      <a:lnTo>
                        <a:pt x="6851" y="312"/>
                      </a:lnTo>
                      <a:lnTo>
                        <a:pt x="6605" y="221"/>
                      </a:lnTo>
                      <a:lnTo>
                        <a:pt x="6371" y="156"/>
                      </a:lnTo>
                      <a:lnTo>
                        <a:pt x="6125" y="104"/>
                      </a:lnTo>
                      <a:lnTo>
                        <a:pt x="5865" y="53"/>
                      </a:lnTo>
                      <a:lnTo>
                        <a:pt x="5619" y="27"/>
                      </a:lnTo>
                      <a:lnTo>
                        <a:pt x="535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1578;p27">
                  <a:extLst>
                    <a:ext uri="{FF2B5EF4-FFF2-40B4-BE49-F238E27FC236}">
                      <a16:creationId xmlns:a16="http://schemas.microsoft.com/office/drawing/2014/main" id="{2B860461-26F5-59A6-7413-DC944C4FE165}"/>
                    </a:ext>
                  </a:extLst>
                </p:cNvPr>
                <p:cNvSpPr/>
                <p:nvPr/>
              </p:nvSpPr>
              <p:spPr>
                <a:xfrm>
                  <a:off x="3795700" y="5222575"/>
                  <a:ext cx="38625" cy="2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10172" extrusionOk="0">
                      <a:moveTo>
                        <a:pt x="1" y="1"/>
                      </a:moveTo>
                      <a:lnTo>
                        <a:pt x="1" y="10172"/>
                      </a:lnTo>
                      <a:lnTo>
                        <a:pt x="1545" y="10172"/>
                      </a:lnTo>
                      <a:lnTo>
                        <a:pt x="1545" y="1"/>
                      </a:lnTo>
                      <a:close/>
                    </a:path>
                  </a:pathLst>
                </a:custGeom>
                <a:solidFill>
                  <a:srgbClr val="4C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1579;p27">
                  <a:extLst>
                    <a:ext uri="{FF2B5EF4-FFF2-40B4-BE49-F238E27FC236}">
                      <a16:creationId xmlns:a16="http://schemas.microsoft.com/office/drawing/2014/main" id="{8A1719F1-BE24-9B00-C62E-0C2763530C51}"/>
                    </a:ext>
                  </a:extLst>
                </p:cNvPr>
                <p:cNvSpPr/>
                <p:nvPr/>
              </p:nvSpPr>
              <p:spPr>
                <a:xfrm>
                  <a:off x="3707150" y="5222575"/>
                  <a:ext cx="254325" cy="2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3" h="10172" extrusionOk="0">
                      <a:moveTo>
                        <a:pt x="4827" y="1"/>
                      </a:moveTo>
                      <a:lnTo>
                        <a:pt x="4568" y="27"/>
                      </a:lnTo>
                      <a:lnTo>
                        <a:pt x="4308" y="53"/>
                      </a:lnTo>
                      <a:lnTo>
                        <a:pt x="4062" y="104"/>
                      </a:lnTo>
                      <a:lnTo>
                        <a:pt x="3815" y="156"/>
                      </a:lnTo>
                      <a:lnTo>
                        <a:pt x="3569" y="221"/>
                      </a:lnTo>
                      <a:lnTo>
                        <a:pt x="3335" y="312"/>
                      </a:lnTo>
                      <a:lnTo>
                        <a:pt x="3102" y="403"/>
                      </a:lnTo>
                      <a:lnTo>
                        <a:pt x="2881" y="494"/>
                      </a:lnTo>
                      <a:lnTo>
                        <a:pt x="2660" y="610"/>
                      </a:lnTo>
                      <a:lnTo>
                        <a:pt x="2453" y="740"/>
                      </a:lnTo>
                      <a:lnTo>
                        <a:pt x="2245" y="870"/>
                      </a:lnTo>
                      <a:lnTo>
                        <a:pt x="2038" y="1013"/>
                      </a:lnTo>
                      <a:lnTo>
                        <a:pt x="1856" y="1155"/>
                      </a:lnTo>
                      <a:lnTo>
                        <a:pt x="1662" y="1324"/>
                      </a:lnTo>
                      <a:lnTo>
                        <a:pt x="1493" y="1493"/>
                      </a:lnTo>
                      <a:lnTo>
                        <a:pt x="1324" y="1661"/>
                      </a:lnTo>
                      <a:lnTo>
                        <a:pt x="1156" y="1843"/>
                      </a:lnTo>
                      <a:lnTo>
                        <a:pt x="1013" y="2038"/>
                      </a:lnTo>
                      <a:lnTo>
                        <a:pt x="870" y="2245"/>
                      </a:lnTo>
                      <a:lnTo>
                        <a:pt x="740" y="2453"/>
                      </a:lnTo>
                      <a:lnTo>
                        <a:pt x="611" y="2660"/>
                      </a:lnTo>
                      <a:lnTo>
                        <a:pt x="507" y="2881"/>
                      </a:lnTo>
                      <a:lnTo>
                        <a:pt x="403" y="3101"/>
                      </a:lnTo>
                      <a:lnTo>
                        <a:pt x="312" y="3335"/>
                      </a:lnTo>
                      <a:lnTo>
                        <a:pt x="234" y="3568"/>
                      </a:lnTo>
                      <a:lnTo>
                        <a:pt x="157" y="3815"/>
                      </a:lnTo>
                      <a:lnTo>
                        <a:pt x="105" y="4061"/>
                      </a:lnTo>
                      <a:lnTo>
                        <a:pt x="53" y="4308"/>
                      </a:lnTo>
                      <a:lnTo>
                        <a:pt x="27" y="4567"/>
                      </a:lnTo>
                      <a:lnTo>
                        <a:pt x="1" y="4827"/>
                      </a:lnTo>
                      <a:lnTo>
                        <a:pt x="1" y="5086"/>
                      </a:lnTo>
                      <a:lnTo>
                        <a:pt x="1" y="5346"/>
                      </a:lnTo>
                      <a:lnTo>
                        <a:pt x="27" y="5605"/>
                      </a:lnTo>
                      <a:lnTo>
                        <a:pt x="53" y="5865"/>
                      </a:lnTo>
                      <a:lnTo>
                        <a:pt x="105" y="6111"/>
                      </a:lnTo>
                      <a:lnTo>
                        <a:pt x="157" y="6358"/>
                      </a:lnTo>
                      <a:lnTo>
                        <a:pt x="234" y="6604"/>
                      </a:lnTo>
                      <a:lnTo>
                        <a:pt x="312" y="6838"/>
                      </a:lnTo>
                      <a:lnTo>
                        <a:pt x="403" y="7071"/>
                      </a:lnTo>
                      <a:lnTo>
                        <a:pt x="507" y="7292"/>
                      </a:lnTo>
                      <a:lnTo>
                        <a:pt x="611" y="7512"/>
                      </a:lnTo>
                      <a:lnTo>
                        <a:pt x="740" y="7720"/>
                      </a:lnTo>
                      <a:lnTo>
                        <a:pt x="870" y="7928"/>
                      </a:lnTo>
                      <a:lnTo>
                        <a:pt x="1013" y="8135"/>
                      </a:lnTo>
                      <a:lnTo>
                        <a:pt x="1156" y="8317"/>
                      </a:lnTo>
                      <a:lnTo>
                        <a:pt x="1324" y="8511"/>
                      </a:lnTo>
                      <a:lnTo>
                        <a:pt x="1493" y="8680"/>
                      </a:lnTo>
                      <a:lnTo>
                        <a:pt x="1662" y="8849"/>
                      </a:lnTo>
                      <a:lnTo>
                        <a:pt x="1856" y="9017"/>
                      </a:lnTo>
                      <a:lnTo>
                        <a:pt x="2038" y="9160"/>
                      </a:lnTo>
                      <a:lnTo>
                        <a:pt x="2245" y="9303"/>
                      </a:lnTo>
                      <a:lnTo>
                        <a:pt x="2453" y="9433"/>
                      </a:lnTo>
                      <a:lnTo>
                        <a:pt x="2660" y="9562"/>
                      </a:lnTo>
                      <a:lnTo>
                        <a:pt x="2881" y="9666"/>
                      </a:lnTo>
                      <a:lnTo>
                        <a:pt x="3102" y="9770"/>
                      </a:lnTo>
                      <a:lnTo>
                        <a:pt x="3335" y="9861"/>
                      </a:lnTo>
                      <a:lnTo>
                        <a:pt x="3569" y="9938"/>
                      </a:lnTo>
                      <a:lnTo>
                        <a:pt x="3815" y="10016"/>
                      </a:lnTo>
                      <a:lnTo>
                        <a:pt x="4062" y="10068"/>
                      </a:lnTo>
                      <a:lnTo>
                        <a:pt x="4308" y="10120"/>
                      </a:lnTo>
                      <a:lnTo>
                        <a:pt x="4568" y="10146"/>
                      </a:lnTo>
                      <a:lnTo>
                        <a:pt x="4827" y="10172"/>
                      </a:lnTo>
                      <a:lnTo>
                        <a:pt x="5346" y="10172"/>
                      </a:lnTo>
                      <a:lnTo>
                        <a:pt x="5605" y="10146"/>
                      </a:lnTo>
                      <a:lnTo>
                        <a:pt x="5865" y="10120"/>
                      </a:lnTo>
                      <a:lnTo>
                        <a:pt x="6111" y="10068"/>
                      </a:lnTo>
                      <a:lnTo>
                        <a:pt x="6358" y="10016"/>
                      </a:lnTo>
                      <a:lnTo>
                        <a:pt x="6604" y="9938"/>
                      </a:lnTo>
                      <a:lnTo>
                        <a:pt x="6838" y="9861"/>
                      </a:lnTo>
                      <a:lnTo>
                        <a:pt x="7071" y="9770"/>
                      </a:lnTo>
                      <a:lnTo>
                        <a:pt x="7292" y="9666"/>
                      </a:lnTo>
                      <a:lnTo>
                        <a:pt x="7513" y="9562"/>
                      </a:lnTo>
                      <a:lnTo>
                        <a:pt x="7720" y="9433"/>
                      </a:lnTo>
                      <a:lnTo>
                        <a:pt x="7928" y="9303"/>
                      </a:lnTo>
                      <a:lnTo>
                        <a:pt x="8135" y="9160"/>
                      </a:lnTo>
                      <a:lnTo>
                        <a:pt x="8330" y="9017"/>
                      </a:lnTo>
                      <a:lnTo>
                        <a:pt x="8512" y="8849"/>
                      </a:lnTo>
                      <a:lnTo>
                        <a:pt x="8680" y="8680"/>
                      </a:lnTo>
                      <a:lnTo>
                        <a:pt x="8849" y="8511"/>
                      </a:lnTo>
                      <a:lnTo>
                        <a:pt x="9018" y="8317"/>
                      </a:lnTo>
                      <a:lnTo>
                        <a:pt x="9160" y="8135"/>
                      </a:lnTo>
                      <a:lnTo>
                        <a:pt x="9303" y="7928"/>
                      </a:lnTo>
                      <a:lnTo>
                        <a:pt x="9433" y="7720"/>
                      </a:lnTo>
                      <a:lnTo>
                        <a:pt x="9562" y="7512"/>
                      </a:lnTo>
                      <a:lnTo>
                        <a:pt x="9679" y="7292"/>
                      </a:lnTo>
                      <a:lnTo>
                        <a:pt x="9770" y="7071"/>
                      </a:lnTo>
                      <a:lnTo>
                        <a:pt x="9861" y="6838"/>
                      </a:lnTo>
                      <a:lnTo>
                        <a:pt x="9952" y="6604"/>
                      </a:lnTo>
                      <a:lnTo>
                        <a:pt x="10016" y="6358"/>
                      </a:lnTo>
                      <a:lnTo>
                        <a:pt x="10068" y="6111"/>
                      </a:lnTo>
                      <a:lnTo>
                        <a:pt x="10120" y="5865"/>
                      </a:lnTo>
                      <a:lnTo>
                        <a:pt x="10146" y="5605"/>
                      </a:lnTo>
                      <a:lnTo>
                        <a:pt x="10172" y="5346"/>
                      </a:lnTo>
                      <a:lnTo>
                        <a:pt x="10172" y="5086"/>
                      </a:lnTo>
                      <a:lnTo>
                        <a:pt x="10172" y="4827"/>
                      </a:lnTo>
                      <a:lnTo>
                        <a:pt x="10146" y="4567"/>
                      </a:lnTo>
                      <a:lnTo>
                        <a:pt x="10120" y="4308"/>
                      </a:lnTo>
                      <a:lnTo>
                        <a:pt x="10068" y="4061"/>
                      </a:lnTo>
                      <a:lnTo>
                        <a:pt x="10016" y="3815"/>
                      </a:lnTo>
                      <a:lnTo>
                        <a:pt x="9952" y="3568"/>
                      </a:lnTo>
                      <a:lnTo>
                        <a:pt x="9861" y="3335"/>
                      </a:lnTo>
                      <a:lnTo>
                        <a:pt x="9770" y="3101"/>
                      </a:lnTo>
                      <a:lnTo>
                        <a:pt x="9679" y="2881"/>
                      </a:lnTo>
                      <a:lnTo>
                        <a:pt x="9562" y="2660"/>
                      </a:lnTo>
                      <a:lnTo>
                        <a:pt x="9433" y="2453"/>
                      </a:lnTo>
                      <a:lnTo>
                        <a:pt x="9303" y="2245"/>
                      </a:lnTo>
                      <a:lnTo>
                        <a:pt x="9160" y="2038"/>
                      </a:lnTo>
                      <a:lnTo>
                        <a:pt x="9018" y="1843"/>
                      </a:lnTo>
                      <a:lnTo>
                        <a:pt x="8849" y="1661"/>
                      </a:lnTo>
                      <a:lnTo>
                        <a:pt x="8680" y="1493"/>
                      </a:lnTo>
                      <a:lnTo>
                        <a:pt x="8512" y="1324"/>
                      </a:lnTo>
                      <a:lnTo>
                        <a:pt x="8330" y="1155"/>
                      </a:lnTo>
                      <a:lnTo>
                        <a:pt x="8135" y="1013"/>
                      </a:lnTo>
                      <a:lnTo>
                        <a:pt x="7928" y="870"/>
                      </a:lnTo>
                      <a:lnTo>
                        <a:pt x="7720" y="740"/>
                      </a:lnTo>
                      <a:lnTo>
                        <a:pt x="7513" y="610"/>
                      </a:lnTo>
                      <a:lnTo>
                        <a:pt x="7292" y="494"/>
                      </a:lnTo>
                      <a:lnTo>
                        <a:pt x="7071" y="403"/>
                      </a:lnTo>
                      <a:lnTo>
                        <a:pt x="6838" y="312"/>
                      </a:lnTo>
                      <a:lnTo>
                        <a:pt x="6604" y="221"/>
                      </a:lnTo>
                      <a:lnTo>
                        <a:pt x="6358" y="156"/>
                      </a:lnTo>
                      <a:lnTo>
                        <a:pt x="6111" y="104"/>
                      </a:lnTo>
                      <a:lnTo>
                        <a:pt x="5865" y="53"/>
                      </a:lnTo>
                      <a:lnTo>
                        <a:pt x="5605" y="27"/>
                      </a:lnTo>
                      <a:lnTo>
                        <a:pt x="534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1580;p27">
                  <a:extLst>
                    <a:ext uri="{FF2B5EF4-FFF2-40B4-BE49-F238E27FC236}">
                      <a16:creationId xmlns:a16="http://schemas.microsoft.com/office/drawing/2014/main" id="{CF903C20-DA97-ED0D-6D2F-859495386BD5}"/>
                    </a:ext>
                  </a:extLst>
                </p:cNvPr>
                <p:cNvSpPr/>
                <p:nvPr/>
              </p:nvSpPr>
              <p:spPr>
                <a:xfrm>
                  <a:off x="3779475" y="5277400"/>
                  <a:ext cx="144375" cy="14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5" h="5787" extrusionOk="0">
                      <a:moveTo>
                        <a:pt x="2881" y="0"/>
                      </a:moveTo>
                      <a:lnTo>
                        <a:pt x="2596" y="13"/>
                      </a:lnTo>
                      <a:lnTo>
                        <a:pt x="2297" y="65"/>
                      </a:lnTo>
                      <a:lnTo>
                        <a:pt x="2025" y="130"/>
                      </a:lnTo>
                      <a:lnTo>
                        <a:pt x="1765" y="234"/>
                      </a:lnTo>
                      <a:lnTo>
                        <a:pt x="1506" y="351"/>
                      </a:lnTo>
                      <a:lnTo>
                        <a:pt x="1272" y="493"/>
                      </a:lnTo>
                      <a:lnTo>
                        <a:pt x="1052" y="662"/>
                      </a:lnTo>
                      <a:lnTo>
                        <a:pt x="844" y="844"/>
                      </a:lnTo>
                      <a:lnTo>
                        <a:pt x="650" y="1051"/>
                      </a:lnTo>
                      <a:lnTo>
                        <a:pt x="494" y="1272"/>
                      </a:lnTo>
                      <a:lnTo>
                        <a:pt x="338" y="1518"/>
                      </a:lnTo>
                      <a:lnTo>
                        <a:pt x="222" y="1765"/>
                      </a:lnTo>
                      <a:lnTo>
                        <a:pt x="131" y="2037"/>
                      </a:lnTo>
                      <a:lnTo>
                        <a:pt x="53" y="2310"/>
                      </a:lnTo>
                      <a:lnTo>
                        <a:pt x="14" y="2595"/>
                      </a:lnTo>
                      <a:lnTo>
                        <a:pt x="1" y="2893"/>
                      </a:lnTo>
                      <a:lnTo>
                        <a:pt x="14" y="3192"/>
                      </a:lnTo>
                      <a:lnTo>
                        <a:pt x="53" y="3477"/>
                      </a:lnTo>
                      <a:lnTo>
                        <a:pt x="131" y="3750"/>
                      </a:lnTo>
                      <a:lnTo>
                        <a:pt x="222" y="4022"/>
                      </a:lnTo>
                      <a:lnTo>
                        <a:pt x="338" y="4269"/>
                      </a:lnTo>
                      <a:lnTo>
                        <a:pt x="494" y="4502"/>
                      </a:lnTo>
                      <a:lnTo>
                        <a:pt x="650" y="4736"/>
                      </a:lnTo>
                      <a:lnTo>
                        <a:pt x="844" y="4930"/>
                      </a:lnTo>
                      <a:lnTo>
                        <a:pt x="1052" y="5125"/>
                      </a:lnTo>
                      <a:lnTo>
                        <a:pt x="1272" y="5293"/>
                      </a:lnTo>
                      <a:lnTo>
                        <a:pt x="1506" y="5436"/>
                      </a:lnTo>
                      <a:lnTo>
                        <a:pt x="1765" y="5553"/>
                      </a:lnTo>
                      <a:lnTo>
                        <a:pt x="2025" y="5657"/>
                      </a:lnTo>
                      <a:lnTo>
                        <a:pt x="2297" y="5722"/>
                      </a:lnTo>
                      <a:lnTo>
                        <a:pt x="2596" y="5761"/>
                      </a:lnTo>
                      <a:lnTo>
                        <a:pt x="2881" y="5786"/>
                      </a:lnTo>
                      <a:lnTo>
                        <a:pt x="3180" y="5761"/>
                      </a:lnTo>
                      <a:lnTo>
                        <a:pt x="3465" y="5722"/>
                      </a:lnTo>
                      <a:lnTo>
                        <a:pt x="3750" y="5657"/>
                      </a:lnTo>
                      <a:lnTo>
                        <a:pt x="4010" y="5553"/>
                      </a:lnTo>
                      <a:lnTo>
                        <a:pt x="4256" y="5436"/>
                      </a:lnTo>
                      <a:lnTo>
                        <a:pt x="4503" y="5293"/>
                      </a:lnTo>
                      <a:lnTo>
                        <a:pt x="4723" y="5125"/>
                      </a:lnTo>
                      <a:lnTo>
                        <a:pt x="4931" y="4930"/>
                      </a:lnTo>
                      <a:lnTo>
                        <a:pt x="5113" y="4736"/>
                      </a:lnTo>
                      <a:lnTo>
                        <a:pt x="5281" y="4502"/>
                      </a:lnTo>
                      <a:lnTo>
                        <a:pt x="5424" y="4269"/>
                      </a:lnTo>
                      <a:lnTo>
                        <a:pt x="5554" y="4022"/>
                      </a:lnTo>
                      <a:lnTo>
                        <a:pt x="5644" y="3750"/>
                      </a:lnTo>
                      <a:lnTo>
                        <a:pt x="5722" y="3477"/>
                      </a:lnTo>
                      <a:lnTo>
                        <a:pt x="5761" y="3192"/>
                      </a:lnTo>
                      <a:lnTo>
                        <a:pt x="5774" y="2893"/>
                      </a:lnTo>
                      <a:lnTo>
                        <a:pt x="5761" y="2595"/>
                      </a:lnTo>
                      <a:lnTo>
                        <a:pt x="5722" y="2310"/>
                      </a:lnTo>
                      <a:lnTo>
                        <a:pt x="5644" y="2037"/>
                      </a:lnTo>
                      <a:lnTo>
                        <a:pt x="5554" y="1765"/>
                      </a:lnTo>
                      <a:lnTo>
                        <a:pt x="5424" y="1518"/>
                      </a:lnTo>
                      <a:lnTo>
                        <a:pt x="5281" y="1272"/>
                      </a:lnTo>
                      <a:lnTo>
                        <a:pt x="5113" y="1051"/>
                      </a:lnTo>
                      <a:lnTo>
                        <a:pt x="4931" y="844"/>
                      </a:lnTo>
                      <a:lnTo>
                        <a:pt x="4723" y="662"/>
                      </a:lnTo>
                      <a:lnTo>
                        <a:pt x="4503" y="493"/>
                      </a:lnTo>
                      <a:lnTo>
                        <a:pt x="4256" y="351"/>
                      </a:lnTo>
                      <a:lnTo>
                        <a:pt x="4010" y="234"/>
                      </a:lnTo>
                      <a:lnTo>
                        <a:pt x="3750" y="130"/>
                      </a:lnTo>
                      <a:lnTo>
                        <a:pt x="3465" y="65"/>
                      </a:lnTo>
                      <a:lnTo>
                        <a:pt x="3180" y="13"/>
                      </a:lnTo>
                      <a:lnTo>
                        <a:pt x="288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1581;p27">
                  <a:extLst>
                    <a:ext uri="{FF2B5EF4-FFF2-40B4-BE49-F238E27FC236}">
                      <a16:creationId xmlns:a16="http://schemas.microsoft.com/office/drawing/2014/main" id="{8A02CAFB-D47F-737F-6464-C046D95487D4}"/>
                    </a:ext>
                  </a:extLst>
                </p:cNvPr>
                <p:cNvSpPr/>
                <p:nvPr/>
              </p:nvSpPr>
              <p:spPr>
                <a:xfrm>
                  <a:off x="3994200" y="5222575"/>
                  <a:ext cx="254300" cy="2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2" h="10172" extrusionOk="0">
                      <a:moveTo>
                        <a:pt x="4827" y="1"/>
                      </a:moveTo>
                      <a:lnTo>
                        <a:pt x="4567" y="27"/>
                      </a:lnTo>
                      <a:lnTo>
                        <a:pt x="4308" y="53"/>
                      </a:lnTo>
                      <a:lnTo>
                        <a:pt x="4061" y="104"/>
                      </a:lnTo>
                      <a:lnTo>
                        <a:pt x="3815" y="156"/>
                      </a:lnTo>
                      <a:lnTo>
                        <a:pt x="3568" y="221"/>
                      </a:lnTo>
                      <a:lnTo>
                        <a:pt x="3335" y="312"/>
                      </a:lnTo>
                      <a:lnTo>
                        <a:pt x="3101" y="403"/>
                      </a:lnTo>
                      <a:lnTo>
                        <a:pt x="2881" y="494"/>
                      </a:lnTo>
                      <a:lnTo>
                        <a:pt x="2660" y="610"/>
                      </a:lnTo>
                      <a:lnTo>
                        <a:pt x="2453" y="740"/>
                      </a:lnTo>
                      <a:lnTo>
                        <a:pt x="2245" y="870"/>
                      </a:lnTo>
                      <a:lnTo>
                        <a:pt x="2037" y="1013"/>
                      </a:lnTo>
                      <a:lnTo>
                        <a:pt x="1843" y="1155"/>
                      </a:lnTo>
                      <a:lnTo>
                        <a:pt x="1661" y="1324"/>
                      </a:lnTo>
                      <a:lnTo>
                        <a:pt x="1492" y="1493"/>
                      </a:lnTo>
                      <a:lnTo>
                        <a:pt x="1324" y="1661"/>
                      </a:lnTo>
                      <a:lnTo>
                        <a:pt x="1155" y="1843"/>
                      </a:lnTo>
                      <a:lnTo>
                        <a:pt x="1012" y="2038"/>
                      </a:lnTo>
                      <a:lnTo>
                        <a:pt x="870" y="2245"/>
                      </a:lnTo>
                      <a:lnTo>
                        <a:pt x="727" y="2453"/>
                      </a:lnTo>
                      <a:lnTo>
                        <a:pt x="610" y="2660"/>
                      </a:lnTo>
                      <a:lnTo>
                        <a:pt x="493" y="2881"/>
                      </a:lnTo>
                      <a:lnTo>
                        <a:pt x="403" y="3101"/>
                      </a:lnTo>
                      <a:lnTo>
                        <a:pt x="299" y="3335"/>
                      </a:lnTo>
                      <a:lnTo>
                        <a:pt x="221" y="3568"/>
                      </a:lnTo>
                      <a:lnTo>
                        <a:pt x="156" y="3815"/>
                      </a:lnTo>
                      <a:lnTo>
                        <a:pt x="104" y="4061"/>
                      </a:lnTo>
                      <a:lnTo>
                        <a:pt x="52" y="4308"/>
                      </a:lnTo>
                      <a:lnTo>
                        <a:pt x="26" y="4567"/>
                      </a:lnTo>
                      <a:lnTo>
                        <a:pt x="1" y="4827"/>
                      </a:lnTo>
                      <a:lnTo>
                        <a:pt x="1" y="5086"/>
                      </a:lnTo>
                      <a:lnTo>
                        <a:pt x="1" y="5346"/>
                      </a:lnTo>
                      <a:lnTo>
                        <a:pt x="26" y="5605"/>
                      </a:lnTo>
                      <a:lnTo>
                        <a:pt x="52" y="5865"/>
                      </a:lnTo>
                      <a:lnTo>
                        <a:pt x="104" y="6111"/>
                      </a:lnTo>
                      <a:lnTo>
                        <a:pt x="156" y="6358"/>
                      </a:lnTo>
                      <a:lnTo>
                        <a:pt x="221" y="6604"/>
                      </a:lnTo>
                      <a:lnTo>
                        <a:pt x="299" y="6838"/>
                      </a:lnTo>
                      <a:lnTo>
                        <a:pt x="403" y="7071"/>
                      </a:lnTo>
                      <a:lnTo>
                        <a:pt x="493" y="7292"/>
                      </a:lnTo>
                      <a:lnTo>
                        <a:pt x="610" y="7512"/>
                      </a:lnTo>
                      <a:lnTo>
                        <a:pt x="727" y="7720"/>
                      </a:lnTo>
                      <a:lnTo>
                        <a:pt x="870" y="7928"/>
                      </a:lnTo>
                      <a:lnTo>
                        <a:pt x="1012" y="8135"/>
                      </a:lnTo>
                      <a:lnTo>
                        <a:pt x="1155" y="8317"/>
                      </a:lnTo>
                      <a:lnTo>
                        <a:pt x="1324" y="8511"/>
                      </a:lnTo>
                      <a:lnTo>
                        <a:pt x="1492" y="8680"/>
                      </a:lnTo>
                      <a:lnTo>
                        <a:pt x="1661" y="8849"/>
                      </a:lnTo>
                      <a:lnTo>
                        <a:pt x="1843" y="9017"/>
                      </a:lnTo>
                      <a:lnTo>
                        <a:pt x="2037" y="9160"/>
                      </a:lnTo>
                      <a:lnTo>
                        <a:pt x="2245" y="9303"/>
                      </a:lnTo>
                      <a:lnTo>
                        <a:pt x="2453" y="9433"/>
                      </a:lnTo>
                      <a:lnTo>
                        <a:pt x="2660" y="9562"/>
                      </a:lnTo>
                      <a:lnTo>
                        <a:pt x="2881" y="9666"/>
                      </a:lnTo>
                      <a:lnTo>
                        <a:pt x="3101" y="9770"/>
                      </a:lnTo>
                      <a:lnTo>
                        <a:pt x="3335" y="9861"/>
                      </a:lnTo>
                      <a:lnTo>
                        <a:pt x="3568" y="9938"/>
                      </a:lnTo>
                      <a:lnTo>
                        <a:pt x="3815" y="10016"/>
                      </a:lnTo>
                      <a:lnTo>
                        <a:pt x="4061" y="10068"/>
                      </a:lnTo>
                      <a:lnTo>
                        <a:pt x="4308" y="10120"/>
                      </a:lnTo>
                      <a:lnTo>
                        <a:pt x="4567" y="10146"/>
                      </a:lnTo>
                      <a:lnTo>
                        <a:pt x="4827" y="10172"/>
                      </a:lnTo>
                      <a:lnTo>
                        <a:pt x="5346" y="10172"/>
                      </a:lnTo>
                      <a:lnTo>
                        <a:pt x="5605" y="10146"/>
                      </a:lnTo>
                      <a:lnTo>
                        <a:pt x="5865" y="10120"/>
                      </a:lnTo>
                      <a:lnTo>
                        <a:pt x="6111" y="10068"/>
                      </a:lnTo>
                      <a:lnTo>
                        <a:pt x="6358" y="10016"/>
                      </a:lnTo>
                      <a:lnTo>
                        <a:pt x="6591" y="9938"/>
                      </a:lnTo>
                      <a:lnTo>
                        <a:pt x="6838" y="9861"/>
                      </a:lnTo>
                      <a:lnTo>
                        <a:pt x="7071" y="9770"/>
                      </a:lnTo>
                      <a:lnTo>
                        <a:pt x="7292" y="9666"/>
                      </a:lnTo>
                      <a:lnTo>
                        <a:pt x="7512" y="9562"/>
                      </a:lnTo>
                      <a:lnTo>
                        <a:pt x="7720" y="9433"/>
                      </a:lnTo>
                      <a:lnTo>
                        <a:pt x="7927" y="9303"/>
                      </a:lnTo>
                      <a:lnTo>
                        <a:pt x="8135" y="9160"/>
                      </a:lnTo>
                      <a:lnTo>
                        <a:pt x="8317" y="9017"/>
                      </a:lnTo>
                      <a:lnTo>
                        <a:pt x="8511" y="8849"/>
                      </a:lnTo>
                      <a:lnTo>
                        <a:pt x="8680" y="8680"/>
                      </a:lnTo>
                      <a:lnTo>
                        <a:pt x="8848" y="8511"/>
                      </a:lnTo>
                      <a:lnTo>
                        <a:pt x="9004" y="8317"/>
                      </a:lnTo>
                      <a:lnTo>
                        <a:pt x="9160" y="8135"/>
                      </a:lnTo>
                      <a:lnTo>
                        <a:pt x="9303" y="7928"/>
                      </a:lnTo>
                      <a:lnTo>
                        <a:pt x="9432" y="7720"/>
                      </a:lnTo>
                      <a:lnTo>
                        <a:pt x="9562" y="7512"/>
                      </a:lnTo>
                      <a:lnTo>
                        <a:pt x="9666" y="7292"/>
                      </a:lnTo>
                      <a:lnTo>
                        <a:pt x="9770" y="7071"/>
                      </a:lnTo>
                      <a:lnTo>
                        <a:pt x="9860" y="6838"/>
                      </a:lnTo>
                      <a:lnTo>
                        <a:pt x="9938" y="6604"/>
                      </a:lnTo>
                      <a:lnTo>
                        <a:pt x="10016" y="6358"/>
                      </a:lnTo>
                      <a:lnTo>
                        <a:pt x="10068" y="6111"/>
                      </a:lnTo>
                      <a:lnTo>
                        <a:pt x="10120" y="5865"/>
                      </a:lnTo>
                      <a:lnTo>
                        <a:pt x="10146" y="5605"/>
                      </a:lnTo>
                      <a:lnTo>
                        <a:pt x="10172" y="5346"/>
                      </a:lnTo>
                      <a:lnTo>
                        <a:pt x="10172" y="5086"/>
                      </a:lnTo>
                      <a:lnTo>
                        <a:pt x="10172" y="4827"/>
                      </a:lnTo>
                      <a:lnTo>
                        <a:pt x="10146" y="4567"/>
                      </a:lnTo>
                      <a:lnTo>
                        <a:pt x="10120" y="4308"/>
                      </a:lnTo>
                      <a:lnTo>
                        <a:pt x="10068" y="4061"/>
                      </a:lnTo>
                      <a:lnTo>
                        <a:pt x="10016" y="3815"/>
                      </a:lnTo>
                      <a:lnTo>
                        <a:pt x="9938" y="3568"/>
                      </a:lnTo>
                      <a:lnTo>
                        <a:pt x="9860" y="3335"/>
                      </a:lnTo>
                      <a:lnTo>
                        <a:pt x="9770" y="3101"/>
                      </a:lnTo>
                      <a:lnTo>
                        <a:pt x="9666" y="2881"/>
                      </a:lnTo>
                      <a:lnTo>
                        <a:pt x="9562" y="2660"/>
                      </a:lnTo>
                      <a:lnTo>
                        <a:pt x="9432" y="2453"/>
                      </a:lnTo>
                      <a:lnTo>
                        <a:pt x="9303" y="2245"/>
                      </a:lnTo>
                      <a:lnTo>
                        <a:pt x="9160" y="2038"/>
                      </a:lnTo>
                      <a:lnTo>
                        <a:pt x="9004" y="1843"/>
                      </a:lnTo>
                      <a:lnTo>
                        <a:pt x="8848" y="1661"/>
                      </a:lnTo>
                      <a:lnTo>
                        <a:pt x="8680" y="1493"/>
                      </a:lnTo>
                      <a:lnTo>
                        <a:pt x="8511" y="1324"/>
                      </a:lnTo>
                      <a:lnTo>
                        <a:pt x="8317" y="1155"/>
                      </a:lnTo>
                      <a:lnTo>
                        <a:pt x="8135" y="1013"/>
                      </a:lnTo>
                      <a:lnTo>
                        <a:pt x="7927" y="870"/>
                      </a:lnTo>
                      <a:lnTo>
                        <a:pt x="7720" y="740"/>
                      </a:lnTo>
                      <a:lnTo>
                        <a:pt x="7512" y="610"/>
                      </a:lnTo>
                      <a:lnTo>
                        <a:pt x="7292" y="494"/>
                      </a:lnTo>
                      <a:lnTo>
                        <a:pt x="7071" y="403"/>
                      </a:lnTo>
                      <a:lnTo>
                        <a:pt x="6838" y="312"/>
                      </a:lnTo>
                      <a:lnTo>
                        <a:pt x="6591" y="221"/>
                      </a:lnTo>
                      <a:lnTo>
                        <a:pt x="6358" y="156"/>
                      </a:lnTo>
                      <a:lnTo>
                        <a:pt x="6111" y="104"/>
                      </a:lnTo>
                      <a:lnTo>
                        <a:pt x="5865" y="53"/>
                      </a:lnTo>
                      <a:lnTo>
                        <a:pt x="5605" y="27"/>
                      </a:lnTo>
                      <a:lnTo>
                        <a:pt x="534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1582;p27">
                  <a:extLst>
                    <a:ext uri="{FF2B5EF4-FFF2-40B4-BE49-F238E27FC236}">
                      <a16:creationId xmlns:a16="http://schemas.microsoft.com/office/drawing/2014/main" id="{88BC8F31-DCDB-E56D-B8FB-9AC4AA82D06F}"/>
                    </a:ext>
                  </a:extLst>
                </p:cNvPr>
                <p:cNvSpPr/>
                <p:nvPr/>
              </p:nvSpPr>
              <p:spPr>
                <a:xfrm>
                  <a:off x="4120700" y="5222575"/>
                  <a:ext cx="38625" cy="2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10172" extrusionOk="0">
                      <a:moveTo>
                        <a:pt x="0" y="1"/>
                      </a:moveTo>
                      <a:lnTo>
                        <a:pt x="0" y="10172"/>
                      </a:lnTo>
                      <a:lnTo>
                        <a:pt x="1544" y="10172"/>
                      </a:lnTo>
                      <a:lnTo>
                        <a:pt x="1544" y="1"/>
                      </a:lnTo>
                      <a:close/>
                    </a:path>
                  </a:pathLst>
                </a:custGeom>
                <a:solidFill>
                  <a:srgbClr val="4C38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1583;p27">
                  <a:extLst>
                    <a:ext uri="{FF2B5EF4-FFF2-40B4-BE49-F238E27FC236}">
                      <a16:creationId xmlns:a16="http://schemas.microsoft.com/office/drawing/2014/main" id="{5C9A4ECB-AF6B-AE51-2813-E84D3E24B331}"/>
                    </a:ext>
                  </a:extLst>
                </p:cNvPr>
                <p:cNvSpPr/>
                <p:nvPr/>
              </p:nvSpPr>
              <p:spPr>
                <a:xfrm>
                  <a:off x="4032150" y="5222575"/>
                  <a:ext cx="254300" cy="2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2" h="10172" extrusionOk="0">
                      <a:moveTo>
                        <a:pt x="4827" y="1"/>
                      </a:moveTo>
                      <a:lnTo>
                        <a:pt x="4567" y="27"/>
                      </a:lnTo>
                      <a:lnTo>
                        <a:pt x="4321" y="53"/>
                      </a:lnTo>
                      <a:lnTo>
                        <a:pt x="4061" y="104"/>
                      </a:lnTo>
                      <a:lnTo>
                        <a:pt x="3815" y="156"/>
                      </a:lnTo>
                      <a:lnTo>
                        <a:pt x="3581" y="221"/>
                      </a:lnTo>
                      <a:lnTo>
                        <a:pt x="3335" y="312"/>
                      </a:lnTo>
                      <a:lnTo>
                        <a:pt x="3114" y="403"/>
                      </a:lnTo>
                      <a:lnTo>
                        <a:pt x="2881" y="494"/>
                      </a:lnTo>
                      <a:lnTo>
                        <a:pt x="2660" y="610"/>
                      </a:lnTo>
                      <a:lnTo>
                        <a:pt x="2452" y="740"/>
                      </a:lnTo>
                      <a:lnTo>
                        <a:pt x="2245" y="870"/>
                      </a:lnTo>
                      <a:lnTo>
                        <a:pt x="2050" y="1013"/>
                      </a:lnTo>
                      <a:lnTo>
                        <a:pt x="1856" y="1155"/>
                      </a:lnTo>
                      <a:lnTo>
                        <a:pt x="1674" y="1324"/>
                      </a:lnTo>
                      <a:lnTo>
                        <a:pt x="1492" y="1493"/>
                      </a:lnTo>
                      <a:lnTo>
                        <a:pt x="1324" y="1661"/>
                      </a:lnTo>
                      <a:lnTo>
                        <a:pt x="1168" y="1843"/>
                      </a:lnTo>
                      <a:lnTo>
                        <a:pt x="1012" y="2038"/>
                      </a:lnTo>
                      <a:lnTo>
                        <a:pt x="870" y="2245"/>
                      </a:lnTo>
                      <a:lnTo>
                        <a:pt x="740" y="2453"/>
                      </a:lnTo>
                      <a:lnTo>
                        <a:pt x="610" y="2660"/>
                      </a:lnTo>
                      <a:lnTo>
                        <a:pt x="506" y="2881"/>
                      </a:lnTo>
                      <a:lnTo>
                        <a:pt x="403" y="3101"/>
                      </a:lnTo>
                      <a:lnTo>
                        <a:pt x="312" y="3335"/>
                      </a:lnTo>
                      <a:lnTo>
                        <a:pt x="234" y="3568"/>
                      </a:lnTo>
                      <a:lnTo>
                        <a:pt x="156" y="3815"/>
                      </a:lnTo>
                      <a:lnTo>
                        <a:pt x="104" y="4061"/>
                      </a:lnTo>
                      <a:lnTo>
                        <a:pt x="65" y="4308"/>
                      </a:lnTo>
                      <a:lnTo>
                        <a:pt x="26" y="4567"/>
                      </a:lnTo>
                      <a:lnTo>
                        <a:pt x="13" y="4827"/>
                      </a:lnTo>
                      <a:lnTo>
                        <a:pt x="0" y="5086"/>
                      </a:lnTo>
                      <a:lnTo>
                        <a:pt x="13" y="5346"/>
                      </a:lnTo>
                      <a:lnTo>
                        <a:pt x="26" y="5605"/>
                      </a:lnTo>
                      <a:lnTo>
                        <a:pt x="65" y="5865"/>
                      </a:lnTo>
                      <a:lnTo>
                        <a:pt x="104" y="6111"/>
                      </a:lnTo>
                      <a:lnTo>
                        <a:pt x="156" y="6358"/>
                      </a:lnTo>
                      <a:lnTo>
                        <a:pt x="234" y="6604"/>
                      </a:lnTo>
                      <a:lnTo>
                        <a:pt x="312" y="6838"/>
                      </a:lnTo>
                      <a:lnTo>
                        <a:pt x="403" y="7071"/>
                      </a:lnTo>
                      <a:lnTo>
                        <a:pt x="506" y="7292"/>
                      </a:lnTo>
                      <a:lnTo>
                        <a:pt x="610" y="7512"/>
                      </a:lnTo>
                      <a:lnTo>
                        <a:pt x="740" y="7720"/>
                      </a:lnTo>
                      <a:lnTo>
                        <a:pt x="870" y="7928"/>
                      </a:lnTo>
                      <a:lnTo>
                        <a:pt x="1012" y="8135"/>
                      </a:lnTo>
                      <a:lnTo>
                        <a:pt x="1168" y="8317"/>
                      </a:lnTo>
                      <a:lnTo>
                        <a:pt x="1324" y="8511"/>
                      </a:lnTo>
                      <a:lnTo>
                        <a:pt x="1492" y="8680"/>
                      </a:lnTo>
                      <a:lnTo>
                        <a:pt x="1674" y="8849"/>
                      </a:lnTo>
                      <a:lnTo>
                        <a:pt x="1856" y="9017"/>
                      </a:lnTo>
                      <a:lnTo>
                        <a:pt x="2050" y="9160"/>
                      </a:lnTo>
                      <a:lnTo>
                        <a:pt x="2245" y="9303"/>
                      </a:lnTo>
                      <a:lnTo>
                        <a:pt x="2452" y="9433"/>
                      </a:lnTo>
                      <a:lnTo>
                        <a:pt x="2660" y="9562"/>
                      </a:lnTo>
                      <a:lnTo>
                        <a:pt x="2881" y="9666"/>
                      </a:lnTo>
                      <a:lnTo>
                        <a:pt x="3114" y="9770"/>
                      </a:lnTo>
                      <a:lnTo>
                        <a:pt x="3335" y="9861"/>
                      </a:lnTo>
                      <a:lnTo>
                        <a:pt x="3581" y="9938"/>
                      </a:lnTo>
                      <a:lnTo>
                        <a:pt x="3815" y="10016"/>
                      </a:lnTo>
                      <a:lnTo>
                        <a:pt x="4061" y="10068"/>
                      </a:lnTo>
                      <a:lnTo>
                        <a:pt x="4321" y="10120"/>
                      </a:lnTo>
                      <a:lnTo>
                        <a:pt x="4567" y="10146"/>
                      </a:lnTo>
                      <a:lnTo>
                        <a:pt x="4827" y="10172"/>
                      </a:lnTo>
                      <a:lnTo>
                        <a:pt x="5346" y="10172"/>
                      </a:lnTo>
                      <a:lnTo>
                        <a:pt x="5605" y="10146"/>
                      </a:lnTo>
                      <a:lnTo>
                        <a:pt x="5864" y="10120"/>
                      </a:lnTo>
                      <a:lnTo>
                        <a:pt x="6111" y="10068"/>
                      </a:lnTo>
                      <a:lnTo>
                        <a:pt x="6357" y="10016"/>
                      </a:lnTo>
                      <a:lnTo>
                        <a:pt x="6604" y="9938"/>
                      </a:lnTo>
                      <a:lnTo>
                        <a:pt x="6837" y="9861"/>
                      </a:lnTo>
                      <a:lnTo>
                        <a:pt x="7071" y="9770"/>
                      </a:lnTo>
                      <a:lnTo>
                        <a:pt x="7292" y="9666"/>
                      </a:lnTo>
                      <a:lnTo>
                        <a:pt x="7512" y="9562"/>
                      </a:lnTo>
                      <a:lnTo>
                        <a:pt x="7733" y="9433"/>
                      </a:lnTo>
                      <a:lnTo>
                        <a:pt x="7940" y="9303"/>
                      </a:lnTo>
                      <a:lnTo>
                        <a:pt x="8135" y="9160"/>
                      </a:lnTo>
                      <a:lnTo>
                        <a:pt x="8329" y="9017"/>
                      </a:lnTo>
                      <a:lnTo>
                        <a:pt x="8511" y="8849"/>
                      </a:lnTo>
                      <a:lnTo>
                        <a:pt x="8693" y="8680"/>
                      </a:lnTo>
                      <a:lnTo>
                        <a:pt x="8861" y="8511"/>
                      </a:lnTo>
                      <a:lnTo>
                        <a:pt x="9017" y="8317"/>
                      </a:lnTo>
                      <a:lnTo>
                        <a:pt x="9173" y="8135"/>
                      </a:lnTo>
                      <a:lnTo>
                        <a:pt x="9302" y="7928"/>
                      </a:lnTo>
                      <a:lnTo>
                        <a:pt x="9445" y="7720"/>
                      </a:lnTo>
                      <a:lnTo>
                        <a:pt x="9562" y="7512"/>
                      </a:lnTo>
                      <a:lnTo>
                        <a:pt x="9679" y="7292"/>
                      </a:lnTo>
                      <a:lnTo>
                        <a:pt x="9782" y="7071"/>
                      </a:lnTo>
                      <a:lnTo>
                        <a:pt x="9873" y="6838"/>
                      </a:lnTo>
                      <a:lnTo>
                        <a:pt x="9951" y="6604"/>
                      </a:lnTo>
                      <a:lnTo>
                        <a:pt x="10016" y="6358"/>
                      </a:lnTo>
                      <a:lnTo>
                        <a:pt x="10068" y="6111"/>
                      </a:lnTo>
                      <a:lnTo>
                        <a:pt x="10120" y="5865"/>
                      </a:lnTo>
                      <a:lnTo>
                        <a:pt x="10146" y="5605"/>
                      </a:lnTo>
                      <a:lnTo>
                        <a:pt x="10172" y="5346"/>
                      </a:lnTo>
                      <a:lnTo>
                        <a:pt x="10172" y="5086"/>
                      </a:lnTo>
                      <a:lnTo>
                        <a:pt x="10172" y="4827"/>
                      </a:lnTo>
                      <a:lnTo>
                        <a:pt x="10146" y="4567"/>
                      </a:lnTo>
                      <a:lnTo>
                        <a:pt x="10120" y="4308"/>
                      </a:lnTo>
                      <a:lnTo>
                        <a:pt x="10068" y="4061"/>
                      </a:lnTo>
                      <a:lnTo>
                        <a:pt x="10016" y="3815"/>
                      </a:lnTo>
                      <a:lnTo>
                        <a:pt x="9951" y="3568"/>
                      </a:lnTo>
                      <a:lnTo>
                        <a:pt x="9873" y="3335"/>
                      </a:lnTo>
                      <a:lnTo>
                        <a:pt x="9782" y="3101"/>
                      </a:lnTo>
                      <a:lnTo>
                        <a:pt x="9679" y="2881"/>
                      </a:lnTo>
                      <a:lnTo>
                        <a:pt x="9562" y="2660"/>
                      </a:lnTo>
                      <a:lnTo>
                        <a:pt x="9445" y="2453"/>
                      </a:lnTo>
                      <a:lnTo>
                        <a:pt x="9302" y="2245"/>
                      </a:lnTo>
                      <a:lnTo>
                        <a:pt x="9173" y="2038"/>
                      </a:lnTo>
                      <a:lnTo>
                        <a:pt x="9017" y="1843"/>
                      </a:lnTo>
                      <a:lnTo>
                        <a:pt x="8861" y="1661"/>
                      </a:lnTo>
                      <a:lnTo>
                        <a:pt x="8693" y="1493"/>
                      </a:lnTo>
                      <a:lnTo>
                        <a:pt x="8511" y="1324"/>
                      </a:lnTo>
                      <a:lnTo>
                        <a:pt x="8329" y="1155"/>
                      </a:lnTo>
                      <a:lnTo>
                        <a:pt x="8135" y="1013"/>
                      </a:lnTo>
                      <a:lnTo>
                        <a:pt x="7940" y="870"/>
                      </a:lnTo>
                      <a:lnTo>
                        <a:pt x="7733" y="740"/>
                      </a:lnTo>
                      <a:lnTo>
                        <a:pt x="7512" y="610"/>
                      </a:lnTo>
                      <a:lnTo>
                        <a:pt x="7292" y="494"/>
                      </a:lnTo>
                      <a:lnTo>
                        <a:pt x="7071" y="403"/>
                      </a:lnTo>
                      <a:lnTo>
                        <a:pt x="6837" y="312"/>
                      </a:lnTo>
                      <a:lnTo>
                        <a:pt x="6604" y="221"/>
                      </a:lnTo>
                      <a:lnTo>
                        <a:pt x="6357" y="156"/>
                      </a:lnTo>
                      <a:lnTo>
                        <a:pt x="6111" y="104"/>
                      </a:lnTo>
                      <a:lnTo>
                        <a:pt x="5864" y="53"/>
                      </a:lnTo>
                      <a:lnTo>
                        <a:pt x="5605" y="27"/>
                      </a:lnTo>
                      <a:lnTo>
                        <a:pt x="534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1584;p27">
                  <a:extLst>
                    <a:ext uri="{FF2B5EF4-FFF2-40B4-BE49-F238E27FC236}">
                      <a16:creationId xmlns:a16="http://schemas.microsoft.com/office/drawing/2014/main" id="{C6872367-4948-BED1-9378-5984822FF2F9}"/>
                    </a:ext>
                  </a:extLst>
                </p:cNvPr>
                <p:cNvSpPr/>
                <p:nvPr/>
              </p:nvSpPr>
              <p:spPr>
                <a:xfrm>
                  <a:off x="4104475" y="5277400"/>
                  <a:ext cx="144350" cy="14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4" h="5787" extrusionOk="0">
                      <a:moveTo>
                        <a:pt x="2894" y="0"/>
                      </a:moveTo>
                      <a:lnTo>
                        <a:pt x="2595" y="13"/>
                      </a:lnTo>
                      <a:lnTo>
                        <a:pt x="2310" y="65"/>
                      </a:lnTo>
                      <a:lnTo>
                        <a:pt x="2024" y="130"/>
                      </a:lnTo>
                      <a:lnTo>
                        <a:pt x="1765" y="234"/>
                      </a:lnTo>
                      <a:lnTo>
                        <a:pt x="1505" y="351"/>
                      </a:lnTo>
                      <a:lnTo>
                        <a:pt x="1272" y="493"/>
                      </a:lnTo>
                      <a:lnTo>
                        <a:pt x="1051" y="662"/>
                      </a:lnTo>
                      <a:lnTo>
                        <a:pt x="844" y="844"/>
                      </a:lnTo>
                      <a:lnTo>
                        <a:pt x="662" y="1051"/>
                      </a:lnTo>
                      <a:lnTo>
                        <a:pt x="494" y="1272"/>
                      </a:lnTo>
                      <a:lnTo>
                        <a:pt x="351" y="1518"/>
                      </a:lnTo>
                      <a:lnTo>
                        <a:pt x="221" y="1765"/>
                      </a:lnTo>
                      <a:lnTo>
                        <a:pt x="130" y="2037"/>
                      </a:lnTo>
                      <a:lnTo>
                        <a:pt x="52" y="2310"/>
                      </a:lnTo>
                      <a:lnTo>
                        <a:pt x="13" y="2595"/>
                      </a:lnTo>
                      <a:lnTo>
                        <a:pt x="1" y="2893"/>
                      </a:lnTo>
                      <a:lnTo>
                        <a:pt x="13" y="3192"/>
                      </a:lnTo>
                      <a:lnTo>
                        <a:pt x="52" y="3477"/>
                      </a:lnTo>
                      <a:lnTo>
                        <a:pt x="130" y="3750"/>
                      </a:lnTo>
                      <a:lnTo>
                        <a:pt x="221" y="4022"/>
                      </a:lnTo>
                      <a:lnTo>
                        <a:pt x="351" y="4269"/>
                      </a:lnTo>
                      <a:lnTo>
                        <a:pt x="494" y="4502"/>
                      </a:lnTo>
                      <a:lnTo>
                        <a:pt x="662" y="4736"/>
                      </a:lnTo>
                      <a:lnTo>
                        <a:pt x="844" y="4930"/>
                      </a:lnTo>
                      <a:lnTo>
                        <a:pt x="1051" y="5125"/>
                      </a:lnTo>
                      <a:lnTo>
                        <a:pt x="1272" y="5293"/>
                      </a:lnTo>
                      <a:lnTo>
                        <a:pt x="1505" y="5436"/>
                      </a:lnTo>
                      <a:lnTo>
                        <a:pt x="1765" y="5553"/>
                      </a:lnTo>
                      <a:lnTo>
                        <a:pt x="2024" y="5657"/>
                      </a:lnTo>
                      <a:lnTo>
                        <a:pt x="2310" y="5722"/>
                      </a:lnTo>
                      <a:lnTo>
                        <a:pt x="2595" y="5761"/>
                      </a:lnTo>
                      <a:lnTo>
                        <a:pt x="2894" y="5786"/>
                      </a:lnTo>
                      <a:lnTo>
                        <a:pt x="3179" y="5761"/>
                      </a:lnTo>
                      <a:lnTo>
                        <a:pt x="3464" y="5722"/>
                      </a:lnTo>
                      <a:lnTo>
                        <a:pt x="3750" y="5657"/>
                      </a:lnTo>
                      <a:lnTo>
                        <a:pt x="4009" y="5553"/>
                      </a:lnTo>
                      <a:lnTo>
                        <a:pt x="4269" y="5436"/>
                      </a:lnTo>
                      <a:lnTo>
                        <a:pt x="4502" y="5293"/>
                      </a:lnTo>
                      <a:lnTo>
                        <a:pt x="4723" y="5125"/>
                      </a:lnTo>
                      <a:lnTo>
                        <a:pt x="4930" y="4930"/>
                      </a:lnTo>
                      <a:lnTo>
                        <a:pt x="5112" y="4736"/>
                      </a:lnTo>
                      <a:lnTo>
                        <a:pt x="5281" y="4502"/>
                      </a:lnTo>
                      <a:lnTo>
                        <a:pt x="5423" y="4269"/>
                      </a:lnTo>
                      <a:lnTo>
                        <a:pt x="5553" y="4022"/>
                      </a:lnTo>
                      <a:lnTo>
                        <a:pt x="5644" y="3750"/>
                      </a:lnTo>
                      <a:lnTo>
                        <a:pt x="5722" y="3477"/>
                      </a:lnTo>
                      <a:lnTo>
                        <a:pt x="5761" y="3192"/>
                      </a:lnTo>
                      <a:lnTo>
                        <a:pt x="5774" y="2893"/>
                      </a:lnTo>
                      <a:lnTo>
                        <a:pt x="5761" y="2595"/>
                      </a:lnTo>
                      <a:lnTo>
                        <a:pt x="5722" y="2310"/>
                      </a:lnTo>
                      <a:lnTo>
                        <a:pt x="5644" y="2037"/>
                      </a:lnTo>
                      <a:lnTo>
                        <a:pt x="5553" y="1765"/>
                      </a:lnTo>
                      <a:lnTo>
                        <a:pt x="5423" y="1518"/>
                      </a:lnTo>
                      <a:lnTo>
                        <a:pt x="5281" y="1272"/>
                      </a:lnTo>
                      <a:lnTo>
                        <a:pt x="5112" y="1051"/>
                      </a:lnTo>
                      <a:lnTo>
                        <a:pt x="4930" y="844"/>
                      </a:lnTo>
                      <a:lnTo>
                        <a:pt x="4723" y="662"/>
                      </a:lnTo>
                      <a:lnTo>
                        <a:pt x="4502" y="493"/>
                      </a:lnTo>
                      <a:lnTo>
                        <a:pt x="4269" y="351"/>
                      </a:lnTo>
                      <a:lnTo>
                        <a:pt x="4009" y="234"/>
                      </a:lnTo>
                      <a:lnTo>
                        <a:pt x="3750" y="130"/>
                      </a:lnTo>
                      <a:lnTo>
                        <a:pt x="3464" y="65"/>
                      </a:lnTo>
                      <a:lnTo>
                        <a:pt x="3179" y="13"/>
                      </a:lnTo>
                      <a:lnTo>
                        <a:pt x="289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1585;p27">
                  <a:extLst>
                    <a:ext uri="{FF2B5EF4-FFF2-40B4-BE49-F238E27FC236}">
                      <a16:creationId xmlns:a16="http://schemas.microsoft.com/office/drawing/2014/main" id="{707F5B8A-8373-3A7C-69F4-1FA1609E6A3F}"/>
                    </a:ext>
                  </a:extLst>
                </p:cNvPr>
                <p:cNvSpPr/>
                <p:nvPr/>
              </p:nvSpPr>
              <p:spPr>
                <a:xfrm>
                  <a:off x="3202475" y="1122925"/>
                  <a:ext cx="702550" cy="60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02" h="24054" extrusionOk="0">
                      <a:moveTo>
                        <a:pt x="3893" y="0"/>
                      </a:moveTo>
                      <a:lnTo>
                        <a:pt x="3685" y="26"/>
                      </a:lnTo>
                      <a:lnTo>
                        <a:pt x="3478" y="52"/>
                      </a:lnTo>
                      <a:lnTo>
                        <a:pt x="3270" y="78"/>
                      </a:lnTo>
                      <a:lnTo>
                        <a:pt x="3076" y="130"/>
                      </a:lnTo>
                      <a:lnTo>
                        <a:pt x="2881" y="182"/>
                      </a:lnTo>
                      <a:lnTo>
                        <a:pt x="2687" y="247"/>
                      </a:lnTo>
                      <a:lnTo>
                        <a:pt x="2505" y="324"/>
                      </a:lnTo>
                      <a:lnTo>
                        <a:pt x="2323" y="402"/>
                      </a:lnTo>
                      <a:lnTo>
                        <a:pt x="2142" y="493"/>
                      </a:lnTo>
                      <a:lnTo>
                        <a:pt x="1973" y="597"/>
                      </a:lnTo>
                      <a:lnTo>
                        <a:pt x="1804" y="701"/>
                      </a:lnTo>
                      <a:lnTo>
                        <a:pt x="1649" y="817"/>
                      </a:lnTo>
                      <a:lnTo>
                        <a:pt x="1493" y="934"/>
                      </a:lnTo>
                      <a:lnTo>
                        <a:pt x="1337" y="1064"/>
                      </a:lnTo>
                      <a:lnTo>
                        <a:pt x="1195" y="1207"/>
                      </a:lnTo>
                      <a:lnTo>
                        <a:pt x="1065" y="1349"/>
                      </a:lnTo>
                      <a:lnTo>
                        <a:pt x="935" y="1492"/>
                      </a:lnTo>
                      <a:lnTo>
                        <a:pt x="818" y="1648"/>
                      </a:lnTo>
                      <a:lnTo>
                        <a:pt x="702" y="1816"/>
                      </a:lnTo>
                      <a:lnTo>
                        <a:pt x="585" y="1972"/>
                      </a:lnTo>
                      <a:lnTo>
                        <a:pt x="494" y="2154"/>
                      </a:lnTo>
                      <a:lnTo>
                        <a:pt x="403" y="2322"/>
                      </a:lnTo>
                      <a:lnTo>
                        <a:pt x="325" y="2504"/>
                      </a:lnTo>
                      <a:lnTo>
                        <a:pt x="247" y="2699"/>
                      </a:lnTo>
                      <a:lnTo>
                        <a:pt x="183" y="2880"/>
                      </a:lnTo>
                      <a:lnTo>
                        <a:pt x="131" y="3075"/>
                      </a:lnTo>
                      <a:lnTo>
                        <a:pt x="79" y="3282"/>
                      </a:lnTo>
                      <a:lnTo>
                        <a:pt x="40" y="3477"/>
                      </a:lnTo>
                      <a:lnTo>
                        <a:pt x="14" y="3685"/>
                      </a:lnTo>
                      <a:lnTo>
                        <a:pt x="1" y="3892"/>
                      </a:lnTo>
                      <a:lnTo>
                        <a:pt x="1" y="4113"/>
                      </a:lnTo>
                      <a:lnTo>
                        <a:pt x="1" y="19953"/>
                      </a:lnTo>
                      <a:lnTo>
                        <a:pt x="1" y="20161"/>
                      </a:lnTo>
                      <a:lnTo>
                        <a:pt x="14" y="20369"/>
                      </a:lnTo>
                      <a:lnTo>
                        <a:pt x="40" y="20576"/>
                      </a:lnTo>
                      <a:lnTo>
                        <a:pt x="79" y="20784"/>
                      </a:lnTo>
                      <a:lnTo>
                        <a:pt x="131" y="20978"/>
                      </a:lnTo>
                      <a:lnTo>
                        <a:pt x="183" y="21173"/>
                      </a:lnTo>
                      <a:lnTo>
                        <a:pt x="247" y="21368"/>
                      </a:lnTo>
                      <a:lnTo>
                        <a:pt x="325" y="21549"/>
                      </a:lnTo>
                      <a:lnTo>
                        <a:pt x="403" y="21731"/>
                      </a:lnTo>
                      <a:lnTo>
                        <a:pt x="494" y="21913"/>
                      </a:lnTo>
                      <a:lnTo>
                        <a:pt x="585" y="22081"/>
                      </a:lnTo>
                      <a:lnTo>
                        <a:pt x="702" y="22250"/>
                      </a:lnTo>
                      <a:lnTo>
                        <a:pt x="818" y="22406"/>
                      </a:lnTo>
                      <a:lnTo>
                        <a:pt x="935" y="22561"/>
                      </a:lnTo>
                      <a:lnTo>
                        <a:pt x="1065" y="22717"/>
                      </a:lnTo>
                      <a:lnTo>
                        <a:pt x="1195" y="22860"/>
                      </a:lnTo>
                      <a:lnTo>
                        <a:pt x="1337" y="22989"/>
                      </a:lnTo>
                      <a:lnTo>
                        <a:pt x="1493" y="23119"/>
                      </a:lnTo>
                      <a:lnTo>
                        <a:pt x="1649" y="23236"/>
                      </a:lnTo>
                      <a:lnTo>
                        <a:pt x="1804" y="23353"/>
                      </a:lnTo>
                      <a:lnTo>
                        <a:pt x="1973" y="23456"/>
                      </a:lnTo>
                      <a:lnTo>
                        <a:pt x="2142" y="23560"/>
                      </a:lnTo>
                      <a:lnTo>
                        <a:pt x="2323" y="23651"/>
                      </a:lnTo>
                      <a:lnTo>
                        <a:pt x="2505" y="23729"/>
                      </a:lnTo>
                      <a:lnTo>
                        <a:pt x="2687" y="23807"/>
                      </a:lnTo>
                      <a:lnTo>
                        <a:pt x="2881" y="23872"/>
                      </a:lnTo>
                      <a:lnTo>
                        <a:pt x="3076" y="23923"/>
                      </a:lnTo>
                      <a:lnTo>
                        <a:pt x="3270" y="23975"/>
                      </a:lnTo>
                      <a:lnTo>
                        <a:pt x="3478" y="24014"/>
                      </a:lnTo>
                      <a:lnTo>
                        <a:pt x="3685" y="24040"/>
                      </a:lnTo>
                      <a:lnTo>
                        <a:pt x="3893" y="24053"/>
                      </a:lnTo>
                      <a:lnTo>
                        <a:pt x="24210" y="24053"/>
                      </a:lnTo>
                      <a:lnTo>
                        <a:pt x="24417" y="24040"/>
                      </a:lnTo>
                      <a:lnTo>
                        <a:pt x="24625" y="24014"/>
                      </a:lnTo>
                      <a:lnTo>
                        <a:pt x="24819" y="23975"/>
                      </a:lnTo>
                      <a:lnTo>
                        <a:pt x="25014" y="23923"/>
                      </a:lnTo>
                      <a:lnTo>
                        <a:pt x="25222" y="23872"/>
                      </a:lnTo>
                      <a:lnTo>
                        <a:pt x="25403" y="23807"/>
                      </a:lnTo>
                      <a:lnTo>
                        <a:pt x="25598" y="23729"/>
                      </a:lnTo>
                      <a:lnTo>
                        <a:pt x="25779" y="23651"/>
                      </a:lnTo>
                      <a:lnTo>
                        <a:pt x="25948" y="23560"/>
                      </a:lnTo>
                      <a:lnTo>
                        <a:pt x="26130" y="23456"/>
                      </a:lnTo>
                      <a:lnTo>
                        <a:pt x="26285" y="23353"/>
                      </a:lnTo>
                      <a:lnTo>
                        <a:pt x="26454" y="23236"/>
                      </a:lnTo>
                      <a:lnTo>
                        <a:pt x="26610" y="23119"/>
                      </a:lnTo>
                      <a:lnTo>
                        <a:pt x="26753" y="22989"/>
                      </a:lnTo>
                      <a:lnTo>
                        <a:pt x="26895" y="22860"/>
                      </a:lnTo>
                      <a:lnTo>
                        <a:pt x="27038" y="22717"/>
                      </a:lnTo>
                      <a:lnTo>
                        <a:pt x="27168" y="22561"/>
                      </a:lnTo>
                      <a:lnTo>
                        <a:pt x="27284" y="22406"/>
                      </a:lnTo>
                      <a:lnTo>
                        <a:pt x="27401" y="22250"/>
                      </a:lnTo>
                      <a:lnTo>
                        <a:pt x="27505" y="22081"/>
                      </a:lnTo>
                      <a:lnTo>
                        <a:pt x="27609" y="21913"/>
                      </a:lnTo>
                      <a:lnTo>
                        <a:pt x="27700" y="21731"/>
                      </a:lnTo>
                      <a:lnTo>
                        <a:pt x="27777" y="21549"/>
                      </a:lnTo>
                      <a:lnTo>
                        <a:pt x="27855" y="21368"/>
                      </a:lnTo>
                      <a:lnTo>
                        <a:pt x="27920" y="21173"/>
                      </a:lnTo>
                      <a:lnTo>
                        <a:pt x="27972" y="20978"/>
                      </a:lnTo>
                      <a:lnTo>
                        <a:pt x="28024" y="20784"/>
                      </a:lnTo>
                      <a:lnTo>
                        <a:pt x="28050" y="20576"/>
                      </a:lnTo>
                      <a:lnTo>
                        <a:pt x="28076" y="20369"/>
                      </a:lnTo>
                      <a:lnTo>
                        <a:pt x="28102" y="20161"/>
                      </a:lnTo>
                      <a:lnTo>
                        <a:pt x="28102" y="19953"/>
                      </a:lnTo>
                      <a:lnTo>
                        <a:pt x="28102" y="4113"/>
                      </a:lnTo>
                      <a:lnTo>
                        <a:pt x="28102" y="3892"/>
                      </a:lnTo>
                      <a:lnTo>
                        <a:pt x="28076" y="3685"/>
                      </a:lnTo>
                      <a:lnTo>
                        <a:pt x="28050" y="3477"/>
                      </a:lnTo>
                      <a:lnTo>
                        <a:pt x="28024" y="3282"/>
                      </a:lnTo>
                      <a:lnTo>
                        <a:pt x="27972" y="3075"/>
                      </a:lnTo>
                      <a:lnTo>
                        <a:pt x="27920" y="2880"/>
                      </a:lnTo>
                      <a:lnTo>
                        <a:pt x="27855" y="2699"/>
                      </a:lnTo>
                      <a:lnTo>
                        <a:pt x="27777" y="2504"/>
                      </a:lnTo>
                      <a:lnTo>
                        <a:pt x="27700" y="2322"/>
                      </a:lnTo>
                      <a:lnTo>
                        <a:pt x="27609" y="2154"/>
                      </a:lnTo>
                      <a:lnTo>
                        <a:pt x="27505" y="1972"/>
                      </a:lnTo>
                      <a:lnTo>
                        <a:pt x="27401" y="1816"/>
                      </a:lnTo>
                      <a:lnTo>
                        <a:pt x="27284" y="1648"/>
                      </a:lnTo>
                      <a:lnTo>
                        <a:pt x="27168" y="1492"/>
                      </a:lnTo>
                      <a:lnTo>
                        <a:pt x="27038" y="1349"/>
                      </a:lnTo>
                      <a:lnTo>
                        <a:pt x="26895" y="1207"/>
                      </a:lnTo>
                      <a:lnTo>
                        <a:pt x="26753" y="1064"/>
                      </a:lnTo>
                      <a:lnTo>
                        <a:pt x="26610" y="934"/>
                      </a:lnTo>
                      <a:lnTo>
                        <a:pt x="26454" y="817"/>
                      </a:lnTo>
                      <a:lnTo>
                        <a:pt x="26285" y="701"/>
                      </a:lnTo>
                      <a:lnTo>
                        <a:pt x="26130" y="597"/>
                      </a:lnTo>
                      <a:lnTo>
                        <a:pt x="25948" y="493"/>
                      </a:lnTo>
                      <a:lnTo>
                        <a:pt x="25779" y="402"/>
                      </a:lnTo>
                      <a:lnTo>
                        <a:pt x="25598" y="324"/>
                      </a:lnTo>
                      <a:lnTo>
                        <a:pt x="25403" y="247"/>
                      </a:lnTo>
                      <a:lnTo>
                        <a:pt x="25222" y="182"/>
                      </a:lnTo>
                      <a:lnTo>
                        <a:pt x="25014" y="130"/>
                      </a:lnTo>
                      <a:lnTo>
                        <a:pt x="24819" y="78"/>
                      </a:lnTo>
                      <a:lnTo>
                        <a:pt x="24625" y="52"/>
                      </a:lnTo>
                      <a:lnTo>
                        <a:pt x="24417" y="26"/>
                      </a:lnTo>
                      <a:lnTo>
                        <a:pt x="2421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1586;p27">
                  <a:extLst>
                    <a:ext uri="{FF2B5EF4-FFF2-40B4-BE49-F238E27FC236}">
                      <a16:creationId xmlns:a16="http://schemas.microsoft.com/office/drawing/2014/main" id="{AD3ECF82-8724-234F-A2D0-A72564D7C671}"/>
                    </a:ext>
                  </a:extLst>
                </p:cNvPr>
                <p:cNvSpPr/>
                <p:nvPr/>
              </p:nvSpPr>
              <p:spPr>
                <a:xfrm>
                  <a:off x="1612250" y="1249725"/>
                  <a:ext cx="66200" cy="86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" h="34796" extrusionOk="0">
                      <a:moveTo>
                        <a:pt x="1" y="1"/>
                      </a:moveTo>
                      <a:lnTo>
                        <a:pt x="1" y="34796"/>
                      </a:lnTo>
                      <a:lnTo>
                        <a:pt x="2647" y="34796"/>
                      </a:lnTo>
                      <a:lnTo>
                        <a:pt x="2647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1587;p27">
                  <a:extLst>
                    <a:ext uri="{FF2B5EF4-FFF2-40B4-BE49-F238E27FC236}">
                      <a16:creationId xmlns:a16="http://schemas.microsoft.com/office/drawing/2014/main" id="{312BF425-42D1-D059-8159-ED495CF37F86}"/>
                    </a:ext>
                  </a:extLst>
                </p:cNvPr>
                <p:cNvSpPr/>
                <p:nvPr/>
              </p:nvSpPr>
              <p:spPr>
                <a:xfrm>
                  <a:off x="1725450" y="1249725"/>
                  <a:ext cx="65850" cy="86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" h="34796" extrusionOk="0">
                      <a:moveTo>
                        <a:pt x="0" y="1"/>
                      </a:moveTo>
                      <a:lnTo>
                        <a:pt x="0" y="34796"/>
                      </a:lnTo>
                      <a:lnTo>
                        <a:pt x="2634" y="34796"/>
                      </a:lnTo>
                      <a:lnTo>
                        <a:pt x="263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1588;p27">
                  <a:extLst>
                    <a:ext uri="{FF2B5EF4-FFF2-40B4-BE49-F238E27FC236}">
                      <a16:creationId xmlns:a16="http://schemas.microsoft.com/office/drawing/2014/main" id="{CCF5833D-96C4-98F2-EF03-1BC12CD3693C}"/>
                    </a:ext>
                  </a:extLst>
                </p:cNvPr>
                <p:cNvSpPr/>
                <p:nvPr/>
              </p:nvSpPr>
              <p:spPr>
                <a:xfrm>
                  <a:off x="1838325" y="1249725"/>
                  <a:ext cx="66175" cy="86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34796" extrusionOk="0">
                      <a:moveTo>
                        <a:pt x="0" y="1"/>
                      </a:moveTo>
                      <a:lnTo>
                        <a:pt x="0" y="34796"/>
                      </a:lnTo>
                      <a:lnTo>
                        <a:pt x="2647" y="34796"/>
                      </a:lnTo>
                      <a:lnTo>
                        <a:pt x="2647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1589;p27">
                  <a:extLst>
                    <a:ext uri="{FF2B5EF4-FFF2-40B4-BE49-F238E27FC236}">
                      <a16:creationId xmlns:a16="http://schemas.microsoft.com/office/drawing/2014/main" id="{EA007029-C15E-8360-9BA9-6680D0D9C86E}"/>
                    </a:ext>
                  </a:extLst>
                </p:cNvPr>
                <p:cNvSpPr/>
                <p:nvPr/>
              </p:nvSpPr>
              <p:spPr>
                <a:xfrm>
                  <a:off x="2309575" y="1265300"/>
                  <a:ext cx="134950" cy="14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8" h="5904" extrusionOk="0">
                      <a:moveTo>
                        <a:pt x="1" y="0"/>
                      </a:moveTo>
                      <a:lnTo>
                        <a:pt x="1" y="5903"/>
                      </a:lnTo>
                      <a:lnTo>
                        <a:pt x="5398" y="5903"/>
                      </a:lnTo>
                      <a:lnTo>
                        <a:pt x="53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1590;p27">
                  <a:extLst>
                    <a:ext uri="{FF2B5EF4-FFF2-40B4-BE49-F238E27FC236}">
                      <a16:creationId xmlns:a16="http://schemas.microsoft.com/office/drawing/2014/main" id="{F7F84EEC-EDC7-BEE8-5EE4-33E961653D6F}"/>
                    </a:ext>
                  </a:extLst>
                </p:cNvPr>
                <p:cNvSpPr/>
                <p:nvPr/>
              </p:nvSpPr>
              <p:spPr>
                <a:xfrm>
                  <a:off x="2322225" y="1302925"/>
                  <a:ext cx="83050" cy="8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3400" extrusionOk="0">
                      <a:moveTo>
                        <a:pt x="1" y="0"/>
                      </a:moveTo>
                      <a:lnTo>
                        <a:pt x="1" y="3400"/>
                      </a:lnTo>
                      <a:lnTo>
                        <a:pt x="3322" y="3400"/>
                      </a:lnTo>
                      <a:lnTo>
                        <a:pt x="332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1591;p27">
                  <a:extLst>
                    <a:ext uri="{FF2B5EF4-FFF2-40B4-BE49-F238E27FC236}">
                      <a16:creationId xmlns:a16="http://schemas.microsoft.com/office/drawing/2014/main" id="{7F183B9F-C885-30F7-2E61-348B7AFAB261}"/>
                    </a:ext>
                  </a:extLst>
                </p:cNvPr>
                <p:cNvSpPr/>
                <p:nvPr/>
              </p:nvSpPr>
              <p:spPr>
                <a:xfrm>
                  <a:off x="2485375" y="1265300"/>
                  <a:ext cx="135275" cy="14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1" h="5904" extrusionOk="0">
                      <a:moveTo>
                        <a:pt x="0" y="0"/>
                      </a:moveTo>
                      <a:lnTo>
                        <a:pt x="0" y="5903"/>
                      </a:lnTo>
                      <a:lnTo>
                        <a:pt x="5410" y="5903"/>
                      </a:lnTo>
                      <a:lnTo>
                        <a:pt x="54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1592;p27">
                  <a:extLst>
                    <a:ext uri="{FF2B5EF4-FFF2-40B4-BE49-F238E27FC236}">
                      <a16:creationId xmlns:a16="http://schemas.microsoft.com/office/drawing/2014/main" id="{508F21C9-7208-EC96-61EE-E1E1478FE7A3}"/>
                    </a:ext>
                  </a:extLst>
                </p:cNvPr>
                <p:cNvSpPr/>
                <p:nvPr/>
              </p:nvSpPr>
              <p:spPr>
                <a:xfrm>
                  <a:off x="2498025" y="1302925"/>
                  <a:ext cx="83375" cy="8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5" h="3400" extrusionOk="0">
                      <a:moveTo>
                        <a:pt x="0" y="0"/>
                      </a:moveTo>
                      <a:lnTo>
                        <a:pt x="0" y="3400"/>
                      </a:lnTo>
                      <a:lnTo>
                        <a:pt x="3335" y="3400"/>
                      </a:lnTo>
                      <a:lnTo>
                        <a:pt x="333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1593;p27">
                  <a:extLst>
                    <a:ext uri="{FF2B5EF4-FFF2-40B4-BE49-F238E27FC236}">
                      <a16:creationId xmlns:a16="http://schemas.microsoft.com/office/drawing/2014/main" id="{FD0F4BF3-AA70-0F24-38AA-B2F197CD07DF}"/>
                    </a:ext>
                  </a:extLst>
                </p:cNvPr>
                <p:cNvSpPr/>
                <p:nvPr/>
              </p:nvSpPr>
              <p:spPr>
                <a:xfrm>
                  <a:off x="1201000" y="5090575"/>
                  <a:ext cx="1190350" cy="5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14" h="2388" extrusionOk="0">
                      <a:moveTo>
                        <a:pt x="0" y="0"/>
                      </a:moveTo>
                      <a:lnTo>
                        <a:pt x="0" y="2388"/>
                      </a:lnTo>
                      <a:lnTo>
                        <a:pt x="47613" y="2388"/>
                      </a:lnTo>
                      <a:lnTo>
                        <a:pt x="4761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1594;p27">
                  <a:extLst>
                    <a:ext uri="{FF2B5EF4-FFF2-40B4-BE49-F238E27FC236}">
                      <a16:creationId xmlns:a16="http://schemas.microsoft.com/office/drawing/2014/main" id="{F7B9C89A-8BC2-CCB7-C692-8701F77FBC35}"/>
                    </a:ext>
                  </a:extLst>
                </p:cNvPr>
                <p:cNvSpPr/>
                <p:nvPr/>
              </p:nvSpPr>
              <p:spPr>
                <a:xfrm>
                  <a:off x="2378675" y="5090575"/>
                  <a:ext cx="1881175" cy="5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47" h="2388" extrusionOk="0">
                      <a:moveTo>
                        <a:pt x="0" y="0"/>
                      </a:moveTo>
                      <a:lnTo>
                        <a:pt x="0" y="2388"/>
                      </a:lnTo>
                      <a:lnTo>
                        <a:pt x="75247" y="2388"/>
                      </a:lnTo>
                      <a:lnTo>
                        <a:pt x="75247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1595;p27">
                  <a:extLst>
                    <a:ext uri="{FF2B5EF4-FFF2-40B4-BE49-F238E27FC236}">
                      <a16:creationId xmlns:a16="http://schemas.microsoft.com/office/drawing/2014/main" id="{6E2C550C-3D00-E25F-9A0E-E7B145B1DBD1}"/>
                    </a:ext>
                  </a:extLst>
                </p:cNvPr>
                <p:cNvSpPr/>
                <p:nvPr/>
              </p:nvSpPr>
              <p:spPr>
                <a:xfrm>
                  <a:off x="3940025" y="1804675"/>
                  <a:ext cx="876725" cy="73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69" h="29529" extrusionOk="0">
                      <a:moveTo>
                        <a:pt x="16023" y="1"/>
                      </a:moveTo>
                      <a:lnTo>
                        <a:pt x="15608" y="14"/>
                      </a:lnTo>
                      <a:lnTo>
                        <a:pt x="15180" y="27"/>
                      </a:lnTo>
                      <a:lnTo>
                        <a:pt x="14765" y="53"/>
                      </a:lnTo>
                      <a:lnTo>
                        <a:pt x="14350" y="91"/>
                      </a:lnTo>
                      <a:lnTo>
                        <a:pt x="13922" y="130"/>
                      </a:lnTo>
                      <a:lnTo>
                        <a:pt x="13506" y="182"/>
                      </a:lnTo>
                      <a:lnTo>
                        <a:pt x="13091" y="247"/>
                      </a:lnTo>
                      <a:lnTo>
                        <a:pt x="12676" y="312"/>
                      </a:lnTo>
                      <a:lnTo>
                        <a:pt x="12261" y="390"/>
                      </a:lnTo>
                      <a:lnTo>
                        <a:pt x="11846" y="481"/>
                      </a:lnTo>
                      <a:lnTo>
                        <a:pt x="11444" y="571"/>
                      </a:lnTo>
                      <a:lnTo>
                        <a:pt x="11028" y="688"/>
                      </a:lnTo>
                      <a:lnTo>
                        <a:pt x="10626" y="805"/>
                      </a:lnTo>
                      <a:lnTo>
                        <a:pt x="10224" y="922"/>
                      </a:lnTo>
                      <a:lnTo>
                        <a:pt x="9835" y="1064"/>
                      </a:lnTo>
                      <a:lnTo>
                        <a:pt x="9433" y="1207"/>
                      </a:lnTo>
                      <a:lnTo>
                        <a:pt x="9044" y="1350"/>
                      </a:lnTo>
                      <a:lnTo>
                        <a:pt x="8654" y="1519"/>
                      </a:lnTo>
                      <a:lnTo>
                        <a:pt x="8265" y="1687"/>
                      </a:lnTo>
                      <a:lnTo>
                        <a:pt x="7889" y="1869"/>
                      </a:lnTo>
                      <a:lnTo>
                        <a:pt x="7513" y="2063"/>
                      </a:lnTo>
                      <a:lnTo>
                        <a:pt x="7149" y="2258"/>
                      </a:lnTo>
                      <a:lnTo>
                        <a:pt x="6786" y="2466"/>
                      </a:lnTo>
                      <a:lnTo>
                        <a:pt x="6436" y="2673"/>
                      </a:lnTo>
                      <a:lnTo>
                        <a:pt x="6098" y="2894"/>
                      </a:lnTo>
                      <a:lnTo>
                        <a:pt x="5774" y="3114"/>
                      </a:lnTo>
                      <a:lnTo>
                        <a:pt x="5450" y="3348"/>
                      </a:lnTo>
                      <a:lnTo>
                        <a:pt x="5138" y="3581"/>
                      </a:lnTo>
                      <a:lnTo>
                        <a:pt x="4827" y="3828"/>
                      </a:lnTo>
                      <a:lnTo>
                        <a:pt x="4529" y="4074"/>
                      </a:lnTo>
                      <a:lnTo>
                        <a:pt x="4243" y="4321"/>
                      </a:lnTo>
                      <a:lnTo>
                        <a:pt x="3971" y="4580"/>
                      </a:lnTo>
                      <a:lnTo>
                        <a:pt x="3698" y="4853"/>
                      </a:lnTo>
                      <a:lnTo>
                        <a:pt x="3439" y="5125"/>
                      </a:lnTo>
                      <a:lnTo>
                        <a:pt x="3192" y="5398"/>
                      </a:lnTo>
                      <a:lnTo>
                        <a:pt x="2946" y="5683"/>
                      </a:lnTo>
                      <a:lnTo>
                        <a:pt x="2712" y="5968"/>
                      </a:lnTo>
                      <a:lnTo>
                        <a:pt x="2492" y="6254"/>
                      </a:lnTo>
                      <a:lnTo>
                        <a:pt x="2284" y="6552"/>
                      </a:lnTo>
                      <a:lnTo>
                        <a:pt x="2077" y="6851"/>
                      </a:lnTo>
                      <a:lnTo>
                        <a:pt x="1882" y="7149"/>
                      </a:lnTo>
                      <a:lnTo>
                        <a:pt x="1700" y="7460"/>
                      </a:lnTo>
                      <a:lnTo>
                        <a:pt x="1519" y="7772"/>
                      </a:lnTo>
                      <a:lnTo>
                        <a:pt x="1350" y="8083"/>
                      </a:lnTo>
                      <a:lnTo>
                        <a:pt x="1194" y="8408"/>
                      </a:lnTo>
                      <a:lnTo>
                        <a:pt x="1052" y="8732"/>
                      </a:lnTo>
                      <a:lnTo>
                        <a:pt x="909" y="9056"/>
                      </a:lnTo>
                      <a:lnTo>
                        <a:pt x="779" y="9381"/>
                      </a:lnTo>
                      <a:lnTo>
                        <a:pt x="663" y="9718"/>
                      </a:lnTo>
                      <a:lnTo>
                        <a:pt x="559" y="10055"/>
                      </a:lnTo>
                      <a:lnTo>
                        <a:pt x="455" y="10392"/>
                      </a:lnTo>
                      <a:lnTo>
                        <a:pt x="364" y="10730"/>
                      </a:lnTo>
                      <a:lnTo>
                        <a:pt x="286" y="11067"/>
                      </a:lnTo>
                      <a:lnTo>
                        <a:pt x="221" y="11417"/>
                      </a:lnTo>
                      <a:lnTo>
                        <a:pt x="157" y="11755"/>
                      </a:lnTo>
                      <a:lnTo>
                        <a:pt x="105" y="12105"/>
                      </a:lnTo>
                      <a:lnTo>
                        <a:pt x="66" y="12455"/>
                      </a:lnTo>
                      <a:lnTo>
                        <a:pt x="40" y="12806"/>
                      </a:lnTo>
                      <a:lnTo>
                        <a:pt x="14" y="13156"/>
                      </a:lnTo>
                      <a:lnTo>
                        <a:pt x="1" y="13506"/>
                      </a:lnTo>
                      <a:lnTo>
                        <a:pt x="1" y="13869"/>
                      </a:lnTo>
                      <a:lnTo>
                        <a:pt x="14" y="14220"/>
                      </a:lnTo>
                      <a:lnTo>
                        <a:pt x="40" y="14583"/>
                      </a:lnTo>
                      <a:lnTo>
                        <a:pt x="66" y="14933"/>
                      </a:lnTo>
                      <a:lnTo>
                        <a:pt x="105" y="15297"/>
                      </a:lnTo>
                      <a:lnTo>
                        <a:pt x="157" y="15647"/>
                      </a:lnTo>
                      <a:lnTo>
                        <a:pt x="221" y="16010"/>
                      </a:lnTo>
                      <a:lnTo>
                        <a:pt x="299" y="16360"/>
                      </a:lnTo>
                      <a:lnTo>
                        <a:pt x="377" y="16724"/>
                      </a:lnTo>
                      <a:lnTo>
                        <a:pt x="468" y="17074"/>
                      </a:lnTo>
                      <a:lnTo>
                        <a:pt x="572" y="17437"/>
                      </a:lnTo>
                      <a:lnTo>
                        <a:pt x="689" y="17787"/>
                      </a:lnTo>
                      <a:lnTo>
                        <a:pt x="818" y="18151"/>
                      </a:lnTo>
                      <a:lnTo>
                        <a:pt x="948" y="18501"/>
                      </a:lnTo>
                      <a:lnTo>
                        <a:pt x="1091" y="18851"/>
                      </a:lnTo>
                      <a:lnTo>
                        <a:pt x="1259" y="19202"/>
                      </a:lnTo>
                      <a:lnTo>
                        <a:pt x="1428" y="19552"/>
                      </a:lnTo>
                      <a:lnTo>
                        <a:pt x="1597" y="19902"/>
                      </a:lnTo>
                      <a:lnTo>
                        <a:pt x="1791" y="20252"/>
                      </a:lnTo>
                      <a:lnTo>
                        <a:pt x="1986" y="20590"/>
                      </a:lnTo>
                      <a:lnTo>
                        <a:pt x="2206" y="20927"/>
                      </a:lnTo>
                      <a:lnTo>
                        <a:pt x="2427" y="21277"/>
                      </a:lnTo>
                      <a:lnTo>
                        <a:pt x="2660" y="21615"/>
                      </a:lnTo>
                      <a:lnTo>
                        <a:pt x="2907" y="21952"/>
                      </a:lnTo>
                      <a:lnTo>
                        <a:pt x="3153" y="22276"/>
                      </a:lnTo>
                      <a:lnTo>
                        <a:pt x="3413" y="22601"/>
                      </a:lnTo>
                      <a:lnTo>
                        <a:pt x="3685" y="22912"/>
                      </a:lnTo>
                      <a:lnTo>
                        <a:pt x="3958" y="23223"/>
                      </a:lnTo>
                      <a:lnTo>
                        <a:pt x="4243" y="23535"/>
                      </a:lnTo>
                      <a:lnTo>
                        <a:pt x="4542" y="23833"/>
                      </a:lnTo>
                      <a:lnTo>
                        <a:pt x="4840" y="24119"/>
                      </a:lnTo>
                      <a:lnTo>
                        <a:pt x="5138" y="24404"/>
                      </a:lnTo>
                      <a:lnTo>
                        <a:pt x="5450" y="24676"/>
                      </a:lnTo>
                      <a:lnTo>
                        <a:pt x="5774" y="24936"/>
                      </a:lnTo>
                      <a:lnTo>
                        <a:pt x="6098" y="25208"/>
                      </a:lnTo>
                      <a:lnTo>
                        <a:pt x="6423" y="25455"/>
                      </a:lnTo>
                      <a:lnTo>
                        <a:pt x="6760" y="25701"/>
                      </a:lnTo>
                      <a:lnTo>
                        <a:pt x="7110" y="25948"/>
                      </a:lnTo>
                      <a:lnTo>
                        <a:pt x="7461" y="26181"/>
                      </a:lnTo>
                      <a:lnTo>
                        <a:pt x="7811" y="26402"/>
                      </a:lnTo>
                      <a:lnTo>
                        <a:pt x="8161" y="26622"/>
                      </a:lnTo>
                      <a:lnTo>
                        <a:pt x="8525" y="26830"/>
                      </a:lnTo>
                      <a:lnTo>
                        <a:pt x="8901" y="27025"/>
                      </a:lnTo>
                      <a:lnTo>
                        <a:pt x="9264" y="27219"/>
                      </a:lnTo>
                      <a:lnTo>
                        <a:pt x="9640" y="27414"/>
                      </a:lnTo>
                      <a:lnTo>
                        <a:pt x="10029" y="27596"/>
                      </a:lnTo>
                      <a:lnTo>
                        <a:pt x="10406" y="27764"/>
                      </a:lnTo>
                      <a:lnTo>
                        <a:pt x="10795" y="27933"/>
                      </a:lnTo>
                      <a:lnTo>
                        <a:pt x="11184" y="28089"/>
                      </a:lnTo>
                      <a:lnTo>
                        <a:pt x="11586" y="28231"/>
                      </a:lnTo>
                      <a:lnTo>
                        <a:pt x="11976" y="28374"/>
                      </a:lnTo>
                      <a:lnTo>
                        <a:pt x="12378" y="28504"/>
                      </a:lnTo>
                      <a:lnTo>
                        <a:pt x="12780" y="28633"/>
                      </a:lnTo>
                      <a:lnTo>
                        <a:pt x="13195" y="28750"/>
                      </a:lnTo>
                      <a:lnTo>
                        <a:pt x="13597" y="28854"/>
                      </a:lnTo>
                      <a:lnTo>
                        <a:pt x="14012" y="28958"/>
                      </a:lnTo>
                      <a:lnTo>
                        <a:pt x="14428" y="29049"/>
                      </a:lnTo>
                      <a:lnTo>
                        <a:pt x="14843" y="29139"/>
                      </a:lnTo>
                      <a:lnTo>
                        <a:pt x="15258" y="29217"/>
                      </a:lnTo>
                      <a:lnTo>
                        <a:pt x="15673" y="29282"/>
                      </a:lnTo>
                      <a:lnTo>
                        <a:pt x="16088" y="29334"/>
                      </a:lnTo>
                      <a:lnTo>
                        <a:pt x="16516" y="29386"/>
                      </a:lnTo>
                      <a:lnTo>
                        <a:pt x="16931" y="29438"/>
                      </a:lnTo>
                      <a:lnTo>
                        <a:pt x="17360" y="29464"/>
                      </a:lnTo>
                      <a:lnTo>
                        <a:pt x="17775" y="29490"/>
                      </a:lnTo>
                      <a:lnTo>
                        <a:pt x="18203" y="29516"/>
                      </a:lnTo>
                      <a:lnTo>
                        <a:pt x="18618" y="29516"/>
                      </a:lnTo>
                      <a:lnTo>
                        <a:pt x="19046" y="29529"/>
                      </a:lnTo>
                      <a:lnTo>
                        <a:pt x="19461" y="29516"/>
                      </a:lnTo>
                      <a:lnTo>
                        <a:pt x="19889" y="29503"/>
                      </a:lnTo>
                      <a:lnTo>
                        <a:pt x="20305" y="29477"/>
                      </a:lnTo>
                      <a:lnTo>
                        <a:pt x="20733" y="29438"/>
                      </a:lnTo>
                      <a:lnTo>
                        <a:pt x="21148" y="29399"/>
                      </a:lnTo>
                      <a:lnTo>
                        <a:pt x="21563" y="29347"/>
                      </a:lnTo>
                      <a:lnTo>
                        <a:pt x="21991" y="29282"/>
                      </a:lnTo>
                      <a:lnTo>
                        <a:pt x="22406" y="29204"/>
                      </a:lnTo>
                      <a:lnTo>
                        <a:pt x="22808" y="29126"/>
                      </a:lnTo>
                      <a:lnTo>
                        <a:pt x="23224" y="29049"/>
                      </a:lnTo>
                      <a:lnTo>
                        <a:pt x="23639" y="28945"/>
                      </a:lnTo>
                      <a:lnTo>
                        <a:pt x="24041" y="28841"/>
                      </a:lnTo>
                      <a:lnTo>
                        <a:pt x="24443" y="28724"/>
                      </a:lnTo>
                      <a:lnTo>
                        <a:pt x="24845" y="28594"/>
                      </a:lnTo>
                      <a:lnTo>
                        <a:pt x="25248" y="28465"/>
                      </a:lnTo>
                      <a:lnTo>
                        <a:pt x="25637" y="28322"/>
                      </a:lnTo>
                      <a:lnTo>
                        <a:pt x="26026" y="28166"/>
                      </a:lnTo>
                      <a:lnTo>
                        <a:pt x="26415" y="28011"/>
                      </a:lnTo>
                      <a:lnTo>
                        <a:pt x="26804" y="27829"/>
                      </a:lnTo>
                      <a:lnTo>
                        <a:pt x="27181" y="27647"/>
                      </a:lnTo>
                      <a:lnTo>
                        <a:pt x="27557" y="27466"/>
                      </a:lnTo>
                      <a:lnTo>
                        <a:pt x="27933" y="27271"/>
                      </a:lnTo>
                      <a:lnTo>
                        <a:pt x="28283" y="27064"/>
                      </a:lnTo>
                      <a:lnTo>
                        <a:pt x="28634" y="26856"/>
                      </a:lnTo>
                      <a:lnTo>
                        <a:pt x="28971" y="26635"/>
                      </a:lnTo>
                      <a:lnTo>
                        <a:pt x="29308" y="26415"/>
                      </a:lnTo>
                      <a:lnTo>
                        <a:pt x="29620" y="26181"/>
                      </a:lnTo>
                      <a:lnTo>
                        <a:pt x="29944" y="25948"/>
                      </a:lnTo>
                      <a:lnTo>
                        <a:pt x="30242" y="25701"/>
                      </a:lnTo>
                      <a:lnTo>
                        <a:pt x="30541" y="25455"/>
                      </a:lnTo>
                      <a:lnTo>
                        <a:pt x="30826" y="25195"/>
                      </a:lnTo>
                      <a:lnTo>
                        <a:pt x="31099" y="24936"/>
                      </a:lnTo>
                      <a:lnTo>
                        <a:pt x="31371" y="24676"/>
                      </a:lnTo>
                      <a:lnTo>
                        <a:pt x="31631" y="24404"/>
                      </a:lnTo>
                      <a:lnTo>
                        <a:pt x="31877" y="24132"/>
                      </a:lnTo>
                      <a:lnTo>
                        <a:pt x="32124" y="23846"/>
                      </a:lnTo>
                      <a:lnTo>
                        <a:pt x="32357" y="23561"/>
                      </a:lnTo>
                      <a:lnTo>
                        <a:pt x="32578" y="23262"/>
                      </a:lnTo>
                      <a:lnTo>
                        <a:pt x="32798" y="22977"/>
                      </a:lnTo>
                      <a:lnTo>
                        <a:pt x="32993" y="22679"/>
                      </a:lnTo>
                      <a:lnTo>
                        <a:pt x="33187" y="22367"/>
                      </a:lnTo>
                      <a:lnTo>
                        <a:pt x="33382" y="22056"/>
                      </a:lnTo>
                      <a:lnTo>
                        <a:pt x="33551" y="21744"/>
                      </a:lnTo>
                      <a:lnTo>
                        <a:pt x="33719" y="21433"/>
                      </a:lnTo>
                      <a:lnTo>
                        <a:pt x="33875" y="21122"/>
                      </a:lnTo>
                      <a:lnTo>
                        <a:pt x="34031" y="20797"/>
                      </a:lnTo>
                      <a:lnTo>
                        <a:pt x="34160" y="20473"/>
                      </a:lnTo>
                      <a:lnTo>
                        <a:pt x="34290" y="20136"/>
                      </a:lnTo>
                      <a:lnTo>
                        <a:pt x="34407" y="19811"/>
                      </a:lnTo>
                      <a:lnTo>
                        <a:pt x="34524" y="19474"/>
                      </a:lnTo>
                      <a:lnTo>
                        <a:pt x="34614" y="19137"/>
                      </a:lnTo>
                      <a:lnTo>
                        <a:pt x="34705" y="18799"/>
                      </a:lnTo>
                      <a:lnTo>
                        <a:pt x="34783" y="18462"/>
                      </a:lnTo>
                      <a:lnTo>
                        <a:pt x="34861" y="18112"/>
                      </a:lnTo>
                      <a:lnTo>
                        <a:pt x="34913" y="17762"/>
                      </a:lnTo>
                      <a:lnTo>
                        <a:pt x="34965" y="17424"/>
                      </a:lnTo>
                      <a:lnTo>
                        <a:pt x="35004" y="17074"/>
                      </a:lnTo>
                      <a:lnTo>
                        <a:pt x="35043" y="16724"/>
                      </a:lnTo>
                      <a:lnTo>
                        <a:pt x="35056" y="16360"/>
                      </a:lnTo>
                      <a:lnTo>
                        <a:pt x="35069" y="16010"/>
                      </a:lnTo>
                      <a:lnTo>
                        <a:pt x="35069" y="15660"/>
                      </a:lnTo>
                      <a:lnTo>
                        <a:pt x="35056" y="15297"/>
                      </a:lnTo>
                      <a:lnTo>
                        <a:pt x="35043" y="14946"/>
                      </a:lnTo>
                      <a:lnTo>
                        <a:pt x="35004" y="14596"/>
                      </a:lnTo>
                      <a:lnTo>
                        <a:pt x="34965" y="14233"/>
                      </a:lnTo>
                      <a:lnTo>
                        <a:pt x="34913" y="13869"/>
                      </a:lnTo>
                      <a:lnTo>
                        <a:pt x="34848" y="13519"/>
                      </a:lnTo>
                      <a:lnTo>
                        <a:pt x="34783" y="13156"/>
                      </a:lnTo>
                      <a:lnTo>
                        <a:pt x="34692" y="12806"/>
                      </a:lnTo>
                      <a:lnTo>
                        <a:pt x="34601" y="12442"/>
                      </a:lnTo>
                      <a:lnTo>
                        <a:pt x="34498" y="12092"/>
                      </a:lnTo>
                      <a:lnTo>
                        <a:pt x="34381" y="11729"/>
                      </a:lnTo>
                      <a:lnTo>
                        <a:pt x="34264" y="11378"/>
                      </a:lnTo>
                      <a:lnTo>
                        <a:pt x="34121" y="11028"/>
                      </a:lnTo>
                      <a:lnTo>
                        <a:pt x="33979" y="10678"/>
                      </a:lnTo>
                      <a:lnTo>
                        <a:pt x="33823" y="10328"/>
                      </a:lnTo>
                      <a:lnTo>
                        <a:pt x="33654" y="9977"/>
                      </a:lnTo>
                      <a:lnTo>
                        <a:pt x="33473" y="9627"/>
                      </a:lnTo>
                      <a:lnTo>
                        <a:pt x="33278" y="9277"/>
                      </a:lnTo>
                      <a:lnTo>
                        <a:pt x="33084" y="8926"/>
                      </a:lnTo>
                      <a:lnTo>
                        <a:pt x="32876" y="8589"/>
                      </a:lnTo>
                      <a:lnTo>
                        <a:pt x="32655" y="8252"/>
                      </a:lnTo>
                      <a:lnTo>
                        <a:pt x="32422" y="7915"/>
                      </a:lnTo>
                      <a:lnTo>
                        <a:pt x="32175" y="7577"/>
                      </a:lnTo>
                      <a:lnTo>
                        <a:pt x="31916" y="7253"/>
                      </a:lnTo>
                      <a:lnTo>
                        <a:pt x="31656" y="6929"/>
                      </a:lnTo>
                      <a:lnTo>
                        <a:pt x="31384" y="6604"/>
                      </a:lnTo>
                      <a:lnTo>
                        <a:pt x="31112" y="6293"/>
                      </a:lnTo>
                      <a:lnTo>
                        <a:pt x="30826" y="5994"/>
                      </a:lnTo>
                      <a:lnTo>
                        <a:pt x="30541" y="5696"/>
                      </a:lnTo>
                      <a:lnTo>
                        <a:pt x="30242" y="5411"/>
                      </a:lnTo>
                      <a:lnTo>
                        <a:pt x="29931" y="5125"/>
                      </a:lnTo>
                      <a:lnTo>
                        <a:pt x="29620" y="4853"/>
                      </a:lnTo>
                      <a:lnTo>
                        <a:pt x="29295" y="4580"/>
                      </a:lnTo>
                      <a:lnTo>
                        <a:pt x="28971" y="4321"/>
                      </a:lnTo>
                      <a:lnTo>
                        <a:pt x="28647" y="4061"/>
                      </a:lnTo>
                      <a:lnTo>
                        <a:pt x="28309" y="3815"/>
                      </a:lnTo>
                      <a:lnTo>
                        <a:pt x="27972" y="3581"/>
                      </a:lnTo>
                      <a:lnTo>
                        <a:pt x="27622" y="3348"/>
                      </a:lnTo>
                      <a:lnTo>
                        <a:pt x="27271" y="3127"/>
                      </a:lnTo>
                      <a:lnTo>
                        <a:pt x="26908" y="2907"/>
                      </a:lnTo>
                      <a:lnTo>
                        <a:pt x="26545" y="2699"/>
                      </a:lnTo>
                      <a:lnTo>
                        <a:pt x="26182" y="2492"/>
                      </a:lnTo>
                      <a:lnTo>
                        <a:pt x="25805" y="2297"/>
                      </a:lnTo>
                      <a:lnTo>
                        <a:pt x="25429" y="2115"/>
                      </a:lnTo>
                      <a:lnTo>
                        <a:pt x="25053" y="1934"/>
                      </a:lnTo>
                      <a:lnTo>
                        <a:pt x="24664" y="1765"/>
                      </a:lnTo>
                      <a:lnTo>
                        <a:pt x="24274" y="1596"/>
                      </a:lnTo>
                      <a:lnTo>
                        <a:pt x="23885" y="1441"/>
                      </a:lnTo>
                      <a:lnTo>
                        <a:pt x="23496" y="1285"/>
                      </a:lnTo>
                      <a:lnTo>
                        <a:pt x="23094" y="1155"/>
                      </a:lnTo>
                      <a:lnTo>
                        <a:pt x="22692" y="1013"/>
                      </a:lnTo>
                      <a:lnTo>
                        <a:pt x="22290" y="896"/>
                      </a:lnTo>
                      <a:lnTo>
                        <a:pt x="21887" y="779"/>
                      </a:lnTo>
                      <a:lnTo>
                        <a:pt x="21472" y="662"/>
                      </a:lnTo>
                      <a:lnTo>
                        <a:pt x="21070" y="571"/>
                      </a:lnTo>
                      <a:lnTo>
                        <a:pt x="20655" y="468"/>
                      </a:lnTo>
                      <a:lnTo>
                        <a:pt x="20240" y="390"/>
                      </a:lnTo>
                      <a:lnTo>
                        <a:pt x="19825" y="312"/>
                      </a:lnTo>
                      <a:lnTo>
                        <a:pt x="19396" y="247"/>
                      </a:lnTo>
                      <a:lnTo>
                        <a:pt x="18981" y="182"/>
                      </a:lnTo>
                      <a:lnTo>
                        <a:pt x="18566" y="130"/>
                      </a:lnTo>
                      <a:lnTo>
                        <a:pt x="18138" y="91"/>
                      </a:lnTo>
                      <a:lnTo>
                        <a:pt x="17723" y="53"/>
                      </a:lnTo>
                      <a:lnTo>
                        <a:pt x="17295" y="27"/>
                      </a:lnTo>
                      <a:lnTo>
                        <a:pt x="16880" y="14"/>
                      </a:lnTo>
                      <a:lnTo>
                        <a:pt x="164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1596;p27">
                  <a:extLst>
                    <a:ext uri="{FF2B5EF4-FFF2-40B4-BE49-F238E27FC236}">
                      <a16:creationId xmlns:a16="http://schemas.microsoft.com/office/drawing/2014/main" id="{4D95D993-3B2D-93AD-9D3E-7B6A52AF52A2}"/>
                    </a:ext>
                  </a:extLst>
                </p:cNvPr>
                <p:cNvSpPr/>
                <p:nvPr/>
              </p:nvSpPr>
              <p:spPr>
                <a:xfrm>
                  <a:off x="3509625" y="1851050"/>
                  <a:ext cx="1223450" cy="62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38" h="24924" extrusionOk="0">
                      <a:moveTo>
                        <a:pt x="23678" y="1"/>
                      </a:moveTo>
                      <a:lnTo>
                        <a:pt x="21057" y="27"/>
                      </a:lnTo>
                      <a:lnTo>
                        <a:pt x="18372" y="66"/>
                      </a:lnTo>
                      <a:lnTo>
                        <a:pt x="15673" y="131"/>
                      </a:lnTo>
                      <a:lnTo>
                        <a:pt x="13039" y="208"/>
                      </a:lnTo>
                      <a:lnTo>
                        <a:pt x="10548" y="299"/>
                      </a:lnTo>
                      <a:lnTo>
                        <a:pt x="8252" y="390"/>
                      </a:lnTo>
                      <a:lnTo>
                        <a:pt x="6215" y="468"/>
                      </a:lnTo>
                      <a:lnTo>
                        <a:pt x="3218" y="611"/>
                      </a:lnTo>
                      <a:lnTo>
                        <a:pt x="2103" y="675"/>
                      </a:lnTo>
                      <a:lnTo>
                        <a:pt x="1" y="11703"/>
                      </a:lnTo>
                      <a:lnTo>
                        <a:pt x="403" y="12014"/>
                      </a:lnTo>
                      <a:lnTo>
                        <a:pt x="818" y="12326"/>
                      </a:lnTo>
                      <a:lnTo>
                        <a:pt x="1246" y="12637"/>
                      </a:lnTo>
                      <a:lnTo>
                        <a:pt x="1688" y="12949"/>
                      </a:lnTo>
                      <a:lnTo>
                        <a:pt x="2155" y="13260"/>
                      </a:lnTo>
                      <a:lnTo>
                        <a:pt x="2635" y="13571"/>
                      </a:lnTo>
                      <a:lnTo>
                        <a:pt x="3128" y="13896"/>
                      </a:lnTo>
                      <a:lnTo>
                        <a:pt x="3621" y="14207"/>
                      </a:lnTo>
                      <a:lnTo>
                        <a:pt x="4671" y="14817"/>
                      </a:lnTo>
                      <a:lnTo>
                        <a:pt x="5774" y="15439"/>
                      </a:lnTo>
                      <a:lnTo>
                        <a:pt x="6903" y="16049"/>
                      </a:lnTo>
                      <a:lnTo>
                        <a:pt x="8084" y="16646"/>
                      </a:lnTo>
                      <a:lnTo>
                        <a:pt x="9290" y="17230"/>
                      </a:lnTo>
                      <a:lnTo>
                        <a:pt x="10523" y="17814"/>
                      </a:lnTo>
                      <a:lnTo>
                        <a:pt x="11781" y="18384"/>
                      </a:lnTo>
                      <a:lnTo>
                        <a:pt x="13052" y="18942"/>
                      </a:lnTo>
                      <a:lnTo>
                        <a:pt x="14337" y="19474"/>
                      </a:lnTo>
                      <a:lnTo>
                        <a:pt x="15634" y="19993"/>
                      </a:lnTo>
                      <a:lnTo>
                        <a:pt x="16931" y="20499"/>
                      </a:lnTo>
                      <a:lnTo>
                        <a:pt x="18229" y="20992"/>
                      </a:lnTo>
                      <a:lnTo>
                        <a:pt x="19526" y="21446"/>
                      </a:lnTo>
                      <a:lnTo>
                        <a:pt x="20811" y="21887"/>
                      </a:lnTo>
                      <a:lnTo>
                        <a:pt x="22069" y="22315"/>
                      </a:lnTo>
                      <a:lnTo>
                        <a:pt x="23314" y="22705"/>
                      </a:lnTo>
                      <a:lnTo>
                        <a:pt x="24534" y="23068"/>
                      </a:lnTo>
                      <a:lnTo>
                        <a:pt x="25728" y="23405"/>
                      </a:lnTo>
                      <a:lnTo>
                        <a:pt x="26882" y="23717"/>
                      </a:lnTo>
                      <a:lnTo>
                        <a:pt x="27998" y="23989"/>
                      </a:lnTo>
                      <a:lnTo>
                        <a:pt x="29062" y="24236"/>
                      </a:lnTo>
                      <a:lnTo>
                        <a:pt x="30087" y="24443"/>
                      </a:lnTo>
                      <a:lnTo>
                        <a:pt x="31060" y="24612"/>
                      </a:lnTo>
                      <a:lnTo>
                        <a:pt x="31955" y="24755"/>
                      </a:lnTo>
                      <a:lnTo>
                        <a:pt x="32396" y="24806"/>
                      </a:lnTo>
                      <a:lnTo>
                        <a:pt x="32798" y="24845"/>
                      </a:lnTo>
                      <a:lnTo>
                        <a:pt x="33200" y="24884"/>
                      </a:lnTo>
                      <a:lnTo>
                        <a:pt x="33577" y="24910"/>
                      </a:lnTo>
                      <a:lnTo>
                        <a:pt x="33940" y="24923"/>
                      </a:lnTo>
                      <a:lnTo>
                        <a:pt x="34277" y="24923"/>
                      </a:lnTo>
                      <a:lnTo>
                        <a:pt x="34602" y="24910"/>
                      </a:lnTo>
                      <a:lnTo>
                        <a:pt x="34900" y="24897"/>
                      </a:lnTo>
                      <a:lnTo>
                        <a:pt x="35821" y="24806"/>
                      </a:lnTo>
                      <a:lnTo>
                        <a:pt x="36716" y="24690"/>
                      </a:lnTo>
                      <a:lnTo>
                        <a:pt x="37572" y="24560"/>
                      </a:lnTo>
                      <a:lnTo>
                        <a:pt x="38416" y="24391"/>
                      </a:lnTo>
                      <a:lnTo>
                        <a:pt x="39207" y="24210"/>
                      </a:lnTo>
                      <a:lnTo>
                        <a:pt x="39986" y="24002"/>
                      </a:lnTo>
                      <a:lnTo>
                        <a:pt x="40725" y="23769"/>
                      </a:lnTo>
                      <a:lnTo>
                        <a:pt x="41439" y="23522"/>
                      </a:lnTo>
                      <a:lnTo>
                        <a:pt x="41789" y="23392"/>
                      </a:lnTo>
                      <a:lnTo>
                        <a:pt x="42126" y="23250"/>
                      </a:lnTo>
                      <a:lnTo>
                        <a:pt x="42451" y="23107"/>
                      </a:lnTo>
                      <a:lnTo>
                        <a:pt x="42775" y="22951"/>
                      </a:lnTo>
                      <a:lnTo>
                        <a:pt x="43086" y="22796"/>
                      </a:lnTo>
                      <a:lnTo>
                        <a:pt x="43385" y="22640"/>
                      </a:lnTo>
                      <a:lnTo>
                        <a:pt x="43683" y="22471"/>
                      </a:lnTo>
                      <a:lnTo>
                        <a:pt x="43981" y="22303"/>
                      </a:lnTo>
                      <a:lnTo>
                        <a:pt x="44254" y="22121"/>
                      </a:lnTo>
                      <a:lnTo>
                        <a:pt x="44539" y="21939"/>
                      </a:lnTo>
                      <a:lnTo>
                        <a:pt x="44799" y="21758"/>
                      </a:lnTo>
                      <a:lnTo>
                        <a:pt x="45058" y="21563"/>
                      </a:lnTo>
                      <a:lnTo>
                        <a:pt x="45305" y="21368"/>
                      </a:lnTo>
                      <a:lnTo>
                        <a:pt x="45551" y="21161"/>
                      </a:lnTo>
                      <a:lnTo>
                        <a:pt x="45785" y="20953"/>
                      </a:lnTo>
                      <a:lnTo>
                        <a:pt x="46005" y="20746"/>
                      </a:lnTo>
                      <a:lnTo>
                        <a:pt x="46226" y="20525"/>
                      </a:lnTo>
                      <a:lnTo>
                        <a:pt x="46433" y="20305"/>
                      </a:lnTo>
                      <a:lnTo>
                        <a:pt x="46641" y="20084"/>
                      </a:lnTo>
                      <a:lnTo>
                        <a:pt x="46836" y="19850"/>
                      </a:lnTo>
                      <a:lnTo>
                        <a:pt x="47017" y="19617"/>
                      </a:lnTo>
                      <a:lnTo>
                        <a:pt x="47186" y="19370"/>
                      </a:lnTo>
                      <a:lnTo>
                        <a:pt x="47355" y="19137"/>
                      </a:lnTo>
                      <a:lnTo>
                        <a:pt x="47523" y="18877"/>
                      </a:lnTo>
                      <a:lnTo>
                        <a:pt x="47666" y="18631"/>
                      </a:lnTo>
                      <a:lnTo>
                        <a:pt x="47809" y="18371"/>
                      </a:lnTo>
                      <a:lnTo>
                        <a:pt x="47951" y="18099"/>
                      </a:lnTo>
                      <a:lnTo>
                        <a:pt x="48068" y="17840"/>
                      </a:lnTo>
                      <a:lnTo>
                        <a:pt x="48185" y="17567"/>
                      </a:lnTo>
                      <a:lnTo>
                        <a:pt x="48302" y="17282"/>
                      </a:lnTo>
                      <a:lnTo>
                        <a:pt x="48405" y="17009"/>
                      </a:lnTo>
                      <a:lnTo>
                        <a:pt x="48496" y="16724"/>
                      </a:lnTo>
                      <a:lnTo>
                        <a:pt x="48574" y="16425"/>
                      </a:lnTo>
                      <a:lnTo>
                        <a:pt x="48652" y="16140"/>
                      </a:lnTo>
                      <a:lnTo>
                        <a:pt x="48717" y="15842"/>
                      </a:lnTo>
                      <a:lnTo>
                        <a:pt x="48769" y="15530"/>
                      </a:lnTo>
                      <a:lnTo>
                        <a:pt x="48821" y="15232"/>
                      </a:lnTo>
                      <a:lnTo>
                        <a:pt x="48859" y="14921"/>
                      </a:lnTo>
                      <a:lnTo>
                        <a:pt x="48898" y="14596"/>
                      </a:lnTo>
                      <a:lnTo>
                        <a:pt x="48911" y="14285"/>
                      </a:lnTo>
                      <a:lnTo>
                        <a:pt x="48924" y="13960"/>
                      </a:lnTo>
                      <a:lnTo>
                        <a:pt x="48937" y="13636"/>
                      </a:lnTo>
                      <a:lnTo>
                        <a:pt x="48924" y="13299"/>
                      </a:lnTo>
                      <a:lnTo>
                        <a:pt x="48911" y="12974"/>
                      </a:lnTo>
                      <a:lnTo>
                        <a:pt x="48898" y="12624"/>
                      </a:lnTo>
                      <a:lnTo>
                        <a:pt x="48859" y="12287"/>
                      </a:lnTo>
                      <a:lnTo>
                        <a:pt x="48821" y="11937"/>
                      </a:lnTo>
                      <a:lnTo>
                        <a:pt x="48769" y="11586"/>
                      </a:lnTo>
                      <a:lnTo>
                        <a:pt x="48730" y="11353"/>
                      </a:lnTo>
                      <a:lnTo>
                        <a:pt x="48665" y="11119"/>
                      </a:lnTo>
                      <a:lnTo>
                        <a:pt x="48600" y="10886"/>
                      </a:lnTo>
                      <a:lnTo>
                        <a:pt x="48509" y="10639"/>
                      </a:lnTo>
                      <a:lnTo>
                        <a:pt x="48418" y="10406"/>
                      </a:lnTo>
                      <a:lnTo>
                        <a:pt x="48302" y="10172"/>
                      </a:lnTo>
                      <a:lnTo>
                        <a:pt x="48172" y="9939"/>
                      </a:lnTo>
                      <a:lnTo>
                        <a:pt x="48042" y="9705"/>
                      </a:lnTo>
                      <a:lnTo>
                        <a:pt x="47886" y="9472"/>
                      </a:lnTo>
                      <a:lnTo>
                        <a:pt x="47731" y="9238"/>
                      </a:lnTo>
                      <a:lnTo>
                        <a:pt x="47562" y="9005"/>
                      </a:lnTo>
                      <a:lnTo>
                        <a:pt x="47380" y="8771"/>
                      </a:lnTo>
                      <a:lnTo>
                        <a:pt x="47186" y="8537"/>
                      </a:lnTo>
                      <a:lnTo>
                        <a:pt x="46991" y="8304"/>
                      </a:lnTo>
                      <a:lnTo>
                        <a:pt x="46563" y="7850"/>
                      </a:lnTo>
                      <a:lnTo>
                        <a:pt x="46096" y="7409"/>
                      </a:lnTo>
                      <a:lnTo>
                        <a:pt x="45603" y="6955"/>
                      </a:lnTo>
                      <a:lnTo>
                        <a:pt x="45071" y="6527"/>
                      </a:lnTo>
                      <a:lnTo>
                        <a:pt x="44526" y="6098"/>
                      </a:lnTo>
                      <a:lnTo>
                        <a:pt x="43955" y="5683"/>
                      </a:lnTo>
                      <a:lnTo>
                        <a:pt x="43372" y="5268"/>
                      </a:lnTo>
                      <a:lnTo>
                        <a:pt x="42775" y="4866"/>
                      </a:lnTo>
                      <a:lnTo>
                        <a:pt x="42165" y="4490"/>
                      </a:lnTo>
                      <a:lnTo>
                        <a:pt x="41542" y="4113"/>
                      </a:lnTo>
                      <a:lnTo>
                        <a:pt x="40907" y="3750"/>
                      </a:lnTo>
                      <a:lnTo>
                        <a:pt x="40284" y="3400"/>
                      </a:lnTo>
                      <a:lnTo>
                        <a:pt x="39648" y="3076"/>
                      </a:lnTo>
                      <a:lnTo>
                        <a:pt x="39026" y="2751"/>
                      </a:lnTo>
                      <a:lnTo>
                        <a:pt x="38416" y="2453"/>
                      </a:lnTo>
                      <a:lnTo>
                        <a:pt x="37806" y="2167"/>
                      </a:lnTo>
                      <a:lnTo>
                        <a:pt x="37209" y="1908"/>
                      </a:lnTo>
                      <a:lnTo>
                        <a:pt x="36638" y="1661"/>
                      </a:lnTo>
                      <a:lnTo>
                        <a:pt x="36081" y="1428"/>
                      </a:lnTo>
                      <a:lnTo>
                        <a:pt x="35549" y="1220"/>
                      </a:lnTo>
                      <a:lnTo>
                        <a:pt x="35043" y="1039"/>
                      </a:lnTo>
                      <a:lnTo>
                        <a:pt x="34563" y="870"/>
                      </a:lnTo>
                      <a:lnTo>
                        <a:pt x="34121" y="740"/>
                      </a:lnTo>
                      <a:lnTo>
                        <a:pt x="33719" y="624"/>
                      </a:lnTo>
                      <a:lnTo>
                        <a:pt x="33356" y="533"/>
                      </a:lnTo>
                      <a:lnTo>
                        <a:pt x="33084" y="468"/>
                      </a:lnTo>
                      <a:lnTo>
                        <a:pt x="32785" y="416"/>
                      </a:lnTo>
                      <a:lnTo>
                        <a:pt x="32098" y="325"/>
                      </a:lnTo>
                      <a:lnTo>
                        <a:pt x="31319" y="234"/>
                      </a:lnTo>
                      <a:lnTo>
                        <a:pt x="30437" y="170"/>
                      </a:lnTo>
                      <a:lnTo>
                        <a:pt x="29477" y="118"/>
                      </a:lnTo>
                      <a:lnTo>
                        <a:pt x="28439" y="79"/>
                      </a:lnTo>
                      <a:lnTo>
                        <a:pt x="27323" y="40"/>
                      </a:lnTo>
                      <a:lnTo>
                        <a:pt x="26156" y="14"/>
                      </a:lnTo>
                      <a:lnTo>
                        <a:pt x="24936" y="14"/>
                      </a:lnTo>
                      <a:lnTo>
                        <a:pt x="23678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1597;p27">
                  <a:extLst>
                    <a:ext uri="{FF2B5EF4-FFF2-40B4-BE49-F238E27FC236}">
                      <a16:creationId xmlns:a16="http://schemas.microsoft.com/office/drawing/2014/main" id="{8E94E181-4639-2E99-B53D-A5A70DB3A6A9}"/>
                    </a:ext>
                  </a:extLst>
                </p:cNvPr>
                <p:cNvSpPr/>
                <p:nvPr/>
              </p:nvSpPr>
              <p:spPr>
                <a:xfrm>
                  <a:off x="3521000" y="2087500"/>
                  <a:ext cx="1212075" cy="3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83" h="15466" extrusionOk="0">
                      <a:moveTo>
                        <a:pt x="47406" y="1"/>
                      </a:moveTo>
                      <a:lnTo>
                        <a:pt x="46848" y="260"/>
                      </a:lnTo>
                      <a:lnTo>
                        <a:pt x="46264" y="507"/>
                      </a:lnTo>
                      <a:lnTo>
                        <a:pt x="45654" y="740"/>
                      </a:lnTo>
                      <a:lnTo>
                        <a:pt x="45031" y="974"/>
                      </a:lnTo>
                      <a:lnTo>
                        <a:pt x="44370" y="1194"/>
                      </a:lnTo>
                      <a:lnTo>
                        <a:pt x="43695" y="1415"/>
                      </a:lnTo>
                      <a:lnTo>
                        <a:pt x="42994" y="1609"/>
                      </a:lnTo>
                      <a:lnTo>
                        <a:pt x="42281" y="1804"/>
                      </a:lnTo>
                      <a:lnTo>
                        <a:pt x="41528" y="1999"/>
                      </a:lnTo>
                      <a:lnTo>
                        <a:pt x="40776" y="2167"/>
                      </a:lnTo>
                      <a:lnTo>
                        <a:pt x="39998" y="2336"/>
                      </a:lnTo>
                      <a:lnTo>
                        <a:pt x="39193" y="2492"/>
                      </a:lnTo>
                      <a:lnTo>
                        <a:pt x="38376" y="2634"/>
                      </a:lnTo>
                      <a:lnTo>
                        <a:pt x="37546" y="2777"/>
                      </a:lnTo>
                      <a:lnTo>
                        <a:pt x="36689" y="2907"/>
                      </a:lnTo>
                      <a:lnTo>
                        <a:pt x="35820" y="3023"/>
                      </a:lnTo>
                      <a:lnTo>
                        <a:pt x="34938" y="3127"/>
                      </a:lnTo>
                      <a:lnTo>
                        <a:pt x="34030" y="3218"/>
                      </a:lnTo>
                      <a:lnTo>
                        <a:pt x="33122" y="3296"/>
                      </a:lnTo>
                      <a:lnTo>
                        <a:pt x="32188" y="3374"/>
                      </a:lnTo>
                      <a:lnTo>
                        <a:pt x="31240" y="3439"/>
                      </a:lnTo>
                      <a:lnTo>
                        <a:pt x="30280" y="3491"/>
                      </a:lnTo>
                      <a:lnTo>
                        <a:pt x="29320" y="3516"/>
                      </a:lnTo>
                      <a:lnTo>
                        <a:pt x="28334" y="3555"/>
                      </a:lnTo>
                      <a:lnTo>
                        <a:pt x="27335" y="3568"/>
                      </a:lnTo>
                      <a:lnTo>
                        <a:pt x="26336" y="3568"/>
                      </a:lnTo>
                      <a:lnTo>
                        <a:pt x="25312" y="3555"/>
                      </a:lnTo>
                      <a:lnTo>
                        <a:pt x="24287" y="3542"/>
                      </a:lnTo>
                      <a:lnTo>
                        <a:pt x="23262" y="3503"/>
                      </a:lnTo>
                      <a:lnTo>
                        <a:pt x="22211" y="3452"/>
                      </a:lnTo>
                      <a:lnTo>
                        <a:pt x="21160" y="3400"/>
                      </a:lnTo>
                      <a:lnTo>
                        <a:pt x="20096" y="3322"/>
                      </a:lnTo>
                      <a:lnTo>
                        <a:pt x="18604" y="3218"/>
                      </a:lnTo>
                      <a:lnTo>
                        <a:pt x="17034" y="3127"/>
                      </a:lnTo>
                      <a:lnTo>
                        <a:pt x="15400" y="3049"/>
                      </a:lnTo>
                      <a:lnTo>
                        <a:pt x="13726" y="2972"/>
                      </a:lnTo>
                      <a:lnTo>
                        <a:pt x="10366" y="2842"/>
                      </a:lnTo>
                      <a:lnTo>
                        <a:pt x="7174" y="2751"/>
                      </a:lnTo>
                      <a:lnTo>
                        <a:pt x="4346" y="2686"/>
                      </a:lnTo>
                      <a:lnTo>
                        <a:pt x="2063" y="2634"/>
                      </a:lnTo>
                      <a:lnTo>
                        <a:pt x="0" y="2595"/>
                      </a:lnTo>
                      <a:lnTo>
                        <a:pt x="0" y="2595"/>
                      </a:lnTo>
                      <a:lnTo>
                        <a:pt x="402" y="2907"/>
                      </a:lnTo>
                      <a:lnTo>
                        <a:pt x="817" y="3218"/>
                      </a:lnTo>
                      <a:lnTo>
                        <a:pt x="1246" y="3542"/>
                      </a:lnTo>
                      <a:lnTo>
                        <a:pt x="1687" y="3854"/>
                      </a:lnTo>
                      <a:lnTo>
                        <a:pt x="2141" y="4152"/>
                      </a:lnTo>
                      <a:lnTo>
                        <a:pt x="2621" y="4464"/>
                      </a:lnTo>
                      <a:lnTo>
                        <a:pt x="3101" y="4775"/>
                      </a:lnTo>
                      <a:lnTo>
                        <a:pt x="3607" y="5086"/>
                      </a:lnTo>
                      <a:lnTo>
                        <a:pt x="4645" y="5696"/>
                      </a:lnTo>
                      <a:lnTo>
                        <a:pt x="5721" y="6306"/>
                      </a:lnTo>
                      <a:lnTo>
                        <a:pt x="6850" y="6903"/>
                      </a:lnTo>
                      <a:lnTo>
                        <a:pt x="8005" y="7486"/>
                      </a:lnTo>
                      <a:lnTo>
                        <a:pt x="9198" y="8070"/>
                      </a:lnTo>
                      <a:lnTo>
                        <a:pt x="10418" y="8628"/>
                      </a:lnTo>
                      <a:lnTo>
                        <a:pt x="11650" y="9186"/>
                      </a:lnTo>
                      <a:lnTo>
                        <a:pt x="12909" y="9718"/>
                      </a:lnTo>
                      <a:lnTo>
                        <a:pt x="14167" y="10250"/>
                      </a:lnTo>
                      <a:lnTo>
                        <a:pt x="15452" y="10756"/>
                      </a:lnTo>
                      <a:lnTo>
                        <a:pt x="16723" y="11236"/>
                      </a:lnTo>
                      <a:lnTo>
                        <a:pt x="18007" y="11703"/>
                      </a:lnTo>
                      <a:lnTo>
                        <a:pt x="19279" y="12157"/>
                      </a:lnTo>
                      <a:lnTo>
                        <a:pt x="20537" y="12585"/>
                      </a:lnTo>
                      <a:lnTo>
                        <a:pt x="21783" y="12987"/>
                      </a:lnTo>
                      <a:lnTo>
                        <a:pt x="23002" y="13363"/>
                      </a:lnTo>
                      <a:lnTo>
                        <a:pt x="24209" y="13714"/>
                      </a:lnTo>
                      <a:lnTo>
                        <a:pt x="25376" y="14025"/>
                      </a:lnTo>
                      <a:lnTo>
                        <a:pt x="26518" y="14323"/>
                      </a:lnTo>
                      <a:lnTo>
                        <a:pt x="27608" y="14583"/>
                      </a:lnTo>
                      <a:lnTo>
                        <a:pt x="28672" y="14816"/>
                      </a:lnTo>
                      <a:lnTo>
                        <a:pt x="29671" y="15011"/>
                      </a:lnTo>
                      <a:lnTo>
                        <a:pt x="30631" y="15180"/>
                      </a:lnTo>
                      <a:lnTo>
                        <a:pt x="31526" y="15309"/>
                      </a:lnTo>
                      <a:lnTo>
                        <a:pt x="32356" y="15400"/>
                      </a:lnTo>
                      <a:lnTo>
                        <a:pt x="32758" y="15426"/>
                      </a:lnTo>
                      <a:lnTo>
                        <a:pt x="33135" y="15452"/>
                      </a:lnTo>
                      <a:lnTo>
                        <a:pt x="33485" y="15465"/>
                      </a:lnTo>
                      <a:lnTo>
                        <a:pt x="33822" y="15465"/>
                      </a:lnTo>
                      <a:lnTo>
                        <a:pt x="34147" y="15452"/>
                      </a:lnTo>
                      <a:lnTo>
                        <a:pt x="34445" y="15439"/>
                      </a:lnTo>
                      <a:lnTo>
                        <a:pt x="35366" y="15348"/>
                      </a:lnTo>
                      <a:lnTo>
                        <a:pt x="36261" y="15232"/>
                      </a:lnTo>
                      <a:lnTo>
                        <a:pt x="37117" y="15102"/>
                      </a:lnTo>
                      <a:lnTo>
                        <a:pt x="37961" y="14933"/>
                      </a:lnTo>
                      <a:lnTo>
                        <a:pt x="38752" y="14752"/>
                      </a:lnTo>
                      <a:lnTo>
                        <a:pt x="39531" y="14544"/>
                      </a:lnTo>
                      <a:lnTo>
                        <a:pt x="40270" y="14311"/>
                      </a:lnTo>
                      <a:lnTo>
                        <a:pt x="40984" y="14064"/>
                      </a:lnTo>
                      <a:lnTo>
                        <a:pt x="41334" y="13934"/>
                      </a:lnTo>
                      <a:lnTo>
                        <a:pt x="41671" y="13792"/>
                      </a:lnTo>
                      <a:lnTo>
                        <a:pt x="41996" y="13649"/>
                      </a:lnTo>
                      <a:lnTo>
                        <a:pt x="42320" y="13493"/>
                      </a:lnTo>
                      <a:lnTo>
                        <a:pt x="42631" y="13338"/>
                      </a:lnTo>
                      <a:lnTo>
                        <a:pt x="42930" y="13182"/>
                      </a:lnTo>
                      <a:lnTo>
                        <a:pt x="43228" y="13013"/>
                      </a:lnTo>
                      <a:lnTo>
                        <a:pt x="43526" y="12845"/>
                      </a:lnTo>
                      <a:lnTo>
                        <a:pt x="43799" y="12663"/>
                      </a:lnTo>
                      <a:lnTo>
                        <a:pt x="44084" y="12481"/>
                      </a:lnTo>
                      <a:lnTo>
                        <a:pt x="44344" y="12300"/>
                      </a:lnTo>
                      <a:lnTo>
                        <a:pt x="44603" y="12105"/>
                      </a:lnTo>
                      <a:lnTo>
                        <a:pt x="44850" y="11910"/>
                      </a:lnTo>
                      <a:lnTo>
                        <a:pt x="45096" y="11703"/>
                      </a:lnTo>
                      <a:lnTo>
                        <a:pt x="45330" y="11495"/>
                      </a:lnTo>
                      <a:lnTo>
                        <a:pt x="45550" y="11288"/>
                      </a:lnTo>
                      <a:lnTo>
                        <a:pt x="45771" y="11067"/>
                      </a:lnTo>
                      <a:lnTo>
                        <a:pt x="45978" y="10847"/>
                      </a:lnTo>
                      <a:lnTo>
                        <a:pt x="46186" y="10626"/>
                      </a:lnTo>
                      <a:lnTo>
                        <a:pt x="46381" y="10392"/>
                      </a:lnTo>
                      <a:lnTo>
                        <a:pt x="46562" y="10159"/>
                      </a:lnTo>
                      <a:lnTo>
                        <a:pt x="46731" y="9912"/>
                      </a:lnTo>
                      <a:lnTo>
                        <a:pt x="46900" y="9679"/>
                      </a:lnTo>
                      <a:lnTo>
                        <a:pt x="47068" y="9419"/>
                      </a:lnTo>
                      <a:lnTo>
                        <a:pt x="47211" y="9173"/>
                      </a:lnTo>
                      <a:lnTo>
                        <a:pt x="47354" y="8913"/>
                      </a:lnTo>
                      <a:lnTo>
                        <a:pt x="47496" y="8641"/>
                      </a:lnTo>
                      <a:lnTo>
                        <a:pt x="47613" y="8382"/>
                      </a:lnTo>
                      <a:lnTo>
                        <a:pt x="47730" y="8109"/>
                      </a:lnTo>
                      <a:lnTo>
                        <a:pt x="47847" y="7824"/>
                      </a:lnTo>
                      <a:lnTo>
                        <a:pt x="47950" y="7551"/>
                      </a:lnTo>
                      <a:lnTo>
                        <a:pt x="48041" y="7266"/>
                      </a:lnTo>
                      <a:lnTo>
                        <a:pt x="48119" y="6967"/>
                      </a:lnTo>
                      <a:lnTo>
                        <a:pt x="48197" y="6682"/>
                      </a:lnTo>
                      <a:lnTo>
                        <a:pt x="48262" y="6384"/>
                      </a:lnTo>
                      <a:lnTo>
                        <a:pt x="48314" y="6072"/>
                      </a:lnTo>
                      <a:lnTo>
                        <a:pt x="48366" y="5774"/>
                      </a:lnTo>
                      <a:lnTo>
                        <a:pt x="48404" y="5463"/>
                      </a:lnTo>
                      <a:lnTo>
                        <a:pt x="48443" y="5138"/>
                      </a:lnTo>
                      <a:lnTo>
                        <a:pt x="48456" y="4827"/>
                      </a:lnTo>
                      <a:lnTo>
                        <a:pt x="48469" y="4502"/>
                      </a:lnTo>
                      <a:lnTo>
                        <a:pt x="48482" y="4178"/>
                      </a:lnTo>
                      <a:lnTo>
                        <a:pt x="48469" y="3841"/>
                      </a:lnTo>
                      <a:lnTo>
                        <a:pt x="48456" y="3516"/>
                      </a:lnTo>
                      <a:lnTo>
                        <a:pt x="48443" y="3166"/>
                      </a:lnTo>
                      <a:lnTo>
                        <a:pt x="48404" y="2829"/>
                      </a:lnTo>
                      <a:lnTo>
                        <a:pt x="48366" y="2479"/>
                      </a:lnTo>
                      <a:lnTo>
                        <a:pt x="48314" y="2128"/>
                      </a:lnTo>
                      <a:lnTo>
                        <a:pt x="48262" y="1869"/>
                      </a:lnTo>
                      <a:lnTo>
                        <a:pt x="48197" y="1596"/>
                      </a:lnTo>
                      <a:lnTo>
                        <a:pt x="48106" y="1324"/>
                      </a:lnTo>
                      <a:lnTo>
                        <a:pt x="48002" y="1064"/>
                      </a:lnTo>
                      <a:lnTo>
                        <a:pt x="47873" y="792"/>
                      </a:lnTo>
                      <a:lnTo>
                        <a:pt x="47730" y="533"/>
                      </a:lnTo>
                      <a:lnTo>
                        <a:pt x="47574" y="260"/>
                      </a:lnTo>
                      <a:lnTo>
                        <a:pt x="47406" y="1"/>
                      </a:lnTo>
                      <a:close/>
                    </a:path>
                  </a:pathLst>
                </a:custGeom>
                <a:solidFill>
                  <a:srgbClr val="FF9D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1598;p27">
                  <a:extLst>
                    <a:ext uri="{FF2B5EF4-FFF2-40B4-BE49-F238E27FC236}">
                      <a16:creationId xmlns:a16="http://schemas.microsoft.com/office/drawing/2014/main" id="{4606819D-2469-6C68-4951-9B3B718658C2}"/>
                    </a:ext>
                  </a:extLst>
                </p:cNvPr>
                <p:cNvSpPr/>
                <p:nvPr/>
              </p:nvSpPr>
              <p:spPr>
                <a:xfrm>
                  <a:off x="4544275" y="412600"/>
                  <a:ext cx="408700" cy="56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8" h="22731" extrusionOk="0">
                      <a:moveTo>
                        <a:pt x="8005" y="1"/>
                      </a:moveTo>
                      <a:lnTo>
                        <a:pt x="7396" y="27"/>
                      </a:lnTo>
                      <a:lnTo>
                        <a:pt x="6786" y="53"/>
                      </a:lnTo>
                      <a:lnTo>
                        <a:pt x="6189" y="92"/>
                      </a:lnTo>
                      <a:lnTo>
                        <a:pt x="5618" y="156"/>
                      </a:lnTo>
                      <a:lnTo>
                        <a:pt x="5060" y="234"/>
                      </a:lnTo>
                      <a:lnTo>
                        <a:pt x="4528" y="325"/>
                      </a:lnTo>
                      <a:lnTo>
                        <a:pt x="4035" y="442"/>
                      </a:lnTo>
                      <a:lnTo>
                        <a:pt x="3581" y="572"/>
                      </a:lnTo>
                      <a:lnTo>
                        <a:pt x="3153" y="714"/>
                      </a:lnTo>
                      <a:lnTo>
                        <a:pt x="2959" y="792"/>
                      </a:lnTo>
                      <a:lnTo>
                        <a:pt x="2777" y="870"/>
                      </a:lnTo>
                      <a:lnTo>
                        <a:pt x="2608" y="961"/>
                      </a:lnTo>
                      <a:lnTo>
                        <a:pt x="2453" y="1052"/>
                      </a:lnTo>
                      <a:lnTo>
                        <a:pt x="2297" y="1142"/>
                      </a:lnTo>
                      <a:lnTo>
                        <a:pt x="2167" y="1246"/>
                      </a:lnTo>
                      <a:lnTo>
                        <a:pt x="2051" y="1350"/>
                      </a:lnTo>
                      <a:lnTo>
                        <a:pt x="1947" y="1467"/>
                      </a:lnTo>
                      <a:lnTo>
                        <a:pt x="1856" y="1571"/>
                      </a:lnTo>
                      <a:lnTo>
                        <a:pt x="1791" y="1700"/>
                      </a:lnTo>
                      <a:lnTo>
                        <a:pt x="1726" y="1817"/>
                      </a:lnTo>
                      <a:lnTo>
                        <a:pt x="1687" y="1947"/>
                      </a:lnTo>
                      <a:lnTo>
                        <a:pt x="1467" y="2907"/>
                      </a:lnTo>
                      <a:lnTo>
                        <a:pt x="1259" y="3854"/>
                      </a:lnTo>
                      <a:lnTo>
                        <a:pt x="1078" y="4801"/>
                      </a:lnTo>
                      <a:lnTo>
                        <a:pt x="909" y="5735"/>
                      </a:lnTo>
                      <a:lnTo>
                        <a:pt x="753" y="6656"/>
                      </a:lnTo>
                      <a:lnTo>
                        <a:pt x="623" y="7564"/>
                      </a:lnTo>
                      <a:lnTo>
                        <a:pt x="494" y="8473"/>
                      </a:lnTo>
                      <a:lnTo>
                        <a:pt x="390" y="9355"/>
                      </a:lnTo>
                      <a:lnTo>
                        <a:pt x="299" y="10211"/>
                      </a:lnTo>
                      <a:lnTo>
                        <a:pt x="221" y="11067"/>
                      </a:lnTo>
                      <a:lnTo>
                        <a:pt x="156" y="11898"/>
                      </a:lnTo>
                      <a:lnTo>
                        <a:pt x="92" y="12702"/>
                      </a:lnTo>
                      <a:lnTo>
                        <a:pt x="53" y="13493"/>
                      </a:lnTo>
                      <a:lnTo>
                        <a:pt x="27" y="14246"/>
                      </a:lnTo>
                      <a:lnTo>
                        <a:pt x="1" y="14985"/>
                      </a:lnTo>
                      <a:lnTo>
                        <a:pt x="1" y="15699"/>
                      </a:lnTo>
                      <a:lnTo>
                        <a:pt x="1" y="16387"/>
                      </a:lnTo>
                      <a:lnTo>
                        <a:pt x="1" y="17048"/>
                      </a:lnTo>
                      <a:lnTo>
                        <a:pt x="27" y="17671"/>
                      </a:lnTo>
                      <a:lnTo>
                        <a:pt x="53" y="18268"/>
                      </a:lnTo>
                      <a:lnTo>
                        <a:pt x="92" y="18826"/>
                      </a:lnTo>
                      <a:lnTo>
                        <a:pt x="130" y="19357"/>
                      </a:lnTo>
                      <a:lnTo>
                        <a:pt x="182" y="19837"/>
                      </a:lnTo>
                      <a:lnTo>
                        <a:pt x="234" y="20292"/>
                      </a:lnTo>
                      <a:lnTo>
                        <a:pt x="286" y="20707"/>
                      </a:lnTo>
                      <a:lnTo>
                        <a:pt x="351" y="21083"/>
                      </a:lnTo>
                      <a:lnTo>
                        <a:pt x="416" y="21420"/>
                      </a:lnTo>
                      <a:lnTo>
                        <a:pt x="494" y="21719"/>
                      </a:lnTo>
                      <a:lnTo>
                        <a:pt x="572" y="21965"/>
                      </a:lnTo>
                      <a:lnTo>
                        <a:pt x="649" y="22160"/>
                      </a:lnTo>
                      <a:lnTo>
                        <a:pt x="727" y="22315"/>
                      </a:lnTo>
                      <a:lnTo>
                        <a:pt x="805" y="22432"/>
                      </a:lnTo>
                      <a:lnTo>
                        <a:pt x="857" y="22471"/>
                      </a:lnTo>
                      <a:lnTo>
                        <a:pt x="922" y="22497"/>
                      </a:lnTo>
                      <a:lnTo>
                        <a:pt x="1078" y="22562"/>
                      </a:lnTo>
                      <a:lnTo>
                        <a:pt x="1285" y="22627"/>
                      </a:lnTo>
                      <a:lnTo>
                        <a:pt x="1545" y="22666"/>
                      </a:lnTo>
                      <a:lnTo>
                        <a:pt x="1843" y="22692"/>
                      </a:lnTo>
                      <a:lnTo>
                        <a:pt x="2167" y="22718"/>
                      </a:lnTo>
                      <a:lnTo>
                        <a:pt x="2544" y="22731"/>
                      </a:lnTo>
                      <a:lnTo>
                        <a:pt x="3374" y="22731"/>
                      </a:lnTo>
                      <a:lnTo>
                        <a:pt x="3815" y="22718"/>
                      </a:lnTo>
                      <a:lnTo>
                        <a:pt x="4788" y="22666"/>
                      </a:lnTo>
                      <a:lnTo>
                        <a:pt x="5813" y="22575"/>
                      </a:lnTo>
                      <a:lnTo>
                        <a:pt x="6877" y="22458"/>
                      </a:lnTo>
                      <a:lnTo>
                        <a:pt x="7941" y="22315"/>
                      </a:lnTo>
                      <a:lnTo>
                        <a:pt x="8978" y="22147"/>
                      </a:lnTo>
                      <a:lnTo>
                        <a:pt x="9484" y="22056"/>
                      </a:lnTo>
                      <a:lnTo>
                        <a:pt x="9977" y="21965"/>
                      </a:lnTo>
                      <a:lnTo>
                        <a:pt x="10444" y="21861"/>
                      </a:lnTo>
                      <a:lnTo>
                        <a:pt x="10899" y="21758"/>
                      </a:lnTo>
                      <a:lnTo>
                        <a:pt x="11327" y="21641"/>
                      </a:lnTo>
                      <a:lnTo>
                        <a:pt x="11716" y="21537"/>
                      </a:lnTo>
                      <a:lnTo>
                        <a:pt x="12079" y="21420"/>
                      </a:lnTo>
                      <a:lnTo>
                        <a:pt x="12416" y="21291"/>
                      </a:lnTo>
                      <a:lnTo>
                        <a:pt x="12702" y="21174"/>
                      </a:lnTo>
                      <a:lnTo>
                        <a:pt x="12948" y="21044"/>
                      </a:lnTo>
                      <a:lnTo>
                        <a:pt x="13156" y="20927"/>
                      </a:lnTo>
                      <a:lnTo>
                        <a:pt x="13234" y="20862"/>
                      </a:lnTo>
                      <a:lnTo>
                        <a:pt x="13312" y="20798"/>
                      </a:lnTo>
                      <a:lnTo>
                        <a:pt x="13376" y="20720"/>
                      </a:lnTo>
                      <a:lnTo>
                        <a:pt x="13441" y="20616"/>
                      </a:lnTo>
                      <a:lnTo>
                        <a:pt x="13506" y="20512"/>
                      </a:lnTo>
                      <a:lnTo>
                        <a:pt x="13584" y="20369"/>
                      </a:lnTo>
                      <a:lnTo>
                        <a:pt x="13727" y="20045"/>
                      </a:lnTo>
                      <a:lnTo>
                        <a:pt x="13869" y="19656"/>
                      </a:lnTo>
                      <a:lnTo>
                        <a:pt x="14025" y="19202"/>
                      </a:lnTo>
                      <a:lnTo>
                        <a:pt x="14181" y="18683"/>
                      </a:lnTo>
                      <a:lnTo>
                        <a:pt x="14337" y="18125"/>
                      </a:lnTo>
                      <a:lnTo>
                        <a:pt x="14492" y="17502"/>
                      </a:lnTo>
                      <a:lnTo>
                        <a:pt x="14648" y="16841"/>
                      </a:lnTo>
                      <a:lnTo>
                        <a:pt x="14804" y="16153"/>
                      </a:lnTo>
                      <a:lnTo>
                        <a:pt x="14959" y="15426"/>
                      </a:lnTo>
                      <a:lnTo>
                        <a:pt x="15102" y="14661"/>
                      </a:lnTo>
                      <a:lnTo>
                        <a:pt x="15245" y="13883"/>
                      </a:lnTo>
                      <a:lnTo>
                        <a:pt x="15387" y="13091"/>
                      </a:lnTo>
                      <a:lnTo>
                        <a:pt x="15530" y="12287"/>
                      </a:lnTo>
                      <a:lnTo>
                        <a:pt x="15660" y="11469"/>
                      </a:lnTo>
                      <a:lnTo>
                        <a:pt x="15777" y="10652"/>
                      </a:lnTo>
                      <a:lnTo>
                        <a:pt x="15880" y="9835"/>
                      </a:lnTo>
                      <a:lnTo>
                        <a:pt x="15984" y="9030"/>
                      </a:lnTo>
                      <a:lnTo>
                        <a:pt x="16075" y="8239"/>
                      </a:lnTo>
                      <a:lnTo>
                        <a:pt x="16153" y="7474"/>
                      </a:lnTo>
                      <a:lnTo>
                        <a:pt x="16231" y="6721"/>
                      </a:lnTo>
                      <a:lnTo>
                        <a:pt x="16283" y="5995"/>
                      </a:lnTo>
                      <a:lnTo>
                        <a:pt x="16321" y="5307"/>
                      </a:lnTo>
                      <a:lnTo>
                        <a:pt x="16347" y="4671"/>
                      </a:lnTo>
                      <a:lnTo>
                        <a:pt x="16347" y="4062"/>
                      </a:lnTo>
                      <a:lnTo>
                        <a:pt x="16347" y="3517"/>
                      </a:lnTo>
                      <a:lnTo>
                        <a:pt x="16321" y="3011"/>
                      </a:lnTo>
                      <a:lnTo>
                        <a:pt x="16270" y="2570"/>
                      </a:lnTo>
                      <a:lnTo>
                        <a:pt x="16244" y="2375"/>
                      </a:lnTo>
                      <a:lnTo>
                        <a:pt x="16205" y="2206"/>
                      </a:lnTo>
                      <a:lnTo>
                        <a:pt x="16166" y="2038"/>
                      </a:lnTo>
                      <a:lnTo>
                        <a:pt x="16127" y="1895"/>
                      </a:lnTo>
                      <a:lnTo>
                        <a:pt x="16075" y="1778"/>
                      </a:lnTo>
                      <a:lnTo>
                        <a:pt x="16023" y="1674"/>
                      </a:lnTo>
                      <a:lnTo>
                        <a:pt x="15958" y="1584"/>
                      </a:lnTo>
                      <a:lnTo>
                        <a:pt x="15867" y="1493"/>
                      </a:lnTo>
                      <a:lnTo>
                        <a:pt x="15777" y="1402"/>
                      </a:lnTo>
                      <a:lnTo>
                        <a:pt x="15660" y="1311"/>
                      </a:lnTo>
                      <a:lnTo>
                        <a:pt x="15530" y="1233"/>
                      </a:lnTo>
                      <a:lnTo>
                        <a:pt x="15387" y="1142"/>
                      </a:lnTo>
                      <a:lnTo>
                        <a:pt x="15232" y="1065"/>
                      </a:lnTo>
                      <a:lnTo>
                        <a:pt x="15076" y="987"/>
                      </a:lnTo>
                      <a:lnTo>
                        <a:pt x="14700" y="844"/>
                      </a:lnTo>
                      <a:lnTo>
                        <a:pt x="14285" y="714"/>
                      </a:lnTo>
                      <a:lnTo>
                        <a:pt x="13831" y="585"/>
                      </a:lnTo>
                      <a:lnTo>
                        <a:pt x="13351" y="468"/>
                      </a:lnTo>
                      <a:lnTo>
                        <a:pt x="12819" y="364"/>
                      </a:lnTo>
                      <a:lnTo>
                        <a:pt x="12274" y="273"/>
                      </a:lnTo>
                      <a:lnTo>
                        <a:pt x="11703" y="195"/>
                      </a:lnTo>
                      <a:lnTo>
                        <a:pt x="11106" y="131"/>
                      </a:lnTo>
                      <a:lnTo>
                        <a:pt x="10509" y="79"/>
                      </a:lnTo>
                      <a:lnTo>
                        <a:pt x="9887" y="40"/>
                      </a:lnTo>
                      <a:lnTo>
                        <a:pt x="9264" y="14"/>
                      </a:lnTo>
                      <a:lnTo>
                        <a:pt x="8641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1599;p27">
                  <a:extLst>
                    <a:ext uri="{FF2B5EF4-FFF2-40B4-BE49-F238E27FC236}">
                      <a16:creationId xmlns:a16="http://schemas.microsoft.com/office/drawing/2014/main" id="{7338C00D-23A0-877F-C07A-7910C1643FB2}"/>
                    </a:ext>
                  </a:extLst>
                </p:cNvPr>
                <p:cNvSpPr/>
                <p:nvPr/>
              </p:nvSpPr>
              <p:spPr>
                <a:xfrm>
                  <a:off x="4565050" y="412600"/>
                  <a:ext cx="382075" cy="27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83" h="11172" extrusionOk="0">
                      <a:moveTo>
                        <a:pt x="7174" y="1"/>
                      </a:moveTo>
                      <a:lnTo>
                        <a:pt x="6565" y="27"/>
                      </a:lnTo>
                      <a:lnTo>
                        <a:pt x="5955" y="53"/>
                      </a:lnTo>
                      <a:lnTo>
                        <a:pt x="5358" y="92"/>
                      </a:lnTo>
                      <a:lnTo>
                        <a:pt x="4787" y="156"/>
                      </a:lnTo>
                      <a:lnTo>
                        <a:pt x="4229" y="234"/>
                      </a:lnTo>
                      <a:lnTo>
                        <a:pt x="3697" y="325"/>
                      </a:lnTo>
                      <a:lnTo>
                        <a:pt x="3204" y="442"/>
                      </a:lnTo>
                      <a:lnTo>
                        <a:pt x="2750" y="572"/>
                      </a:lnTo>
                      <a:lnTo>
                        <a:pt x="2322" y="714"/>
                      </a:lnTo>
                      <a:lnTo>
                        <a:pt x="2128" y="792"/>
                      </a:lnTo>
                      <a:lnTo>
                        <a:pt x="1946" y="870"/>
                      </a:lnTo>
                      <a:lnTo>
                        <a:pt x="1777" y="961"/>
                      </a:lnTo>
                      <a:lnTo>
                        <a:pt x="1622" y="1052"/>
                      </a:lnTo>
                      <a:lnTo>
                        <a:pt x="1466" y="1142"/>
                      </a:lnTo>
                      <a:lnTo>
                        <a:pt x="1336" y="1246"/>
                      </a:lnTo>
                      <a:lnTo>
                        <a:pt x="1220" y="1350"/>
                      </a:lnTo>
                      <a:lnTo>
                        <a:pt x="1116" y="1467"/>
                      </a:lnTo>
                      <a:lnTo>
                        <a:pt x="1025" y="1571"/>
                      </a:lnTo>
                      <a:lnTo>
                        <a:pt x="960" y="1700"/>
                      </a:lnTo>
                      <a:lnTo>
                        <a:pt x="895" y="1817"/>
                      </a:lnTo>
                      <a:lnTo>
                        <a:pt x="856" y="1947"/>
                      </a:lnTo>
                      <a:lnTo>
                        <a:pt x="610" y="3037"/>
                      </a:lnTo>
                      <a:lnTo>
                        <a:pt x="389" y="4113"/>
                      </a:lnTo>
                      <a:lnTo>
                        <a:pt x="182" y="5177"/>
                      </a:lnTo>
                      <a:lnTo>
                        <a:pt x="0" y="6228"/>
                      </a:lnTo>
                      <a:lnTo>
                        <a:pt x="182" y="6202"/>
                      </a:lnTo>
                      <a:lnTo>
                        <a:pt x="740" y="6202"/>
                      </a:lnTo>
                      <a:lnTo>
                        <a:pt x="1155" y="6228"/>
                      </a:lnTo>
                      <a:lnTo>
                        <a:pt x="1596" y="6293"/>
                      </a:lnTo>
                      <a:lnTo>
                        <a:pt x="2050" y="6371"/>
                      </a:lnTo>
                      <a:lnTo>
                        <a:pt x="2517" y="6475"/>
                      </a:lnTo>
                      <a:lnTo>
                        <a:pt x="3010" y="6591"/>
                      </a:lnTo>
                      <a:lnTo>
                        <a:pt x="3503" y="6734"/>
                      </a:lnTo>
                      <a:lnTo>
                        <a:pt x="4022" y="6903"/>
                      </a:lnTo>
                      <a:lnTo>
                        <a:pt x="4541" y="7071"/>
                      </a:lnTo>
                      <a:lnTo>
                        <a:pt x="5073" y="7266"/>
                      </a:lnTo>
                      <a:lnTo>
                        <a:pt x="5605" y="7461"/>
                      </a:lnTo>
                      <a:lnTo>
                        <a:pt x="6137" y="7681"/>
                      </a:lnTo>
                      <a:lnTo>
                        <a:pt x="6668" y="7902"/>
                      </a:lnTo>
                      <a:lnTo>
                        <a:pt x="7719" y="8356"/>
                      </a:lnTo>
                      <a:lnTo>
                        <a:pt x="8731" y="8823"/>
                      </a:lnTo>
                      <a:lnTo>
                        <a:pt x="9704" y="9277"/>
                      </a:lnTo>
                      <a:lnTo>
                        <a:pt x="10599" y="9731"/>
                      </a:lnTo>
                      <a:lnTo>
                        <a:pt x="11404" y="10133"/>
                      </a:lnTo>
                      <a:lnTo>
                        <a:pt x="12662" y="10808"/>
                      </a:lnTo>
                      <a:lnTo>
                        <a:pt x="13337" y="11171"/>
                      </a:lnTo>
                      <a:lnTo>
                        <a:pt x="13441" y="10484"/>
                      </a:lnTo>
                      <a:lnTo>
                        <a:pt x="13570" y="9757"/>
                      </a:lnTo>
                      <a:lnTo>
                        <a:pt x="13726" y="9017"/>
                      </a:lnTo>
                      <a:lnTo>
                        <a:pt x="13895" y="8278"/>
                      </a:lnTo>
                      <a:lnTo>
                        <a:pt x="14076" y="7538"/>
                      </a:lnTo>
                      <a:lnTo>
                        <a:pt x="14258" y="6799"/>
                      </a:lnTo>
                      <a:lnTo>
                        <a:pt x="14634" y="5385"/>
                      </a:lnTo>
                      <a:lnTo>
                        <a:pt x="14803" y="4710"/>
                      </a:lnTo>
                      <a:lnTo>
                        <a:pt x="14959" y="4100"/>
                      </a:lnTo>
                      <a:lnTo>
                        <a:pt x="15088" y="3517"/>
                      </a:lnTo>
                      <a:lnTo>
                        <a:pt x="15192" y="2998"/>
                      </a:lnTo>
                      <a:lnTo>
                        <a:pt x="15257" y="2557"/>
                      </a:lnTo>
                      <a:lnTo>
                        <a:pt x="15270" y="2349"/>
                      </a:lnTo>
                      <a:lnTo>
                        <a:pt x="15283" y="2180"/>
                      </a:lnTo>
                      <a:lnTo>
                        <a:pt x="15270" y="2012"/>
                      </a:lnTo>
                      <a:lnTo>
                        <a:pt x="15257" y="1882"/>
                      </a:lnTo>
                      <a:lnTo>
                        <a:pt x="15231" y="1765"/>
                      </a:lnTo>
                      <a:lnTo>
                        <a:pt x="15192" y="1674"/>
                      </a:lnTo>
                      <a:lnTo>
                        <a:pt x="15127" y="1584"/>
                      </a:lnTo>
                      <a:lnTo>
                        <a:pt x="15036" y="1493"/>
                      </a:lnTo>
                      <a:lnTo>
                        <a:pt x="14946" y="1402"/>
                      </a:lnTo>
                      <a:lnTo>
                        <a:pt x="14829" y="1311"/>
                      </a:lnTo>
                      <a:lnTo>
                        <a:pt x="14699" y="1233"/>
                      </a:lnTo>
                      <a:lnTo>
                        <a:pt x="14556" y="1142"/>
                      </a:lnTo>
                      <a:lnTo>
                        <a:pt x="14401" y="1065"/>
                      </a:lnTo>
                      <a:lnTo>
                        <a:pt x="14245" y="987"/>
                      </a:lnTo>
                      <a:lnTo>
                        <a:pt x="13869" y="844"/>
                      </a:lnTo>
                      <a:lnTo>
                        <a:pt x="13454" y="714"/>
                      </a:lnTo>
                      <a:lnTo>
                        <a:pt x="13000" y="585"/>
                      </a:lnTo>
                      <a:lnTo>
                        <a:pt x="12520" y="468"/>
                      </a:lnTo>
                      <a:lnTo>
                        <a:pt x="11988" y="364"/>
                      </a:lnTo>
                      <a:lnTo>
                        <a:pt x="11443" y="273"/>
                      </a:lnTo>
                      <a:lnTo>
                        <a:pt x="10872" y="195"/>
                      </a:lnTo>
                      <a:lnTo>
                        <a:pt x="10275" y="131"/>
                      </a:lnTo>
                      <a:lnTo>
                        <a:pt x="9678" y="79"/>
                      </a:lnTo>
                      <a:lnTo>
                        <a:pt x="9056" y="40"/>
                      </a:lnTo>
                      <a:lnTo>
                        <a:pt x="8433" y="14"/>
                      </a:lnTo>
                      <a:lnTo>
                        <a:pt x="7810" y="1"/>
                      </a:lnTo>
                      <a:close/>
                    </a:path>
                  </a:pathLst>
                </a:custGeom>
                <a:solidFill>
                  <a:srgbClr val="FF9D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1600;p27">
                  <a:extLst>
                    <a:ext uri="{FF2B5EF4-FFF2-40B4-BE49-F238E27FC236}">
                      <a16:creationId xmlns:a16="http://schemas.microsoft.com/office/drawing/2014/main" id="{BFCD4B72-D963-7202-29A4-302E6D0C4EE0}"/>
                    </a:ext>
                  </a:extLst>
                </p:cNvPr>
                <p:cNvSpPr/>
                <p:nvPr/>
              </p:nvSpPr>
              <p:spPr>
                <a:xfrm>
                  <a:off x="4774875" y="444075"/>
                  <a:ext cx="270525" cy="37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1" h="14959" extrusionOk="0">
                      <a:moveTo>
                        <a:pt x="1" y="0"/>
                      </a:moveTo>
                      <a:lnTo>
                        <a:pt x="883" y="10366"/>
                      </a:lnTo>
                      <a:lnTo>
                        <a:pt x="5657" y="11365"/>
                      </a:lnTo>
                      <a:lnTo>
                        <a:pt x="10821" y="14959"/>
                      </a:lnTo>
                      <a:lnTo>
                        <a:pt x="10341" y="13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1601;p27">
                  <a:extLst>
                    <a:ext uri="{FF2B5EF4-FFF2-40B4-BE49-F238E27FC236}">
                      <a16:creationId xmlns:a16="http://schemas.microsoft.com/office/drawing/2014/main" id="{6E48FEB5-89F4-618F-3B9E-A5A5215BCBF6}"/>
                    </a:ext>
                  </a:extLst>
                </p:cNvPr>
                <p:cNvSpPr/>
                <p:nvPr/>
              </p:nvSpPr>
              <p:spPr>
                <a:xfrm>
                  <a:off x="4588400" y="238125"/>
                  <a:ext cx="471600" cy="34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4" h="13714" extrusionOk="0">
                      <a:moveTo>
                        <a:pt x="3775" y="0"/>
                      </a:moveTo>
                      <a:lnTo>
                        <a:pt x="3516" y="26"/>
                      </a:lnTo>
                      <a:lnTo>
                        <a:pt x="3412" y="52"/>
                      </a:lnTo>
                      <a:lnTo>
                        <a:pt x="3321" y="78"/>
                      </a:lnTo>
                      <a:lnTo>
                        <a:pt x="3231" y="104"/>
                      </a:lnTo>
                      <a:lnTo>
                        <a:pt x="3153" y="143"/>
                      </a:lnTo>
                      <a:lnTo>
                        <a:pt x="3075" y="195"/>
                      </a:lnTo>
                      <a:lnTo>
                        <a:pt x="2984" y="259"/>
                      </a:lnTo>
                      <a:lnTo>
                        <a:pt x="2828" y="415"/>
                      </a:lnTo>
                      <a:lnTo>
                        <a:pt x="2673" y="610"/>
                      </a:lnTo>
                      <a:lnTo>
                        <a:pt x="2517" y="830"/>
                      </a:lnTo>
                      <a:lnTo>
                        <a:pt x="2361" y="1077"/>
                      </a:lnTo>
                      <a:lnTo>
                        <a:pt x="2206" y="1362"/>
                      </a:lnTo>
                      <a:lnTo>
                        <a:pt x="2063" y="1661"/>
                      </a:lnTo>
                      <a:lnTo>
                        <a:pt x="1907" y="1985"/>
                      </a:lnTo>
                      <a:lnTo>
                        <a:pt x="1765" y="2322"/>
                      </a:lnTo>
                      <a:lnTo>
                        <a:pt x="1635" y="2686"/>
                      </a:lnTo>
                      <a:lnTo>
                        <a:pt x="1492" y="3049"/>
                      </a:lnTo>
                      <a:lnTo>
                        <a:pt x="1233" y="3827"/>
                      </a:lnTo>
                      <a:lnTo>
                        <a:pt x="999" y="4606"/>
                      </a:lnTo>
                      <a:lnTo>
                        <a:pt x="779" y="5384"/>
                      </a:lnTo>
                      <a:lnTo>
                        <a:pt x="584" y="6124"/>
                      </a:lnTo>
                      <a:lnTo>
                        <a:pt x="415" y="6824"/>
                      </a:lnTo>
                      <a:lnTo>
                        <a:pt x="273" y="7447"/>
                      </a:lnTo>
                      <a:lnTo>
                        <a:pt x="78" y="8368"/>
                      </a:lnTo>
                      <a:lnTo>
                        <a:pt x="0" y="8718"/>
                      </a:lnTo>
                      <a:lnTo>
                        <a:pt x="17943" y="13713"/>
                      </a:lnTo>
                      <a:lnTo>
                        <a:pt x="18007" y="13337"/>
                      </a:lnTo>
                      <a:lnTo>
                        <a:pt x="18163" y="12364"/>
                      </a:lnTo>
                      <a:lnTo>
                        <a:pt x="18358" y="10950"/>
                      </a:lnTo>
                      <a:lnTo>
                        <a:pt x="18474" y="10132"/>
                      </a:lnTo>
                      <a:lnTo>
                        <a:pt x="18578" y="9289"/>
                      </a:lnTo>
                      <a:lnTo>
                        <a:pt x="18669" y="8420"/>
                      </a:lnTo>
                      <a:lnTo>
                        <a:pt x="18747" y="7551"/>
                      </a:lnTo>
                      <a:lnTo>
                        <a:pt x="18812" y="6720"/>
                      </a:lnTo>
                      <a:lnTo>
                        <a:pt x="18851" y="5942"/>
                      </a:lnTo>
                      <a:lnTo>
                        <a:pt x="18864" y="5579"/>
                      </a:lnTo>
                      <a:lnTo>
                        <a:pt x="18864" y="5228"/>
                      </a:lnTo>
                      <a:lnTo>
                        <a:pt x="18851" y="4917"/>
                      </a:lnTo>
                      <a:lnTo>
                        <a:pt x="18825" y="4619"/>
                      </a:lnTo>
                      <a:lnTo>
                        <a:pt x="18799" y="4359"/>
                      </a:lnTo>
                      <a:lnTo>
                        <a:pt x="18760" y="4126"/>
                      </a:lnTo>
                      <a:lnTo>
                        <a:pt x="18708" y="3931"/>
                      </a:lnTo>
                      <a:lnTo>
                        <a:pt x="18643" y="3775"/>
                      </a:lnTo>
                      <a:lnTo>
                        <a:pt x="18604" y="3710"/>
                      </a:lnTo>
                      <a:lnTo>
                        <a:pt x="18539" y="3633"/>
                      </a:lnTo>
                      <a:lnTo>
                        <a:pt x="18462" y="3568"/>
                      </a:lnTo>
                      <a:lnTo>
                        <a:pt x="18371" y="3490"/>
                      </a:lnTo>
                      <a:lnTo>
                        <a:pt x="18137" y="3334"/>
                      </a:lnTo>
                      <a:lnTo>
                        <a:pt x="17839" y="3179"/>
                      </a:lnTo>
                      <a:lnTo>
                        <a:pt x="17488" y="3023"/>
                      </a:lnTo>
                      <a:lnTo>
                        <a:pt x="17099" y="2854"/>
                      </a:lnTo>
                      <a:lnTo>
                        <a:pt x="16658" y="2686"/>
                      </a:lnTo>
                      <a:lnTo>
                        <a:pt x="16178" y="2504"/>
                      </a:lnTo>
                      <a:lnTo>
                        <a:pt x="15659" y="2335"/>
                      </a:lnTo>
                      <a:lnTo>
                        <a:pt x="15114" y="2167"/>
                      </a:lnTo>
                      <a:lnTo>
                        <a:pt x="14531" y="1998"/>
                      </a:lnTo>
                      <a:lnTo>
                        <a:pt x="13921" y="1816"/>
                      </a:lnTo>
                      <a:lnTo>
                        <a:pt x="12662" y="1492"/>
                      </a:lnTo>
                      <a:lnTo>
                        <a:pt x="11352" y="1168"/>
                      </a:lnTo>
                      <a:lnTo>
                        <a:pt x="10042" y="882"/>
                      </a:lnTo>
                      <a:lnTo>
                        <a:pt x="8744" y="610"/>
                      </a:lnTo>
                      <a:lnTo>
                        <a:pt x="7499" y="389"/>
                      </a:lnTo>
                      <a:lnTo>
                        <a:pt x="6915" y="298"/>
                      </a:lnTo>
                      <a:lnTo>
                        <a:pt x="6344" y="208"/>
                      </a:lnTo>
                      <a:lnTo>
                        <a:pt x="5812" y="143"/>
                      </a:lnTo>
                      <a:lnTo>
                        <a:pt x="5319" y="78"/>
                      </a:lnTo>
                      <a:lnTo>
                        <a:pt x="4865" y="39"/>
                      </a:lnTo>
                      <a:lnTo>
                        <a:pt x="4450" y="13"/>
                      </a:lnTo>
                      <a:lnTo>
                        <a:pt x="408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1602;p27">
                  <a:extLst>
                    <a:ext uri="{FF2B5EF4-FFF2-40B4-BE49-F238E27FC236}">
                      <a16:creationId xmlns:a16="http://schemas.microsoft.com/office/drawing/2014/main" id="{F2432AFB-51C7-3378-FDF6-0E9CA7319CD7}"/>
                    </a:ext>
                  </a:extLst>
                </p:cNvPr>
                <p:cNvSpPr/>
                <p:nvPr/>
              </p:nvSpPr>
              <p:spPr>
                <a:xfrm>
                  <a:off x="4259500" y="357150"/>
                  <a:ext cx="587750" cy="1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10" h="6838" extrusionOk="0">
                      <a:moveTo>
                        <a:pt x="3621" y="0"/>
                      </a:moveTo>
                      <a:lnTo>
                        <a:pt x="3050" y="13"/>
                      </a:lnTo>
                      <a:lnTo>
                        <a:pt x="2505" y="39"/>
                      </a:lnTo>
                      <a:lnTo>
                        <a:pt x="1999" y="78"/>
                      </a:lnTo>
                      <a:lnTo>
                        <a:pt x="1545" y="130"/>
                      </a:lnTo>
                      <a:lnTo>
                        <a:pt x="1130" y="195"/>
                      </a:lnTo>
                      <a:lnTo>
                        <a:pt x="779" y="273"/>
                      </a:lnTo>
                      <a:lnTo>
                        <a:pt x="624" y="325"/>
                      </a:lnTo>
                      <a:lnTo>
                        <a:pt x="481" y="377"/>
                      </a:lnTo>
                      <a:lnTo>
                        <a:pt x="364" y="428"/>
                      </a:lnTo>
                      <a:lnTo>
                        <a:pt x="260" y="493"/>
                      </a:lnTo>
                      <a:lnTo>
                        <a:pt x="170" y="558"/>
                      </a:lnTo>
                      <a:lnTo>
                        <a:pt x="105" y="636"/>
                      </a:lnTo>
                      <a:lnTo>
                        <a:pt x="53" y="701"/>
                      </a:lnTo>
                      <a:lnTo>
                        <a:pt x="14" y="792"/>
                      </a:lnTo>
                      <a:lnTo>
                        <a:pt x="1" y="870"/>
                      </a:lnTo>
                      <a:lnTo>
                        <a:pt x="14" y="960"/>
                      </a:lnTo>
                      <a:lnTo>
                        <a:pt x="40" y="1064"/>
                      </a:lnTo>
                      <a:lnTo>
                        <a:pt x="92" y="1155"/>
                      </a:lnTo>
                      <a:lnTo>
                        <a:pt x="170" y="1246"/>
                      </a:lnTo>
                      <a:lnTo>
                        <a:pt x="247" y="1350"/>
                      </a:lnTo>
                      <a:lnTo>
                        <a:pt x="351" y="1440"/>
                      </a:lnTo>
                      <a:lnTo>
                        <a:pt x="481" y="1544"/>
                      </a:lnTo>
                      <a:lnTo>
                        <a:pt x="624" y="1635"/>
                      </a:lnTo>
                      <a:lnTo>
                        <a:pt x="779" y="1739"/>
                      </a:lnTo>
                      <a:lnTo>
                        <a:pt x="1143" y="1933"/>
                      </a:lnTo>
                      <a:lnTo>
                        <a:pt x="1571" y="2128"/>
                      </a:lnTo>
                      <a:lnTo>
                        <a:pt x="2051" y="2323"/>
                      </a:lnTo>
                      <a:lnTo>
                        <a:pt x="2596" y="2530"/>
                      </a:lnTo>
                      <a:lnTo>
                        <a:pt x="3179" y="2725"/>
                      </a:lnTo>
                      <a:lnTo>
                        <a:pt x="3828" y="2919"/>
                      </a:lnTo>
                      <a:lnTo>
                        <a:pt x="4516" y="3127"/>
                      </a:lnTo>
                      <a:lnTo>
                        <a:pt x="5242" y="3322"/>
                      </a:lnTo>
                      <a:lnTo>
                        <a:pt x="6008" y="3516"/>
                      </a:lnTo>
                      <a:lnTo>
                        <a:pt x="6812" y="3724"/>
                      </a:lnTo>
                      <a:lnTo>
                        <a:pt x="7642" y="3918"/>
                      </a:lnTo>
                      <a:lnTo>
                        <a:pt x="8512" y="4113"/>
                      </a:lnTo>
                      <a:lnTo>
                        <a:pt x="10315" y="4489"/>
                      </a:lnTo>
                      <a:lnTo>
                        <a:pt x="12183" y="4865"/>
                      </a:lnTo>
                      <a:lnTo>
                        <a:pt x="14116" y="5242"/>
                      </a:lnTo>
                      <a:lnTo>
                        <a:pt x="16062" y="5592"/>
                      </a:lnTo>
                      <a:lnTo>
                        <a:pt x="17995" y="5929"/>
                      </a:lnTo>
                      <a:lnTo>
                        <a:pt x="19902" y="6254"/>
                      </a:lnTo>
                      <a:lnTo>
                        <a:pt x="23509" y="6837"/>
                      </a:lnTo>
                      <a:lnTo>
                        <a:pt x="23509" y="6837"/>
                      </a:lnTo>
                      <a:lnTo>
                        <a:pt x="22406" y="6500"/>
                      </a:lnTo>
                      <a:lnTo>
                        <a:pt x="21368" y="6150"/>
                      </a:lnTo>
                      <a:lnTo>
                        <a:pt x="20395" y="5800"/>
                      </a:lnTo>
                      <a:lnTo>
                        <a:pt x="19487" y="5436"/>
                      </a:lnTo>
                      <a:lnTo>
                        <a:pt x="19059" y="5255"/>
                      </a:lnTo>
                      <a:lnTo>
                        <a:pt x="18657" y="5073"/>
                      </a:lnTo>
                      <a:lnTo>
                        <a:pt x="18268" y="4891"/>
                      </a:lnTo>
                      <a:lnTo>
                        <a:pt x="17891" y="4710"/>
                      </a:lnTo>
                      <a:lnTo>
                        <a:pt x="17528" y="4515"/>
                      </a:lnTo>
                      <a:lnTo>
                        <a:pt x="17191" y="4334"/>
                      </a:lnTo>
                      <a:lnTo>
                        <a:pt x="16867" y="4139"/>
                      </a:lnTo>
                      <a:lnTo>
                        <a:pt x="16555" y="3957"/>
                      </a:lnTo>
                      <a:lnTo>
                        <a:pt x="16270" y="3763"/>
                      </a:lnTo>
                      <a:lnTo>
                        <a:pt x="15997" y="3568"/>
                      </a:lnTo>
                      <a:lnTo>
                        <a:pt x="15738" y="3373"/>
                      </a:lnTo>
                      <a:lnTo>
                        <a:pt x="15491" y="3179"/>
                      </a:lnTo>
                      <a:lnTo>
                        <a:pt x="15271" y="2971"/>
                      </a:lnTo>
                      <a:lnTo>
                        <a:pt x="15063" y="2777"/>
                      </a:lnTo>
                      <a:lnTo>
                        <a:pt x="14882" y="2582"/>
                      </a:lnTo>
                      <a:lnTo>
                        <a:pt x="14700" y="2374"/>
                      </a:lnTo>
                      <a:lnTo>
                        <a:pt x="14544" y="2180"/>
                      </a:lnTo>
                      <a:lnTo>
                        <a:pt x="14402" y="1972"/>
                      </a:lnTo>
                      <a:lnTo>
                        <a:pt x="14285" y="1765"/>
                      </a:lnTo>
                      <a:lnTo>
                        <a:pt x="14181" y="1557"/>
                      </a:lnTo>
                      <a:lnTo>
                        <a:pt x="14090" y="1350"/>
                      </a:lnTo>
                      <a:lnTo>
                        <a:pt x="14012" y="1142"/>
                      </a:lnTo>
                      <a:lnTo>
                        <a:pt x="13960" y="934"/>
                      </a:lnTo>
                      <a:lnTo>
                        <a:pt x="13909" y="714"/>
                      </a:lnTo>
                      <a:lnTo>
                        <a:pt x="13299" y="649"/>
                      </a:lnTo>
                      <a:lnTo>
                        <a:pt x="11677" y="467"/>
                      </a:lnTo>
                      <a:lnTo>
                        <a:pt x="10600" y="364"/>
                      </a:lnTo>
                      <a:lnTo>
                        <a:pt x="9394" y="260"/>
                      </a:lnTo>
                      <a:lnTo>
                        <a:pt x="8122" y="169"/>
                      </a:lnTo>
                      <a:lnTo>
                        <a:pt x="6799" y="91"/>
                      </a:lnTo>
                      <a:lnTo>
                        <a:pt x="5489" y="26"/>
                      </a:lnTo>
                      <a:lnTo>
                        <a:pt x="4840" y="13"/>
                      </a:lnTo>
                      <a:lnTo>
                        <a:pt x="4217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1603;p27">
                  <a:extLst>
                    <a:ext uri="{FF2B5EF4-FFF2-40B4-BE49-F238E27FC236}">
                      <a16:creationId xmlns:a16="http://schemas.microsoft.com/office/drawing/2014/main" id="{54799B5D-1862-4B2E-0BEE-5462CAFAB0DF}"/>
                    </a:ext>
                  </a:extLst>
                </p:cNvPr>
                <p:cNvSpPr/>
                <p:nvPr/>
              </p:nvSpPr>
              <p:spPr>
                <a:xfrm>
                  <a:off x="4839425" y="608825"/>
                  <a:ext cx="110300" cy="15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2" h="6073" extrusionOk="0">
                      <a:moveTo>
                        <a:pt x="2712" y="1"/>
                      </a:moveTo>
                      <a:lnTo>
                        <a:pt x="2492" y="14"/>
                      </a:lnTo>
                      <a:lnTo>
                        <a:pt x="2284" y="53"/>
                      </a:lnTo>
                      <a:lnTo>
                        <a:pt x="2063" y="131"/>
                      </a:lnTo>
                      <a:lnTo>
                        <a:pt x="1856" y="221"/>
                      </a:lnTo>
                      <a:lnTo>
                        <a:pt x="1648" y="351"/>
                      </a:lnTo>
                      <a:lnTo>
                        <a:pt x="1441" y="494"/>
                      </a:lnTo>
                      <a:lnTo>
                        <a:pt x="1246" y="663"/>
                      </a:lnTo>
                      <a:lnTo>
                        <a:pt x="1064" y="857"/>
                      </a:lnTo>
                      <a:lnTo>
                        <a:pt x="883" y="1065"/>
                      </a:lnTo>
                      <a:lnTo>
                        <a:pt x="727" y="1298"/>
                      </a:lnTo>
                      <a:lnTo>
                        <a:pt x="571" y="1558"/>
                      </a:lnTo>
                      <a:lnTo>
                        <a:pt x="429" y="1817"/>
                      </a:lnTo>
                      <a:lnTo>
                        <a:pt x="312" y="2103"/>
                      </a:lnTo>
                      <a:lnTo>
                        <a:pt x="208" y="2414"/>
                      </a:lnTo>
                      <a:lnTo>
                        <a:pt x="117" y="2712"/>
                      </a:lnTo>
                      <a:lnTo>
                        <a:pt x="53" y="3024"/>
                      </a:lnTo>
                      <a:lnTo>
                        <a:pt x="14" y="3322"/>
                      </a:lnTo>
                      <a:lnTo>
                        <a:pt x="1" y="3608"/>
                      </a:lnTo>
                      <a:lnTo>
                        <a:pt x="1" y="3893"/>
                      </a:lnTo>
                      <a:lnTo>
                        <a:pt x="27" y="4178"/>
                      </a:lnTo>
                      <a:lnTo>
                        <a:pt x="66" y="4438"/>
                      </a:lnTo>
                      <a:lnTo>
                        <a:pt x="130" y="4684"/>
                      </a:lnTo>
                      <a:lnTo>
                        <a:pt x="208" y="4931"/>
                      </a:lnTo>
                      <a:lnTo>
                        <a:pt x="312" y="5138"/>
                      </a:lnTo>
                      <a:lnTo>
                        <a:pt x="429" y="5346"/>
                      </a:lnTo>
                      <a:lnTo>
                        <a:pt x="571" y="5528"/>
                      </a:lnTo>
                      <a:lnTo>
                        <a:pt x="714" y="5683"/>
                      </a:lnTo>
                      <a:lnTo>
                        <a:pt x="883" y="5813"/>
                      </a:lnTo>
                      <a:lnTo>
                        <a:pt x="974" y="5878"/>
                      </a:lnTo>
                      <a:lnTo>
                        <a:pt x="1077" y="5917"/>
                      </a:lnTo>
                      <a:lnTo>
                        <a:pt x="1168" y="5969"/>
                      </a:lnTo>
                      <a:lnTo>
                        <a:pt x="1272" y="6008"/>
                      </a:lnTo>
                      <a:lnTo>
                        <a:pt x="1376" y="6034"/>
                      </a:lnTo>
                      <a:lnTo>
                        <a:pt x="1480" y="6047"/>
                      </a:lnTo>
                      <a:lnTo>
                        <a:pt x="1583" y="6060"/>
                      </a:lnTo>
                      <a:lnTo>
                        <a:pt x="1700" y="6073"/>
                      </a:lnTo>
                      <a:lnTo>
                        <a:pt x="1908" y="6060"/>
                      </a:lnTo>
                      <a:lnTo>
                        <a:pt x="2128" y="6008"/>
                      </a:lnTo>
                      <a:lnTo>
                        <a:pt x="2336" y="5943"/>
                      </a:lnTo>
                      <a:lnTo>
                        <a:pt x="2543" y="5852"/>
                      </a:lnTo>
                      <a:lnTo>
                        <a:pt x="2751" y="5722"/>
                      </a:lnTo>
                      <a:lnTo>
                        <a:pt x="2959" y="5580"/>
                      </a:lnTo>
                      <a:lnTo>
                        <a:pt x="3153" y="5411"/>
                      </a:lnTo>
                      <a:lnTo>
                        <a:pt x="3335" y="5216"/>
                      </a:lnTo>
                      <a:lnTo>
                        <a:pt x="3517" y="4996"/>
                      </a:lnTo>
                      <a:lnTo>
                        <a:pt x="3685" y="4762"/>
                      </a:lnTo>
                      <a:lnTo>
                        <a:pt x="3841" y="4516"/>
                      </a:lnTo>
                      <a:lnTo>
                        <a:pt x="3971" y="4243"/>
                      </a:lnTo>
                      <a:lnTo>
                        <a:pt x="4100" y="3958"/>
                      </a:lnTo>
                      <a:lnTo>
                        <a:pt x="4204" y="3659"/>
                      </a:lnTo>
                      <a:lnTo>
                        <a:pt x="4282" y="3361"/>
                      </a:lnTo>
                      <a:lnTo>
                        <a:pt x="4347" y="3050"/>
                      </a:lnTo>
                      <a:lnTo>
                        <a:pt x="4386" y="2751"/>
                      </a:lnTo>
                      <a:lnTo>
                        <a:pt x="4412" y="2453"/>
                      </a:lnTo>
                      <a:lnTo>
                        <a:pt x="4399" y="2167"/>
                      </a:lnTo>
                      <a:lnTo>
                        <a:pt x="4386" y="1895"/>
                      </a:lnTo>
                      <a:lnTo>
                        <a:pt x="4334" y="1636"/>
                      </a:lnTo>
                      <a:lnTo>
                        <a:pt x="4269" y="1376"/>
                      </a:lnTo>
                      <a:lnTo>
                        <a:pt x="4191" y="1143"/>
                      </a:lnTo>
                      <a:lnTo>
                        <a:pt x="4087" y="922"/>
                      </a:lnTo>
                      <a:lnTo>
                        <a:pt x="3971" y="727"/>
                      </a:lnTo>
                      <a:lnTo>
                        <a:pt x="3841" y="546"/>
                      </a:lnTo>
                      <a:lnTo>
                        <a:pt x="3685" y="390"/>
                      </a:lnTo>
                      <a:lnTo>
                        <a:pt x="3517" y="260"/>
                      </a:lnTo>
                      <a:lnTo>
                        <a:pt x="3426" y="195"/>
                      </a:lnTo>
                      <a:lnTo>
                        <a:pt x="3335" y="144"/>
                      </a:lnTo>
                      <a:lnTo>
                        <a:pt x="3231" y="105"/>
                      </a:lnTo>
                      <a:lnTo>
                        <a:pt x="3127" y="66"/>
                      </a:lnTo>
                      <a:lnTo>
                        <a:pt x="3024" y="40"/>
                      </a:lnTo>
                      <a:lnTo>
                        <a:pt x="2920" y="14"/>
                      </a:lnTo>
                      <a:lnTo>
                        <a:pt x="2816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1604;p27">
                  <a:extLst>
                    <a:ext uri="{FF2B5EF4-FFF2-40B4-BE49-F238E27FC236}">
                      <a16:creationId xmlns:a16="http://schemas.microsoft.com/office/drawing/2014/main" id="{C0E093D1-8A41-765E-BF06-7DAB164D28AA}"/>
                    </a:ext>
                  </a:extLst>
                </p:cNvPr>
                <p:cNvSpPr/>
                <p:nvPr/>
              </p:nvSpPr>
              <p:spPr>
                <a:xfrm>
                  <a:off x="4857600" y="641925"/>
                  <a:ext cx="69100" cy="9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4" h="3802" extrusionOk="0">
                      <a:moveTo>
                        <a:pt x="1570" y="0"/>
                      </a:moveTo>
                      <a:lnTo>
                        <a:pt x="1427" y="26"/>
                      </a:lnTo>
                      <a:lnTo>
                        <a:pt x="1298" y="78"/>
                      </a:lnTo>
                      <a:lnTo>
                        <a:pt x="1168" y="130"/>
                      </a:lnTo>
                      <a:lnTo>
                        <a:pt x="1038" y="208"/>
                      </a:lnTo>
                      <a:lnTo>
                        <a:pt x="908" y="299"/>
                      </a:lnTo>
                      <a:lnTo>
                        <a:pt x="779" y="415"/>
                      </a:lnTo>
                      <a:lnTo>
                        <a:pt x="662" y="532"/>
                      </a:lnTo>
                      <a:lnTo>
                        <a:pt x="558" y="662"/>
                      </a:lnTo>
                      <a:lnTo>
                        <a:pt x="454" y="818"/>
                      </a:lnTo>
                      <a:lnTo>
                        <a:pt x="350" y="973"/>
                      </a:lnTo>
                      <a:lnTo>
                        <a:pt x="273" y="1142"/>
                      </a:lnTo>
                      <a:lnTo>
                        <a:pt x="195" y="1323"/>
                      </a:lnTo>
                      <a:lnTo>
                        <a:pt x="130" y="1505"/>
                      </a:lnTo>
                      <a:lnTo>
                        <a:pt x="78" y="1700"/>
                      </a:lnTo>
                      <a:lnTo>
                        <a:pt x="39" y="1894"/>
                      </a:lnTo>
                      <a:lnTo>
                        <a:pt x="13" y="2076"/>
                      </a:lnTo>
                      <a:lnTo>
                        <a:pt x="0" y="2258"/>
                      </a:lnTo>
                      <a:lnTo>
                        <a:pt x="0" y="2439"/>
                      </a:lnTo>
                      <a:lnTo>
                        <a:pt x="13" y="2621"/>
                      </a:lnTo>
                      <a:lnTo>
                        <a:pt x="39" y="2777"/>
                      </a:lnTo>
                      <a:lnTo>
                        <a:pt x="78" y="2932"/>
                      </a:lnTo>
                      <a:lnTo>
                        <a:pt x="130" y="3088"/>
                      </a:lnTo>
                      <a:lnTo>
                        <a:pt x="195" y="3218"/>
                      </a:lnTo>
                      <a:lnTo>
                        <a:pt x="273" y="3347"/>
                      </a:lnTo>
                      <a:lnTo>
                        <a:pt x="350" y="3464"/>
                      </a:lnTo>
                      <a:lnTo>
                        <a:pt x="454" y="3555"/>
                      </a:lnTo>
                      <a:lnTo>
                        <a:pt x="558" y="3646"/>
                      </a:lnTo>
                      <a:lnTo>
                        <a:pt x="675" y="3711"/>
                      </a:lnTo>
                      <a:lnTo>
                        <a:pt x="792" y="3763"/>
                      </a:lnTo>
                      <a:lnTo>
                        <a:pt x="934" y="3788"/>
                      </a:lnTo>
                      <a:lnTo>
                        <a:pt x="1064" y="3801"/>
                      </a:lnTo>
                      <a:lnTo>
                        <a:pt x="1194" y="3801"/>
                      </a:lnTo>
                      <a:lnTo>
                        <a:pt x="1336" y="3775"/>
                      </a:lnTo>
                      <a:lnTo>
                        <a:pt x="1466" y="3724"/>
                      </a:lnTo>
                      <a:lnTo>
                        <a:pt x="1596" y="3659"/>
                      </a:lnTo>
                      <a:lnTo>
                        <a:pt x="1726" y="3581"/>
                      </a:lnTo>
                      <a:lnTo>
                        <a:pt x="1855" y="3490"/>
                      </a:lnTo>
                      <a:lnTo>
                        <a:pt x="1972" y="3386"/>
                      </a:lnTo>
                      <a:lnTo>
                        <a:pt x="2089" y="3270"/>
                      </a:lnTo>
                      <a:lnTo>
                        <a:pt x="2206" y="3140"/>
                      </a:lnTo>
                      <a:lnTo>
                        <a:pt x="2309" y="2984"/>
                      </a:lnTo>
                      <a:lnTo>
                        <a:pt x="2400" y="2828"/>
                      </a:lnTo>
                      <a:lnTo>
                        <a:pt x="2491" y="2660"/>
                      </a:lnTo>
                      <a:lnTo>
                        <a:pt x="2569" y="2478"/>
                      </a:lnTo>
                      <a:lnTo>
                        <a:pt x="2634" y="2296"/>
                      </a:lnTo>
                      <a:lnTo>
                        <a:pt x="2686" y="2102"/>
                      </a:lnTo>
                      <a:lnTo>
                        <a:pt x="2725" y="1907"/>
                      </a:lnTo>
                      <a:lnTo>
                        <a:pt x="2751" y="1726"/>
                      </a:lnTo>
                      <a:lnTo>
                        <a:pt x="2764" y="1544"/>
                      </a:lnTo>
                      <a:lnTo>
                        <a:pt x="2764" y="1362"/>
                      </a:lnTo>
                      <a:lnTo>
                        <a:pt x="2751" y="1181"/>
                      </a:lnTo>
                      <a:lnTo>
                        <a:pt x="2725" y="1025"/>
                      </a:lnTo>
                      <a:lnTo>
                        <a:pt x="2686" y="856"/>
                      </a:lnTo>
                      <a:lnTo>
                        <a:pt x="2634" y="714"/>
                      </a:lnTo>
                      <a:lnTo>
                        <a:pt x="2569" y="571"/>
                      </a:lnTo>
                      <a:lnTo>
                        <a:pt x="2491" y="454"/>
                      </a:lnTo>
                      <a:lnTo>
                        <a:pt x="2413" y="337"/>
                      </a:lnTo>
                      <a:lnTo>
                        <a:pt x="2309" y="234"/>
                      </a:lnTo>
                      <a:lnTo>
                        <a:pt x="2206" y="156"/>
                      </a:lnTo>
                      <a:lnTo>
                        <a:pt x="2089" y="91"/>
                      </a:lnTo>
                      <a:lnTo>
                        <a:pt x="1959" y="39"/>
                      </a:lnTo>
                      <a:lnTo>
                        <a:pt x="1829" y="13"/>
                      </a:lnTo>
                      <a:lnTo>
                        <a:pt x="1700" y="0"/>
                      </a:lnTo>
                      <a:close/>
                    </a:path>
                  </a:pathLst>
                </a:custGeom>
                <a:solidFill>
                  <a:srgbClr val="ED76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1605;p27">
                  <a:extLst>
                    <a:ext uri="{FF2B5EF4-FFF2-40B4-BE49-F238E27FC236}">
                      <a16:creationId xmlns:a16="http://schemas.microsoft.com/office/drawing/2014/main" id="{D0A45997-1815-DBEC-52A6-7EADD4069B43}"/>
                    </a:ext>
                  </a:extLst>
                </p:cNvPr>
                <p:cNvSpPr/>
                <p:nvPr/>
              </p:nvSpPr>
              <p:spPr>
                <a:xfrm>
                  <a:off x="4858575" y="685700"/>
                  <a:ext cx="45425" cy="6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2492" extrusionOk="0">
                      <a:moveTo>
                        <a:pt x="1025" y="1"/>
                      </a:moveTo>
                      <a:lnTo>
                        <a:pt x="934" y="27"/>
                      </a:lnTo>
                      <a:lnTo>
                        <a:pt x="843" y="52"/>
                      </a:lnTo>
                      <a:lnTo>
                        <a:pt x="766" y="91"/>
                      </a:lnTo>
                      <a:lnTo>
                        <a:pt x="675" y="143"/>
                      </a:lnTo>
                      <a:lnTo>
                        <a:pt x="597" y="195"/>
                      </a:lnTo>
                      <a:lnTo>
                        <a:pt x="506" y="273"/>
                      </a:lnTo>
                      <a:lnTo>
                        <a:pt x="428" y="351"/>
                      </a:lnTo>
                      <a:lnTo>
                        <a:pt x="363" y="442"/>
                      </a:lnTo>
                      <a:lnTo>
                        <a:pt x="298" y="533"/>
                      </a:lnTo>
                      <a:lnTo>
                        <a:pt x="234" y="636"/>
                      </a:lnTo>
                      <a:lnTo>
                        <a:pt x="169" y="753"/>
                      </a:lnTo>
                      <a:lnTo>
                        <a:pt x="117" y="870"/>
                      </a:lnTo>
                      <a:lnTo>
                        <a:pt x="78" y="987"/>
                      </a:lnTo>
                      <a:lnTo>
                        <a:pt x="39" y="1116"/>
                      </a:lnTo>
                      <a:lnTo>
                        <a:pt x="13" y="1246"/>
                      </a:lnTo>
                      <a:lnTo>
                        <a:pt x="0" y="1363"/>
                      </a:lnTo>
                      <a:lnTo>
                        <a:pt x="0" y="1480"/>
                      </a:lnTo>
                      <a:lnTo>
                        <a:pt x="0" y="1609"/>
                      </a:lnTo>
                      <a:lnTo>
                        <a:pt x="0" y="1713"/>
                      </a:lnTo>
                      <a:lnTo>
                        <a:pt x="26" y="1830"/>
                      </a:lnTo>
                      <a:lnTo>
                        <a:pt x="52" y="1934"/>
                      </a:lnTo>
                      <a:lnTo>
                        <a:pt x="78" y="2024"/>
                      </a:lnTo>
                      <a:lnTo>
                        <a:pt x="130" y="2115"/>
                      </a:lnTo>
                      <a:lnTo>
                        <a:pt x="169" y="2206"/>
                      </a:lnTo>
                      <a:lnTo>
                        <a:pt x="234" y="2271"/>
                      </a:lnTo>
                      <a:lnTo>
                        <a:pt x="286" y="2336"/>
                      </a:lnTo>
                      <a:lnTo>
                        <a:pt x="363" y="2388"/>
                      </a:lnTo>
                      <a:lnTo>
                        <a:pt x="441" y="2440"/>
                      </a:lnTo>
                      <a:lnTo>
                        <a:pt x="519" y="2466"/>
                      </a:lnTo>
                      <a:lnTo>
                        <a:pt x="610" y="2492"/>
                      </a:lnTo>
                      <a:lnTo>
                        <a:pt x="779" y="2492"/>
                      </a:lnTo>
                      <a:lnTo>
                        <a:pt x="869" y="2479"/>
                      </a:lnTo>
                      <a:lnTo>
                        <a:pt x="960" y="2453"/>
                      </a:lnTo>
                      <a:lnTo>
                        <a:pt x="1051" y="2401"/>
                      </a:lnTo>
                      <a:lnTo>
                        <a:pt x="1129" y="2362"/>
                      </a:lnTo>
                      <a:lnTo>
                        <a:pt x="1220" y="2297"/>
                      </a:lnTo>
                      <a:lnTo>
                        <a:pt x="1297" y="2219"/>
                      </a:lnTo>
                      <a:lnTo>
                        <a:pt x="1375" y="2141"/>
                      </a:lnTo>
                      <a:lnTo>
                        <a:pt x="1440" y="2063"/>
                      </a:lnTo>
                      <a:lnTo>
                        <a:pt x="1518" y="1960"/>
                      </a:lnTo>
                      <a:lnTo>
                        <a:pt x="1570" y="1856"/>
                      </a:lnTo>
                      <a:lnTo>
                        <a:pt x="1635" y="1752"/>
                      </a:lnTo>
                      <a:lnTo>
                        <a:pt x="1687" y="1635"/>
                      </a:lnTo>
                      <a:lnTo>
                        <a:pt x="1726" y="1506"/>
                      </a:lnTo>
                      <a:lnTo>
                        <a:pt x="1765" y="1376"/>
                      </a:lnTo>
                      <a:lnTo>
                        <a:pt x="1790" y="1259"/>
                      </a:lnTo>
                      <a:lnTo>
                        <a:pt x="1803" y="1129"/>
                      </a:lnTo>
                      <a:lnTo>
                        <a:pt x="1816" y="1013"/>
                      </a:lnTo>
                      <a:lnTo>
                        <a:pt x="1803" y="896"/>
                      </a:lnTo>
                      <a:lnTo>
                        <a:pt x="1803" y="779"/>
                      </a:lnTo>
                      <a:lnTo>
                        <a:pt x="1777" y="675"/>
                      </a:lnTo>
                      <a:lnTo>
                        <a:pt x="1752" y="571"/>
                      </a:lnTo>
                      <a:lnTo>
                        <a:pt x="1726" y="468"/>
                      </a:lnTo>
                      <a:lnTo>
                        <a:pt x="1687" y="377"/>
                      </a:lnTo>
                      <a:lnTo>
                        <a:pt x="1635" y="299"/>
                      </a:lnTo>
                      <a:lnTo>
                        <a:pt x="1570" y="221"/>
                      </a:lnTo>
                      <a:lnTo>
                        <a:pt x="1518" y="156"/>
                      </a:lnTo>
                      <a:lnTo>
                        <a:pt x="1440" y="104"/>
                      </a:lnTo>
                      <a:lnTo>
                        <a:pt x="1362" y="52"/>
                      </a:lnTo>
                      <a:lnTo>
                        <a:pt x="1284" y="27"/>
                      </a:lnTo>
                      <a:lnTo>
                        <a:pt x="1194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1606;p27">
                  <a:extLst>
                    <a:ext uri="{FF2B5EF4-FFF2-40B4-BE49-F238E27FC236}">
                      <a16:creationId xmlns:a16="http://schemas.microsoft.com/office/drawing/2014/main" id="{5F62B340-489A-2F8B-C58B-996381AE5DBD}"/>
                    </a:ext>
                  </a:extLst>
                </p:cNvPr>
                <p:cNvSpPr/>
                <p:nvPr/>
              </p:nvSpPr>
              <p:spPr>
                <a:xfrm>
                  <a:off x="2979025" y="736625"/>
                  <a:ext cx="227375" cy="16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5" h="6630" extrusionOk="0">
                      <a:moveTo>
                        <a:pt x="6967" y="0"/>
                      </a:moveTo>
                      <a:lnTo>
                        <a:pt x="6578" y="13"/>
                      </a:lnTo>
                      <a:lnTo>
                        <a:pt x="6163" y="39"/>
                      </a:lnTo>
                      <a:lnTo>
                        <a:pt x="5735" y="91"/>
                      </a:lnTo>
                      <a:lnTo>
                        <a:pt x="5332" y="169"/>
                      </a:lnTo>
                      <a:lnTo>
                        <a:pt x="4930" y="260"/>
                      </a:lnTo>
                      <a:lnTo>
                        <a:pt x="4567" y="377"/>
                      </a:lnTo>
                      <a:lnTo>
                        <a:pt x="4204" y="519"/>
                      </a:lnTo>
                      <a:lnTo>
                        <a:pt x="3866" y="662"/>
                      </a:lnTo>
                      <a:lnTo>
                        <a:pt x="3542" y="831"/>
                      </a:lnTo>
                      <a:lnTo>
                        <a:pt x="3231" y="1012"/>
                      </a:lnTo>
                      <a:lnTo>
                        <a:pt x="2945" y="1207"/>
                      </a:lnTo>
                      <a:lnTo>
                        <a:pt x="2673" y="1415"/>
                      </a:lnTo>
                      <a:lnTo>
                        <a:pt x="2413" y="1635"/>
                      </a:lnTo>
                      <a:lnTo>
                        <a:pt x="2167" y="1856"/>
                      </a:lnTo>
                      <a:lnTo>
                        <a:pt x="1933" y="2089"/>
                      </a:lnTo>
                      <a:lnTo>
                        <a:pt x="1726" y="2323"/>
                      </a:lnTo>
                      <a:lnTo>
                        <a:pt x="1518" y="2569"/>
                      </a:lnTo>
                      <a:lnTo>
                        <a:pt x="1336" y="2816"/>
                      </a:lnTo>
                      <a:lnTo>
                        <a:pt x="1155" y="3062"/>
                      </a:lnTo>
                      <a:lnTo>
                        <a:pt x="999" y="3309"/>
                      </a:lnTo>
                      <a:lnTo>
                        <a:pt x="856" y="3555"/>
                      </a:lnTo>
                      <a:lnTo>
                        <a:pt x="714" y="3802"/>
                      </a:lnTo>
                      <a:lnTo>
                        <a:pt x="597" y="4035"/>
                      </a:lnTo>
                      <a:lnTo>
                        <a:pt x="493" y="4269"/>
                      </a:lnTo>
                      <a:lnTo>
                        <a:pt x="299" y="4710"/>
                      </a:lnTo>
                      <a:lnTo>
                        <a:pt x="169" y="5112"/>
                      </a:lnTo>
                      <a:lnTo>
                        <a:pt x="65" y="5475"/>
                      </a:lnTo>
                      <a:lnTo>
                        <a:pt x="13" y="5761"/>
                      </a:lnTo>
                      <a:lnTo>
                        <a:pt x="0" y="5981"/>
                      </a:lnTo>
                      <a:lnTo>
                        <a:pt x="0" y="6059"/>
                      </a:lnTo>
                      <a:lnTo>
                        <a:pt x="13" y="6137"/>
                      </a:lnTo>
                      <a:lnTo>
                        <a:pt x="39" y="6215"/>
                      </a:lnTo>
                      <a:lnTo>
                        <a:pt x="78" y="6280"/>
                      </a:lnTo>
                      <a:lnTo>
                        <a:pt x="117" y="6345"/>
                      </a:lnTo>
                      <a:lnTo>
                        <a:pt x="169" y="6396"/>
                      </a:lnTo>
                      <a:lnTo>
                        <a:pt x="221" y="6435"/>
                      </a:lnTo>
                      <a:lnTo>
                        <a:pt x="286" y="6487"/>
                      </a:lnTo>
                      <a:lnTo>
                        <a:pt x="428" y="6552"/>
                      </a:lnTo>
                      <a:lnTo>
                        <a:pt x="597" y="6591"/>
                      </a:lnTo>
                      <a:lnTo>
                        <a:pt x="779" y="6617"/>
                      </a:lnTo>
                      <a:lnTo>
                        <a:pt x="960" y="6630"/>
                      </a:lnTo>
                      <a:lnTo>
                        <a:pt x="1142" y="6617"/>
                      </a:lnTo>
                      <a:lnTo>
                        <a:pt x="1323" y="6578"/>
                      </a:lnTo>
                      <a:lnTo>
                        <a:pt x="1505" y="6539"/>
                      </a:lnTo>
                      <a:lnTo>
                        <a:pt x="1674" y="6474"/>
                      </a:lnTo>
                      <a:lnTo>
                        <a:pt x="1816" y="6396"/>
                      </a:lnTo>
                      <a:lnTo>
                        <a:pt x="1946" y="6306"/>
                      </a:lnTo>
                      <a:lnTo>
                        <a:pt x="2050" y="6202"/>
                      </a:lnTo>
                      <a:lnTo>
                        <a:pt x="2089" y="6137"/>
                      </a:lnTo>
                      <a:lnTo>
                        <a:pt x="2115" y="6085"/>
                      </a:lnTo>
                      <a:lnTo>
                        <a:pt x="2271" y="5709"/>
                      </a:lnTo>
                      <a:lnTo>
                        <a:pt x="2426" y="5359"/>
                      </a:lnTo>
                      <a:lnTo>
                        <a:pt x="2608" y="5021"/>
                      </a:lnTo>
                      <a:lnTo>
                        <a:pt x="2802" y="4697"/>
                      </a:lnTo>
                      <a:lnTo>
                        <a:pt x="2906" y="4541"/>
                      </a:lnTo>
                      <a:lnTo>
                        <a:pt x="3010" y="4386"/>
                      </a:lnTo>
                      <a:lnTo>
                        <a:pt x="3140" y="4230"/>
                      </a:lnTo>
                      <a:lnTo>
                        <a:pt x="3257" y="4087"/>
                      </a:lnTo>
                      <a:lnTo>
                        <a:pt x="3399" y="3944"/>
                      </a:lnTo>
                      <a:lnTo>
                        <a:pt x="3542" y="3815"/>
                      </a:lnTo>
                      <a:lnTo>
                        <a:pt x="3698" y="3685"/>
                      </a:lnTo>
                      <a:lnTo>
                        <a:pt x="3866" y="3555"/>
                      </a:lnTo>
                      <a:lnTo>
                        <a:pt x="4048" y="3438"/>
                      </a:lnTo>
                      <a:lnTo>
                        <a:pt x="4243" y="3322"/>
                      </a:lnTo>
                      <a:lnTo>
                        <a:pt x="4437" y="3218"/>
                      </a:lnTo>
                      <a:lnTo>
                        <a:pt x="4658" y="3114"/>
                      </a:lnTo>
                      <a:lnTo>
                        <a:pt x="4891" y="3010"/>
                      </a:lnTo>
                      <a:lnTo>
                        <a:pt x="5125" y="2920"/>
                      </a:lnTo>
                      <a:lnTo>
                        <a:pt x="5384" y="2829"/>
                      </a:lnTo>
                      <a:lnTo>
                        <a:pt x="5670" y="2751"/>
                      </a:lnTo>
                      <a:lnTo>
                        <a:pt x="5955" y="2686"/>
                      </a:lnTo>
                      <a:lnTo>
                        <a:pt x="6266" y="2608"/>
                      </a:lnTo>
                      <a:lnTo>
                        <a:pt x="6591" y="2556"/>
                      </a:lnTo>
                      <a:lnTo>
                        <a:pt x="6941" y="2504"/>
                      </a:lnTo>
                      <a:lnTo>
                        <a:pt x="7304" y="2452"/>
                      </a:lnTo>
                      <a:lnTo>
                        <a:pt x="7694" y="2414"/>
                      </a:lnTo>
                      <a:lnTo>
                        <a:pt x="8096" y="2375"/>
                      </a:lnTo>
                      <a:lnTo>
                        <a:pt x="8524" y="2349"/>
                      </a:lnTo>
                      <a:lnTo>
                        <a:pt x="8615" y="2232"/>
                      </a:lnTo>
                      <a:lnTo>
                        <a:pt x="8705" y="2102"/>
                      </a:lnTo>
                      <a:lnTo>
                        <a:pt x="8809" y="1934"/>
                      </a:lnTo>
                      <a:lnTo>
                        <a:pt x="8913" y="1726"/>
                      </a:lnTo>
                      <a:lnTo>
                        <a:pt x="9004" y="1505"/>
                      </a:lnTo>
                      <a:lnTo>
                        <a:pt x="9043" y="1389"/>
                      </a:lnTo>
                      <a:lnTo>
                        <a:pt x="9069" y="1272"/>
                      </a:lnTo>
                      <a:lnTo>
                        <a:pt x="9082" y="1155"/>
                      </a:lnTo>
                      <a:lnTo>
                        <a:pt x="9095" y="1038"/>
                      </a:lnTo>
                      <a:lnTo>
                        <a:pt x="9082" y="922"/>
                      </a:lnTo>
                      <a:lnTo>
                        <a:pt x="9056" y="805"/>
                      </a:lnTo>
                      <a:lnTo>
                        <a:pt x="9017" y="688"/>
                      </a:lnTo>
                      <a:lnTo>
                        <a:pt x="8965" y="584"/>
                      </a:lnTo>
                      <a:lnTo>
                        <a:pt x="8887" y="480"/>
                      </a:lnTo>
                      <a:lnTo>
                        <a:pt x="8783" y="390"/>
                      </a:lnTo>
                      <a:lnTo>
                        <a:pt x="8654" y="299"/>
                      </a:lnTo>
                      <a:lnTo>
                        <a:pt x="8498" y="221"/>
                      </a:lnTo>
                      <a:lnTo>
                        <a:pt x="8329" y="156"/>
                      </a:lnTo>
                      <a:lnTo>
                        <a:pt x="8122" y="91"/>
                      </a:lnTo>
                      <a:lnTo>
                        <a:pt x="7875" y="52"/>
                      </a:lnTo>
                      <a:lnTo>
                        <a:pt x="7603" y="13"/>
                      </a:lnTo>
                      <a:lnTo>
                        <a:pt x="7304" y="0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1607;p27">
                  <a:extLst>
                    <a:ext uri="{FF2B5EF4-FFF2-40B4-BE49-F238E27FC236}">
                      <a16:creationId xmlns:a16="http://schemas.microsoft.com/office/drawing/2014/main" id="{3427814E-2A5E-53F1-7D93-97849388BCE8}"/>
                    </a:ext>
                  </a:extLst>
                </p:cNvPr>
                <p:cNvSpPr/>
                <p:nvPr/>
              </p:nvSpPr>
              <p:spPr>
                <a:xfrm>
                  <a:off x="3078925" y="757375"/>
                  <a:ext cx="214400" cy="14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6" h="5813" extrusionOk="0">
                      <a:moveTo>
                        <a:pt x="5799" y="1"/>
                      </a:moveTo>
                      <a:lnTo>
                        <a:pt x="5436" y="14"/>
                      </a:lnTo>
                      <a:lnTo>
                        <a:pt x="5047" y="27"/>
                      </a:lnTo>
                      <a:lnTo>
                        <a:pt x="4619" y="66"/>
                      </a:lnTo>
                      <a:lnTo>
                        <a:pt x="4191" y="105"/>
                      </a:lnTo>
                      <a:lnTo>
                        <a:pt x="3801" y="182"/>
                      </a:lnTo>
                      <a:lnTo>
                        <a:pt x="3425" y="260"/>
                      </a:lnTo>
                      <a:lnTo>
                        <a:pt x="3088" y="364"/>
                      </a:lnTo>
                      <a:lnTo>
                        <a:pt x="2763" y="481"/>
                      </a:lnTo>
                      <a:lnTo>
                        <a:pt x="2465" y="611"/>
                      </a:lnTo>
                      <a:lnTo>
                        <a:pt x="2193" y="753"/>
                      </a:lnTo>
                      <a:lnTo>
                        <a:pt x="1933" y="896"/>
                      </a:lnTo>
                      <a:lnTo>
                        <a:pt x="1700" y="1065"/>
                      </a:lnTo>
                      <a:lnTo>
                        <a:pt x="1479" y="1233"/>
                      </a:lnTo>
                      <a:lnTo>
                        <a:pt x="1284" y="1415"/>
                      </a:lnTo>
                      <a:lnTo>
                        <a:pt x="1116" y="1610"/>
                      </a:lnTo>
                      <a:lnTo>
                        <a:pt x="947" y="1804"/>
                      </a:lnTo>
                      <a:lnTo>
                        <a:pt x="804" y="1999"/>
                      </a:lnTo>
                      <a:lnTo>
                        <a:pt x="675" y="2206"/>
                      </a:lnTo>
                      <a:lnTo>
                        <a:pt x="558" y="2414"/>
                      </a:lnTo>
                      <a:lnTo>
                        <a:pt x="467" y="2621"/>
                      </a:lnTo>
                      <a:lnTo>
                        <a:pt x="376" y="2829"/>
                      </a:lnTo>
                      <a:lnTo>
                        <a:pt x="298" y="3037"/>
                      </a:lnTo>
                      <a:lnTo>
                        <a:pt x="234" y="3231"/>
                      </a:lnTo>
                      <a:lnTo>
                        <a:pt x="182" y="3439"/>
                      </a:lnTo>
                      <a:lnTo>
                        <a:pt x="130" y="3633"/>
                      </a:lnTo>
                      <a:lnTo>
                        <a:pt x="65" y="4010"/>
                      </a:lnTo>
                      <a:lnTo>
                        <a:pt x="26" y="4360"/>
                      </a:lnTo>
                      <a:lnTo>
                        <a:pt x="13" y="4671"/>
                      </a:lnTo>
                      <a:lnTo>
                        <a:pt x="0" y="5151"/>
                      </a:lnTo>
                      <a:lnTo>
                        <a:pt x="13" y="5229"/>
                      </a:lnTo>
                      <a:lnTo>
                        <a:pt x="26" y="5307"/>
                      </a:lnTo>
                      <a:lnTo>
                        <a:pt x="52" y="5385"/>
                      </a:lnTo>
                      <a:lnTo>
                        <a:pt x="91" y="5450"/>
                      </a:lnTo>
                      <a:lnTo>
                        <a:pt x="143" y="5515"/>
                      </a:lnTo>
                      <a:lnTo>
                        <a:pt x="195" y="5566"/>
                      </a:lnTo>
                      <a:lnTo>
                        <a:pt x="260" y="5618"/>
                      </a:lnTo>
                      <a:lnTo>
                        <a:pt x="324" y="5657"/>
                      </a:lnTo>
                      <a:lnTo>
                        <a:pt x="493" y="5735"/>
                      </a:lnTo>
                      <a:lnTo>
                        <a:pt x="662" y="5774"/>
                      </a:lnTo>
                      <a:lnTo>
                        <a:pt x="856" y="5813"/>
                      </a:lnTo>
                      <a:lnTo>
                        <a:pt x="1051" y="5813"/>
                      </a:lnTo>
                      <a:lnTo>
                        <a:pt x="1246" y="5800"/>
                      </a:lnTo>
                      <a:lnTo>
                        <a:pt x="1440" y="5774"/>
                      </a:lnTo>
                      <a:lnTo>
                        <a:pt x="1622" y="5722"/>
                      </a:lnTo>
                      <a:lnTo>
                        <a:pt x="1777" y="5657"/>
                      </a:lnTo>
                      <a:lnTo>
                        <a:pt x="1920" y="5579"/>
                      </a:lnTo>
                      <a:lnTo>
                        <a:pt x="1972" y="5541"/>
                      </a:lnTo>
                      <a:lnTo>
                        <a:pt x="2024" y="5489"/>
                      </a:lnTo>
                      <a:lnTo>
                        <a:pt x="2063" y="5437"/>
                      </a:lnTo>
                      <a:lnTo>
                        <a:pt x="2089" y="5372"/>
                      </a:lnTo>
                      <a:lnTo>
                        <a:pt x="2115" y="5307"/>
                      </a:lnTo>
                      <a:lnTo>
                        <a:pt x="2128" y="5255"/>
                      </a:lnTo>
                      <a:lnTo>
                        <a:pt x="2141" y="5060"/>
                      </a:lnTo>
                      <a:lnTo>
                        <a:pt x="2154" y="4866"/>
                      </a:lnTo>
                      <a:lnTo>
                        <a:pt x="2193" y="4684"/>
                      </a:lnTo>
                      <a:lnTo>
                        <a:pt x="2232" y="4503"/>
                      </a:lnTo>
                      <a:lnTo>
                        <a:pt x="2283" y="4334"/>
                      </a:lnTo>
                      <a:lnTo>
                        <a:pt x="2348" y="4152"/>
                      </a:lnTo>
                      <a:lnTo>
                        <a:pt x="2426" y="3997"/>
                      </a:lnTo>
                      <a:lnTo>
                        <a:pt x="2504" y="3828"/>
                      </a:lnTo>
                      <a:lnTo>
                        <a:pt x="2608" y="3672"/>
                      </a:lnTo>
                      <a:lnTo>
                        <a:pt x="2712" y="3517"/>
                      </a:lnTo>
                      <a:lnTo>
                        <a:pt x="2828" y="3361"/>
                      </a:lnTo>
                      <a:lnTo>
                        <a:pt x="2958" y="3218"/>
                      </a:lnTo>
                      <a:lnTo>
                        <a:pt x="3101" y="3088"/>
                      </a:lnTo>
                      <a:lnTo>
                        <a:pt x="3256" y="2946"/>
                      </a:lnTo>
                      <a:lnTo>
                        <a:pt x="3425" y="2816"/>
                      </a:lnTo>
                      <a:lnTo>
                        <a:pt x="3607" y="2699"/>
                      </a:lnTo>
                      <a:lnTo>
                        <a:pt x="3814" y="2583"/>
                      </a:lnTo>
                      <a:lnTo>
                        <a:pt x="4022" y="2466"/>
                      </a:lnTo>
                      <a:lnTo>
                        <a:pt x="4242" y="2362"/>
                      </a:lnTo>
                      <a:lnTo>
                        <a:pt x="4476" y="2258"/>
                      </a:lnTo>
                      <a:lnTo>
                        <a:pt x="4735" y="2167"/>
                      </a:lnTo>
                      <a:lnTo>
                        <a:pt x="4995" y="2077"/>
                      </a:lnTo>
                      <a:lnTo>
                        <a:pt x="5280" y="1986"/>
                      </a:lnTo>
                      <a:lnTo>
                        <a:pt x="5579" y="1908"/>
                      </a:lnTo>
                      <a:lnTo>
                        <a:pt x="5890" y="1843"/>
                      </a:lnTo>
                      <a:lnTo>
                        <a:pt x="6214" y="1778"/>
                      </a:lnTo>
                      <a:lnTo>
                        <a:pt x="6565" y="1713"/>
                      </a:lnTo>
                      <a:lnTo>
                        <a:pt x="6915" y="1661"/>
                      </a:lnTo>
                      <a:lnTo>
                        <a:pt x="7291" y="1622"/>
                      </a:lnTo>
                      <a:lnTo>
                        <a:pt x="7693" y="1584"/>
                      </a:lnTo>
                      <a:lnTo>
                        <a:pt x="8109" y="1545"/>
                      </a:lnTo>
                      <a:lnTo>
                        <a:pt x="8537" y="1519"/>
                      </a:lnTo>
                      <a:lnTo>
                        <a:pt x="8550" y="1441"/>
                      </a:lnTo>
                      <a:lnTo>
                        <a:pt x="8576" y="1350"/>
                      </a:lnTo>
                      <a:lnTo>
                        <a:pt x="8576" y="1233"/>
                      </a:lnTo>
                      <a:lnTo>
                        <a:pt x="8563" y="1104"/>
                      </a:lnTo>
                      <a:lnTo>
                        <a:pt x="8524" y="948"/>
                      </a:lnTo>
                      <a:lnTo>
                        <a:pt x="8485" y="870"/>
                      </a:lnTo>
                      <a:lnTo>
                        <a:pt x="8446" y="792"/>
                      </a:lnTo>
                      <a:lnTo>
                        <a:pt x="8394" y="714"/>
                      </a:lnTo>
                      <a:lnTo>
                        <a:pt x="8329" y="636"/>
                      </a:lnTo>
                      <a:lnTo>
                        <a:pt x="8238" y="559"/>
                      </a:lnTo>
                      <a:lnTo>
                        <a:pt x="8147" y="481"/>
                      </a:lnTo>
                      <a:lnTo>
                        <a:pt x="8031" y="403"/>
                      </a:lnTo>
                      <a:lnTo>
                        <a:pt x="7901" y="338"/>
                      </a:lnTo>
                      <a:lnTo>
                        <a:pt x="7758" y="273"/>
                      </a:lnTo>
                      <a:lnTo>
                        <a:pt x="7590" y="208"/>
                      </a:lnTo>
                      <a:lnTo>
                        <a:pt x="7408" y="156"/>
                      </a:lnTo>
                      <a:lnTo>
                        <a:pt x="7200" y="105"/>
                      </a:lnTo>
                      <a:lnTo>
                        <a:pt x="6967" y="66"/>
                      </a:lnTo>
                      <a:lnTo>
                        <a:pt x="6707" y="40"/>
                      </a:lnTo>
                      <a:lnTo>
                        <a:pt x="6435" y="14"/>
                      </a:lnTo>
                      <a:lnTo>
                        <a:pt x="6124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1608;p27">
                  <a:extLst>
                    <a:ext uri="{FF2B5EF4-FFF2-40B4-BE49-F238E27FC236}">
                      <a16:creationId xmlns:a16="http://schemas.microsoft.com/office/drawing/2014/main" id="{A89CC038-BC89-1762-295E-0197F3C30B6F}"/>
                    </a:ext>
                  </a:extLst>
                </p:cNvPr>
                <p:cNvSpPr/>
                <p:nvPr/>
              </p:nvSpPr>
              <p:spPr>
                <a:xfrm>
                  <a:off x="3187250" y="757375"/>
                  <a:ext cx="214400" cy="14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6" h="5813" extrusionOk="0">
                      <a:moveTo>
                        <a:pt x="5799" y="1"/>
                      </a:moveTo>
                      <a:lnTo>
                        <a:pt x="5436" y="14"/>
                      </a:lnTo>
                      <a:lnTo>
                        <a:pt x="5047" y="27"/>
                      </a:lnTo>
                      <a:lnTo>
                        <a:pt x="4619" y="66"/>
                      </a:lnTo>
                      <a:lnTo>
                        <a:pt x="4204" y="105"/>
                      </a:lnTo>
                      <a:lnTo>
                        <a:pt x="3801" y="182"/>
                      </a:lnTo>
                      <a:lnTo>
                        <a:pt x="3425" y="260"/>
                      </a:lnTo>
                      <a:lnTo>
                        <a:pt x="3088" y="364"/>
                      </a:lnTo>
                      <a:lnTo>
                        <a:pt x="2764" y="481"/>
                      </a:lnTo>
                      <a:lnTo>
                        <a:pt x="2465" y="611"/>
                      </a:lnTo>
                      <a:lnTo>
                        <a:pt x="2193" y="753"/>
                      </a:lnTo>
                      <a:lnTo>
                        <a:pt x="1933" y="896"/>
                      </a:lnTo>
                      <a:lnTo>
                        <a:pt x="1700" y="1065"/>
                      </a:lnTo>
                      <a:lnTo>
                        <a:pt x="1479" y="1233"/>
                      </a:lnTo>
                      <a:lnTo>
                        <a:pt x="1285" y="1415"/>
                      </a:lnTo>
                      <a:lnTo>
                        <a:pt x="1116" y="1610"/>
                      </a:lnTo>
                      <a:lnTo>
                        <a:pt x="947" y="1804"/>
                      </a:lnTo>
                      <a:lnTo>
                        <a:pt x="805" y="1999"/>
                      </a:lnTo>
                      <a:lnTo>
                        <a:pt x="675" y="2206"/>
                      </a:lnTo>
                      <a:lnTo>
                        <a:pt x="558" y="2414"/>
                      </a:lnTo>
                      <a:lnTo>
                        <a:pt x="467" y="2621"/>
                      </a:lnTo>
                      <a:lnTo>
                        <a:pt x="376" y="2829"/>
                      </a:lnTo>
                      <a:lnTo>
                        <a:pt x="299" y="3037"/>
                      </a:lnTo>
                      <a:lnTo>
                        <a:pt x="234" y="3231"/>
                      </a:lnTo>
                      <a:lnTo>
                        <a:pt x="182" y="3439"/>
                      </a:lnTo>
                      <a:lnTo>
                        <a:pt x="130" y="3633"/>
                      </a:lnTo>
                      <a:lnTo>
                        <a:pt x="65" y="4010"/>
                      </a:lnTo>
                      <a:lnTo>
                        <a:pt x="26" y="4360"/>
                      </a:lnTo>
                      <a:lnTo>
                        <a:pt x="13" y="4671"/>
                      </a:lnTo>
                      <a:lnTo>
                        <a:pt x="0" y="5151"/>
                      </a:lnTo>
                      <a:lnTo>
                        <a:pt x="13" y="5229"/>
                      </a:lnTo>
                      <a:lnTo>
                        <a:pt x="26" y="5307"/>
                      </a:lnTo>
                      <a:lnTo>
                        <a:pt x="52" y="5385"/>
                      </a:lnTo>
                      <a:lnTo>
                        <a:pt x="91" y="5450"/>
                      </a:lnTo>
                      <a:lnTo>
                        <a:pt x="143" y="5515"/>
                      </a:lnTo>
                      <a:lnTo>
                        <a:pt x="195" y="5566"/>
                      </a:lnTo>
                      <a:lnTo>
                        <a:pt x="260" y="5618"/>
                      </a:lnTo>
                      <a:lnTo>
                        <a:pt x="338" y="5657"/>
                      </a:lnTo>
                      <a:lnTo>
                        <a:pt x="493" y="5735"/>
                      </a:lnTo>
                      <a:lnTo>
                        <a:pt x="662" y="5774"/>
                      </a:lnTo>
                      <a:lnTo>
                        <a:pt x="856" y="5813"/>
                      </a:lnTo>
                      <a:lnTo>
                        <a:pt x="1051" y="5813"/>
                      </a:lnTo>
                      <a:lnTo>
                        <a:pt x="1246" y="5800"/>
                      </a:lnTo>
                      <a:lnTo>
                        <a:pt x="1440" y="5774"/>
                      </a:lnTo>
                      <a:lnTo>
                        <a:pt x="1622" y="5722"/>
                      </a:lnTo>
                      <a:lnTo>
                        <a:pt x="1778" y="5657"/>
                      </a:lnTo>
                      <a:lnTo>
                        <a:pt x="1920" y="5579"/>
                      </a:lnTo>
                      <a:lnTo>
                        <a:pt x="1972" y="5541"/>
                      </a:lnTo>
                      <a:lnTo>
                        <a:pt x="2024" y="5489"/>
                      </a:lnTo>
                      <a:lnTo>
                        <a:pt x="2063" y="5437"/>
                      </a:lnTo>
                      <a:lnTo>
                        <a:pt x="2089" y="5372"/>
                      </a:lnTo>
                      <a:lnTo>
                        <a:pt x="2115" y="5307"/>
                      </a:lnTo>
                      <a:lnTo>
                        <a:pt x="2128" y="5255"/>
                      </a:lnTo>
                      <a:lnTo>
                        <a:pt x="2141" y="5060"/>
                      </a:lnTo>
                      <a:lnTo>
                        <a:pt x="2154" y="4866"/>
                      </a:lnTo>
                      <a:lnTo>
                        <a:pt x="2193" y="4684"/>
                      </a:lnTo>
                      <a:lnTo>
                        <a:pt x="2232" y="4503"/>
                      </a:lnTo>
                      <a:lnTo>
                        <a:pt x="2284" y="4334"/>
                      </a:lnTo>
                      <a:lnTo>
                        <a:pt x="2348" y="4152"/>
                      </a:lnTo>
                      <a:lnTo>
                        <a:pt x="2426" y="3997"/>
                      </a:lnTo>
                      <a:lnTo>
                        <a:pt x="2504" y="3828"/>
                      </a:lnTo>
                      <a:lnTo>
                        <a:pt x="2608" y="3672"/>
                      </a:lnTo>
                      <a:lnTo>
                        <a:pt x="2712" y="3517"/>
                      </a:lnTo>
                      <a:lnTo>
                        <a:pt x="2828" y="3361"/>
                      </a:lnTo>
                      <a:lnTo>
                        <a:pt x="2958" y="3218"/>
                      </a:lnTo>
                      <a:lnTo>
                        <a:pt x="3101" y="3088"/>
                      </a:lnTo>
                      <a:lnTo>
                        <a:pt x="3257" y="2946"/>
                      </a:lnTo>
                      <a:lnTo>
                        <a:pt x="3425" y="2816"/>
                      </a:lnTo>
                      <a:lnTo>
                        <a:pt x="3607" y="2699"/>
                      </a:lnTo>
                      <a:lnTo>
                        <a:pt x="3814" y="2583"/>
                      </a:lnTo>
                      <a:lnTo>
                        <a:pt x="4022" y="2466"/>
                      </a:lnTo>
                      <a:lnTo>
                        <a:pt x="4243" y="2362"/>
                      </a:lnTo>
                      <a:lnTo>
                        <a:pt x="4476" y="2258"/>
                      </a:lnTo>
                      <a:lnTo>
                        <a:pt x="4736" y="2167"/>
                      </a:lnTo>
                      <a:lnTo>
                        <a:pt x="4995" y="2077"/>
                      </a:lnTo>
                      <a:lnTo>
                        <a:pt x="5280" y="1986"/>
                      </a:lnTo>
                      <a:lnTo>
                        <a:pt x="5579" y="1908"/>
                      </a:lnTo>
                      <a:lnTo>
                        <a:pt x="5890" y="1843"/>
                      </a:lnTo>
                      <a:lnTo>
                        <a:pt x="6215" y="1778"/>
                      </a:lnTo>
                      <a:lnTo>
                        <a:pt x="6565" y="1713"/>
                      </a:lnTo>
                      <a:lnTo>
                        <a:pt x="6915" y="1661"/>
                      </a:lnTo>
                      <a:lnTo>
                        <a:pt x="7304" y="1622"/>
                      </a:lnTo>
                      <a:lnTo>
                        <a:pt x="7694" y="1584"/>
                      </a:lnTo>
                      <a:lnTo>
                        <a:pt x="8109" y="1545"/>
                      </a:lnTo>
                      <a:lnTo>
                        <a:pt x="8537" y="1519"/>
                      </a:lnTo>
                      <a:lnTo>
                        <a:pt x="8550" y="1441"/>
                      </a:lnTo>
                      <a:lnTo>
                        <a:pt x="8576" y="1350"/>
                      </a:lnTo>
                      <a:lnTo>
                        <a:pt x="8576" y="1233"/>
                      </a:lnTo>
                      <a:lnTo>
                        <a:pt x="8563" y="1104"/>
                      </a:lnTo>
                      <a:lnTo>
                        <a:pt x="8524" y="948"/>
                      </a:lnTo>
                      <a:lnTo>
                        <a:pt x="8485" y="870"/>
                      </a:lnTo>
                      <a:lnTo>
                        <a:pt x="8446" y="792"/>
                      </a:lnTo>
                      <a:lnTo>
                        <a:pt x="8394" y="714"/>
                      </a:lnTo>
                      <a:lnTo>
                        <a:pt x="8329" y="636"/>
                      </a:lnTo>
                      <a:lnTo>
                        <a:pt x="8238" y="559"/>
                      </a:lnTo>
                      <a:lnTo>
                        <a:pt x="8148" y="481"/>
                      </a:lnTo>
                      <a:lnTo>
                        <a:pt x="8031" y="403"/>
                      </a:lnTo>
                      <a:lnTo>
                        <a:pt x="7914" y="338"/>
                      </a:lnTo>
                      <a:lnTo>
                        <a:pt x="7758" y="273"/>
                      </a:lnTo>
                      <a:lnTo>
                        <a:pt x="7590" y="208"/>
                      </a:lnTo>
                      <a:lnTo>
                        <a:pt x="7408" y="156"/>
                      </a:lnTo>
                      <a:lnTo>
                        <a:pt x="7201" y="105"/>
                      </a:lnTo>
                      <a:lnTo>
                        <a:pt x="6967" y="66"/>
                      </a:lnTo>
                      <a:lnTo>
                        <a:pt x="6721" y="40"/>
                      </a:lnTo>
                      <a:lnTo>
                        <a:pt x="6435" y="14"/>
                      </a:lnTo>
                      <a:lnTo>
                        <a:pt x="6124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1609;p27">
                  <a:extLst>
                    <a:ext uri="{FF2B5EF4-FFF2-40B4-BE49-F238E27FC236}">
                      <a16:creationId xmlns:a16="http://schemas.microsoft.com/office/drawing/2014/main" id="{E98CB13A-BA53-B60E-81BD-A5C9AA968A8F}"/>
                    </a:ext>
                  </a:extLst>
                </p:cNvPr>
                <p:cNvSpPr/>
                <p:nvPr/>
              </p:nvSpPr>
              <p:spPr>
                <a:xfrm>
                  <a:off x="3216100" y="1784250"/>
                  <a:ext cx="523200" cy="38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8" h="15362" extrusionOk="0">
                      <a:moveTo>
                        <a:pt x="13584" y="0"/>
                      </a:moveTo>
                      <a:lnTo>
                        <a:pt x="13364" y="13"/>
                      </a:lnTo>
                      <a:lnTo>
                        <a:pt x="13130" y="39"/>
                      </a:lnTo>
                      <a:lnTo>
                        <a:pt x="12897" y="78"/>
                      </a:lnTo>
                      <a:lnTo>
                        <a:pt x="12663" y="130"/>
                      </a:lnTo>
                      <a:lnTo>
                        <a:pt x="12456" y="195"/>
                      </a:lnTo>
                      <a:lnTo>
                        <a:pt x="12248" y="260"/>
                      </a:lnTo>
                      <a:lnTo>
                        <a:pt x="12053" y="338"/>
                      </a:lnTo>
                      <a:lnTo>
                        <a:pt x="11859" y="415"/>
                      </a:lnTo>
                      <a:lnTo>
                        <a:pt x="11495" y="584"/>
                      </a:lnTo>
                      <a:lnTo>
                        <a:pt x="10795" y="947"/>
                      </a:lnTo>
                      <a:lnTo>
                        <a:pt x="10432" y="1116"/>
                      </a:lnTo>
                      <a:lnTo>
                        <a:pt x="10068" y="1272"/>
                      </a:lnTo>
                      <a:lnTo>
                        <a:pt x="9861" y="1337"/>
                      </a:lnTo>
                      <a:lnTo>
                        <a:pt x="9666" y="1401"/>
                      </a:lnTo>
                      <a:lnTo>
                        <a:pt x="9446" y="1453"/>
                      </a:lnTo>
                      <a:lnTo>
                        <a:pt x="9225" y="1492"/>
                      </a:lnTo>
                      <a:lnTo>
                        <a:pt x="8992" y="1531"/>
                      </a:lnTo>
                      <a:lnTo>
                        <a:pt x="8732" y="1544"/>
                      </a:lnTo>
                      <a:lnTo>
                        <a:pt x="8473" y="1557"/>
                      </a:lnTo>
                      <a:lnTo>
                        <a:pt x="8200" y="1544"/>
                      </a:lnTo>
                      <a:lnTo>
                        <a:pt x="7902" y="1531"/>
                      </a:lnTo>
                      <a:lnTo>
                        <a:pt x="7577" y="1492"/>
                      </a:lnTo>
                      <a:lnTo>
                        <a:pt x="7253" y="1440"/>
                      </a:lnTo>
                      <a:lnTo>
                        <a:pt x="6890" y="1363"/>
                      </a:lnTo>
                      <a:lnTo>
                        <a:pt x="6514" y="1272"/>
                      </a:lnTo>
                      <a:lnTo>
                        <a:pt x="6124" y="1168"/>
                      </a:lnTo>
                      <a:lnTo>
                        <a:pt x="5696" y="1025"/>
                      </a:lnTo>
                      <a:lnTo>
                        <a:pt x="5242" y="870"/>
                      </a:lnTo>
                      <a:lnTo>
                        <a:pt x="5138" y="844"/>
                      </a:lnTo>
                      <a:lnTo>
                        <a:pt x="5022" y="831"/>
                      </a:lnTo>
                      <a:lnTo>
                        <a:pt x="4905" y="818"/>
                      </a:lnTo>
                      <a:lnTo>
                        <a:pt x="4788" y="831"/>
                      </a:lnTo>
                      <a:lnTo>
                        <a:pt x="4658" y="857"/>
                      </a:lnTo>
                      <a:lnTo>
                        <a:pt x="4529" y="895"/>
                      </a:lnTo>
                      <a:lnTo>
                        <a:pt x="4399" y="934"/>
                      </a:lnTo>
                      <a:lnTo>
                        <a:pt x="4269" y="999"/>
                      </a:lnTo>
                      <a:lnTo>
                        <a:pt x="4139" y="1064"/>
                      </a:lnTo>
                      <a:lnTo>
                        <a:pt x="4010" y="1155"/>
                      </a:lnTo>
                      <a:lnTo>
                        <a:pt x="3867" y="1246"/>
                      </a:lnTo>
                      <a:lnTo>
                        <a:pt x="3737" y="1350"/>
                      </a:lnTo>
                      <a:lnTo>
                        <a:pt x="3465" y="1583"/>
                      </a:lnTo>
                      <a:lnTo>
                        <a:pt x="3179" y="1868"/>
                      </a:lnTo>
                      <a:lnTo>
                        <a:pt x="2907" y="2167"/>
                      </a:lnTo>
                      <a:lnTo>
                        <a:pt x="2635" y="2517"/>
                      </a:lnTo>
                      <a:lnTo>
                        <a:pt x="2362" y="2880"/>
                      </a:lnTo>
                      <a:lnTo>
                        <a:pt x="2090" y="3283"/>
                      </a:lnTo>
                      <a:lnTo>
                        <a:pt x="1830" y="3698"/>
                      </a:lnTo>
                      <a:lnTo>
                        <a:pt x="1584" y="4139"/>
                      </a:lnTo>
                      <a:lnTo>
                        <a:pt x="1350" y="4593"/>
                      </a:lnTo>
                      <a:lnTo>
                        <a:pt x="1117" y="5060"/>
                      </a:lnTo>
                      <a:lnTo>
                        <a:pt x="909" y="5540"/>
                      </a:lnTo>
                      <a:lnTo>
                        <a:pt x="714" y="6033"/>
                      </a:lnTo>
                      <a:lnTo>
                        <a:pt x="546" y="6526"/>
                      </a:lnTo>
                      <a:lnTo>
                        <a:pt x="390" y="7019"/>
                      </a:lnTo>
                      <a:lnTo>
                        <a:pt x="260" y="7512"/>
                      </a:lnTo>
                      <a:lnTo>
                        <a:pt x="157" y="8005"/>
                      </a:lnTo>
                      <a:lnTo>
                        <a:pt x="66" y="8485"/>
                      </a:lnTo>
                      <a:lnTo>
                        <a:pt x="27" y="8965"/>
                      </a:lnTo>
                      <a:lnTo>
                        <a:pt x="1" y="9419"/>
                      </a:lnTo>
                      <a:lnTo>
                        <a:pt x="1" y="9640"/>
                      </a:lnTo>
                      <a:lnTo>
                        <a:pt x="14" y="9860"/>
                      </a:lnTo>
                      <a:lnTo>
                        <a:pt x="27" y="10081"/>
                      </a:lnTo>
                      <a:lnTo>
                        <a:pt x="53" y="10288"/>
                      </a:lnTo>
                      <a:lnTo>
                        <a:pt x="92" y="10496"/>
                      </a:lnTo>
                      <a:lnTo>
                        <a:pt x="131" y="10704"/>
                      </a:lnTo>
                      <a:lnTo>
                        <a:pt x="195" y="10885"/>
                      </a:lnTo>
                      <a:lnTo>
                        <a:pt x="260" y="11080"/>
                      </a:lnTo>
                      <a:lnTo>
                        <a:pt x="325" y="11261"/>
                      </a:lnTo>
                      <a:lnTo>
                        <a:pt x="416" y="11430"/>
                      </a:lnTo>
                      <a:lnTo>
                        <a:pt x="507" y="11599"/>
                      </a:lnTo>
                      <a:lnTo>
                        <a:pt x="611" y="11754"/>
                      </a:lnTo>
                      <a:lnTo>
                        <a:pt x="727" y="11897"/>
                      </a:lnTo>
                      <a:lnTo>
                        <a:pt x="857" y="12040"/>
                      </a:lnTo>
                      <a:lnTo>
                        <a:pt x="1130" y="12312"/>
                      </a:lnTo>
                      <a:lnTo>
                        <a:pt x="1441" y="12559"/>
                      </a:lnTo>
                      <a:lnTo>
                        <a:pt x="1765" y="12805"/>
                      </a:lnTo>
                      <a:lnTo>
                        <a:pt x="2129" y="13039"/>
                      </a:lnTo>
                      <a:lnTo>
                        <a:pt x="2505" y="13272"/>
                      </a:lnTo>
                      <a:lnTo>
                        <a:pt x="2907" y="13480"/>
                      </a:lnTo>
                      <a:lnTo>
                        <a:pt x="3322" y="13687"/>
                      </a:lnTo>
                      <a:lnTo>
                        <a:pt x="3763" y="13882"/>
                      </a:lnTo>
                      <a:lnTo>
                        <a:pt x="4217" y="14064"/>
                      </a:lnTo>
                      <a:lnTo>
                        <a:pt x="4684" y="14232"/>
                      </a:lnTo>
                      <a:lnTo>
                        <a:pt x="5164" y="14388"/>
                      </a:lnTo>
                      <a:lnTo>
                        <a:pt x="5670" y="14544"/>
                      </a:lnTo>
                      <a:lnTo>
                        <a:pt x="6176" y="14673"/>
                      </a:lnTo>
                      <a:lnTo>
                        <a:pt x="6708" y="14803"/>
                      </a:lnTo>
                      <a:lnTo>
                        <a:pt x="7240" y="14907"/>
                      </a:lnTo>
                      <a:lnTo>
                        <a:pt x="7772" y="15011"/>
                      </a:lnTo>
                      <a:lnTo>
                        <a:pt x="8330" y="15102"/>
                      </a:lnTo>
                      <a:lnTo>
                        <a:pt x="8888" y="15179"/>
                      </a:lnTo>
                      <a:lnTo>
                        <a:pt x="9446" y="15231"/>
                      </a:lnTo>
                      <a:lnTo>
                        <a:pt x="10004" y="15283"/>
                      </a:lnTo>
                      <a:lnTo>
                        <a:pt x="10574" y="15322"/>
                      </a:lnTo>
                      <a:lnTo>
                        <a:pt x="11132" y="15348"/>
                      </a:lnTo>
                      <a:lnTo>
                        <a:pt x="11703" y="15361"/>
                      </a:lnTo>
                      <a:lnTo>
                        <a:pt x="12274" y="15348"/>
                      </a:lnTo>
                      <a:lnTo>
                        <a:pt x="12832" y="15335"/>
                      </a:lnTo>
                      <a:lnTo>
                        <a:pt x="13390" y="15309"/>
                      </a:lnTo>
                      <a:lnTo>
                        <a:pt x="13935" y="15257"/>
                      </a:lnTo>
                      <a:lnTo>
                        <a:pt x="14479" y="15205"/>
                      </a:lnTo>
                      <a:lnTo>
                        <a:pt x="15024" y="15128"/>
                      </a:lnTo>
                      <a:lnTo>
                        <a:pt x="15556" y="15037"/>
                      </a:lnTo>
                      <a:lnTo>
                        <a:pt x="16075" y="14933"/>
                      </a:lnTo>
                      <a:lnTo>
                        <a:pt x="16581" y="14816"/>
                      </a:lnTo>
                      <a:lnTo>
                        <a:pt x="16828" y="14751"/>
                      </a:lnTo>
                      <a:lnTo>
                        <a:pt x="17061" y="14673"/>
                      </a:lnTo>
                      <a:lnTo>
                        <a:pt x="17295" y="14570"/>
                      </a:lnTo>
                      <a:lnTo>
                        <a:pt x="17515" y="14466"/>
                      </a:lnTo>
                      <a:lnTo>
                        <a:pt x="17723" y="14349"/>
                      </a:lnTo>
                      <a:lnTo>
                        <a:pt x="17930" y="14232"/>
                      </a:lnTo>
                      <a:lnTo>
                        <a:pt x="18125" y="14090"/>
                      </a:lnTo>
                      <a:lnTo>
                        <a:pt x="18320" y="13947"/>
                      </a:lnTo>
                      <a:lnTo>
                        <a:pt x="18501" y="13791"/>
                      </a:lnTo>
                      <a:lnTo>
                        <a:pt x="18683" y="13623"/>
                      </a:lnTo>
                      <a:lnTo>
                        <a:pt x="18851" y="13454"/>
                      </a:lnTo>
                      <a:lnTo>
                        <a:pt x="19007" y="13272"/>
                      </a:lnTo>
                      <a:lnTo>
                        <a:pt x="19163" y="13078"/>
                      </a:lnTo>
                      <a:lnTo>
                        <a:pt x="19319" y="12883"/>
                      </a:lnTo>
                      <a:lnTo>
                        <a:pt x="19448" y="12676"/>
                      </a:lnTo>
                      <a:lnTo>
                        <a:pt x="19591" y="12468"/>
                      </a:lnTo>
                      <a:lnTo>
                        <a:pt x="19721" y="12247"/>
                      </a:lnTo>
                      <a:lnTo>
                        <a:pt x="19837" y="12027"/>
                      </a:lnTo>
                      <a:lnTo>
                        <a:pt x="19941" y="11806"/>
                      </a:lnTo>
                      <a:lnTo>
                        <a:pt x="20058" y="11573"/>
                      </a:lnTo>
                      <a:lnTo>
                        <a:pt x="20253" y="11093"/>
                      </a:lnTo>
                      <a:lnTo>
                        <a:pt x="20421" y="10600"/>
                      </a:lnTo>
                      <a:lnTo>
                        <a:pt x="20564" y="10107"/>
                      </a:lnTo>
                      <a:lnTo>
                        <a:pt x="20681" y="9588"/>
                      </a:lnTo>
                      <a:lnTo>
                        <a:pt x="20772" y="9082"/>
                      </a:lnTo>
                      <a:lnTo>
                        <a:pt x="20849" y="8563"/>
                      </a:lnTo>
                      <a:lnTo>
                        <a:pt x="20901" y="8044"/>
                      </a:lnTo>
                      <a:lnTo>
                        <a:pt x="20927" y="7538"/>
                      </a:lnTo>
                      <a:lnTo>
                        <a:pt x="20927" y="7045"/>
                      </a:lnTo>
                      <a:lnTo>
                        <a:pt x="20914" y="6565"/>
                      </a:lnTo>
                      <a:lnTo>
                        <a:pt x="20888" y="6085"/>
                      </a:lnTo>
                      <a:lnTo>
                        <a:pt x="20836" y="5644"/>
                      </a:lnTo>
                      <a:lnTo>
                        <a:pt x="20759" y="5216"/>
                      </a:lnTo>
                      <a:lnTo>
                        <a:pt x="20681" y="4813"/>
                      </a:lnTo>
                      <a:lnTo>
                        <a:pt x="20577" y="4437"/>
                      </a:lnTo>
                      <a:lnTo>
                        <a:pt x="20447" y="4100"/>
                      </a:lnTo>
                      <a:lnTo>
                        <a:pt x="20318" y="3802"/>
                      </a:lnTo>
                      <a:lnTo>
                        <a:pt x="20240" y="3659"/>
                      </a:lnTo>
                      <a:lnTo>
                        <a:pt x="20162" y="3529"/>
                      </a:lnTo>
                      <a:lnTo>
                        <a:pt x="20071" y="3412"/>
                      </a:lnTo>
                      <a:lnTo>
                        <a:pt x="19993" y="3309"/>
                      </a:lnTo>
                      <a:lnTo>
                        <a:pt x="19902" y="3218"/>
                      </a:lnTo>
                      <a:lnTo>
                        <a:pt x="19812" y="3127"/>
                      </a:lnTo>
                      <a:lnTo>
                        <a:pt x="19721" y="3062"/>
                      </a:lnTo>
                      <a:lnTo>
                        <a:pt x="19617" y="3010"/>
                      </a:lnTo>
                      <a:lnTo>
                        <a:pt x="19513" y="2958"/>
                      </a:lnTo>
                      <a:lnTo>
                        <a:pt x="19409" y="2932"/>
                      </a:lnTo>
                      <a:lnTo>
                        <a:pt x="19046" y="2842"/>
                      </a:lnTo>
                      <a:lnTo>
                        <a:pt x="18696" y="2751"/>
                      </a:lnTo>
                      <a:lnTo>
                        <a:pt x="18384" y="2647"/>
                      </a:lnTo>
                      <a:lnTo>
                        <a:pt x="18086" y="2530"/>
                      </a:lnTo>
                      <a:lnTo>
                        <a:pt x="17814" y="2426"/>
                      </a:lnTo>
                      <a:lnTo>
                        <a:pt x="17554" y="2297"/>
                      </a:lnTo>
                      <a:lnTo>
                        <a:pt x="17321" y="2180"/>
                      </a:lnTo>
                      <a:lnTo>
                        <a:pt x="17087" y="2050"/>
                      </a:lnTo>
                      <a:lnTo>
                        <a:pt x="16880" y="1920"/>
                      </a:lnTo>
                      <a:lnTo>
                        <a:pt x="16685" y="1791"/>
                      </a:lnTo>
                      <a:lnTo>
                        <a:pt x="16335" y="1531"/>
                      </a:lnTo>
                      <a:lnTo>
                        <a:pt x="16023" y="1259"/>
                      </a:lnTo>
                      <a:lnTo>
                        <a:pt x="15738" y="1012"/>
                      </a:lnTo>
                      <a:lnTo>
                        <a:pt x="15465" y="766"/>
                      </a:lnTo>
                      <a:lnTo>
                        <a:pt x="15206" y="558"/>
                      </a:lnTo>
                      <a:lnTo>
                        <a:pt x="15063" y="454"/>
                      </a:lnTo>
                      <a:lnTo>
                        <a:pt x="14933" y="364"/>
                      </a:lnTo>
                      <a:lnTo>
                        <a:pt x="14791" y="273"/>
                      </a:lnTo>
                      <a:lnTo>
                        <a:pt x="14648" y="208"/>
                      </a:lnTo>
                      <a:lnTo>
                        <a:pt x="14492" y="143"/>
                      </a:lnTo>
                      <a:lnTo>
                        <a:pt x="14337" y="91"/>
                      </a:lnTo>
                      <a:lnTo>
                        <a:pt x="14168" y="52"/>
                      </a:lnTo>
                      <a:lnTo>
                        <a:pt x="13986" y="13"/>
                      </a:lnTo>
                      <a:lnTo>
                        <a:pt x="13792" y="0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1610;p27">
                  <a:extLst>
                    <a:ext uri="{FF2B5EF4-FFF2-40B4-BE49-F238E27FC236}">
                      <a16:creationId xmlns:a16="http://schemas.microsoft.com/office/drawing/2014/main" id="{08C0D72E-1C4D-C757-1EC6-5342B5D6513E}"/>
                    </a:ext>
                  </a:extLst>
                </p:cNvPr>
                <p:cNvSpPr/>
                <p:nvPr/>
              </p:nvSpPr>
              <p:spPr>
                <a:xfrm>
                  <a:off x="3222600" y="1578925"/>
                  <a:ext cx="228025" cy="29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1" h="11794" extrusionOk="0">
                      <a:moveTo>
                        <a:pt x="1933" y="1"/>
                      </a:moveTo>
                      <a:lnTo>
                        <a:pt x="1661" y="14"/>
                      </a:lnTo>
                      <a:lnTo>
                        <a:pt x="1376" y="53"/>
                      </a:lnTo>
                      <a:lnTo>
                        <a:pt x="1103" y="118"/>
                      </a:lnTo>
                      <a:lnTo>
                        <a:pt x="844" y="196"/>
                      </a:lnTo>
                      <a:lnTo>
                        <a:pt x="610" y="299"/>
                      </a:lnTo>
                      <a:lnTo>
                        <a:pt x="403" y="429"/>
                      </a:lnTo>
                      <a:lnTo>
                        <a:pt x="312" y="494"/>
                      </a:lnTo>
                      <a:lnTo>
                        <a:pt x="234" y="559"/>
                      </a:lnTo>
                      <a:lnTo>
                        <a:pt x="169" y="624"/>
                      </a:lnTo>
                      <a:lnTo>
                        <a:pt x="104" y="702"/>
                      </a:lnTo>
                      <a:lnTo>
                        <a:pt x="52" y="779"/>
                      </a:lnTo>
                      <a:lnTo>
                        <a:pt x="26" y="844"/>
                      </a:lnTo>
                      <a:lnTo>
                        <a:pt x="0" y="922"/>
                      </a:lnTo>
                      <a:lnTo>
                        <a:pt x="0" y="1000"/>
                      </a:lnTo>
                      <a:lnTo>
                        <a:pt x="0" y="1506"/>
                      </a:lnTo>
                      <a:lnTo>
                        <a:pt x="26" y="2064"/>
                      </a:lnTo>
                      <a:lnTo>
                        <a:pt x="52" y="2674"/>
                      </a:lnTo>
                      <a:lnTo>
                        <a:pt x="104" y="3335"/>
                      </a:lnTo>
                      <a:lnTo>
                        <a:pt x="195" y="4023"/>
                      </a:lnTo>
                      <a:lnTo>
                        <a:pt x="247" y="4386"/>
                      </a:lnTo>
                      <a:lnTo>
                        <a:pt x="312" y="4749"/>
                      </a:lnTo>
                      <a:lnTo>
                        <a:pt x="377" y="5113"/>
                      </a:lnTo>
                      <a:lnTo>
                        <a:pt x="467" y="5489"/>
                      </a:lnTo>
                      <a:lnTo>
                        <a:pt x="558" y="5865"/>
                      </a:lnTo>
                      <a:lnTo>
                        <a:pt x="662" y="6241"/>
                      </a:lnTo>
                      <a:lnTo>
                        <a:pt x="792" y="6618"/>
                      </a:lnTo>
                      <a:lnTo>
                        <a:pt x="921" y="6981"/>
                      </a:lnTo>
                      <a:lnTo>
                        <a:pt x="1077" y="7357"/>
                      </a:lnTo>
                      <a:lnTo>
                        <a:pt x="1233" y="7733"/>
                      </a:lnTo>
                      <a:lnTo>
                        <a:pt x="1414" y="8097"/>
                      </a:lnTo>
                      <a:lnTo>
                        <a:pt x="1622" y="8447"/>
                      </a:lnTo>
                      <a:lnTo>
                        <a:pt x="1830" y="8797"/>
                      </a:lnTo>
                      <a:lnTo>
                        <a:pt x="2063" y="9147"/>
                      </a:lnTo>
                      <a:lnTo>
                        <a:pt x="2323" y="9485"/>
                      </a:lnTo>
                      <a:lnTo>
                        <a:pt x="2595" y="9809"/>
                      </a:lnTo>
                      <a:lnTo>
                        <a:pt x="2893" y="10120"/>
                      </a:lnTo>
                      <a:lnTo>
                        <a:pt x="3205" y="10419"/>
                      </a:lnTo>
                      <a:lnTo>
                        <a:pt x="3542" y="10717"/>
                      </a:lnTo>
                      <a:lnTo>
                        <a:pt x="3905" y="10990"/>
                      </a:lnTo>
                      <a:lnTo>
                        <a:pt x="4295" y="11236"/>
                      </a:lnTo>
                      <a:lnTo>
                        <a:pt x="4710" y="11483"/>
                      </a:lnTo>
                      <a:lnTo>
                        <a:pt x="4891" y="11573"/>
                      </a:lnTo>
                      <a:lnTo>
                        <a:pt x="5086" y="11638"/>
                      </a:lnTo>
                      <a:lnTo>
                        <a:pt x="5281" y="11703"/>
                      </a:lnTo>
                      <a:lnTo>
                        <a:pt x="5501" y="11742"/>
                      </a:lnTo>
                      <a:lnTo>
                        <a:pt x="5722" y="11768"/>
                      </a:lnTo>
                      <a:lnTo>
                        <a:pt x="5942" y="11794"/>
                      </a:lnTo>
                      <a:lnTo>
                        <a:pt x="6409" y="11794"/>
                      </a:lnTo>
                      <a:lnTo>
                        <a:pt x="6656" y="11768"/>
                      </a:lnTo>
                      <a:lnTo>
                        <a:pt x="6889" y="11742"/>
                      </a:lnTo>
                      <a:lnTo>
                        <a:pt x="7123" y="11703"/>
                      </a:lnTo>
                      <a:lnTo>
                        <a:pt x="7343" y="11664"/>
                      </a:lnTo>
                      <a:lnTo>
                        <a:pt x="7564" y="11599"/>
                      </a:lnTo>
                      <a:lnTo>
                        <a:pt x="7784" y="11535"/>
                      </a:lnTo>
                      <a:lnTo>
                        <a:pt x="7992" y="11470"/>
                      </a:lnTo>
                      <a:lnTo>
                        <a:pt x="8187" y="11392"/>
                      </a:lnTo>
                      <a:lnTo>
                        <a:pt x="8368" y="11301"/>
                      </a:lnTo>
                      <a:lnTo>
                        <a:pt x="8524" y="11210"/>
                      </a:lnTo>
                      <a:lnTo>
                        <a:pt x="8680" y="11119"/>
                      </a:lnTo>
                      <a:lnTo>
                        <a:pt x="8809" y="11016"/>
                      </a:lnTo>
                      <a:lnTo>
                        <a:pt x="8913" y="10912"/>
                      </a:lnTo>
                      <a:lnTo>
                        <a:pt x="9004" y="10795"/>
                      </a:lnTo>
                      <a:lnTo>
                        <a:pt x="9069" y="10691"/>
                      </a:lnTo>
                      <a:lnTo>
                        <a:pt x="9108" y="10574"/>
                      </a:lnTo>
                      <a:lnTo>
                        <a:pt x="9121" y="10458"/>
                      </a:lnTo>
                      <a:lnTo>
                        <a:pt x="9108" y="10341"/>
                      </a:lnTo>
                      <a:lnTo>
                        <a:pt x="9056" y="10211"/>
                      </a:lnTo>
                      <a:lnTo>
                        <a:pt x="8978" y="10094"/>
                      </a:lnTo>
                      <a:lnTo>
                        <a:pt x="8861" y="9978"/>
                      </a:lnTo>
                      <a:lnTo>
                        <a:pt x="8706" y="9861"/>
                      </a:lnTo>
                      <a:lnTo>
                        <a:pt x="8524" y="9744"/>
                      </a:lnTo>
                      <a:lnTo>
                        <a:pt x="8290" y="9627"/>
                      </a:lnTo>
                      <a:lnTo>
                        <a:pt x="8044" y="9498"/>
                      </a:lnTo>
                      <a:lnTo>
                        <a:pt x="7810" y="9342"/>
                      </a:lnTo>
                      <a:lnTo>
                        <a:pt x="7577" y="9160"/>
                      </a:lnTo>
                      <a:lnTo>
                        <a:pt x="7343" y="8953"/>
                      </a:lnTo>
                      <a:lnTo>
                        <a:pt x="7123" y="8719"/>
                      </a:lnTo>
                      <a:lnTo>
                        <a:pt x="6902" y="8460"/>
                      </a:lnTo>
                      <a:lnTo>
                        <a:pt x="6695" y="8187"/>
                      </a:lnTo>
                      <a:lnTo>
                        <a:pt x="6487" y="7889"/>
                      </a:lnTo>
                      <a:lnTo>
                        <a:pt x="6293" y="7591"/>
                      </a:lnTo>
                      <a:lnTo>
                        <a:pt x="6098" y="7266"/>
                      </a:lnTo>
                      <a:lnTo>
                        <a:pt x="5903" y="6942"/>
                      </a:lnTo>
                      <a:lnTo>
                        <a:pt x="5722" y="6592"/>
                      </a:lnTo>
                      <a:lnTo>
                        <a:pt x="5540" y="6241"/>
                      </a:lnTo>
                      <a:lnTo>
                        <a:pt x="5371" y="5891"/>
                      </a:lnTo>
                      <a:lnTo>
                        <a:pt x="5047" y="5164"/>
                      </a:lnTo>
                      <a:lnTo>
                        <a:pt x="4749" y="4451"/>
                      </a:lnTo>
                      <a:lnTo>
                        <a:pt x="4463" y="3737"/>
                      </a:lnTo>
                      <a:lnTo>
                        <a:pt x="3983" y="2440"/>
                      </a:lnTo>
                      <a:lnTo>
                        <a:pt x="3581" y="1376"/>
                      </a:lnTo>
                      <a:lnTo>
                        <a:pt x="3425" y="974"/>
                      </a:lnTo>
                      <a:lnTo>
                        <a:pt x="3283" y="676"/>
                      </a:lnTo>
                      <a:lnTo>
                        <a:pt x="3205" y="572"/>
                      </a:lnTo>
                      <a:lnTo>
                        <a:pt x="3127" y="468"/>
                      </a:lnTo>
                      <a:lnTo>
                        <a:pt x="3036" y="377"/>
                      </a:lnTo>
                      <a:lnTo>
                        <a:pt x="2945" y="299"/>
                      </a:lnTo>
                      <a:lnTo>
                        <a:pt x="2829" y="222"/>
                      </a:lnTo>
                      <a:lnTo>
                        <a:pt x="2725" y="170"/>
                      </a:lnTo>
                      <a:lnTo>
                        <a:pt x="2595" y="118"/>
                      </a:lnTo>
                      <a:lnTo>
                        <a:pt x="2478" y="79"/>
                      </a:lnTo>
                      <a:lnTo>
                        <a:pt x="2349" y="53"/>
                      </a:lnTo>
                      <a:lnTo>
                        <a:pt x="2206" y="27"/>
                      </a:lnTo>
                      <a:lnTo>
                        <a:pt x="2076" y="14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1611;p27">
                  <a:extLst>
                    <a:ext uri="{FF2B5EF4-FFF2-40B4-BE49-F238E27FC236}">
                      <a16:creationId xmlns:a16="http://schemas.microsoft.com/office/drawing/2014/main" id="{1BC517CE-5278-9E51-E7DD-1137FF5482AA}"/>
                    </a:ext>
                  </a:extLst>
                </p:cNvPr>
                <p:cNvSpPr/>
                <p:nvPr/>
              </p:nvSpPr>
              <p:spPr>
                <a:xfrm>
                  <a:off x="3443150" y="1600025"/>
                  <a:ext cx="228350" cy="29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4" h="11781" extrusionOk="0">
                      <a:moveTo>
                        <a:pt x="1661" y="0"/>
                      </a:moveTo>
                      <a:lnTo>
                        <a:pt x="1389" y="39"/>
                      </a:lnTo>
                      <a:lnTo>
                        <a:pt x="1116" y="104"/>
                      </a:lnTo>
                      <a:lnTo>
                        <a:pt x="857" y="195"/>
                      </a:lnTo>
                      <a:lnTo>
                        <a:pt x="623" y="299"/>
                      </a:lnTo>
                      <a:lnTo>
                        <a:pt x="416" y="415"/>
                      </a:lnTo>
                      <a:lnTo>
                        <a:pt x="325" y="480"/>
                      </a:lnTo>
                      <a:lnTo>
                        <a:pt x="247" y="545"/>
                      </a:lnTo>
                      <a:lnTo>
                        <a:pt x="169" y="610"/>
                      </a:lnTo>
                      <a:lnTo>
                        <a:pt x="117" y="688"/>
                      </a:lnTo>
                      <a:lnTo>
                        <a:pt x="65" y="766"/>
                      </a:lnTo>
                      <a:lnTo>
                        <a:pt x="26" y="844"/>
                      </a:lnTo>
                      <a:lnTo>
                        <a:pt x="13" y="921"/>
                      </a:lnTo>
                      <a:lnTo>
                        <a:pt x="0" y="999"/>
                      </a:lnTo>
                      <a:lnTo>
                        <a:pt x="13" y="1492"/>
                      </a:lnTo>
                      <a:lnTo>
                        <a:pt x="26" y="2050"/>
                      </a:lnTo>
                      <a:lnTo>
                        <a:pt x="65" y="2660"/>
                      </a:lnTo>
                      <a:lnTo>
                        <a:pt x="117" y="3322"/>
                      </a:lnTo>
                      <a:lnTo>
                        <a:pt x="195" y="4022"/>
                      </a:lnTo>
                      <a:lnTo>
                        <a:pt x="260" y="4372"/>
                      </a:lnTo>
                      <a:lnTo>
                        <a:pt x="312" y="4736"/>
                      </a:lnTo>
                      <a:lnTo>
                        <a:pt x="390" y="5112"/>
                      </a:lnTo>
                      <a:lnTo>
                        <a:pt x="480" y="5475"/>
                      </a:lnTo>
                      <a:lnTo>
                        <a:pt x="571" y="5851"/>
                      </a:lnTo>
                      <a:lnTo>
                        <a:pt x="675" y="6228"/>
                      </a:lnTo>
                      <a:lnTo>
                        <a:pt x="805" y="6604"/>
                      </a:lnTo>
                      <a:lnTo>
                        <a:pt x="934" y="6980"/>
                      </a:lnTo>
                      <a:lnTo>
                        <a:pt x="1077" y="7343"/>
                      </a:lnTo>
                      <a:lnTo>
                        <a:pt x="1246" y="7720"/>
                      </a:lnTo>
                      <a:lnTo>
                        <a:pt x="1427" y="8083"/>
                      </a:lnTo>
                      <a:lnTo>
                        <a:pt x="1622" y="8446"/>
                      </a:lnTo>
                      <a:lnTo>
                        <a:pt x="1843" y="8796"/>
                      </a:lnTo>
                      <a:lnTo>
                        <a:pt x="2076" y="9134"/>
                      </a:lnTo>
                      <a:lnTo>
                        <a:pt x="2336" y="9471"/>
                      </a:lnTo>
                      <a:lnTo>
                        <a:pt x="2608" y="9795"/>
                      </a:lnTo>
                      <a:lnTo>
                        <a:pt x="2906" y="10107"/>
                      </a:lnTo>
                      <a:lnTo>
                        <a:pt x="3218" y="10418"/>
                      </a:lnTo>
                      <a:lnTo>
                        <a:pt x="3555" y="10703"/>
                      </a:lnTo>
                      <a:lnTo>
                        <a:pt x="3918" y="10976"/>
                      </a:lnTo>
                      <a:lnTo>
                        <a:pt x="4308" y="11235"/>
                      </a:lnTo>
                      <a:lnTo>
                        <a:pt x="4723" y="11469"/>
                      </a:lnTo>
                      <a:lnTo>
                        <a:pt x="4891" y="11560"/>
                      </a:lnTo>
                      <a:lnTo>
                        <a:pt x="5086" y="11625"/>
                      </a:lnTo>
                      <a:lnTo>
                        <a:pt x="5294" y="11689"/>
                      </a:lnTo>
                      <a:lnTo>
                        <a:pt x="5514" y="11728"/>
                      </a:lnTo>
                      <a:lnTo>
                        <a:pt x="5735" y="11767"/>
                      </a:lnTo>
                      <a:lnTo>
                        <a:pt x="5955" y="11780"/>
                      </a:lnTo>
                      <a:lnTo>
                        <a:pt x="6422" y="11780"/>
                      </a:lnTo>
                      <a:lnTo>
                        <a:pt x="6656" y="11767"/>
                      </a:lnTo>
                      <a:lnTo>
                        <a:pt x="6902" y="11728"/>
                      </a:lnTo>
                      <a:lnTo>
                        <a:pt x="7123" y="11689"/>
                      </a:lnTo>
                      <a:lnTo>
                        <a:pt x="7356" y="11651"/>
                      </a:lnTo>
                      <a:lnTo>
                        <a:pt x="7577" y="11599"/>
                      </a:lnTo>
                      <a:lnTo>
                        <a:pt x="7798" y="11534"/>
                      </a:lnTo>
                      <a:lnTo>
                        <a:pt x="7992" y="11456"/>
                      </a:lnTo>
                      <a:lnTo>
                        <a:pt x="8187" y="11378"/>
                      </a:lnTo>
                      <a:lnTo>
                        <a:pt x="8368" y="11287"/>
                      </a:lnTo>
                      <a:lnTo>
                        <a:pt x="8537" y="11196"/>
                      </a:lnTo>
                      <a:lnTo>
                        <a:pt x="8680" y="11106"/>
                      </a:lnTo>
                      <a:lnTo>
                        <a:pt x="8822" y="11002"/>
                      </a:lnTo>
                      <a:lnTo>
                        <a:pt x="8926" y="10898"/>
                      </a:lnTo>
                      <a:lnTo>
                        <a:pt x="9017" y="10794"/>
                      </a:lnTo>
                      <a:lnTo>
                        <a:pt x="9082" y="10678"/>
                      </a:lnTo>
                      <a:lnTo>
                        <a:pt x="9121" y="10561"/>
                      </a:lnTo>
                      <a:lnTo>
                        <a:pt x="9134" y="10444"/>
                      </a:lnTo>
                      <a:lnTo>
                        <a:pt x="9108" y="10327"/>
                      </a:lnTo>
                      <a:lnTo>
                        <a:pt x="9069" y="10211"/>
                      </a:lnTo>
                      <a:lnTo>
                        <a:pt x="8978" y="10094"/>
                      </a:lnTo>
                      <a:lnTo>
                        <a:pt x="8874" y="9964"/>
                      </a:lnTo>
                      <a:lnTo>
                        <a:pt x="8719" y="9847"/>
                      </a:lnTo>
                      <a:lnTo>
                        <a:pt x="8524" y="9730"/>
                      </a:lnTo>
                      <a:lnTo>
                        <a:pt x="8303" y="9614"/>
                      </a:lnTo>
                      <a:lnTo>
                        <a:pt x="8057" y="9484"/>
                      </a:lnTo>
                      <a:lnTo>
                        <a:pt x="7810" y="9328"/>
                      </a:lnTo>
                      <a:lnTo>
                        <a:pt x="7577" y="9147"/>
                      </a:lnTo>
                      <a:lnTo>
                        <a:pt x="7356" y="8939"/>
                      </a:lnTo>
                      <a:lnTo>
                        <a:pt x="7136" y="8706"/>
                      </a:lnTo>
                      <a:lnTo>
                        <a:pt x="6915" y="8446"/>
                      </a:lnTo>
                      <a:lnTo>
                        <a:pt x="6708" y="8174"/>
                      </a:lnTo>
                      <a:lnTo>
                        <a:pt x="6500" y="7888"/>
                      </a:lnTo>
                      <a:lnTo>
                        <a:pt x="6293" y="7577"/>
                      </a:lnTo>
                      <a:lnTo>
                        <a:pt x="6098" y="7253"/>
                      </a:lnTo>
                      <a:lnTo>
                        <a:pt x="5916" y="6928"/>
                      </a:lnTo>
                      <a:lnTo>
                        <a:pt x="5735" y="6578"/>
                      </a:lnTo>
                      <a:lnTo>
                        <a:pt x="5553" y="6241"/>
                      </a:lnTo>
                      <a:lnTo>
                        <a:pt x="5384" y="5877"/>
                      </a:lnTo>
                      <a:lnTo>
                        <a:pt x="5060" y="5164"/>
                      </a:lnTo>
                      <a:lnTo>
                        <a:pt x="4762" y="4437"/>
                      </a:lnTo>
                      <a:lnTo>
                        <a:pt x="4476" y="3737"/>
                      </a:lnTo>
                      <a:lnTo>
                        <a:pt x="3996" y="2426"/>
                      </a:lnTo>
                      <a:lnTo>
                        <a:pt x="3594" y="1362"/>
                      </a:lnTo>
                      <a:lnTo>
                        <a:pt x="3425" y="960"/>
                      </a:lnTo>
                      <a:lnTo>
                        <a:pt x="3296" y="662"/>
                      </a:lnTo>
                      <a:lnTo>
                        <a:pt x="3218" y="558"/>
                      </a:lnTo>
                      <a:lnTo>
                        <a:pt x="3140" y="454"/>
                      </a:lnTo>
                      <a:lnTo>
                        <a:pt x="3049" y="364"/>
                      </a:lnTo>
                      <a:lnTo>
                        <a:pt x="2945" y="286"/>
                      </a:lnTo>
                      <a:lnTo>
                        <a:pt x="2842" y="221"/>
                      </a:lnTo>
                      <a:lnTo>
                        <a:pt x="2738" y="156"/>
                      </a:lnTo>
                      <a:lnTo>
                        <a:pt x="2608" y="104"/>
                      </a:lnTo>
                      <a:lnTo>
                        <a:pt x="2491" y="65"/>
                      </a:lnTo>
                      <a:lnTo>
                        <a:pt x="2362" y="39"/>
                      </a:lnTo>
                      <a:lnTo>
                        <a:pt x="2219" y="13"/>
                      </a:lnTo>
                      <a:lnTo>
                        <a:pt x="2089" y="0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1612;p27">
                  <a:extLst>
                    <a:ext uri="{FF2B5EF4-FFF2-40B4-BE49-F238E27FC236}">
                      <a16:creationId xmlns:a16="http://schemas.microsoft.com/office/drawing/2014/main" id="{F40193C4-5834-463E-0B05-C4FAC85A7EFE}"/>
                    </a:ext>
                  </a:extLst>
                </p:cNvPr>
                <p:cNvSpPr/>
                <p:nvPr/>
              </p:nvSpPr>
              <p:spPr>
                <a:xfrm>
                  <a:off x="3100650" y="1683700"/>
                  <a:ext cx="266950" cy="2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8" h="10951" extrusionOk="0">
                      <a:moveTo>
                        <a:pt x="2024" y="0"/>
                      </a:moveTo>
                      <a:lnTo>
                        <a:pt x="1881" y="13"/>
                      </a:lnTo>
                      <a:lnTo>
                        <a:pt x="1739" y="39"/>
                      </a:lnTo>
                      <a:lnTo>
                        <a:pt x="1466" y="91"/>
                      </a:lnTo>
                      <a:lnTo>
                        <a:pt x="1207" y="182"/>
                      </a:lnTo>
                      <a:lnTo>
                        <a:pt x="947" y="286"/>
                      </a:lnTo>
                      <a:lnTo>
                        <a:pt x="714" y="416"/>
                      </a:lnTo>
                      <a:lnTo>
                        <a:pt x="493" y="558"/>
                      </a:lnTo>
                      <a:lnTo>
                        <a:pt x="312" y="714"/>
                      </a:lnTo>
                      <a:lnTo>
                        <a:pt x="234" y="792"/>
                      </a:lnTo>
                      <a:lnTo>
                        <a:pt x="169" y="883"/>
                      </a:lnTo>
                      <a:lnTo>
                        <a:pt x="104" y="961"/>
                      </a:lnTo>
                      <a:lnTo>
                        <a:pt x="65" y="1038"/>
                      </a:lnTo>
                      <a:lnTo>
                        <a:pt x="26" y="1129"/>
                      </a:lnTo>
                      <a:lnTo>
                        <a:pt x="13" y="1207"/>
                      </a:lnTo>
                      <a:lnTo>
                        <a:pt x="0" y="1285"/>
                      </a:lnTo>
                      <a:lnTo>
                        <a:pt x="13" y="1363"/>
                      </a:lnTo>
                      <a:lnTo>
                        <a:pt x="104" y="1856"/>
                      </a:lnTo>
                      <a:lnTo>
                        <a:pt x="221" y="2401"/>
                      </a:lnTo>
                      <a:lnTo>
                        <a:pt x="364" y="2997"/>
                      </a:lnTo>
                      <a:lnTo>
                        <a:pt x="532" y="3633"/>
                      </a:lnTo>
                      <a:lnTo>
                        <a:pt x="740" y="4308"/>
                      </a:lnTo>
                      <a:lnTo>
                        <a:pt x="857" y="4645"/>
                      </a:lnTo>
                      <a:lnTo>
                        <a:pt x="986" y="4995"/>
                      </a:lnTo>
                      <a:lnTo>
                        <a:pt x="1116" y="5346"/>
                      </a:lnTo>
                      <a:lnTo>
                        <a:pt x="1272" y="5696"/>
                      </a:lnTo>
                      <a:lnTo>
                        <a:pt x="1427" y="6046"/>
                      </a:lnTo>
                      <a:lnTo>
                        <a:pt x="1596" y="6396"/>
                      </a:lnTo>
                      <a:lnTo>
                        <a:pt x="1791" y="6747"/>
                      </a:lnTo>
                      <a:lnTo>
                        <a:pt x="1985" y="7084"/>
                      </a:lnTo>
                      <a:lnTo>
                        <a:pt x="2193" y="7421"/>
                      </a:lnTo>
                      <a:lnTo>
                        <a:pt x="2426" y="7759"/>
                      </a:lnTo>
                      <a:lnTo>
                        <a:pt x="2673" y="8083"/>
                      </a:lnTo>
                      <a:lnTo>
                        <a:pt x="2932" y="8407"/>
                      </a:lnTo>
                      <a:lnTo>
                        <a:pt x="3205" y="8706"/>
                      </a:lnTo>
                      <a:lnTo>
                        <a:pt x="3490" y="9004"/>
                      </a:lnTo>
                      <a:lnTo>
                        <a:pt x="3802" y="9290"/>
                      </a:lnTo>
                      <a:lnTo>
                        <a:pt x="4126" y="9562"/>
                      </a:lnTo>
                      <a:lnTo>
                        <a:pt x="4476" y="9821"/>
                      </a:lnTo>
                      <a:lnTo>
                        <a:pt x="4839" y="10055"/>
                      </a:lnTo>
                      <a:lnTo>
                        <a:pt x="5229" y="10289"/>
                      </a:lnTo>
                      <a:lnTo>
                        <a:pt x="5631" y="10496"/>
                      </a:lnTo>
                      <a:lnTo>
                        <a:pt x="6059" y="10678"/>
                      </a:lnTo>
                      <a:lnTo>
                        <a:pt x="6500" y="10833"/>
                      </a:lnTo>
                      <a:lnTo>
                        <a:pt x="6695" y="10898"/>
                      </a:lnTo>
                      <a:lnTo>
                        <a:pt x="6902" y="10924"/>
                      </a:lnTo>
                      <a:lnTo>
                        <a:pt x="7110" y="10950"/>
                      </a:lnTo>
                      <a:lnTo>
                        <a:pt x="7551" y="10950"/>
                      </a:lnTo>
                      <a:lnTo>
                        <a:pt x="7784" y="10924"/>
                      </a:lnTo>
                      <a:lnTo>
                        <a:pt x="8005" y="10885"/>
                      </a:lnTo>
                      <a:lnTo>
                        <a:pt x="8239" y="10833"/>
                      </a:lnTo>
                      <a:lnTo>
                        <a:pt x="8472" y="10782"/>
                      </a:lnTo>
                      <a:lnTo>
                        <a:pt x="8693" y="10717"/>
                      </a:lnTo>
                      <a:lnTo>
                        <a:pt x="8913" y="10626"/>
                      </a:lnTo>
                      <a:lnTo>
                        <a:pt x="9134" y="10548"/>
                      </a:lnTo>
                      <a:lnTo>
                        <a:pt x="9341" y="10457"/>
                      </a:lnTo>
                      <a:lnTo>
                        <a:pt x="9536" y="10353"/>
                      </a:lnTo>
                      <a:lnTo>
                        <a:pt x="9730" y="10250"/>
                      </a:lnTo>
                      <a:lnTo>
                        <a:pt x="9912" y="10133"/>
                      </a:lnTo>
                      <a:lnTo>
                        <a:pt x="10068" y="10016"/>
                      </a:lnTo>
                      <a:lnTo>
                        <a:pt x="10210" y="9899"/>
                      </a:lnTo>
                      <a:lnTo>
                        <a:pt x="10340" y="9770"/>
                      </a:lnTo>
                      <a:lnTo>
                        <a:pt x="10457" y="9653"/>
                      </a:lnTo>
                      <a:lnTo>
                        <a:pt x="10548" y="9523"/>
                      </a:lnTo>
                      <a:lnTo>
                        <a:pt x="10613" y="9406"/>
                      </a:lnTo>
                      <a:lnTo>
                        <a:pt x="10652" y="9290"/>
                      </a:lnTo>
                      <a:lnTo>
                        <a:pt x="10678" y="9160"/>
                      </a:lnTo>
                      <a:lnTo>
                        <a:pt x="10665" y="9043"/>
                      </a:lnTo>
                      <a:lnTo>
                        <a:pt x="10626" y="8939"/>
                      </a:lnTo>
                      <a:lnTo>
                        <a:pt x="10561" y="8823"/>
                      </a:lnTo>
                      <a:lnTo>
                        <a:pt x="10457" y="8719"/>
                      </a:lnTo>
                      <a:lnTo>
                        <a:pt x="10327" y="8628"/>
                      </a:lnTo>
                      <a:lnTo>
                        <a:pt x="10159" y="8537"/>
                      </a:lnTo>
                      <a:lnTo>
                        <a:pt x="9951" y="8446"/>
                      </a:lnTo>
                      <a:lnTo>
                        <a:pt x="9705" y="8381"/>
                      </a:lnTo>
                      <a:lnTo>
                        <a:pt x="9432" y="8291"/>
                      </a:lnTo>
                      <a:lnTo>
                        <a:pt x="9173" y="8187"/>
                      </a:lnTo>
                      <a:lnTo>
                        <a:pt x="8913" y="8044"/>
                      </a:lnTo>
                      <a:lnTo>
                        <a:pt x="8654" y="7875"/>
                      </a:lnTo>
                      <a:lnTo>
                        <a:pt x="8381" y="7681"/>
                      </a:lnTo>
                      <a:lnTo>
                        <a:pt x="8135" y="7473"/>
                      </a:lnTo>
                      <a:lnTo>
                        <a:pt x="7875" y="7240"/>
                      </a:lnTo>
                      <a:lnTo>
                        <a:pt x="7616" y="6993"/>
                      </a:lnTo>
                      <a:lnTo>
                        <a:pt x="7369" y="6721"/>
                      </a:lnTo>
                      <a:lnTo>
                        <a:pt x="7123" y="6448"/>
                      </a:lnTo>
                      <a:lnTo>
                        <a:pt x="6876" y="6150"/>
                      </a:lnTo>
                      <a:lnTo>
                        <a:pt x="6630" y="5852"/>
                      </a:lnTo>
                      <a:lnTo>
                        <a:pt x="6396" y="5540"/>
                      </a:lnTo>
                      <a:lnTo>
                        <a:pt x="6163" y="5216"/>
                      </a:lnTo>
                      <a:lnTo>
                        <a:pt x="5722" y="4567"/>
                      </a:lnTo>
                      <a:lnTo>
                        <a:pt x="5294" y="3906"/>
                      </a:lnTo>
                      <a:lnTo>
                        <a:pt x="4891" y="3270"/>
                      </a:lnTo>
                      <a:lnTo>
                        <a:pt x="4191" y="2063"/>
                      </a:lnTo>
                      <a:lnTo>
                        <a:pt x="3607" y="1090"/>
                      </a:lnTo>
                      <a:lnTo>
                        <a:pt x="3373" y="727"/>
                      </a:lnTo>
                      <a:lnTo>
                        <a:pt x="3192" y="455"/>
                      </a:lnTo>
                      <a:lnTo>
                        <a:pt x="3101" y="364"/>
                      </a:lnTo>
                      <a:lnTo>
                        <a:pt x="2997" y="273"/>
                      </a:lnTo>
                      <a:lnTo>
                        <a:pt x="2893" y="208"/>
                      </a:lnTo>
                      <a:lnTo>
                        <a:pt x="2790" y="143"/>
                      </a:lnTo>
                      <a:lnTo>
                        <a:pt x="2673" y="91"/>
                      </a:lnTo>
                      <a:lnTo>
                        <a:pt x="2543" y="52"/>
                      </a:lnTo>
                      <a:lnTo>
                        <a:pt x="2413" y="26"/>
                      </a:lnTo>
                      <a:lnTo>
                        <a:pt x="2284" y="13"/>
                      </a:lnTo>
                      <a:lnTo>
                        <a:pt x="2154" y="0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1613;p27">
                  <a:extLst>
                    <a:ext uri="{FF2B5EF4-FFF2-40B4-BE49-F238E27FC236}">
                      <a16:creationId xmlns:a16="http://schemas.microsoft.com/office/drawing/2014/main" id="{9953B1B4-6A30-41F3-2846-625F80A63DF9}"/>
                    </a:ext>
                  </a:extLst>
                </p:cNvPr>
                <p:cNvSpPr/>
                <p:nvPr/>
              </p:nvSpPr>
              <p:spPr>
                <a:xfrm>
                  <a:off x="3072750" y="1898725"/>
                  <a:ext cx="316250" cy="2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0" h="9005" extrusionOk="0">
                      <a:moveTo>
                        <a:pt x="2050" y="1"/>
                      </a:moveTo>
                      <a:lnTo>
                        <a:pt x="1921" y="14"/>
                      </a:lnTo>
                      <a:lnTo>
                        <a:pt x="1791" y="40"/>
                      </a:lnTo>
                      <a:lnTo>
                        <a:pt x="1661" y="79"/>
                      </a:lnTo>
                      <a:lnTo>
                        <a:pt x="1544" y="118"/>
                      </a:lnTo>
                      <a:lnTo>
                        <a:pt x="1415" y="170"/>
                      </a:lnTo>
                      <a:lnTo>
                        <a:pt x="1285" y="234"/>
                      </a:lnTo>
                      <a:lnTo>
                        <a:pt x="1038" y="377"/>
                      </a:lnTo>
                      <a:lnTo>
                        <a:pt x="818" y="546"/>
                      </a:lnTo>
                      <a:lnTo>
                        <a:pt x="610" y="727"/>
                      </a:lnTo>
                      <a:lnTo>
                        <a:pt x="429" y="922"/>
                      </a:lnTo>
                      <a:lnTo>
                        <a:pt x="273" y="1130"/>
                      </a:lnTo>
                      <a:lnTo>
                        <a:pt x="143" y="1324"/>
                      </a:lnTo>
                      <a:lnTo>
                        <a:pt x="91" y="1428"/>
                      </a:lnTo>
                      <a:lnTo>
                        <a:pt x="52" y="1532"/>
                      </a:lnTo>
                      <a:lnTo>
                        <a:pt x="26" y="1623"/>
                      </a:lnTo>
                      <a:lnTo>
                        <a:pt x="14" y="1713"/>
                      </a:lnTo>
                      <a:lnTo>
                        <a:pt x="1" y="1804"/>
                      </a:lnTo>
                      <a:lnTo>
                        <a:pt x="14" y="1882"/>
                      </a:lnTo>
                      <a:lnTo>
                        <a:pt x="26" y="1960"/>
                      </a:lnTo>
                      <a:lnTo>
                        <a:pt x="52" y="2038"/>
                      </a:lnTo>
                      <a:lnTo>
                        <a:pt x="312" y="2466"/>
                      </a:lnTo>
                      <a:lnTo>
                        <a:pt x="623" y="2933"/>
                      </a:lnTo>
                      <a:lnTo>
                        <a:pt x="987" y="3426"/>
                      </a:lnTo>
                      <a:lnTo>
                        <a:pt x="1389" y="3958"/>
                      </a:lnTo>
                      <a:lnTo>
                        <a:pt x="1843" y="4490"/>
                      </a:lnTo>
                      <a:lnTo>
                        <a:pt x="2349" y="5048"/>
                      </a:lnTo>
                      <a:lnTo>
                        <a:pt x="2621" y="5320"/>
                      </a:lnTo>
                      <a:lnTo>
                        <a:pt x="2894" y="5593"/>
                      </a:lnTo>
                      <a:lnTo>
                        <a:pt x="3179" y="5852"/>
                      </a:lnTo>
                      <a:lnTo>
                        <a:pt x="3477" y="6125"/>
                      </a:lnTo>
                      <a:lnTo>
                        <a:pt x="3776" y="6384"/>
                      </a:lnTo>
                      <a:lnTo>
                        <a:pt x="4100" y="6630"/>
                      </a:lnTo>
                      <a:lnTo>
                        <a:pt x="4412" y="6890"/>
                      </a:lnTo>
                      <a:lnTo>
                        <a:pt x="4749" y="7123"/>
                      </a:lnTo>
                      <a:lnTo>
                        <a:pt x="5086" y="7357"/>
                      </a:lnTo>
                      <a:lnTo>
                        <a:pt x="5424" y="7578"/>
                      </a:lnTo>
                      <a:lnTo>
                        <a:pt x="5774" y="7785"/>
                      </a:lnTo>
                      <a:lnTo>
                        <a:pt x="6137" y="7980"/>
                      </a:lnTo>
                      <a:lnTo>
                        <a:pt x="6500" y="8161"/>
                      </a:lnTo>
                      <a:lnTo>
                        <a:pt x="6877" y="8330"/>
                      </a:lnTo>
                      <a:lnTo>
                        <a:pt x="7253" y="8486"/>
                      </a:lnTo>
                      <a:lnTo>
                        <a:pt x="7629" y="8628"/>
                      </a:lnTo>
                      <a:lnTo>
                        <a:pt x="8018" y="8745"/>
                      </a:lnTo>
                      <a:lnTo>
                        <a:pt x="8407" y="8849"/>
                      </a:lnTo>
                      <a:lnTo>
                        <a:pt x="8810" y="8927"/>
                      </a:lnTo>
                      <a:lnTo>
                        <a:pt x="9199" y="8992"/>
                      </a:lnTo>
                      <a:lnTo>
                        <a:pt x="9406" y="9005"/>
                      </a:lnTo>
                      <a:lnTo>
                        <a:pt x="9601" y="8992"/>
                      </a:lnTo>
                      <a:lnTo>
                        <a:pt x="9809" y="8966"/>
                      </a:lnTo>
                      <a:lnTo>
                        <a:pt x="10016" y="8914"/>
                      </a:lnTo>
                      <a:lnTo>
                        <a:pt x="10224" y="8849"/>
                      </a:lnTo>
                      <a:lnTo>
                        <a:pt x="10431" y="8758"/>
                      </a:lnTo>
                      <a:lnTo>
                        <a:pt x="10639" y="8654"/>
                      </a:lnTo>
                      <a:lnTo>
                        <a:pt x="10846" y="8551"/>
                      </a:lnTo>
                      <a:lnTo>
                        <a:pt x="11041" y="8421"/>
                      </a:lnTo>
                      <a:lnTo>
                        <a:pt x="11236" y="8291"/>
                      </a:lnTo>
                      <a:lnTo>
                        <a:pt x="11417" y="8148"/>
                      </a:lnTo>
                      <a:lnTo>
                        <a:pt x="11599" y="7993"/>
                      </a:lnTo>
                      <a:lnTo>
                        <a:pt x="11768" y="7837"/>
                      </a:lnTo>
                      <a:lnTo>
                        <a:pt x="11923" y="7668"/>
                      </a:lnTo>
                      <a:lnTo>
                        <a:pt x="12079" y="7513"/>
                      </a:lnTo>
                      <a:lnTo>
                        <a:pt x="12209" y="7344"/>
                      </a:lnTo>
                      <a:lnTo>
                        <a:pt x="12325" y="7175"/>
                      </a:lnTo>
                      <a:lnTo>
                        <a:pt x="12429" y="7007"/>
                      </a:lnTo>
                      <a:lnTo>
                        <a:pt x="12507" y="6838"/>
                      </a:lnTo>
                      <a:lnTo>
                        <a:pt x="12572" y="6682"/>
                      </a:lnTo>
                      <a:lnTo>
                        <a:pt x="12624" y="6527"/>
                      </a:lnTo>
                      <a:lnTo>
                        <a:pt x="12650" y="6384"/>
                      </a:lnTo>
                      <a:lnTo>
                        <a:pt x="12650" y="6254"/>
                      </a:lnTo>
                      <a:lnTo>
                        <a:pt x="12637" y="6125"/>
                      </a:lnTo>
                      <a:lnTo>
                        <a:pt x="12585" y="6008"/>
                      </a:lnTo>
                      <a:lnTo>
                        <a:pt x="12520" y="5904"/>
                      </a:lnTo>
                      <a:lnTo>
                        <a:pt x="12416" y="5813"/>
                      </a:lnTo>
                      <a:lnTo>
                        <a:pt x="12287" y="5748"/>
                      </a:lnTo>
                      <a:lnTo>
                        <a:pt x="12131" y="5696"/>
                      </a:lnTo>
                      <a:lnTo>
                        <a:pt x="11936" y="5657"/>
                      </a:lnTo>
                      <a:lnTo>
                        <a:pt x="11716" y="5644"/>
                      </a:lnTo>
                      <a:lnTo>
                        <a:pt x="11469" y="5644"/>
                      </a:lnTo>
                      <a:lnTo>
                        <a:pt x="11184" y="5657"/>
                      </a:lnTo>
                      <a:lnTo>
                        <a:pt x="10898" y="5632"/>
                      </a:lnTo>
                      <a:lnTo>
                        <a:pt x="10613" y="5580"/>
                      </a:lnTo>
                      <a:lnTo>
                        <a:pt x="10302" y="5502"/>
                      </a:lnTo>
                      <a:lnTo>
                        <a:pt x="10003" y="5411"/>
                      </a:lnTo>
                      <a:lnTo>
                        <a:pt x="9692" y="5281"/>
                      </a:lnTo>
                      <a:lnTo>
                        <a:pt x="9367" y="5151"/>
                      </a:lnTo>
                      <a:lnTo>
                        <a:pt x="9056" y="4983"/>
                      </a:lnTo>
                      <a:lnTo>
                        <a:pt x="8732" y="4814"/>
                      </a:lnTo>
                      <a:lnTo>
                        <a:pt x="8407" y="4620"/>
                      </a:lnTo>
                      <a:lnTo>
                        <a:pt x="8083" y="4425"/>
                      </a:lnTo>
                      <a:lnTo>
                        <a:pt x="7759" y="4217"/>
                      </a:lnTo>
                      <a:lnTo>
                        <a:pt x="7434" y="3984"/>
                      </a:lnTo>
                      <a:lnTo>
                        <a:pt x="7123" y="3763"/>
                      </a:lnTo>
                      <a:lnTo>
                        <a:pt x="6487" y="3283"/>
                      </a:lnTo>
                      <a:lnTo>
                        <a:pt x="5878" y="2790"/>
                      </a:lnTo>
                      <a:lnTo>
                        <a:pt x="5294" y="2310"/>
                      </a:lnTo>
                      <a:lnTo>
                        <a:pt x="4243" y="1389"/>
                      </a:lnTo>
                      <a:lnTo>
                        <a:pt x="3387" y="650"/>
                      </a:lnTo>
                      <a:lnTo>
                        <a:pt x="3049" y="377"/>
                      </a:lnTo>
                      <a:lnTo>
                        <a:pt x="2790" y="183"/>
                      </a:lnTo>
                      <a:lnTo>
                        <a:pt x="2673" y="118"/>
                      </a:lnTo>
                      <a:lnTo>
                        <a:pt x="2556" y="66"/>
                      </a:lnTo>
                      <a:lnTo>
                        <a:pt x="2427" y="27"/>
                      </a:lnTo>
                      <a:lnTo>
                        <a:pt x="2310" y="1"/>
                      </a:lnTo>
                      <a:close/>
                    </a:path>
                  </a:pathLst>
                </a:custGeom>
                <a:solidFill>
                  <a:srgbClr val="FFBB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1614;p27">
                  <a:extLst>
                    <a:ext uri="{FF2B5EF4-FFF2-40B4-BE49-F238E27FC236}">
                      <a16:creationId xmlns:a16="http://schemas.microsoft.com/office/drawing/2014/main" id="{10C0317C-44D2-6B22-B5EF-497E482AF1D6}"/>
                    </a:ext>
                  </a:extLst>
                </p:cNvPr>
                <p:cNvSpPr/>
                <p:nvPr/>
              </p:nvSpPr>
              <p:spPr>
                <a:xfrm>
                  <a:off x="4688600" y="619525"/>
                  <a:ext cx="38625" cy="6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87" extrusionOk="0">
                      <a:moveTo>
                        <a:pt x="792" y="1"/>
                      </a:moveTo>
                      <a:lnTo>
                        <a:pt x="714" y="14"/>
                      </a:lnTo>
                      <a:lnTo>
                        <a:pt x="637" y="40"/>
                      </a:lnTo>
                      <a:lnTo>
                        <a:pt x="559" y="66"/>
                      </a:lnTo>
                      <a:lnTo>
                        <a:pt x="494" y="118"/>
                      </a:lnTo>
                      <a:lnTo>
                        <a:pt x="416" y="170"/>
                      </a:lnTo>
                      <a:lnTo>
                        <a:pt x="351" y="235"/>
                      </a:lnTo>
                      <a:lnTo>
                        <a:pt x="299" y="312"/>
                      </a:lnTo>
                      <a:lnTo>
                        <a:pt x="234" y="403"/>
                      </a:lnTo>
                      <a:lnTo>
                        <a:pt x="183" y="494"/>
                      </a:lnTo>
                      <a:lnTo>
                        <a:pt x="144" y="598"/>
                      </a:lnTo>
                      <a:lnTo>
                        <a:pt x="105" y="715"/>
                      </a:lnTo>
                      <a:lnTo>
                        <a:pt x="66" y="831"/>
                      </a:lnTo>
                      <a:lnTo>
                        <a:pt x="40" y="948"/>
                      </a:lnTo>
                      <a:lnTo>
                        <a:pt x="14" y="1078"/>
                      </a:lnTo>
                      <a:lnTo>
                        <a:pt x="1" y="1208"/>
                      </a:lnTo>
                      <a:lnTo>
                        <a:pt x="1" y="1350"/>
                      </a:lnTo>
                      <a:lnTo>
                        <a:pt x="1" y="1480"/>
                      </a:lnTo>
                      <a:lnTo>
                        <a:pt x="14" y="1610"/>
                      </a:lnTo>
                      <a:lnTo>
                        <a:pt x="27" y="1739"/>
                      </a:lnTo>
                      <a:lnTo>
                        <a:pt x="53" y="1869"/>
                      </a:lnTo>
                      <a:lnTo>
                        <a:pt x="79" y="1986"/>
                      </a:lnTo>
                      <a:lnTo>
                        <a:pt x="118" y="2090"/>
                      </a:lnTo>
                      <a:lnTo>
                        <a:pt x="170" y="2194"/>
                      </a:lnTo>
                      <a:lnTo>
                        <a:pt x="209" y="2284"/>
                      </a:lnTo>
                      <a:lnTo>
                        <a:pt x="260" y="2375"/>
                      </a:lnTo>
                      <a:lnTo>
                        <a:pt x="325" y="2453"/>
                      </a:lnTo>
                      <a:lnTo>
                        <a:pt x="390" y="2518"/>
                      </a:lnTo>
                      <a:lnTo>
                        <a:pt x="455" y="2583"/>
                      </a:lnTo>
                      <a:lnTo>
                        <a:pt x="520" y="2622"/>
                      </a:lnTo>
                      <a:lnTo>
                        <a:pt x="598" y="2661"/>
                      </a:lnTo>
                      <a:lnTo>
                        <a:pt x="676" y="2674"/>
                      </a:lnTo>
                      <a:lnTo>
                        <a:pt x="753" y="2687"/>
                      </a:lnTo>
                      <a:lnTo>
                        <a:pt x="831" y="2674"/>
                      </a:lnTo>
                      <a:lnTo>
                        <a:pt x="909" y="2648"/>
                      </a:lnTo>
                      <a:lnTo>
                        <a:pt x="974" y="2622"/>
                      </a:lnTo>
                      <a:lnTo>
                        <a:pt x="1052" y="2570"/>
                      </a:lnTo>
                      <a:lnTo>
                        <a:pt x="1117" y="2518"/>
                      </a:lnTo>
                      <a:lnTo>
                        <a:pt x="1182" y="2453"/>
                      </a:lnTo>
                      <a:lnTo>
                        <a:pt x="1246" y="2375"/>
                      </a:lnTo>
                      <a:lnTo>
                        <a:pt x="1298" y="2284"/>
                      </a:lnTo>
                      <a:lnTo>
                        <a:pt x="1350" y="2194"/>
                      </a:lnTo>
                      <a:lnTo>
                        <a:pt x="1402" y="2090"/>
                      </a:lnTo>
                      <a:lnTo>
                        <a:pt x="1441" y="1986"/>
                      </a:lnTo>
                      <a:lnTo>
                        <a:pt x="1467" y="1869"/>
                      </a:lnTo>
                      <a:lnTo>
                        <a:pt x="1493" y="1739"/>
                      </a:lnTo>
                      <a:lnTo>
                        <a:pt x="1519" y="1610"/>
                      </a:lnTo>
                      <a:lnTo>
                        <a:pt x="1532" y="1480"/>
                      </a:lnTo>
                      <a:lnTo>
                        <a:pt x="1545" y="1337"/>
                      </a:lnTo>
                      <a:lnTo>
                        <a:pt x="1532" y="1208"/>
                      </a:lnTo>
                      <a:lnTo>
                        <a:pt x="1532" y="1078"/>
                      </a:lnTo>
                      <a:lnTo>
                        <a:pt x="1506" y="948"/>
                      </a:lnTo>
                      <a:lnTo>
                        <a:pt x="1480" y="818"/>
                      </a:lnTo>
                      <a:lnTo>
                        <a:pt x="1454" y="702"/>
                      </a:lnTo>
                      <a:lnTo>
                        <a:pt x="1415" y="598"/>
                      </a:lnTo>
                      <a:lnTo>
                        <a:pt x="1376" y="494"/>
                      </a:lnTo>
                      <a:lnTo>
                        <a:pt x="1324" y="403"/>
                      </a:lnTo>
                      <a:lnTo>
                        <a:pt x="1272" y="312"/>
                      </a:lnTo>
                      <a:lnTo>
                        <a:pt x="1220" y="235"/>
                      </a:lnTo>
                      <a:lnTo>
                        <a:pt x="1156" y="170"/>
                      </a:lnTo>
                      <a:lnTo>
                        <a:pt x="1091" y="118"/>
                      </a:lnTo>
                      <a:lnTo>
                        <a:pt x="1013" y="66"/>
                      </a:lnTo>
                      <a:lnTo>
                        <a:pt x="948" y="40"/>
                      </a:lnTo>
                      <a:lnTo>
                        <a:pt x="870" y="14"/>
                      </a:lnTo>
                      <a:lnTo>
                        <a:pt x="7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1615;p27">
                  <a:extLst>
                    <a:ext uri="{FF2B5EF4-FFF2-40B4-BE49-F238E27FC236}">
                      <a16:creationId xmlns:a16="http://schemas.microsoft.com/office/drawing/2014/main" id="{B4D76DBD-3037-42A2-3BB7-076241E5B4FE}"/>
                    </a:ext>
                  </a:extLst>
                </p:cNvPr>
                <p:cNvSpPr/>
                <p:nvPr/>
              </p:nvSpPr>
              <p:spPr>
                <a:xfrm>
                  <a:off x="4665250" y="543650"/>
                  <a:ext cx="93450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8" h="2141" extrusionOk="0">
                      <a:moveTo>
                        <a:pt x="533" y="0"/>
                      </a:moveTo>
                      <a:lnTo>
                        <a:pt x="455" y="13"/>
                      </a:lnTo>
                      <a:lnTo>
                        <a:pt x="377" y="39"/>
                      </a:lnTo>
                      <a:lnTo>
                        <a:pt x="299" y="91"/>
                      </a:lnTo>
                      <a:lnTo>
                        <a:pt x="247" y="143"/>
                      </a:lnTo>
                      <a:lnTo>
                        <a:pt x="195" y="208"/>
                      </a:lnTo>
                      <a:lnTo>
                        <a:pt x="157" y="286"/>
                      </a:lnTo>
                      <a:lnTo>
                        <a:pt x="131" y="376"/>
                      </a:lnTo>
                      <a:lnTo>
                        <a:pt x="1" y="1259"/>
                      </a:lnTo>
                      <a:lnTo>
                        <a:pt x="1" y="1349"/>
                      </a:lnTo>
                      <a:lnTo>
                        <a:pt x="14" y="1440"/>
                      </a:lnTo>
                      <a:lnTo>
                        <a:pt x="40" y="1518"/>
                      </a:lnTo>
                      <a:lnTo>
                        <a:pt x="79" y="1583"/>
                      </a:lnTo>
                      <a:lnTo>
                        <a:pt x="131" y="1648"/>
                      </a:lnTo>
                      <a:lnTo>
                        <a:pt x="195" y="1700"/>
                      </a:lnTo>
                      <a:lnTo>
                        <a:pt x="273" y="1726"/>
                      </a:lnTo>
                      <a:lnTo>
                        <a:pt x="364" y="1752"/>
                      </a:lnTo>
                      <a:lnTo>
                        <a:pt x="3115" y="2128"/>
                      </a:lnTo>
                      <a:lnTo>
                        <a:pt x="3205" y="2141"/>
                      </a:lnTo>
                      <a:lnTo>
                        <a:pt x="3283" y="2128"/>
                      </a:lnTo>
                      <a:lnTo>
                        <a:pt x="3361" y="2089"/>
                      </a:lnTo>
                      <a:lnTo>
                        <a:pt x="3439" y="2050"/>
                      </a:lnTo>
                      <a:lnTo>
                        <a:pt x="3491" y="1998"/>
                      </a:lnTo>
                      <a:lnTo>
                        <a:pt x="3543" y="1920"/>
                      </a:lnTo>
                      <a:lnTo>
                        <a:pt x="3582" y="1855"/>
                      </a:lnTo>
                      <a:lnTo>
                        <a:pt x="3608" y="1765"/>
                      </a:lnTo>
                      <a:lnTo>
                        <a:pt x="3737" y="869"/>
                      </a:lnTo>
                      <a:lnTo>
                        <a:pt x="3737" y="792"/>
                      </a:lnTo>
                      <a:lnTo>
                        <a:pt x="3724" y="701"/>
                      </a:lnTo>
                      <a:lnTo>
                        <a:pt x="3698" y="623"/>
                      </a:lnTo>
                      <a:lnTo>
                        <a:pt x="3659" y="558"/>
                      </a:lnTo>
                      <a:lnTo>
                        <a:pt x="3608" y="493"/>
                      </a:lnTo>
                      <a:lnTo>
                        <a:pt x="3543" y="441"/>
                      </a:lnTo>
                      <a:lnTo>
                        <a:pt x="3465" y="402"/>
                      </a:lnTo>
                      <a:lnTo>
                        <a:pt x="3387" y="389"/>
                      </a:lnTo>
                      <a:lnTo>
                        <a:pt x="6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1616;p27">
                  <a:extLst>
                    <a:ext uri="{FF2B5EF4-FFF2-40B4-BE49-F238E27FC236}">
                      <a16:creationId xmlns:a16="http://schemas.microsoft.com/office/drawing/2014/main" id="{63BE96A4-B676-AF91-0DB3-126A623793D6}"/>
                    </a:ext>
                  </a:extLst>
                </p:cNvPr>
                <p:cNvSpPr/>
                <p:nvPr/>
              </p:nvSpPr>
              <p:spPr>
                <a:xfrm>
                  <a:off x="4557900" y="622775"/>
                  <a:ext cx="38625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714" y="1"/>
                      </a:moveTo>
                      <a:lnTo>
                        <a:pt x="636" y="27"/>
                      </a:lnTo>
                      <a:lnTo>
                        <a:pt x="571" y="53"/>
                      </a:lnTo>
                      <a:lnTo>
                        <a:pt x="494" y="105"/>
                      </a:lnTo>
                      <a:lnTo>
                        <a:pt x="429" y="156"/>
                      </a:lnTo>
                      <a:lnTo>
                        <a:pt x="364" y="221"/>
                      </a:lnTo>
                      <a:lnTo>
                        <a:pt x="299" y="299"/>
                      </a:lnTo>
                      <a:lnTo>
                        <a:pt x="247" y="390"/>
                      </a:lnTo>
                      <a:lnTo>
                        <a:pt x="195" y="481"/>
                      </a:lnTo>
                      <a:lnTo>
                        <a:pt x="143" y="585"/>
                      </a:lnTo>
                      <a:lnTo>
                        <a:pt x="104" y="701"/>
                      </a:lnTo>
                      <a:lnTo>
                        <a:pt x="78" y="818"/>
                      </a:lnTo>
                      <a:lnTo>
                        <a:pt x="52" y="935"/>
                      </a:lnTo>
                      <a:lnTo>
                        <a:pt x="27" y="1065"/>
                      </a:lnTo>
                      <a:lnTo>
                        <a:pt x="14" y="1194"/>
                      </a:lnTo>
                      <a:lnTo>
                        <a:pt x="1" y="1337"/>
                      </a:lnTo>
                      <a:lnTo>
                        <a:pt x="14" y="1480"/>
                      </a:lnTo>
                      <a:lnTo>
                        <a:pt x="14" y="1609"/>
                      </a:lnTo>
                      <a:lnTo>
                        <a:pt x="40" y="1739"/>
                      </a:lnTo>
                      <a:lnTo>
                        <a:pt x="52" y="1856"/>
                      </a:lnTo>
                      <a:lnTo>
                        <a:pt x="91" y="1973"/>
                      </a:lnTo>
                      <a:lnTo>
                        <a:pt x="130" y="2089"/>
                      </a:lnTo>
                      <a:lnTo>
                        <a:pt x="169" y="2193"/>
                      </a:lnTo>
                      <a:lnTo>
                        <a:pt x="221" y="2284"/>
                      </a:lnTo>
                      <a:lnTo>
                        <a:pt x="273" y="2362"/>
                      </a:lnTo>
                      <a:lnTo>
                        <a:pt x="325" y="2440"/>
                      </a:lnTo>
                      <a:lnTo>
                        <a:pt x="390" y="2518"/>
                      </a:lnTo>
                      <a:lnTo>
                        <a:pt x="455" y="2569"/>
                      </a:lnTo>
                      <a:lnTo>
                        <a:pt x="533" y="2608"/>
                      </a:lnTo>
                      <a:lnTo>
                        <a:pt x="597" y="2647"/>
                      </a:lnTo>
                      <a:lnTo>
                        <a:pt x="675" y="2660"/>
                      </a:lnTo>
                      <a:lnTo>
                        <a:pt x="753" y="2673"/>
                      </a:lnTo>
                      <a:lnTo>
                        <a:pt x="831" y="2660"/>
                      </a:lnTo>
                      <a:lnTo>
                        <a:pt x="909" y="2647"/>
                      </a:lnTo>
                      <a:lnTo>
                        <a:pt x="987" y="2608"/>
                      </a:lnTo>
                      <a:lnTo>
                        <a:pt x="1051" y="2569"/>
                      </a:lnTo>
                      <a:lnTo>
                        <a:pt x="1129" y="2505"/>
                      </a:lnTo>
                      <a:lnTo>
                        <a:pt x="1194" y="2440"/>
                      </a:lnTo>
                      <a:lnTo>
                        <a:pt x="1246" y="2362"/>
                      </a:lnTo>
                      <a:lnTo>
                        <a:pt x="1311" y="2284"/>
                      </a:lnTo>
                      <a:lnTo>
                        <a:pt x="1363" y="2180"/>
                      </a:lnTo>
                      <a:lnTo>
                        <a:pt x="1402" y="2077"/>
                      </a:lnTo>
                      <a:lnTo>
                        <a:pt x="1441" y="1973"/>
                      </a:lnTo>
                      <a:lnTo>
                        <a:pt x="1480" y="1856"/>
                      </a:lnTo>
                      <a:lnTo>
                        <a:pt x="1506" y="1726"/>
                      </a:lnTo>
                      <a:lnTo>
                        <a:pt x="1531" y="1609"/>
                      </a:lnTo>
                      <a:lnTo>
                        <a:pt x="1544" y="1467"/>
                      </a:lnTo>
                      <a:lnTo>
                        <a:pt x="1544" y="1337"/>
                      </a:lnTo>
                      <a:lnTo>
                        <a:pt x="1544" y="1194"/>
                      </a:lnTo>
                      <a:lnTo>
                        <a:pt x="1531" y="1065"/>
                      </a:lnTo>
                      <a:lnTo>
                        <a:pt x="1518" y="935"/>
                      </a:lnTo>
                      <a:lnTo>
                        <a:pt x="1493" y="818"/>
                      </a:lnTo>
                      <a:lnTo>
                        <a:pt x="1467" y="701"/>
                      </a:lnTo>
                      <a:lnTo>
                        <a:pt x="1428" y="585"/>
                      </a:lnTo>
                      <a:lnTo>
                        <a:pt x="1376" y="481"/>
                      </a:lnTo>
                      <a:lnTo>
                        <a:pt x="1337" y="390"/>
                      </a:lnTo>
                      <a:lnTo>
                        <a:pt x="1285" y="299"/>
                      </a:lnTo>
                      <a:lnTo>
                        <a:pt x="1220" y="221"/>
                      </a:lnTo>
                      <a:lnTo>
                        <a:pt x="1155" y="156"/>
                      </a:lnTo>
                      <a:lnTo>
                        <a:pt x="1090" y="105"/>
                      </a:lnTo>
                      <a:lnTo>
                        <a:pt x="1026" y="53"/>
                      </a:lnTo>
                      <a:lnTo>
                        <a:pt x="948" y="27"/>
                      </a:lnTo>
                      <a:lnTo>
                        <a:pt x="87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1617;p27">
                  <a:extLst>
                    <a:ext uri="{FF2B5EF4-FFF2-40B4-BE49-F238E27FC236}">
                      <a16:creationId xmlns:a16="http://schemas.microsoft.com/office/drawing/2014/main" id="{1508C8D7-6B51-F75F-3BDA-A16D60940FDA}"/>
                    </a:ext>
                  </a:extLst>
                </p:cNvPr>
                <p:cNvSpPr/>
                <p:nvPr/>
              </p:nvSpPr>
              <p:spPr>
                <a:xfrm>
                  <a:off x="4537475" y="545275"/>
                  <a:ext cx="72350" cy="4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4" h="1804" extrusionOk="0">
                      <a:moveTo>
                        <a:pt x="2543" y="0"/>
                      </a:moveTo>
                      <a:lnTo>
                        <a:pt x="338" y="26"/>
                      </a:lnTo>
                      <a:lnTo>
                        <a:pt x="260" y="39"/>
                      </a:lnTo>
                      <a:lnTo>
                        <a:pt x="195" y="65"/>
                      </a:lnTo>
                      <a:lnTo>
                        <a:pt x="143" y="104"/>
                      </a:lnTo>
                      <a:lnTo>
                        <a:pt x="91" y="156"/>
                      </a:lnTo>
                      <a:lnTo>
                        <a:pt x="52" y="221"/>
                      </a:lnTo>
                      <a:lnTo>
                        <a:pt x="26" y="298"/>
                      </a:lnTo>
                      <a:lnTo>
                        <a:pt x="0" y="376"/>
                      </a:lnTo>
                      <a:lnTo>
                        <a:pt x="0" y="467"/>
                      </a:lnTo>
                      <a:lnTo>
                        <a:pt x="0" y="1375"/>
                      </a:lnTo>
                      <a:lnTo>
                        <a:pt x="13" y="1453"/>
                      </a:lnTo>
                      <a:lnTo>
                        <a:pt x="26" y="1544"/>
                      </a:lnTo>
                      <a:lnTo>
                        <a:pt x="65" y="1609"/>
                      </a:lnTo>
                      <a:lnTo>
                        <a:pt x="104" y="1674"/>
                      </a:lnTo>
                      <a:lnTo>
                        <a:pt x="156" y="1726"/>
                      </a:lnTo>
                      <a:lnTo>
                        <a:pt x="208" y="1764"/>
                      </a:lnTo>
                      <a:lnTo>
                        <a:pt x="273" y="1790"/>
                      </a:lnTo>
                      <a:lnTo>
                        <a:pt x="338" y="1803"/>
                      </a:lnTo>
                      <a:lnTo>
                        <a:pt x="2556" y="1764"/>
                      </a:lnTo>
                      <a:lnTo>
                        <a:pt x="2621" y="1764"/>
                      </a:lnTo>
                      <a:lnTo>
                        <a:pt x="2686" y="1738"/>
                      </a:lnTo>
                      <a:lnTo>
                        <a:pt x="2738" y="1700"/>
                      </a:lnTo>
                      <a:lnTo>
                        <a:pt x="2790" y="1635"/>
                      </a:lnTo>
                      <a:lnTo>
                        <a:pt x="2828" y="1570"/>
                      </a:lnTo>
                      <a:lnTo>
                        <a:pt x="2867" y="1505"/>
                      </a:lnTo>
                      <a:lnTo>
                        <a:pt x="2880" y="1414"/>
                      </a:lnTo>
                      <a:lnTo>
                        <a:pt x="2893" y="1336"/>
                      </a:lnTo>
                      <a:lnTo>
                        <a:pt x="2880" y="428"/>
                      </a:lnTo>
                      <a:lnTo>
                        <a:pt x="2880" y="337"/>
                      </a:lnTo>
                      <a:lnTo>
                        <a:pt x="2854" y="259"/>
                      </a:lnTo>
                      <a:lnTo>
                        <a:pt x="2828" y="195"/>
                      </a:lnTo>
                      <a:lnTo>
                        <a:pt x="2777" y="130"/>
                      </a:lnTo>
                      <a:lnTo>
                        <a:pt x="2725" y="78"/>
                      </a:lnTo>
                      <a:lnTo>
                        <a:pt x="2673" y="39"/>
                      </a:lnTo>
                      <a:lnTo>
                        <a:pt x="2608" y="13"/>
                      </a:lnTo>
                      <a:lnTo>
                        <a:pt x="25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1618;p27">
                  <a:extLst>
                    <a:ext uri="{FF2B5EF4-FFF2-40B4-BE49-F238E27FC236}">
                      <a16:creationId xmlns:a16="http://schemas.microsoft.com/office/drawing/2014/main" id="{F736F895-E487-C4C4-BE01-5B3F7754FCD3}"/>
                    </a:ext>
                  </a:extLst>
                </p:cNvPr>
                <p:cNvSpPr/>
                <p:nvPr/>
              </p:nvSpPr>
              <p:spPr>
                <a:xfrm>
                  <a:off x="4602975" y="647425"/>
                  <a:ext cx="54525" cy="11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1" h="4776" extrusionOk="0">
                      <a:moveTo>
                        <a:pt x="1999" y="1"/>
                      </a:moveTo>
                      <a:lnTo>
                        <a:pt x="1454" y="805"/>
                      </a:lnTo>
                      <a:lnTo>
                        <a:pt x="987" y="1545"/>
                      </a:lnTo>
                      <a:lnTo>
                        <a:pt x="779" y="1882"/>
                      </a:lnTo>
                      <a:lnTo>
                        <a:pt x="598" y="2193"/>
                      </a:lnTo>
                      <a:lnTo>
                        <a:pt x="429" y="2505"/>
                      </a:lnTo>
                      <a:lnTo>
                        <a:pt x="299" y="2777"/>
                      </a:lnTo>
                      <a:lnTo>
                        <a:pt x="183" y="3050"/>
                      </a:lnTo>
                      <a:lnTo>
                        <a:pt x="105" y="3296"/>
                      </a:lnTo>
                      <a:lnTo>
                        <a:pt x="40" y="3517"/>
                      </a:lnTo>
                      <a:lnTo>
                        <a:pt x="14" y="3724"/>
                      </a:lnTo>
                      <a:lnTo>
                        <a:pt x="1" y="3919"/>
                      </a:lnTo>
                      <a:lnTo>
                        <a:pt x="14" y="4010"/>
                      </a:lnTo>
                      <a:lnTo>
                        <a:pt x="27" y="4087"/>
                      </a:lnTo>
                      <a:lnTo>
                        <a:pt x="53" y="4178"/>
                      </a:lnTo>
                      <a:lnTo>
                        <a:pt x="79" y="4243"/>
                      </a:lnTo>
                      <a:lnTo>
                        <a:pt x="118" y="4321"/>
                      </a:lnTo>
                      <a:lnTo>
                        <a:pt x="170" y="4386"/>
                      </a:lnTo>
                      <a:lnTo>
                        <a:pt x="221" y="4451"/>
                      </a:lnTo>
                      <a:lnTo>
                        <a:pt x="286" y="4503"/>
                      </a:lnTo>
                      <a:lnTo>
                        <a:pt x="416" y="4593"/>
                      </a:lnTo>
                      <a:lnTo>
                        <a:pt x="559" y="4671"/>
                      </a:lnTo>
                      <a:lnTo>
                        <a:pt x="714" y="4710"/>
                      </a:lnTo>
                      <a:lnTo>
                        <a:pt x="870" y="4749"/>
                      </a:lnTo>
                      <a:lnTo>
                        <a:pt x="1039" y="4775"/>
                      </a:lnTo>
                      <a:lnTo>
                        <a:pt x="1376" y="4775"/>
                      </a:lnTo>
                      <a:lnTo>
                        <a:pt x="1687" y="4749"/>
                      </a:lnTo>
                      <a:lnTo>
                        <a:pt x="1934" y="4697"/>
                      </a:lnTo>
                      <a:lnTo>
                        <a:pt x="2180" y="4645"/>
                      </a:lnTo>
                      <a:lnTo>
                        <a:pt x="2168" y="4593"/>
                      </a:lnTo>
                      <a:lnTo>
                        <a:pt x="1999" y="4606"/>
                      </a:lnTo>
                      <a:lnTo>
                        <a:pt x="1817" y="4593"/>
                      </a:lnTo>
                      <a:lnTo>
                        <a:pt x="1649" y="4567"/>
                      </a:lnTo>
                      <a:lnTo>
                        <a:pt x="1467" y="4529"/>
                      </a:lnTo>
                      <a:lnTo>
                        <a:pt x="1298" y="4464"/>
                      </a:lnTo>
                      <a:lnTo>
                        <a:pt x="1143" y="4373"/>
                      </a:lnTo>
                      <a:lnTo>
                        <a:pt x="1065" y="4321"/>
                      </a:lnTo>
                      <a:lnTo>
                        <a:pt x="1000" y="4256"/>
                      </a:lnTo>
                      <a:lnTo>
                        <a:pt x="935" y="4191"/>
                      </a:lnTo>
                      <a:lnTo>
                        <a:pt x="870" y="4100"/>
                      </a:lnTo>
                      <a:lnTo>
                        <a:pt x="792" y="3971"/>
                      </a:lnTo>
                      <a:lnTo>
                        <a:pt x="740" y="3815"/>
                      </a:lnTo>
                      <a:lnTo>
                        <a:pt x="701" y="3633"/>
                      </a:lnTo>
                      <a:lnTo>
                        <a:pt x="689" y="3452"/>
                      </a:lnTo>
                      <a:lnTo>
                        <a:pt x="701" y="3244"/>
                      </a:lnTo>
                      <a:lnTo>
                        <a:pt x="727" y="3037"/>
                      </a:lnTo>
                      <a:lnTo>
                        <a:pt x="779" y="2803"/>
                      </a:lnTo>
                      <a:lnTo>
                        <a:pt x="844" y="2557"/>
                      </a:lnTo>
                      <a:lnTo>
                        <a:pt x="922" y="2284"/>
                      </a:lnTo>
                      <a:lnTo>
                        <a:pt x="1026" y="2012"/>
                      </a:lnTo>
                      <a:lnTo>
                        <a:pt x="1156" y="1713"/>
                      </a:lnTo>
                      <a:lnTo>
                        <a:pt x="1285" y="1402"/>
                      </a:lnTo>
                      <a:lnTo>
                        <a:pt x="1623" y="740"/>
                      </a:lnTo>
                      <a:lnTo>
                        <a:pt x="1999" y="1"/>
                      </a:lnTo>
                      <a:close/>
                    </a:path>
                  </a:pathLst>
                </a:custGeom>
                <a:solidFill>
                  <a:srgbClr val="EF7A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1619;p27">
                  <a:extLst>
                    <a:ext uri="{FF2B5EF4-FFF2-40B4-BE49-F238E27FC236}">
                      <a16:creationId xmlns:a16="http://schemas.microsoft.com/office/drawing/2014/main" id="{FDA35FF9-1707-D768-3B6A-5C1E12C8EDC3}"/>
                    </a:ext>
                  </a:extLst>
                </p:cNvPr>
                <p:cNvSpPr/>
                <p:nvPr/>
              </p:nvSpPr>
              <p:spPr>
                <a:xfrm>
                  <a:off x="4574450" y="833600"/>
                  <a:ext cx="129750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0" h="429" extrusionOk="0">
                      <a:moveTo>
                        <a:pt x="5190" y="1"/>
                      </a:moveTo>
                      <a:lnTo>
                        <a:pt x="0" y="143"/>
                      </a:lnTo>
                      <a:lnTo>
                        <a:pt x="52" y="351"/>
                      </a:lnTo>
                      <a:lnTo>
                        <a:pt x="5138" y="429"/>
                      </a:lnTo>
                      <a:lnTo>
                        <a:pt x="5190" y="1"/>
                      </a:lnTo>
                      <a:close/>
                    </a:path>
                  </a:pathLst>
                </a:custGeom>
                <a:solidFill>
                  <a:srgbClr val="ED76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1620;p27">
                  <a:extLst>
                    <a:ext uri="{FF2B5EF4-FFF2-40B4-BE49-F238E27FC236}">
                      <a16:creationId xmlns:a16="http://schemas.microsoft.com/office/drawing/2014/main" id="{4DFD64DE-F65F-DFF2-B4BA-CB3E294FC28F}"/>
                    </a:ext>
                  </a:extLst>
                </p:cNvPr>
                <p:cNvSpPr/>
                <p:nvPr/>
              </p:nvSpPr>
              <p:spPr>
                <a:xfrm>
                  <a:off x="4604600" y="867650"/>
                  <a:ext cx="41875" cy="1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598" extrusionOk="0">
                      <a:moveTo>
                        <a:pt x="143" y="1"/>
                      </a:moveTo>
                      <a:lnTo>
                        <a:pt x="66" y="14"/>
                      </a:lnTo>
                      <a:lnTo>
                        <a:pt x="14" y="53"/>
                      </a:lnTo>
                      <a:lnTo>
                        <a:pt x="1" y="66"/>
                      </a:lnTo>
                      <a:lnTo>
                        <a:pt x="1" y="105"/>
                      </a:lnTo>
                      <a:lnTo>
                        <a:pt x="1" y="131"/>
                      </a:lnTo>
                      <a:lnTo>
                        <a:pt x="14" y="169"/>
                      </a:lnTo>
                      <a:lnTo>
                        <a:pt x="53" y="247"/>
                      </a:lnTo>
                      <a:lnTo>
                        <a:pt x="143" y="325"/>
                      </a:lnTo>
                      <a:lnTo>
                        <a:pt x="247" y="403"/>
                      </a:lnTo>
                      <a:lnTo>
                        <a:pt x="377" y="468"/>
                      </a:lnTo>
                      <a:lnTo>
                        <a:pt x="520" y="533"/>
                      </a:lnTo>
                      <a:lnTo>
                        <a:pt x="675" y="572"/>
                      </a:lnTo>
                      <a:lnTo>
                        <a:pt x="844" y="598"/>
                      </a:lnTo>
                      <a:lnTo>
                        <a:pt x="1013" y="598"/>
                      </a:lnTo>
                      <a:lnTo>
                        <a:pt x="1168" y="572"/>
                      </a:lnTo>
                      <a:lnTo>
                        <a:pt x="1311" y="533"/>
                      </a:lnTo>
                      <a:lnTo>
                        <a:pt x="1428" y="481"/>
                      </a:lnTo>
                      <a:lnTo>
                        <a:pt x="1532" y="416"/>
                      </a:lnTo>
                      <a:lnTo>
                        <a:pt x="1610" y="351"/>
                      </a:lnTo>
                      <a:lnTo>
                        <a:pt x="1661" y="286"/>
                      </a:lnTo>
                      <a:lnTo>
                        <a:pt x="1674" y="221"/>
                      </a:lnTo>
                      <a:lnTo>
                        <a:pt x="1674" y="195"/>
                      </a:lnTo>
                      <a:lnTo>
                        <a:pt x="1661" y="169"/>
                      </a:lnTo>
                      <a:lnTo>
                        <a:pt x="1635" y="144"/>
                      </a:lnTo>
                      <a:lnTo>
                        <a:pt x="1610" y="131"/>
                      </a:lnTo>
                      <a:lnTo>
                        <a:pt x="1532" y="105"/>
                      </a:lnTo>
                      <a:lnTo>
                        <a:pt x="1415" y="79"/>
                      </a:lnTo>
                      <a:lnTo>
                        <a:pt x="1142" y="66"/>
                      </a:lnTo>
                      <a:lnTo>
                        <a:pt x="805" y="53"/>
                      </a:lnTo>
                      <a:lnTo>
                        <a:pt x="481" y="14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rgbClr val="ED76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0" name="Google Shape;1621;p27">
              <a:extLst>
                <a:ext uri="{FF2B5EF4-FFF2-40B4-BE49-F238E27FC236}">
                  <a16:creationId xmlns:a16="http://schemas.microsoft.com/office/drawing/2014/main" id="{A4334241-71BD-05FE-5F48-EC12CC933590}"/>
                </a:ext>
              </a:extLst>
            </p:cNvPr>
            <p:cNvSpPr/>
            <p:nvPr/>
          </p:nvSpPr>
          <p:spPr>
            <a:xfrm>
              <a:off x="3067050" y="2647425"/>
              <a:ext cx="171600" cy="171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EE72E5AC-2BDE-8EC4-77EC-6538B19FCED0}"/>
              </a:ext>
            </a:extLst>
          </p:cNvPr>
          <p:cNvSpPr/>
          <p:nvPr/>
        </p:nvSpPr>
        <p:spPr>
          <a:xfrm>
            <a:off x="3692511" y="1187158"/>
            <a:ext cx="1395097" cy="56114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r>
              <a:rPr lang="en-US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Top 5 Films</a:t>
            </a:r>
            <a:endParaRPr lang="en-US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algn="ctr"/>
            <a:endParaRPr lang="en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68877E-CD33-3B26-11DC-ACA30774B78C}"/>
              </a:ext>
            </a:extLst>
          </p:cNvPr>
          <p:cNvSpPr/>
          <p:nvPr/>
        </p:nvSpPr>
        <p:spPr>
          <a:xfrm>
            <a:off x="6703360" y="1177453"/>
            <a:ext cx="1372208" cy="5611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algn="ctr"/>
            <a:r>
              <a:rPr lang="en-US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Bottom</a:t>
            </a:r>
            <a:r>
              <a:rPr lang="en-US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5 Films</a:t>
            </a:r>
          </a:p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1689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enre Revenue Analysis</a:t>
            </a:r>
            <a:endParaRPr dirty="0"/>
          </a:p>
        </p:txBody>
      </p:sp>
      <p:sp>
        <p:nvSpPr>
          <p:cNvPr id="2590" name="TextBox 2589">
            <a:extLst>
              <a:ext uri="{FF2B5EF4-FFF2-40B4-BE49-F238E27FC236}">
                <a16:creationId xmlns:a16="http://schemas.microsoft.com/office/drawing/2014/main" id="{3B1FDEF9-1E65-108F-AC69-64216ABE1457}"/>
              </a:ext>
            </a:extLst>
          </p:cNvPr>
          <p:cNvSpPr txBox="1"/>
          <p:nvPr/>
        </p:nvSpPr>
        <p:spPr>
          <a:xfrm>
            <a:off x="3464081" y="2702848"/>
            <a:ext cx="23720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Top 5 genres make up more than 35% of total revenue.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1100" i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Thriller</a:t>
            </a:r>
            <a:r>
              <a:rPr lang="en-US" sz="1100" i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genre performs significantly lower than any other genre.</a:t>
            </a:r>
          </a:p>
          <a:p>
            <a:endParaRPr lang="en-DE" dirty="0"/>
          </a:p>
        </p:txBody>
      </p:sp>
      <p:grpSp>
        <p:nvGrpSpPr>
          <p:cNvPr id="2688" name="Google Shape;3181;p36">
            <a:extLst>
              <a:ext uri="{FF2B5EF4-FFF2-40B4-BE49-F238E27FC236}">
                <a16:creationId xmlns:a16="http://schemas.microsoft.com/office/drawing/2014/main" id="{1EB66257-6DB2-E86D-6E4E-EAE3A68A68AD}"/>
              </a:ext>
            </a:extLst>
          </p:cNvPr>
          <p:cNvGrpSpPr/>
          <p:nvPr/>
        </p:nvGrpSpPr>
        <p:grpSpPr>
          <a:xfrm>
            <a:off x="759759" y="852613"/>
            <a:ext cx="7839635" cy="1308104"/>
            <a:chOff x="2828825" y="2538930"/>
            <a:chExt cx="3486243" cy="1121019"/>
          </a:xfrm>
        </p:grpSpPr>
        <p:sp>
          <p:nvSpPr>
            <p:cNvPr id="2689" name="Google Shape;3182;p36">
              <a:extLst>
                <a:ext uri="{FF2B5EF4-FFF2-40B4-BE49-F238E27FC236}">
                  <a16:creationId xmlns:a16="http://schemas.microsoft.com/office/drawing/2014/main" id="{221F0CA7-0762-6CBD-4526-D3CFDEC9EA9B}"/>
                </a:ext>
              </a:extLst>
            </p:cNvPr>
            <p:cNvSpPr/>
            <p:nvPr/>
          </p:nvSpPr>
          <p:spPr>
            <a:xfrm>
              <a:off x="2828825" y="2538930"/>
              <a:ext cx="3486243" cy="1121019"/>
            </a:xfrm>
            <a:custGeom>
              <a:avLst/>
              <a:gdLst/>
              <a:ahLst/>
              <a:cxnLst/>
              <a:rect l="l" t="t" r="r" b="b"/>
              <a:pathLst>
                <a:path w="63874" h="20539" extrusionOk="0">
                  <a:moveTo>
                    <a:pt x="3282" y="0"/>
                  </a:moveTo>
                  <a:lnTo>
                    <a:pt x="3112" y="8"/>
                  </a:lnTo>
                  <a:lnTo>
                    <a:pt x="2941" y="23"/>
                  </a:lnTo>
                  <a:lnTo>
                    <a:pt x="2779" y="39"/>
                  </a:lnTo>
                  <a:lnTo>
                    <a:pt x="2616" y="70"/>
                  </a:lnTo>
                  <a:lnTo>
                    <a:pt x="2462" y="109"/>
                  </a:lnTo>
                  <a:lnTo>
                    <a:pt x="2299" y="147"/>
                  </a:lnTo>
                  <a:lnTo>
                    <a:pt x="2152" y="201"/>
                  </a:lnTo>
                  <a:lnTo>
                    <a:pt x="2005" y="263"/>
                  </a:lnTo>
                  <a:lnTo>
                    <a:pt x="1858" y="325"/>
                  </a:lnTo>
                  <a:lnTo>
                    <a:pt x="1719" y="403"/>
                  </a:lnTo>
                  <a:lnTo>
                    <a:pt x="1579" y="480"/>
                  </a:lnTo>
                  <a:lnTo>
                    <a:pt x="1448" y="565"/>
                  </a:lnTo>
                  <a:lnTo>
                    <a:pt x="1316" y="658"/>
                  </a:lnTo>
                  <a:lnTo>
                    <a:pt x="1192" y="751"/>
                  </a:lnTo>
                  <a:lnTo>
                    <a:pt x="1076" y="851"/>
                  </a:lnTo>
                  <a:lnTo>
                    <a:pt x="960" y="960"/>
                  </a:lnTo>
                  <a:lnTo>
                    <a:pt x="852" y="1076"/>
                  </a:lnTo>
                  <a:lnTo>
                    <a:pt x="751" y="1200"/>
                  </a:lnTo>
                  <a:lnTo>
                    <a:pt x="651" y="1323"/>
                  </a:lnTo>
                  <a:lnTo>
                    <a:pt x="558" y="1447"/>
                  </a:lnTo>
                  <a:lnTo>
                    <a:pt x="473" y="1579"/>
                  </a:lnTo>
                  <a:lnTo>
                    <a:pt x="395" y="1718"/>
                  </a:lnTo>
                  <a:lnTo>
                    <a:pt x="326" y="1857"/>
                  </a:lnTo>
                  <a:lnTo>
                    <a:pt x="256" y="2004"/>
                  </a:lnTo>
                  <a:lnTo>
                    <a:pt x="194" y="2151"/>
                  </a:lnTo>
                  <a:lnTo>
                    <a:pt x="148" y="2306"/>
                  </a:lnTo>
                  <a:lnTo>
                    <a:pt x="101" y="2461"/>
                  </a:lnTo>
                  <a:lnTo>
                    <a:pt x="63" y="2624"/>
                  </a:lnTo>
                  <a:lnTo>
                    <a:pt x="39" y="2786"/>
                  </a:lnTo>
                  <a:lnTo>
                    <a:pt x="16" y="2949"/>
                  </a:lnTo>
                  <a:lnTo>
                    <a:pt x="1" y="3111"/>
                  </a:lnTo>
                  <a:lnTo>
                    <a:pt x="1" y="3281"/>
                  </a:lnTo>
                  <a:lnTo>
                    <a:pt x="1" y="17257"/>
                  </a:lnTo>
                  <a:lnTo>
                    <a:pt x="1" y="17427"/>
                  </a:lnTo>
                  <a:lnTo>
                    <a:pt x="16" y="17590"/>
                  </a:lnTo>
                  <a:lnTo>
                    <a:pt x="39" y="17752"/>
                  </a:lnTo>
                  <a:lnTo>
                    <a:pt x="63" y="17915"/>
                  </a:lnTo>
                  <a:lnTo>
                    <a:pt x="101" y="18077"/>
                  </a:lnTo>
                  <a:lnTo>
                    <a:pt x="148" y="18232"/>
                  </a:lnTo>
                  <a:lnTo>
                    <a:pt x="194" y="18379"/>
                  </a:lnTo>
                  <a:lnTo>
                    <a:pt x="256" y="18534"/>
                  </a:lnTo>
                  <a:lnTo>
                    <a:pt x="326" y="18673"/>
                  </a:lnTo>
                  <a:lnTo>
                    <a:pt x="395" y="18820"/>
                  </a:lnTo>
                  <a:lnTo>
                    <a:pt x="473" y="18952"/>
                  </a:lnTo>
                  <a:lnTo>
                    <a:pt x="558" y="19091"/>
                  </a:lnTo>
                  <a:lnTo>
                    <a:pt x="651" y="19215"/>
                  </a:lnTo>
                  <a:lnTo>
                    <a:pt x="751" y="19339"/>
                  </a:lnTo>
                  <a:lnTo>
                    <a:pt x="852" y="19462"/>
                  </a:lnTo>
                  <a:lnTo>
                    <a:pt x="960" y="19571"/>
                  </a:lnTo>
                  <a:lnTo>
                    <a:pt x="1076" y="19679"/>
                  </a:lnTo>
                  <a:lnTo>
                    <a:pt x="1192" y="19787"/>
                  </a:lnTo>
                  <a:lnTo>
                    <a:pt x="1316" y="19880"/>
                  </a:lnTo>
                  <a:lnTo>
                    <a:pt x="1448" y="19973"/>
                  </a:lnTo>
                  <a:lnTo>
                    <a:pt x="1579" y="20058"/>
                  </a:lnTo>
                  <a:lnTo>
                    <a:pt x="1719" y="20136"/>
                  </a:lnTo>
                  <a:lnTo>
                    <a:pt x="1858" y="20213"/>
                  </a:lnTo>
                  <a:lnTo>
                    <a:pt x="2005" y="20275"/>
                  </a:lnTo>
                  <a:lnTo>
                    <a:pt x="2152" y="20337"/>
                  </a:lnTo>
                  <a:lnTo>
                    <a:pt x="2299" y="20383"/>
                  </a:lnTo>
                  <a:lnTo>
                    <a:pt x="2462" y="20430"/>
                  </a:lnTo>
                  <a:lnTo>
                    <a:pt x="2616" y="20468"/>
                  </a:lnTo>
                  <a:lnTo>
                    <a:pt x="2779" y="20499"/>
                  </a:lnTo>
                  <a:lnTo>
                    <a:pt x="2941" y="20515"/>
                  </a:lnTo>
                  <a:lnTo>
                    <a:pt x="3112" y="20530"/>
                  </a:lnTo>
                  <a:lnTo>
                    <a:pt x="3282" y="20538"/>
                  </a:lnTo>
                  <a:lnTo>
                    <a:pt x="22860" y="20538"/>
                  </a:lnTo>
                  <a:lnTo>
                    <a:pt x="23054" y="20530"/>
                  </a:lnTo>
                  <a:lnTo>
                    <a:pt x="23239" y="20523"/>
                  </a:lnTo>
                  <a:lnTo>
                    <a:pt x="23425" y="20499"/>
                  </a:lnTo>
                  <a:lnTo>
                    <a:pt x="23611" y="20476"/>
                  </a:lnTo>
                  <a:lnTo>
                    <a:pt x="23789" y="20445"/>
                  </a:lnTo>
                  <a:lnTo>
                    <a:pt x="23974" y="20407"/>
                  </a:lnTo>
                  <a:lnTo>
                    <a:pt x="24152" y="20360"/>
                  </a:lnTo>
                  <a:lnTo>
                    <a:pt x="24323" y="20306"/>
                  </a:lnTo>
                  <a:lnTo>
                    <a:pt x="24501" y="20244"/>
                  </a:lnTo>
                  <a:lnTo>
                    <a:pt x="24671" y="20182"/>
                  </a:lnTo>
                  <a:lnTo>
                    <a:pt x="24833" y="20112"/>
                  </a:lnTo>
                  <a:lnTo>
                    <a:pt x="24996" y="20035"/>
                  </a:lnTo>
                  <a:lnTo>
                    <a:pt x="25158" y="19950"/>
                  </a:lnTo>
                  <a:lnTo>
                    <a:pt x="25321" y="19857"/>
                  </a:lnTo>
                  <a:lnTo>
                    <a:pt x="25468" y="19764"/>
                  </a:lnTo>
                  <a:lnTo>
                    <a:pt x="25623" y="19664"/>
                  </a:lnTo>
                  <a:lnTo>
                    <a:pt x="25770" y="19555"/>
                  </a:lnTo>
                  <a:lnTo>
                    <a:pt x="25909" y="19447"/>
                  </a:lnTo>
                  <a:lnTo>
                    <a:pt x="26048" y="19323"/>
                  </a:lnTo>
                  <a:lnTo>
                    <a:pt x="26180" y="19207"/>
                  </a:lnTo>
                  <a:lnTo>
                    <a:pt x="26312" y="19075"/>
                  </a:lnTo>
                  <a:lnTo>
                    <a:pt x="26435" y="18944"/>
                  </a:lnTo>
                  <a:lnTo>
                    <a:pt x="26551" y="18805"/>
                  </a:lnTo>
                  <a:lnTo>
                    <a:pt x="26667" y="18665"/>
                  </a:lnTo>
                  <a:lnTo>
                    <a:pt x="26776" y="18518"/>
                  </a:lnTo>
                  <a:lnTo>
                    <a:pt x="26876" y="18364"/>
                  </a:lnTo>
                  <a:lnTo>
                    <a:pt x="26977" y="18209"/>
                  </a:lnTo>
                  <a:lnTo>
                    <a:pt x="27070" y="18046"/>
                  </a:lnTo>
                  <a:lnTo>
                    <a:pt x="27155" y="17884"/>
                  </a:lnTo>
                  <a:lnTo>
                    <a:pt x="27232" y="17714"/>
                  </a:lnTo>
                  <a:lnTo>
                    <a:pt x="27310" y="17543"/>
                  </a:lnTo>
                  <a:lnTo>
                    <a:pt x="27379" y="17365"/>
                  </a:lnTo>
                  <a:lnTo>
                    <a:pt x="30173" y="9635"/>
                  </a:lnTo>
                  <a:lnTo>
                    <a:pt x="30235" y="9480"/>
                  </a:lnTo>
                  <a:lnTo>
                    <a:pt x="30305" y="9340"/>
                  </a:lnTo>
                  <a:lnTo>
                    <a:pt x="30382" y="9209"/>
                  </a:lnTo>
                  <a:lnTo>
                    <a:pt x="30467" y="9085"/>
                  </a:lnTo>
                  <a:lnTo>
                    <a:pt x="30568" y="8977"/>
                  </a:lnTo>
                  <a:lnTo>
                    <a:pt x="30668" y="8876"/>
                  </a:lnTo>
                  <a:lnTo>
                    <a:pt x="30777" y="8783"/>
                  </a:lnTo>
                  <a:lnTo>
                    <a:pt x="30893" y="8698"/>
                  </a:lnTo>
                  <a:lnTo>
                    <a:pt x="31009" y="8629"/>
                  </a:lnTo>
                  <a:lnTo>
                    <a:pt x="31133" y="8567"/>
                  </a:lnTo>
                  <a:lnTo>
                    <a:pt x="31264" y="8512"/>
                  </a:lnTo>
                  <a:lnTo>
                    <a:pt x="31396" y="8466"/>
                  </a:lnTo>
                  <a:lnTo>
                    <a:pt x="31527" y="8435"/>
                  </a:lnTo>
                  <a:lnTo>
                    <a:pt x="31659" y="8412"/>
                  </a:lnTo>
                  <a:lnTo>
                    <a:pt x="31798" y="8396"/>
                  </a:lnTo>
                  <a:lnTo>
                    <a:pt x="31937" y="8389"/>
                  </a:lnTo>
                  <a:lnTo>
                    <a:pt x="32077" y="8396"/>
                  </a:lnTo>
                  <a:lnTo>
                    <a:pt x="32208" y="8412"/>
                  </a:lnTo>
                  <a:lnTo>
                    <a:pt x="32348" y="8435"/>
                  </a:lnTo>
                  <a:lnTo>
                    <a:pt x="32479" y="8466"/>
                  </a:lnTo>
                  <a:lnTo>
                    <a:pt x="32611" y="8512"/>
                  </a:lnTo>
                  <a:lnTo>
                    <a:pt x="32742" y="8567"/>
                  </a:lnTo>
                  <a:lnTo>
                    <a:pt x="32866" y="8629"/>
                  </a:lnTo>
                  <a:lnTo>
                    <a:pt x="32982" y="8698"/>
                  </a:lnTo>
                  <a:lnTo>
                    <a:pt x="33098" y="8783"/>
                  </a:lnTo>
                  <a:lnTo>
                    <a:pt x="33206" y="8876"/>
                  </a:lnTo>
                  <a:lnTo>
                    <a:pt x="33307" y="8977"/>
                  </a:lnTo>
                  <a:lnTo>
                    <a:pt x="33400" y="9085"/>
                  </a:lnTo>
                  <a:lnTo>
                    <a:pt x="33493" y="9209"/>
                  </a:lnTo>
                  <a:lnTo>
                    <a:pt x="33570" y="9340"/>
                  </a:lnTo>
                  <a:lnTo>
                    <a:pt x="33640" y="9480"/>
                  </a:lnTo>
                  <a:lnTo>
                    <a:pt x="33702" y="9635"/>
                  </a:lnTo>
                  <a:lnTo>
                    <a:pt x="36495" y="17365"/>
                  </a:lnTo>
                  <a:lnTo>
                    <a:pt x="36565" y="17543"/>
                  </a:lnTo>
                  <a:lnTo>
                    <a:pt x="36635" y="17714"/>
                  </a:lnTo>
                  <a:lnTo>
                    <a:pt x="36720" y="17884"/>
                  </a:lnTo>
                  <a:lnTo>
                    <a:pt x="36805" y="18046"/>
                  </a:lnTo>
                  <a:lnTo>
                    <a:pt x="36898" y="18209"/>
                  </a:lnTo>
                  <a:lnTo>
                    <a:pt x="36991" y="18364"/>
                  </a:lnTo>
                  <a:lnTo>
                    <a:pt x="37099" y="18518"/>
                  </a:lnTo>
                  <a:lnTo>
                    <a:pt x="37207" y="18665"/>
                  </a:lnTo>
                  <a:lnTo>
                    <a:pt x="37323" y="18805"/>
                  </a:lnTo>
                  <a:lnTo>
                    <a:pt x="37439" y="18944"/>
                  </a:lnTo>
                  <a:lnTo>
                    <a:pt x="37563" y="19075"/>
                  </a:lnTo>
                  <a:lnTo>
                    <a:pt x="37695" y="19207"/>
                  </a:lnTo>
                  <a:lnTo>
                    <a:pt x="37826" y="19323"/>
                  </a:lnTo>
                  <a:lnTo>
                    <a:pt x="37966" y="19447"/>
                  </a:lnTo>
                  <a:lnTo>
                    <a:pt x="38105" y="19555"/>
                  </a:lnTo>
                  <a:lnTo>
                    <a:pt x="38252" y="19664"/>
                  </a:lnTo>
                  <a:lnTo>
                    <a:pt x="38399" y="19764"/>
                  </a:lnTo>
                  <a:lnTo>
                    <a:pt x="38554" y="19857"/>
                  </a:lnTo>
                  <a:lnTo>
                    <a:pt x="38716" y="19950"/>
                  </a:lnTo>
                  <a:lnTo>
                    <a:pt x="38871" y="20035"/>
                  </a:lnTo>
                  <a:lnTo>
                    <a:pt x="39034" y="20112"/>
                  </a:lnTo>
                  <a:lnTo>
                    <a:pt x="39204" y="20182"/>
                  </a:lnTo>
                  <a:lnTo>
                    <a:pt x="39374" y="20244"/>
                  </a:lnTo>
                  <a:lnTo>
                    <a:pt x="39544" y="20306"/>
                  </a:lnTo>
                  <a:lnTo>
                    <a:pt x="39722" y="20360"/>
                  </a:lnTo>
                  <a:lnTo>
                    <a:pt x="39900" y="20407"/>
                  </a:lnTo>
                  <a:lnTo>
                    <a:pt x="40078" y="20445"/>
                  </a:lnTo>
                  <a:lnTo>
                    <a:pt x="40264" y="20476"/>
                  </a:lnTo>
                  <a:lnTo>
                    <a:pt x="40450" y="20499"/>
                  </a:lnTo>
                  <a:lnTo>
                    <a:pt x="40635" y="20523"/>
                  </a:lnTo>
                  <a:lnTo>
                    <a:pt x="40821" y="20530"/>
                  </a:lnTo>
                  <a:lnTo>
                    <a:pt x="41007" y="20538"/>
                  </a:lnTo>
                  <a:lnTo>
                    <a:pt x="60593" y="20538"/>
                  </a:lnTo>
                  <a:lnTo>
                    <a:pt x="60763" y="20530"/>
                  </a:lnTo>
                  <a:lnTo>
                    <a:pt x="60933" y="20515"/>
                  </a:lnTo>
                  <a:lnTo>
                    <a:pt x="61096" y="20499"/>
                  </a:lnTo>
                  <a:lnTo>
                    <a:pt x="61258" y="20468"/>
                  </a:lnTo>
                  <a:lnTo>
                    <a:pt x="61413" y="20430"/>
                  </a:lnTo>
                  <a:lnTo>
                    <a:pt x="61568" y="20383"/>
                  </a:lnTo>
                  <a:lnTo>
                    <a:pt x="61723" y="20337"/>
                  </a:lnTo>
                  <a:lnTo>
                    <a:pt x="61870" y="20275"/>
                  </a:lnTo>
                  <a:lnTo>
                    <a:pt x="62017" y="20213"/>
                  </a:lnTo>
                  <a:lnTo>
                    <a:pt x="62156" y="20136"/>
                  </a:lnTo>
                  <a:lnTo>
                    <a:pt x="62295" y="20058"/>
                  </a:lnTo>
                  <a:lnTo>
                    <a:pt x="62427" y="19973"/>
                  </a:lnTo>
                  <a:lnTo>
                    <a:pt x="62558" y="19880"/>
                  </a:lnTo>
                  <a:lnTo>
                    <a:pt x="62682" y="19787"/>
                  </a:lnTo>
                  <a:lnTo>
                    <a:pt x="62798" y="19679"/>
                  </a:lnTo>
                  <a:lnTo>
                    <a:pt x="62914" y="19571"/>
                  </a:lnTo>
                  <a:lnTo>
                    <a:pt x="63023" y="19462"/>
                  </a:lnTo>
                  <a:lnTo>
                    <a:pt x="63123" y="19339"/>
                  </a:lnTo>
                  <a:lnTo>
                    <a:pt x="63224" y="19215"/>
                  </a:lnTo>
                  <a:lnTo>
                    <a:pt x="63317" y="19091"/>
                  </a:lnTo>
                  <a:lnTo>
                    <a:pt x="63402" y="18952"/>
                  </a:lnTo>
                  <a:lnTo>
                    <a:pt x="63479" y="18820"/>
                  </a:lnTo>
                  <a:lnTo>
                    <a:pt x="63549" y="18673"/>
                  </a:lnTo>
                  <a:lnTo>
                    <a:pt x="63619" y="18534"/>
                  </a:lnTo>
                  <a:lnTo>
                    <a:pt x="63673" y="18379"/>
                  </a:lnTo>
                  <a:lnTo>
                    <a:pt x="63727" y="18232"/>
                  </a:lnTo>
                  <a:lnTo>
                    <a:pt x="63773" y="18077"/>
                  </a:lnTo>
                  <a:lnTo>
                    <a:pt x="63804" y="17915"/>
                  </a:lnTo>
                  <a:lnTo>
                    <a:pt x="63835" y="17752"/>
                  </a:lnTo>
                  <a:lnTo>
                    <a:pt x="63859" y="17590"/>
                  </a:lnTo>
                  <a:lnTo>
                    <a:pt x="63866" y="17427"/>
                  </a:lnTo>
                  <a:lnTo>
                    <a:pt x="63874" y="17257"/>
                  </a:lnTo>
                  <a:lnTo>
                    <a:pt x="63874" y="3281"/>
                  </a:lnTo>
                  <a:lnTo>
                    <a:pt x="63866" y="3111"/>
                  </a:lnTo>
                  <a:lnTo>
                    <a:pt x="63859" y="2949"/>
                  </a:lnTo>
                  <a:lnTo>
                    <a:pt x="63835" y="2786"/>
                  </a:lnTo>
                  <a:lnTo>
                    <a:pt x="63804" y="2624"/>
                  </a:lnTo>
                  <a:lnTo>
                    <a:pt x="63773" y="2461"/>
                  </a:lnTo>
                  <a:lnTo>
                    <a:pt x="63727" y="2306"/>
                  </a:lnTo>
                  <a:lnTo>
                    <a:pt x="63673" y="2151"/>
                  </a:lnTo>
                  <a:lnTo>
                    <a:pt x="63619" y="2004"/>
                  </a:lnTo>
                  <a:lnTo>
                    <a:pt x="63549" y="1857"/>
                  </a:lnTo>
                  <a:lnTo>
                    <a:pt x="63479" y="1718"/>
                  </a:lnTo>
                  <a:lnTo>
                    <a:pt x="63402" y="1579"/>
                  </a:lnTo>
                  <a:lnTo>
                    <a:pt x="63317" y="1447"/>
                  </a:lnTo>
                  <a:lnTo>
                    <a:pt x="63224" y="1323"/>
                  </a:lnTo>
                  <a:lnTo>
                    <a:pt x="63123" y="1200"/>
                  </a:lnTo>
                  <a:lnTo>
                    <a:pt x="63023" y="1076"/>
                  </a:lnTo>
                  <a:lnTo>
                    <a:pt x="62914" y="960"/>
                  </a:lnTo>
                  <a:lnTo>
                    <a:pt x="62798" y="851"/>
                  </a:lnTo>
                  <a:lnTo>
                    <a:pt x="62682" y="751"/>
                  </a:lnTo>
                  <a:lnTo>
                    <a:pt x="62558" y="658"/>
                  </a:lnTo>
                  <a:lnTo>
                    <a:pt x="62427" y="565"/>
                  </a:lnTo>
                  <a:lnTo>
                    <a:pt x="62295" y="480"/>
                  </a:lnTo>
                  <a:lnTo>
                    <a:pt x="62156" y="403"/>
                  </a:lnTo>
                  <a:lnTo>
                    <a:pt x="62017" y="325"/>
                  </a:lnTo>
                  <a:lnTo>
                    <a:pt x="61870" y="263"/>
                  </a:lnTo>
                  <a:lnTo>
                    <a:pt x="61723" y="201"/>
                  </a:lnTo>
                  <a:lnTo>
                    <a:pt x="61568" y="147"/>
                  </a:lnTo>
                  <a:lnTo>
                    <a:pt x="61413" y="109"/>
                  </a:lnTo>
                  <a:lnTo>
                    <a:pt x="61258" y="70"/>
                  </a:lnTo>
                  <a:lnTo>
                    <a:pt x="61096" y="39"/>
                  </a:lnTo>
                  <a:lnTo>
                    <a:pt x="60933" y="23"/>
                  </a:lnTo>
                  <a:lnTo>
                    <a:pt x="60763" y="8"/>
                  </a:lnTo>
                  <a:lnTo>
                    <a:pt x="605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3183;p36">
              <a:extLst>
                <a:ext uri="{FF2B5EF4-FFF2-40B4-BE49-F238E27FC236}">
                  <a16:creationId xmlns:a16="http://schemas.microsoft.com/office/drawing/2014/main" id="{6525F3D5-F086-2CCF-8FA3-A80950A9F980}"/>
                </a:ext>
              </a:extLst>
            </p:cNvPr>
            <p:cNvSpPr/>
            <p:nvPr/>
          </p:nvSpPr>
          <p:spPr>
            <a:xfrm>
              <a:off x="3062318" y="2756874"/>
              <a:ext cx="1027687" cy="700316"/>
            </a:xfrm>
            <a:custGeom>
              <a:avLst/>
              <a:gdLst/>
              <a:ahLst/>
              <a:cxnLst/>
              <a:rect l="l" t="t" r="r" b="b"/>
              <a:pathLst>
                <a:path w="18829" h="12831" extrusionOk="0">
                  <a:moveTo>
                    <a:pt x="2221" y="0"/>
                  </a:moveTo>
                  <a:lnTo>
                    <a:pt x="2105" y="8"/>
                  </a:lnTo>
                  <a:lnTo>
                    <a:pt x="1989" y="16"/>
                  </a:lnTo>
                  <a:lnTo>
                    <a:pt x="1881" y="31"/>
                  </a:lnTo>
                  <a:lnTo>
                    <a:pt x="1772" y="47"/>
                  </a:lnTo>
                  <a:lnTo>
                    <a:pt x="1664" y="70"/>
                  </a:lnTo>
                  <a:lnTo>
                    <a:pt x="1556" y="101"/>
                  </a:lnTo>
                  <a:lnTo>
                    <a:pt x="1455" y="140"/>
                  </a:lnTo>
                  <a:lnTo>
                    <a:pt x="1355" y="178"/>
                  </a:lnTo>
                  <a:lnTo>
                    <a:pt x="1262" y="217"/>
                  </a:lnTo>
                  <a:lnTo>
                    <a:pt x="1161" y="271"/>
                  </a:lnTo>
                  <a:lnTo>
                    <a:pt x="1068" y="325"/>
                  </a:lnTo>
                  <a:lnTo>
                    <a:pt x="983" y="379"/>
                  </a:lnTo>
                  <a:lnTo>
                    <a:pt x="890" y="441"/>
                  </a:lnTo>
                  <a:lnTo>
                    <a:pt x="813" y="511"/>
                  </a:lnTo>
                  <a:lnTo>
                    <a:pt x="728" y="581"/>
                  </a:lnTo>
                  <a:lnTo>
                    <a:pt x="650" y="650"/>
                  </a:lnTo>
                  <a:lnTo>
                    <a:pt x="581" y="728"/>
                  </a:lnTo>
                  <a:lnTo>
                    <a:pt x="511" y="805"/>
                  </a:lnTo>
                  <a:lnTo>
                    <a:pt x="441" y="890"/>
                  </a:lnTo>
                  <a:lnTo>
                    <a:pt x="380" y="975"/>
                  </a:lnTo>
                  <a:lnTo>
                    <a:pt x="325" y="1068"/>
                  </a:lnTo>
                  <a:lnTo>
                    <a:pt x="271" y="1161"/>
                  </a:lnTo>
                  <a:lnTo>
                    <a:pt x="225" y="1254"/>
                  </a:lnTo>
                  <a:lnTo>
                    <a:pt x="178" y="1354"/>
                  </a:lnTo>
                  <a:lnTo>
                    <a:pt x="140" y="1455"/>
                  </a:lnTo>
                  <a:lnTo>
                    <a:pt x="101" y="1556"/>
                  </a:lnTo>
                  <a:lnTo>
                    <a:pt x="70" y="1664"/>
                  </a:lnTo>
                  <a:lnTo>
                    <a:pt x="47" y="1772"/>
                  </a:lnTo>
                  <a:lnTo>
                    <a:pt x="31" y="1881"/>
                  </a:lnTo>
                  <a:lnTo>
                    <a:pt x="16" y="1989"/>
                  </a:lnTo>
                  <a:lnTo>
                    <a:pt x="8" y="2105"/>
                  </a:lnTo>
                  <a:lnTo>
                    <a:pt x="0" y="2213"/>
                  </a:lnTo>
                  <a:lnTo>
                    <a:pt x="0" y="10617"/>
                  </a:lnTo>
                  <a:lnTo>
                    <a:pt x="8" y="10733"/>
                  </a:lnTo>
                  <a:lnTo>
                    <a:pt x="16" y="10850"/>
                  </a:lnTo>
                  <a:lnTo>
                    <a:pt x="31" y="10958"/>
                  </a:lnTo>
                  <a:lnTo>
                    <a:pt x="47" y="11066"/>
                  </a:lnTo>
                  <a:lnTo>
                    <a:pt x="70" y="11175"/>
                  </a:lnTo>
                  <a:lnTo>
                    <a:pt x="101" y="11275"/>
                  </a:lnTo>
                  <a:lnTo>
                    <a:pt x="140" y="11384"/>
                  </a:lnTo>
                  <a:lnTo>
                    <a:pt x="178" y="11484"/>
                  </a:lnTo>
                  <a:lnTo>
                    <a:pt x="225" y="11577"/>
                  </a:lnTo>
                  <a:lnTo>
                    <a:pt x="271" y="11678"/>
                  </a:lnTo>
                  <a:lnTo>
                    <a:pt x="325" y="11770"/>
                  </a:lnTo>
                  <a:lnTo>
                    <a:pt x="380" y="11856"/>
                  </a:lnTo>
                  <a:lnTo>
                    <a:pt x="441" y="11948"/>
                  </a:lnTo>
                  <a:lnTo>
                    <a:pt x="511" y="12026"/>
                  </a:lnTo>
                  <a:lnTo>
                    <a:pt x="581" y="12111"/>
                  </a:lnTo>
                  <a:lnTo>
                    <a:pt x="650" y="12188"/>
                  </a:lnTo>
                  <a:lnTo>
                    <a:pt x="728" y="12258"/>
                  </a:lnTo>
                  <a:lnTo>
                    <a:pt x="813" y="12328"/>
                  </a:lnTo>
                  <a:lnTo>
                    <a:pt x="890" y="12397"/>
                  </a:lnTo>
                  <a:lnTo>
                    <a:pt x="983" y="12459"/>
                  </a:lnTo>
                  <a:lnTo>
                    <a:pt x="1068" y="12513"/>
                  </a:lnTo>
                  <a:lnTo>
                    <a:pt x="1161" y="12567"/>
                  </a:lnTo>
                  <a:lnTo>
                    <a:pt x="1262" y="12614"/>
                  </a:lnTo>
                  <a:lnTo>
                    <a:pt x="1355" y="12660"/>
                  </a:lnTo>
                  <a:lnTo>
                    <a:pt x="1455" y="12699"/>
                  </a:lnTo>
                  <a:lnTo>
                    <a:pt x="1556" y="12738"/>
                  </a:lnTo>
                  <a:lnTo>
                    <a:pt x="1664" y="12761"/>
                  </a:lnTo>
                  <a:lnTo>
                    <a:pt x="1772" y="12792"/>
                  </a:lnTo>
                  <a:lnTo>
                    <a:pt x="1881" y="12807"/>
                  </a:lnTo>
                  <a:lnTo>
                    <a:pt x="1989" y="12823"/>
                  </a:lnTo>
                  <a:lnTo>
                    <a:pt x="2105" y="12831"/>
                  </a:lnTo>
                  <a:lnTo>
                    <a:pt x="16723" y="12831"/>
                  </a:lnTo>
                  <a:lnTo>
                    <a:pt x="16839" y="12823"/>
                  </a:lnTo>
                  <a:lnTo>
                    <a:pt x="16948" y="12807"/>
                  </a:lnTo>
                  <a:lnTo>
                    <a:pt x="17056" y="12792"/>
                  </a:lnTo>
                  <a:lnTo>
                    <a:pt x="17164" y="12761"/>
                  </a:lnTo>
                  <a:lnTo>
                    <a:pt x="17273" y="12738"/>
                  </a:lnTo>
                  <a:lnTo>
                    <a:pt x="17373" y="12699"/>
                  </a:lnTo>
                  <a:lnTo>
                    <a:pt x="17474" y="12660"/>
                  </a:lnTo>
                  <a:lnTo>
                    <a:pt x="17567" y="12614"/>
                  </a:lnTo>
                  <a:lnTo>
                    <a:pt x="17667" y="12567"/>
                  </a:lnTo>
                  <a:lnTo>
                    <a:pt x="17760" y="12513"/>
                  </a:lnTo>
                  <a:lnTo>
                    <a:pt x="17845" y="12459"/>
                  </a:lnTo>
                  <a:lnTo>
                    <a:pt x="17938" y="12397"/>
                  </a:lnTo>
                  <a:lnTo>
                    <a:pt x="18016" y="12328"/>
                  </a:lnTo>
                  <a:lnTo>
                    <a:pt x="18101" y="12258"/>
                  </a:lnTo>
                  <a:lnTo>
                    <a:pt x="18178" y="12188"/>
                  </a:lnTo>
                  <a:lnTo>
                    <a:pt x="18248" y="12111"/>
                  </a:lnTo>
                  <a:lnTo>
                    <a:pt x="18317" y="12026"/>
                  </a:lnTo>
                  <a:lnTo>
                    <a:pt x="18387" y="11948"/>
                  </a:lnTo>
                  <a:lnTo>
                    <a:pt x="18449" y="11856"/>
                  </a:lnTo>
                  <a:lnTo>
                    <a:pt x="18503" y="11770"/>
                  </a:lnTo>
                  <a:lnTo>
                    <a:pt x="18557" y="11678"/>
                  </a:lnTo>
                  <a:lnTo>
                    <a:pt x="18604" y="11577"/>
                  </a:lnTo>
                  <a:lnTo>
                    <a:pt x="18650" y="11484"/>
                  </a:lnTo>
                  <a:lnTo>
                    <a:pt x="18689" y="11384"/>
                  </a:lnTo>
                  <a:lnTo>
                    <a:pt x="18727" y="11275"/>
                  </a:lnTo>
                  <a:lnTo>
                    <a:pt x="18758" y="11175"/>
                  </a:lnTo>
                  <a:lnTo>
                    <a:pt x="18782" y="11066"/>
                  </a:lnTo>
                  <a:lnTo>
                    <a:pt x="18797" y="10958"/>
                  </a:lnTo>
                  <a:lnTo>
                    <a:pt x="18813" y="10850"/>
                  </a:lnTo>
                  <a:lnTo>
                    <a:pt x="18820" y="10733"/>
                  </a:lnTo>
                  <a:lnTo>
                    <a:pt x="18828" y="10617"/>
                  </a:lnTo>
                  <a:lnTo>
                    <a:pt x="18828" y="2213"/>
                  </a:lnTo>
                  <a:lnTo>
                    <a:pt x="18820" y="2105"/>
                  </a:lnTo>
                  <a:lnTo>
                    <a:pt x="18813" y="1989"/>
                  </a:lnTo>
                  <a:lnTo>
                    <a:pt x="18797" y="1881"/>
                  </a:lnTo>
                  <a:lnTo>
                    <a:pt x="18782" y="1772"/>
                  </a:lnTo>
                  <a:lnTo>
                    <a:pt x="18758" y="1664"/>
                  </a:lnTo>
                  <a:lnTo>
                    <a:pt x="18727" y="1556"/>
                  </a:lnTo>
                  <a:lnTo>
                    <a:pt x="18689" y="1455"/>
                  </a:lnTo>
                  <a:lnTo>
                    <a:pt x="18650" y="1354"/>
                  </a:lnTo>
                  <a:lnTo>
                    <a:pt x="18604" y="1254"/>
                  </a:lnTo>
                  <a:lnTo>
                    <a:pt x="18557" y="1161"/>
                  </a:lnTo>
                  <a:lnTo>
                    <a:pt x="18503" y="1068"/>
                  </a:lnTo>
                  <a:lnTo>
                    <a:pt x="18449" y="975"/>
                  </a:lnTo>
                  <a:lnTo>
                    <a:pt x="18387" y="890"/>
                  </a:lnTo>
                  <a:lnTo>
                    <a:pt x="18317" y="805"/>
                  </a:lnTo>
                  <a:lnTo>
                    <a:pt x="18248" y="728"/>
                  </a:lnTo>
                  <a:lnTo>
                    <a:pt x="18178" y="650"/>
                  </a:lnTo>
                  <a:lnTo>
                    <a:pt x="18101" y="581"/>
                  </a:lnTo>
                  <a:lnTo>
                    <a:pt x="18016" y="511"/>
                  </a:lnTo>
                  <a:lnTo>
                    <a:pt x="17938" y="441"/>
                  </a:lnTo>
                  <a:lnTo>
                    <a:pt x="17845" y="379"/>
                  </a:lnTo>
                  <a:lnTo>
                    <a:pt x="17760" y="325"/>
                  </a:lnTo>
                  <a:lnTo>
                    <a:pt x="17667" y="271"/>
                  </a:lnTo>
                  <a:lnTo>
                    <a:pt x="17567" y="217"/>
                  </a:lnTo>
                  <a:lnTo>
                    <a:pt x="17474" y="178"/>
                  </a:lnTo>
                  <a:lnTo>
                    <a:pt x="17373" y="140"/>
                  </a:lnTo>
                  <a:lnTo>
                    <a:pt x="17273" y="101"/>
                  </a:lnTo>
                  <a:lnTo>
                    <a:pt x="17164" y="70"/>
                  </a:lnTo>
                  <a:lnTo>
                    <a:pt x="17056" y="47"/>
                  </a:lnTo>
                  <a:lnTo>
                    <a:pt x="16948" y="31"/>
                  </a:lnTo>
                  <a:lnTo>
                    <a:pt x="16839" y="16"/>
                  </a:lnTo>
                  <a:lnTo>
                    <a:pt x="16723" y="8"/>
                  </a:lnTo>
                  <a:lnTo>
                    <a:pt x="166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Top 5 Genres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2691" name="Google Shape;3184;p36">
              <a:extLst>
                <a:ext uri="{FF2B5EF4-FFF2-40B4-BE49-F238E27FC236}">
                  <a16:creationId xmlns:a16="http://schemas.microsoft.com/office/drawing/2014/main" id="{14ECF8E3-5D99-1576-48FC-D4089CC28259}"/>
                </a:ext>
              </a:extLst>
            </p:cNvPr>
            <p:cNvSpPr/>
            <p:nvPr/>
          </p:nvSpPr>
          <p:spPr>
            <a:xfrm>
              <a:off x="5054326" y="2756874"/>
              <a:ext cx="1027250" cy="700316"/>
            </a:xfrm>
            <a:custGeom>
              <a:avLst/>
              <a:gdLst/>
              <a:ahLst/>
              <a:cxnLst/>
              <a:rect l="l" t="t" r="r" b="b"/>
              <a:pathLst>
                <a:path w="18821" h="12831" extrusionOk="0">
                  <a:moveTo>
                    <a:pt x="2214" y="0"/>
                  </a:moveTo>
                  <a:lnTo>
                    <a:pt x="2106" y="8"/>
                  </a:lnTo>
                  <a:lnTo>
                    <a:pt x="1989" y="16"/>
                  </a:lnTo>
                  <a:lnTo>
                    <a:pt x="1881" y="31"/>
                  </a:lnTo>
                  <a:lnTo>
                    <a:pt x="1773" y="47"/>
                  </a:lnTo>
                  <a:lnTo>
                    <a:pt x="1664" y="70"/>
                  </a:lnTo>
                  <a:lnTo>
                    <a:pt x="1556" y="101"/>
                  </a:lnTo>
                  <a:lnTo>
                    <a:pt x="1456" y="140"/>
                  </a:lnTo>
                  <a:lnTo>
                    <a:pt x="1355" y="178"/>
                  </a:lnTo>
                  <a:lnTo>
                    <a:pt x="1254" y="217"/>
                  </a:lnTo>
                  <a:lnTo>
                    <a:pt x="1161" y="271"/>
                  </a:lnTo>
                  <a:lnTo>
                    <a:pt x="1069" y="325"/>
                  </a:lnTo>
                  <a:lnTo>
                    <a:pt x="976" y="379"/>
                  </a:lnTo>
                  <a:lnTo>
                    <a:pt x="891" y="441"/>
                  </a:lnTo>
                  <a:lnTo>
                    <a:pt x="805" y="511"/>
                  </a:lnTo>
                  <a:lnTo>
                    <a:pt x="728" y="581"/>
                  </a:lnTo>
                  <a:lnTo>
                    <a:pt x="651" y="650"/>
                  </a:lnTo>
                  <a:lnTo>
                    <a:pt x="581" y="728"/>
                  </a:lnTo>
                  <a:lnTo>
                    <a:pt x="511" y="805"/>
                  </a:lnTo>
                  <a:lnTo>
                    <a:pt x="442" y="890"/>
                  </a:lnTo>
                  <a:lnTo>
                    <a:pt x="380" y="975"/>
                  </a:lnTo>
                  <a:lnTo>
                    <a:pt x="326" y="1068"/>
                  </a:lnTo>
                  <a:lnTo>
                    <a:pt x="272" y="1161"/>
                  </a:lnTo>
                  <a:lnTo>
                    <a:pt x="217" y="1254"/>
                  </a:lnTo>
                  <a:lnTo>
                    <a:pt x="179" y="1354"/>
                  </a:lnTo>
                  <a:lnTo>
                    <a:pt x="140" y="1455"/>
                  </a:lnTo>
                  <a:lnTo>
                    <a:pt x="101" y="1556"/>
                  </a:lnTo>
                  <a:lnTo>
                    <a:pt x="70" y="1664"/>
                  </a:lnTo>
                  <a:lnTo>
                    <a:pt x="47" y="1772"/>
                  </a:lnTo>
                  <a:lnTo>
                    <a:pt x="24" y="1881"/>
                  </a:lnTo>
                  <a:lnTo>
                    <a:pt x="16" y="1989"/>
                  </a:lnTo>
                  <a:lnTo>
                    <a:pt x="8" y="2105"/>
                  </a:lnTo>
                  <a:lnTo>
                    <a:pt x="1" y="2213"/>
                  </a:lnTo>
                  <a:lnTo>
                    <a:pt x="1" y="10617"/>
                  </a:lnTo>
                  <a:lnTo>
                    <a:pt x="8" y="10733"/>
                  </a:lnTo>
                  <a:lnTo>
                    <a:pt x="16" y="10850"/>
                  </a:lnTo>
                  <a:lnTo>
                    <a:pt x="24" y="10958"/>
                  </a:lnTo>
                  <a:lnTo>
                    <a:pt x="47" y="11066"/>
                  </a:lnTo>
                  <a:lnTo>
                    <a:pt x="70" y="11175"/>
                  </a:lnTo>
                  <a:lnTo>
                    <a:pt x="101" y="11275"/>
                  </a:lnTo>
                  <a:lnTo>
                    <a:pt x="140" y="11384"/>
                  </a:lnTo>
                  <a:lnTo>
                    <a:pt x="179" y="11484"/>
                  </a:lnTo>
                  <a:lnTo>
                    <a:pt x="217" y="11577"/>
                  </a:lnTo>
                  <a:lnTo>
                    <a:pt x="272" y="11678"/>
                  </a:lnTo>
                  <a:lnTo>
                    <a:pt x="326" y="11770"/>
                  </a:lnTo>
                  <a:lnTo>
                    <a:pt x="380" y="11856"/>
                  </a:lnTo>
                  <a:lnTo>
                    <a:pt x="442" y="11948"/>
                  </a:lnTo>
                  <a:lnTo>
                    <a:pt x="511" y="12026"/>
                  </a:lnTo>
                  <a:lnTo>
                    <a:pt x="581" y="12111"/>
                  </a:lnTo>
                  <a:lnTo>
                    <a:pt x="651" y="12188"/>
                  </a:lnTo>
                  <a:lnTo>
                    <a:pt x="728" y="12258"/>
                  </a:lnTo>
                  <a:lnTo>
                    <a:pt x="805" y="12328"/>
                  </a:lnTo>
                  <a:lnTo>
                    <a:pt x="891" y="12397"/>
                  </a:lnTo>
                  <a:lnTo>
                    <a:pt x="976" y="12459"/>
                  </a:lnTo>
                  <a:lnTo>
                    <a:pt x="1069" y="12513"/>
                  </a:lnTo>
                  <a:lnTo>
                    <a:pt x="1161" y="12567"/>
                  </a:lnTo>
                  <a:lnTo>
                    <a:pt x="1254" y="12614"/>
                  </a:lnTo>
                  <a:lnTo>
                    <a:pt x="1355" y="12660"/>
                  </a:lnTo>
                  <a:lnTo>
                    <a:pt x="1456" y="12699"/>
                  </a:lnTo>
                  <a:lnTo>
                    <a:pt x="1556" y="12738"/>
                  </a:lnTo>
                  <a:lnTo>
                    <a:pt x="1664" y="12761"/>
                  </a:lnTo>
                  <a:lnTo>
                    <a:pt x="1773" y="12792"/>
                  </a:lnTo>
                  <a:lnTo>
                    <a:pt x="1881" y="12807"/>
                  </a:lnTo>
                  <a:lnTo>
                    <a:pt x="1989" y="12823"/>
                  </a:lnTo>
                  <a:lnTo>
                    <a:pt x="2106" y="12831"/>
                  </a:lnTo>
                  <a:lnTo>
                    <a:pt x="16724" y="12831"/>
                  </a:lnTo>
                  <a:lnTo>
                    <a:pt x="16832" y="12823"/>
                  </a:lnTo>
                  <a:lnTo>
                    <a:pt x="16948" y="12807"/>
                  </a:lnTo>
                  <a:lnTo>
                    <a:pt x="17056" y="12792"/>
                  </a:lnTo>
                  <a:lnTo>
                    <a:pt x="17165" y="12761"/>
                  </a:lnTo>
                  <a:lnTo>
                    <a:pt x="17265" y="12738"/>
                  </a:lnTo>
                  <a:lnTo>
                    <a:pt x="17374" y="12699"/>
                  </a:lnTo>
                  <a:lnTo>
                    <a:pt x="17474" y="12660"/>
                  </a:lnTo>
                  <a:lnTo>
                    <a:pt x="17567" y="12614"/>
                  </a:lnTo>
                  <a:lnTo>
                    <a:pt x="17668" y="12567"/>
                  </a:lnTo>
                  <a:lnTo>
                    <a:pt x="17760" y="12513"/>
                  </a:lnTo>
                  <a:lnTo>
                    <a:pt x="17846" y="12459"/>
                  </a:lnTo>
                  <a:lnTo>
                    <a:pt x="17931" y="12397"/>
                  </a:lnTo>
                  <a:lnTo>
                    <a:pt x="18016" y="12328"/>
                  </a:lnTo>
                  <a:lnTo>
                    <a:pt x="18101" y="12258"/>
                  </a:lnTo>
                  <a:lnTo>
                    <a:pt x="18171" y="12188"/>
                  </a:lnTo>
                  <a:lnTo>
                    <a:pt x="18248" y="12111"/>
                  </a:lnTo>
                  <a:lnTo>
                    <a:pt x="18318" y="12026"/>
                  </a:lnTo>
                  <a:lnTo>
                    <a:pt x="18380" y="11948"/>
                  </a:lnTo>
                  <a:lnTo>
                    <a:pt x="18441" y="11856"/>
                  </a:lnTo>
                  <a:lnTo>
                    <a:pt x="18503" y="11770"/>
                  </a:lnTo>
                  <a:lnTo>
                    <a:pt x="18558" y="11678"/>
                  </a:lnTo>
                  <a:lnTo>
                    <a:pt x="18604" y="11577"/>
                  </a:lnTo>
                  <a:lnTo>
                    <a:pt x="18650" y="11484"/>
                  </a:lnTo>
                  <a:lnTo>
                    <a:pt x="18689" y="11384"/>
                  </a:lnTo>
                  <a:lnTo>
                    <a:pt x="18720" y="11275"/>
                  </a:lnTo>
                  <a:lnTo>
                    <a:pt x="18751" y="11175"/>
                  </a:lnTo>
                  <a:lnTo>
                    <a:pt x="18774" y="11066"/>
                  </a:lnTo>
                  <a:lnTo>
                    <a:pt x="18797" y="10958"/>
                  </a:lnTo>
                  <a:lnTo>
                    <a:pt x="18813" y="10850"/>
                  </a:lnTo>
                  <a:lnTo>
                    <a:pt x="18821" y="10733"/>
                  </a:lnTo>
                  <a:lnTo>
                    <a:pt x="18821" y="10617"/>
                  </a:lnTo>
                  <a:lnTo>
                    <a:pt x="18821" y="2213"/>
                  </a:lnTo>
                  <a:lnTo>
                    <a:pt x="18821" y="2105"/>
                  </a:lnTo>
                  <a:lnTo>
                    <a:pt x="18813" y="1989"/>
                  </a:lnTo>
                  <a:lnTo>
                    <a:pt x="18797" y="1881"/>
                  </a:lnTo>
                  <a:lnTo>
                    <a:pt x="18774" y="1772"/>
                  </a:lnTo>
                  <a:lnTo>
                    <a:pt x="18751" y="1664"/>
                  </a:lnTo>
                  <a:lnTo>
                    <a:pt x="18720" y="1556"/>
                  </a:lnTo>
                  <a:lnTo>
                    <a:pt x="18689" y="1455"/>
                  </a:lnTo>
                  <a:lnTo>
                    <a:pt x="18650" y="1354"/>
                  </a:lnTo>
                  <a:lnTo>
                    <a:pt x="18604" y="1254"/>
                  </a:lnTo>
                  <a:lnTo>
                    <a:pt x="18558" y="1161"/>
                  </a:lnTo>
                  <a:lnTo>
                    <a:pt x="18503" y="1068"/>
                  </a:lnTo>
                  <a:lnTo>
                    <a:pt x="18441" y="975"/>
                  </a:lnTo>
                  <a:lnTo>
                    <a:pt x="18380" y="890"/>
                  </a:lnTo>
                  <a:lnTo>
                    <a:pt x="18318" y="805"/>
                  </a:lnTo>
                  <a:lnTo>
                    <a:pt x="18248" y="728"/>
                  </a:lnTo>
                  <a:lnTo>
                    <a:pt x="18171" y="650"/>
                  </a:lnTo>
                  <a:lnTo>
                    <a:pt x="18101" y="581"/>
                  </a:lnTo>
                  <a:lnTo>
                    <a:pt x="18016" y="511"/>
                  </a:lnTo>
                  <a:lnTo>
                    <a:pt x="17931" y="441"/>
                  </a:lnTo>
                  <a:lnTo>
                    <a:pt x="17846" y="379"/>
                  </a:lnTo>
                  <a:lnTo>
                    <a:pt x="17760" y="325"/>
                  </a:lnTo>
                  <a:lnTo>
                    <a:pt x="17668" y="271"/>
                  </a:lnTo>
                  <a:lnTo>
                    <a:pt x="17567" y="217"/>
                  </a:lnTo>
                  <a:lnTo>
                    <a:pt x="17474" y="178"/>
                  </a:lnTo>
                  <a:lnTo>
                    <a:pt x="17374" y="140"/>
                  </a:lnTo>
                  <a:lnTo>
                    <a:pt x="17265" y="101"/>
                  </a:lnTo>
                  <a:lnTo>
                    <a:pt x="17165" y="70"/>
                  </a:lnTo>
                  <a:lnTo>
                    <a:pt x="17056" y="47"/>
                  </a:lnTo>
                  <a:lnTo>
                    <a:pt x="16948" y="31"/>
                  </a:lnTo>
                  <a:lnTo>
                    <a:pt x="16832" y="16"/>
                  </a:lnTo>
                  <a:lnTo>
                    <a:pt x="16724" y="8"/>
                  </a:lnTo>
                  <a:lnTo>
                    <a:pt x="166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Bottom 5 Genres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ED691D3-F2AF-7828-F3B1-F976953D8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56" y="2468780"/>
            <a:ext cx="3294492" cy="2553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1283D8-C8F5-8DB4-B280-BED79E44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76" y="2468780"/>
            <a:ext cx="3106270" cy="241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Rental Duration Analysis</a:t>
            </a:r>
            <a:endParaRPr dirty="0"/>
          </a:p>
        </p:txBody>
      </p:sp>
      <p:grpSp>
        <p:nvGrpSpPr>
          <p:cNvPr id="713" name="Google Shape;713;p22"/>
          <p:cNvGrpSpPr/>
          <p:nvPr/>
        </p:nvGrpSpPr>
        <p:grpSpPr>
          <a:xfrm>
            <a:off x="608279" y="4136423"/>
            <a:ext cx="2132038" cy="828648"/>
            <a:chOff x="5753750" y="1172550"/>
            <a:chExt cx="2933050" cy="604811"/>
          </a:xfrm>
        </p:grpSpPr>
        <p:sp>
          <p:nvSpPr>
            <p:cNvPr id="715" name="Google Shape;715;p22"/>
            <p:cNvSpPr txBox="1"/>
            <p:nvPr/>
          </p:nvSpPr>
          <p:spPr>
            <a:xfrm>
              <a:off x="6625800" y="1378661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average rental duration is  </a:t>
              </a:r>
              <a:r>
                <a:rPr lang="en" sz="11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4.95</a:t>
              </a:r>
              <a:r>
                <a:rPr lang="en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1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days.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6" name="Google Shape;716;p22"/>
            <p:cNvSpPr txBox="1"/>
            <p:nvPr/>
          </p:nvSpPr>
          <p:spPr>
            <a:xfrm>
              <a:off x="5753750" y="1172550"/>
              <a:ext cx="872100" cy="40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7" name="Google Shape;717;p22"/>
          <p:cNvGrpSpPr/>
          <p:nvPr/>
        </p:nvGrpSpPr>
        <p:grpSpPr>
          <a:xfrm>
            <a:off x="3253169" y="4149874"/>
            <a:ext cx="2618141" cy="586148"/>
            <a:chOff x="6116272" y="2377441"/>
            <a:chExt cx="2694113" cy="513200"/>
          </a:xfrm>
        </p:grpSpPr>
        <p:sp>
          <p:nvSpPr>
            <p:cNvPr id="719" name="Google Shape;719;p22"/>
            <p:cNvSpPr txBox="1"/>
            <p:nvPr/>
          </p:nvSpPr>
          <p:spPr>
            <a:xfrm>
              <a:off x="6749385" y="2487141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de-DE" sz="11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thriller genre </a:t>
              </a:r>
              <a:r>
                <a:rPr lang="de-DE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has the longest rentals but least amount of revenue.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0" name="Google Shape;720;p22"/>
            <p:cNvSpPr txBox="1"/>
            <p:nvPr/>
          </p:nvSpPr>
          <p:spPr>
            <a:xfrm>
              <a:off x="6116272" y="2377441"/>
              <a:ext cx="652326" cy="4840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23938" y="4156449"/>
            <a:ext cx="2678066" cy="651844"/>
            <a:chOff x="5752496" y="3508146"/>
            <a:chExt cx="2804142" cy="500341"/>
          </a:xfrm>
        </p:grpSpPr>
        <p:sp>
          <p:nvSpPr>
            <p:cNvPr id="723" name="Google Shape;723;p22"/>
            <p:cNvSpPr txBox="1"/>
            <p:nvPr/>
          </p:nvSpPr>
          <p:spPr>
            <a:xfrm>
              <a:off x="6495638" y="360978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Rental duration is relatively consistent across genres   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22"/>
            <p:cNvSpPr txBox="1"/>
            <p:nvPr/>
          </p:nvSpPr>
          <p:spPr>
            <a:xfrm>
              <a:off x="5752496" y="3508146"/>
              <a:ext cx="687074" cy="42434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439B07E-028C-F341-B4FE-C899DDA12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371" y="961129"/>
            <a:ext cx="5923429" cy="2944556"/>
          </a:xfrm>
          <a:prstGeom prst="rect">
            <a:avLst/>
          </a:prstGeom>
        </p:spPr>
      </p:pic>
      <p:sp>
        <p:nvSpPr>
          <p:cNvPr id="3" name="Google Shape;2698;p32">
            <a:extLst>
              <a:ext uri="{FF2B5EF4-FFF2-40B4-BE49-F238E27FC236}">
                <a16:creationId xmlns:a16="http://schemas.microsoft.com/office/drawing/2014/main" id="{101C720A-39F9-DB47-AA4A-65DC6882E2DC}"/>
              </a:ext>
            </a:extLst>
          </p:cNvPr>
          <p:cNvSpPr/>
          <p:nvPr/>
        </p:nvSpPr>
        <p:spPr>
          <a:xfrm>
            <a:off x="740625" y="4216918"/>
            <a:ext cx="324658" cy="344673"/>
          </a:xfrm>
          <a:custGeom>
            <a:avLst/>
            <a:gdLst/>
            <a:ahLst/>
            <a:cxnLst/>
            <a:rect l="l" t="t" r="r" b="b"/>
            <a:pathLst>
              <a:path w="10871" h="14078" extrusionOk="0">
                <a:moveTo>
                  <a:pt x="8255" y="5009"/>
                </a:moveTo>
                <a:lnTo>
                  <a:pt x="8255" y="6648"/>
                </a:lnTo>
                <a:lnTo>
                  <a:pt x="2490" y="6648"/>
                </a:lnTo>
                <a:lnTo>
                  <a:pt x="2490" y="5009"/>
                </a:lnTo>
                <a:close/>
                <a:moveTo>
                  <a:pt x="9106" y="5230"/>
                </a:moveTo>
                <a:lnTo>
                  <a:pt x="9925" y="5639"/>
                </a:lnTo>
                <a:lnTo>
                  <a:pt x="9925" y="6679"/>
                </a:lnTo>
                <a:cubicBezTo>
                  <a:pt x="9799" y="6648"/>
                  <a:pt x="9641" y="6616"/>
                  <a:pt x="9484" y="6616"/>
                </a:cubicBezTo>
                <a:lnTo>
                  <a:pt x="9043" y="6616"/>
                </a:lnTo>
                <a:lnTo>
                  <a:pt x="9043" y="5230"/>
                </a:lnTo>
                <a:close/>
                <a:moveTo>
                  <a:pt x="1608" y="5261"/>
                </a:moveTo>
                <a:lnTo>
                  <a:pt x="1608" y="6648"/>
                </a:lnTo>
                <a:lnTo>
                  <a:pt x="1230" y="6648"/>
                </a:lnTo>
                <a:cubicBezTo>
                  <a:pt x="1072" y="6648"/>
                  <a:pt x="946" y="6679"/>
                  <a:pt x="789" y="6711"/>
                </a:cubicBezTo>
                <a:lnTo>
                  <a:pt x="789" y="5671"/>
                </a:lnTo>
                <a:lnTo>
                  <a:pt x="1608" y="5261"/>
                </a:lnTo>
                <a:close/>
                <a:moveTo>
                  <a:pt x="7405" y="9136"/>
                </a:moveTo>
                <a:lnTo>
                  <a:pt x="5357" y="10649"/>
                </a:lnTo>
                <a:lnTo>
                  <a:pt x="3277" y="9136"/>
                </a:lnTo>
                <a:close/>
                <a:moveTo>
                  <a:pt x="2049" y="0"/>
                </a:moveTo>
                <a:cubicBezTo>
                  <a:pt x="1828" y="0"/>
                  <a:pt x="1671" y="189"/>
                  <a:pt x="1671" y="378"/>
                </a:cubicBezTo>
                <a:lnTo>
                  <a:pt x="1671" y="4285"/>
                </a:lnTo>
                <a:lnTo>
                  <a:pt x="253" y="5009"/>
                </a:lnTo>
                <a:cubicBezTo>
                  <a:pt x="127" y="5041"/>
                  <a:pt x="1" y="5198"/>
                  <a:pt x="1" y="5356"/>
                </a:cubicBezTo>
                <a:lnTo>
                  <a:pt x="1" y="7845"/>
                </a:lnTo>
                <a:cubicBezTo>
                  <a:pt x="1" y="8506"/>
                  <a:pt x="568" y="9042"/>
                  <a:pt x="1261" y="9042"/>
                </a:cubicBezTo>
                <a:lnTo>
                  <a:pt x="1986" y="9042"/>
                </a:lnTo>
                <a:lnTo>
                  <a:pt x="4727" y="11153"/>
                </a:lnTo>
                <a:lnTo>
                  <a:pt x="1860" y="13295"/>
                </a:lnTo>
                <a:cubicBezTo>
                  <a:pt x="1671" y="13421"/>
                  <a:pt x="1608" y="13705"/>
                  <a:pt x="1765" y="13894"/>
                </a:cubicBezTo>
                <a:cubicBezTo>
                  <a:pt x="1842" y="14009"/>
                  <a:pt x="1978" y="14077"/>
                  <a:pt x="2115" y="14077"/>
                </a:cubicBezTo>
                <a:cubicBezTo>
                  <a:pt x="2202" y="14077"/>
                  <a:pt x="2290" y="14050"/>
                  <a:pt x="2364" y="13988"/>
                </a:cubicBezTo>
                <a:lnTo>
                  <a:pt x="5451" y="11657"/>
                </a:lnTo>
                <a:lnTo>
                  <a:pt x="8507" y="13988"/>
                </a:lnTo>
                <a:cubicBezTo>
                  <a:pt x="8586" y="14027"/>
                  <a:pt x="8675" y="14050"/>
                  <a:pt x="8763" y="14050"/>
                </a:cubicBezTo>
                <a:cubicBezTo>
                  <a:pt x="8889" y="14050"/>
                  <a:pt x="9014" y="14004"/>
                  <a:pt x="9106" y="13894"/>
                </a:cubicBezTo>
                <a:cubicBezTo>
                  <a:pt x="9232" y="13705"/>
                  <a:pt x="9232" y="13453"/>
                  <a:pt x="9011" y="13295"/>
                </a:cubicBezTo>
                <a:lnTo>
                  <a:pt x="6144" y="11153"/>
                </a:lnTo>
                <a:lnTo>
                  <a:pt x="8917" y="9042"/>
                </a:lnTo>
                <a:lnTo>
                  <a:pt x="9610" y="9042"/>
                </a:lnTo>
                <a:cubicBezTo>
                  <a:pt x="10271" y="9042"/>
                  <a:pt x="10870" y="8506"/>
                  <a:pt x="10870" y="7845"/>
                </a:cubicBezTo>
                <a:lnTo>
                  <a:pt x="10870" y="5387"/>
                </a:lnTo>
                <a:cubicBezTo>
                  <a:pt x="10870" y="5230"/>
                  <a:pt x="10744" y="5072"/>
                  <a:pt x="10650" y="5041"/>
                </a:cubicBezTo>
                <a:lnTo>
                  <a:pt x="9232" y="4316"/>
                </a:lnTo>
                <a:lnTo>
                  <a:pt x="9232" y="441"/>
                </a:lnTo>
                <a:cubicBezTo>
                  <a:pt x="9232" y="189"/>
                  <a:pt x="9011" y="32"/>
                  <a:pt x="8822" y="32"/>
                </a:cubicBezTo>
                <a:cubicBezTo>
                  <a:pt x="8602" y="32"/>
                  <a:pt x="8381" y="221"/>
                  <a:pt x="8381" y="441"/>
                </a:cubicBezTo>
                <a:lnTo>
                  <a:pt x="8381" y="851"/>
                </a:lnTo>
                <a:lnTo>
                  <a:pt x="2616" y="851"/>
                </a:lnTo>
                <a:lnTo>
                  <a:pt x="2616" y="378"/>
                </a:lnTo>
                <a:lnTo>
                  <a:pt x="2490" y="378"/>
                </a:lnTo>
                <a:cubicBezTo>
                  <a:pt x="2490" y="158"/>
                  <a:pt x="2269" y="0"/>
                  <a:pt x="20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671;p32">
            <a:extLst>
              <a:ext uri="{FF2B5EF4-FFF2-40B4-BE49-F238E27FC236}">
                <a16:creationId xmlns:a16="http://schemas.microsoft.com/office/drawing/2014/main" id="{9545D70A-A6B2-5C35-3719-EC05F7275CED}"/>
              </a:ext>
            </a:extLst>
          </p:cNvPr>
          <p:cNvGrpSpPr/>
          <p:nvPr/>
        </p:nvGrpSpPr>
        <p:grpSpPr>
          <a:xfrm>
            <a:off x="3372134" y="4248220"/>
            <a:ext cx="355441" cy="356232"/>
            <a:chOff x="-12160675" y="3647875"/>
            <a:chExt cx="352900" cy="353650"/>
          </a:xfrm>
        </p:grpSpPr>
        <p:sp>
          <p:nvSpPr>
            <p:cNvPr id="5" name="Google Shape;2672;p32">
              <a:extLst>
                <a:ext uri="{FF2B5EF4-FFF2-40B4-BE49-F238E27FC236}">
                  <a16:creationId xmlns:a16="http://schemas.microsoft.com/office/drawing/2014/main" id="{8C674449-0A34-5221-33D2-F9E9E1B34545}"/>
                </a:ext>
              </a:extLst>
            </p:cNvPr>
            <p:cNvSpPr/>
            <p:nvPr/>
          </p:nvSpPr>
          <p:spPr>
            <a:xfrm>
              <a:off x="-12059850" y="3958975"/>
              <a:ext cx="149675" cy="42550"/>
            </a:xfrm>
            <a:custGeom>
              <a:avLst/>
              <a:gdLst/>
              <a:ahLst/>
              <a:cxnLst/>
              <a:rect l="l" t="t" r="r" b="b"/>
              <a:pathLst>
                <a:path w="5987" h="1702" extrusionOk="0">
                  <a:moveTo>
                    <a:pt x="1" y="0"/>
                  </a:moveTo>
                  <a:lnTo>
                    <a:pt x="1009" y="1481"/>
                  </a:lnTo>
                  <a:cubicBezTo>
                    <a:pt x="1072" y="1607"/>
                    <a:pt x="1198" y="1702"/>
                    <a:pt x="1355" y="1702"/>
                  </a:cubicBezTo>
                  <a:lnTo>
                    <a:pt x="4663" y="1702"/>
                  </a:lnTo>
                  <a:cubicBezTo>
                    <a:pt x="4821" y="1702"/>
                    <a:pt x="4947" y="1607"/>
                    <a:pt x="5010" y="1481"/>
                  </a:cubicBezTo>
                  <a:lnTo>
                    <a:pt x="5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73;p32">
              <a:extLst>
                <a:ext uri="{FF2B5EF4-FFF2-40B4-BE49-F238E27FC236}">
                  <a16:creationId xmlns:a16="http://schemas.microsoft.com/office/drawing/2014/main" id="{3F5D336D-BBE6-A487-40F4-A34EC8950456}"/>
                </a:ext>
              </a:extLst>
            </p:cNvPr>
            <p:cNvSpPr/>
            <p:nvPr/>
          </p:nvSpPr>
          <p:spPr>
            <a:xfrm>
              <a:off x="-11850350" y="3749475"/>
              <a:ext cx="42575" cy="149675"/>
            </a:xfrm>
            <a:custGeom>
              <a:avLst/>
              <a:gdLst/>
              <a:ahLst/>
              <a:cxnLst/>
              <a:rect l="l" t="t" r="r" b="b"/>
              <a:pathLst>
                <a:path w="1703" h="5987" extrusionOk="0">
                  <a:moveTo>
                    <a:pt x="1" y="0"/>
                  </a:moveTo>
                  <a:lnTo>
                    <a:pt x="1" y="5986"/>
                  </a:lnTo>
                  <a:lnTo>
                    <a:pt x="1513" y="4978"/>
                  </a:lnTo>
                  <a:cubicBezTo>
                    <a:pt x="1639" y="4915"/>
                    <a:pt x="1702" y="4789"/>
                    <a:pt x="1702" y="4631"/>
                  </a:cubicBezTo>
                  <a:lnTo>
                    <a:pt x="1702" y="1323"/>
                  </a:lnTo>
                  <a:cubicBezTo>
                    <a:pt x="1702" y="1166"/>
                    <a:pt x="1639" y="1040"/>
                    <a:pt x="1513" y="9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74;p32">
              <a:extLst>
                <a:ext uri="{FF2B5EF4-FFF2-40B4-BE49-F238E27FC236}">
                  <a16:creationId xmlns:a16="http://schemas.microsoft.com/office/drawing/2014/main" id="{891B3CD5-C22B-1E1C-C2B5-049AE3438F7B}"/>
                </a:ext>
              </a:extLst>
            </p:cNvPr>
            <p:cNvSpPr/>
            <p:nvPr/>
          </p:nvSpPr>
          <p:spPr>
            <a:xfrm>
              <a:off x="-12059850" y="3647875"/>
              <a:ext cx="148875" cy="42550"/>
            </a:xfrm>
            <a:custGeom>
              <a:avLst/>
              <a:gdLst/>
              <a:ahLst/>
              <a:cxnLst/>
              <a:rect l="l" t="t" r="r" b="b"/>
              <a:pathLst>
                <a:path w="5955" h="1702" extrusionOk="0">
                  <a:moveTo>
                    <a:pt x="1355" y="0"/>
                  </a:moveTo>
                  <a:cubicBezTo>
                    <a:pt x="1198" y="0"/>
                    <a:pt x="1072" y="63"/>
                    <a:pt x="977" y="189"/>
                  </a:cubicBezTo>
                  <a:lnTo>
                    <a:pt x="1" y="1701"/>
                  </a:lnTo>
                  <a:lnTo>
                    <a:pt x="5955" y="1701"/>
                  </a:lnTo>
                  <a:lnTo>
                    <a:pt x="4978" y="189"/>
                  </a:lnTo>
                  <a:cubicBezTo>
                    <a:pt x="4947" y="63"/>
                    <a:pt x="4821" y="0"/>
                    <a:pt x="4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75;p32">
              <a:extLst>
                <a:ext uri="{FF2B5EF4-FFF2-40B4-BE49-F238E27FC236}">
                  <a16:creationId xmlns:a16="http://schemas.microsoft.com/office/drawing/2014/main" id="{33FF4DE7-65CB-3D46-6FC6-78F1E79CB942}"/>
                </a:ext>
              </a:extLst>
            </p:cNvPr>
            <p:cNvSpPr/>
            <p:nvPr/>
          </p:nvSpPr>
          <p:spPr>
            <a:xfrm>
              <a:off x="-12160675" y="3750250"/>
              <a:ext cx="41775" cy="148900"/>
            </a:xfrm>
            <a:custGeom>
              <a:avLst/>
              <a:gdLst/>
              <a:ahLst/>
              <a:cxnLst/>
              <a:rect l="l" t="t" r="r" b="b"/>
              <a:pathLst>
                <a:path w="1671" h="5956" extrusionOk="0">
                  <a:moveTo>
                    <a:pt x="1671" y="1"/>
                  </a:moveTo>
                  <a:lnTo>
                    <a:pt x="190" y="977"/>
                  </a:lnTo>
                  <a:cubicBezTo>
                    <a:pt x="64" y="1040"/>
                    <a:pt x="1" y="1166"/>
                    <a:pt x="1" y="1324"/>
                  </a:cubicBezTo>
                  <a:lnTo>
                    <a:pt x="1" y="4632"/>
                  </a:lnTo>
                  <a:cubicBezTo>
                    <a:pt x="1" y="4789"/>
                    <a:pt x="64" y="4915"/>
                    <a:pt x="190" y="4978"/>
                  </a:cubicBezTo>
                  <a:lnTo>
                    <a:pt x="1671" y="5955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76;p32">
              <a:extLst>
                <a:ext uri="{FF2B5EF4-FFF2-40B4-BE49-F238E27FC236}">
                  <a16:creationId xmlns:a16="http://schemas.microsoft.com/office/drawing/2014/main" id="{6B8992C5-FBEE-6EED-18A2-80FE708BBC74}"/>
                </a:ext>
              </a:extLst>
            </p:cNvPr>
            <p:cNvSpPr/>
            <p:nvPr/>
          </p:nvSpPr>
          <p:spPr>
            <a:xfrm>
              <a:off x="-12099225" y="3710875"/>
              <a:ext cx="228425" cy="226200"/>
            </a:xfrm>
            <a:custGeom>
              <a:avLst/>
              <a:gdLst/>
              <a:ahLst/>
              <a:cxnLst/>
              <a:rect l="l" t="t" r="r" b="b"/>
              <a:pathLst>
                <a:path w="9137" h="9048" extrusionOk="0">
                  <a:moveTo>
                    <a:pt x="4569" y="820"/>
                  </a:moveTo>
                  <a:cubicBezTo>
                    <a:pt x="6616" y="820"/>
                    <a:pt x="8318" y="2489"/>
                    <a:pt x="8318" y="4537"/>
                  </a:cubicBezTo>
                  <a:cubicBezTo>
                    <a:pt x="8318" y="6553"/>
                    <a:pt x="6616" y="8255"/>
                    <a:pt x="4569" y="8255"/>
                  </a:cubicBezTo>
                  <a:cubicBezTo>
                    <a:pt x="2521" y="8255"/>
                    <a:pt x="882" y="6616"/>
                    <a:pt x="882" y="4537"/>
                  </a:cubicBezTo>
                  <a:cubicBezTo>
                    <a:pt x="882" y="2426"/>
                    <a:pt x="2521" y="820"/>
                    <a:pt x="4569" y="820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29"/>
                  </a:cubicBezTo>
                  <a:lnTo>
                    <a:pt x="0" y="7845"/>
                  </a:lnTo>
                  <a:cubicBezTo>
                    <a:pt x="0" y="8507"/>
                    <a:pt x="567" y="9042"/>
                    <a:pt x="1260" y="9042"/>
                  </a:cubicBezTo>
                  <a:lnTo>
                    <a:pt x="7877" y="9042"/>
                  </a:lnTo>
                  <a:cubicBezTo>
                    <a:pt x="7910" y="9046"/>
                    <a:pt x="7944" y="9047"/>
                    <a:pt x="7977" y="9047"/>
                  </a:cubicBezTo>
                  <a:cubicBezTo>
                    <a:pt x="8598" y="9047"/>
                    <a:pt x="9137" y="8503"/>
                    <a:pt x="9137" y="7845"/>
                  </a:cubicBezTo>
                  <a:lnTo>
                    <a:pt x="9137" y="1229"/>
                  </a:lnTo>
                  <a:cubicBezTo>
                    <a:pt x="9137" y="536"/>
                    <a:pt x="8601" y="0"/>
                    <a:pt x="78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77;p32">
              <a:extLst>
                <a:ext uri="{FF2B5EF4-FFF2-40B4-BE49-F238E27FC236}">
                  <a16:creationId xmlns:a16="http://schemas.microsoft.com/office/drawing/2014/main" id="{2D946FBC-EF20-D4A2-75E3-121E7543C3F2}"/>
                </a:ext>
              </a:extLst>
            </p:cNvPr>
            <p:cNvSpPr/>
            <p:nvPr/>
          </p:nvSpPr>
          <p:spPr>
            <a:xfrm>
              <a:off x="-12056700" y="3751825"/>
              <a:ext cx="144950" cy="144950"/>
            </a:xfrm>
            <a:custGeom>
              <a:avLst/>
              <a:gdLst/>
              <a:ahLst/>
              <a:cxnLst/>
              <a:rect l="l" t="t" r="r" b="b"/>
              <a:pathLst>
                <a:path w="5798" h="5798" extrusionOk="0">
                  <a:moveTo>
                    <a:pt x="2868" y="788"/>
                  </a:moveTo>
                  <a:cubicBezTo>
                    <a:pt x="4033" y="788"/>
                    <a:pt x="4947" y="1733"/>
                    <a:pt x="4947" y="2899"/>
                  </a:cubicBezTo>
                  <a:cubicBezTo>
                    <a:pt x="4947" y="4033"/>
                    <a:pt x="4033" y="4978"/>
                    <a:pt x="2868" y="4978"/>
                  </a:cubicBezTo>
                  <a:cubicBezTo>
                    <a:pt x="1733" y="4978"/>
                    <a:pt x="788" y="4033"/>
                    <a:pt x="788" y="2899"/>
                  </a:cubicBezTo>
                  <a:cubicBezTo>
                    <a:pt x="788" y="1733"/>
                    <a:pt x="1733" y="788"/>
                    <a:pt x="2868" y="788"/>
                  </a:cubicBezTo>
                  <a:close/>
                  <a:moveTo>
                    <a:pt x="2868" y="1"/>
                  </a:moveTo>
                  <a:cubicBezTo>
                    <a:pt x="1261" y="1"/>
                    <a:pt x="1" y="1324"/>
                    <a:pt x="1" y="2899"/>
                  </a:cubicBezTo>
                  <a:cubicBezTo>
                    <a:pt x="1" y="4506"/>
                    <a:pt x="1292" y="5798"/>
                    <a:pt x="2868" y="5798"/>
                  </a:cubicBezTo>
                  <a:cubicBezTo>
                    <a:pt x="4474" y="5798"/>
                    <a:pt x="5797" y="4506"/>
                    <a:pt x="5797" y="2899"/>
                  </a:cubicBezTo>
                  <a:cubicBezTo>
                    <a:pt x="5797" y="1324"/>
                    <a:pt x="4474" y="1"/>
                    <a:pt x="2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78;p32">
              <a:extLst>
                <a:ext uri="{FF2B5EF4-FFF2-40B4-BE49-F238E27FC236}">
                  <a16:creationId xmlns:a16="http://schemas.microsoft.com/office/drawing/2014/main" id="{65319707-7EB1-9D6A-8D99-18B9EE7DF670}"/>
                </a:ext>
              </a:extLst>
            </p:cNvPr>
            <p:cNvSpPr/>
            <p:nvPr/>
          </p:nvSpPr>
          <p:spPr>
            <a:xfrm>
              <a:off x="-12016525" y="3792775"/>
              <a:ext cx="63025" cy="63050"/>
            </a:xfrm>
            <a:custGeom>
              <a:avLst/>
              <a:gdLst/>
              <a:ahLst/>
              <a:cxnLst/>
              <a:rect l="l" t="t" r="r" b="b"/>
              <a:pathLst>
                <a:path w="2521" h="2522" extrusionOk="0">
                  <a:moveTo>
                    <a:pt x="1261" y="1"/>
                  </a:moveTo>
                  <a:cubicBezTo>
                    <a:pt x="567" y="1"/>
                    <a:pt x="0" y="537"/>
                    <a:pt x="0" y="1261"/>
                  </a:cubicBezTo>
                  <a:cubicBezTo>
                    <a:pt x="0" y="1954"/>
                    <a:pt x="567" y="2521"/>
                    <a:pt x="1261" y="2521"/>
                  </a:cubicBezTo>
                  <a:cubicBezTo>
                    <a:pt x="1954" y="2521"/>
                    <a:pt x="2521" y="1954"/>
                    <a:pt x="2521" y="1261"/>
                  </a:cubicBezTo>
                  <a:cubicBezTo>
                    <a:pt x="2521" y="537"/>
                    <a:pt x="1954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679;p32">
            <a:extLst>
              <a:ext uri="{FF2B5EF4-FFF2-40B4-BE49-F238E27FC236}">
                <a16:creationId xmlns:a16="http://schemas.microsoft.com/office/drawing/2014/main" id="{D5241653-9168-1BEF-8AF5-4CE74C5B173F}"/>
              </a:ext>
            </a:extLst>
          </p:cNvPr>
          <p:cNvGrpSpPr/>
          <p:nvPr/>
        </p:nvGrpSpPr>
        <p:grpSpPr>
          <a:xfrm>
            <a:off x="6275115" y="4226802"/>
            <a:ext cx="356221" cy="355451"/>
            <a:chOff x="-13512225" y="4080275"/>
            <a:chExt cx="353675" cy="352875"/>
          </a:xfrm>
        </p:grpSpPr>
        <p:sp>
          <p:nvSpPr>
            <p:cNvPr id="13" name="Google Shape;2680;p32">
              <a:extLst>
                <a:ext uri="{FF2B5EF4-FFF2-40B4-BE49-F238E27FC236}">
                  <a16:creationId xmlns:a16="http://schemas.microsoft.com/office/drawing/2014/main" id="{27836399-9C4A-AAC4-0839-D1C932DAC0B6}"/>
                </a:ext>
              </a:extLst>
            </p:cNvPr>
            <p:cNvSpPr/>
            <p:nvPr/>
          </p:nvSpPr>
          <p:spPr>
            <a:xfrm>
              <a:off x="-13512225" y="4203925"/>
              <a:ext cx="353675" cy="229225"/>
            </a:xfrm>
            <a:custGeom>
              <a:avLst/>
              <a:gdLst/>
              <a:ahLst/>
              <a:cxnLst/>
              <a:rect l="l" t="t" r="r" b="b"/>
              <a:pathLst>
                <a:path w="14147" h="9169" extrusionOk="0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81;p32">
              <a:extLst>
                <a:ext uri="{FF2B5EF4-FFF2-40B4-BE49-F238E27FC236}">
                  <a16:creationId xmlns:a16="http://schemas.microsoft.com/office/drawing/2014/main" id="{0E0156E6-5790-9E27-11D4-F1D914FB9589}"/>
                </a:ext>
              </a:extLst>
            </p:cNvPr>
            <p:cNvSpPr/>
            <p:nvPr/>
          </p:nvSpPr>
          <p:spPr>
            <a:xfrm>
              <a:off x="-13366525" y="4275600"/>
              <a:ext cx="73275" cy="88225"/>
            </a:xfrm>
            <a:custGeom>
              <a:avLst/>
              <a:gdLst/>
              <a:ahLst/>
              <a:cxnLst/>
              <a:rect l="l" t="t" r="r" b="b"/>
              <a:pathLst>
                <a:path w="2931" h="3529" extrusionOk="0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82;p32">
              <a:extLst>
                <a:ext uri="{FF2B5EF4-FFF2-40B4-BE49-F238E27FC236}">
                  <a16:creationId xmlns:a16="http://schemas.microsoft.com/office/drawing/2014/main" id="{E369E47A-B10A-38B8-2C91-A42560FDCC9C}"/>
                </a:ext>
              </a:extLst>
            </p:cNvPr>
            <p:cNvSpPr/>
            <p:nvPr/>
          </p:nvSpPr>
          <p:spPr>
            <a:xfrm>
              <a:off x="-13398800" y="4143275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83;p32">
              <a:extLst>
                <a:ext uri="{FF2B5EF4-FFF2-40B4-BE49-F238E27FC236}">
                  <a16:creationId xmlns:a16="http://schemas.microsoft.com/office/drawing/2014/main" id="{A7899FB5-8098-6176-81F0-F3E261FB82D3}"/>
                </a:ext>
              </a:extLst>
            </p:cNvPr>
            <p:cNvSpPr/>
            <p:nvPr/>
          </p:nvSpPr>
          <p:spPr>
            <a:xfrm>
              <a:off x="-13336575" y="4143275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84;p32">
              <a:extLst>
                <a:ext uri="{FF2B5EF4-FFF2-40B4-BE49-F238E27FC236}">
                  <a16:creationId xmlns:a16="http://schemas.microsoft.com/office/drawing/2014/main" id="{E0BCA2F0-47B0-826B-63DD-84A5AEF4BC23}"/>
                </a:ext>
              </a:extLst>
            </p:cNvPr>
            <p:cNvSpPr/>
            <p:nvPr/>
          </p:nvSpPr>
          <p:spPr>
            <a:xfrm>
              <a:off x="-13398800" y="4081050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85;p32">
              <a:extLst>
                <a:ext uri="{FF2B5EF4-FFF2-40B4-BE49-F238E27FC236}">
                  <a16:creationId xmlns:a16="http://schemas.microsoft.com/office/drawing/2014/main" id="{CBAD6FDF-5F25-8AEF-2F2B-C8EB959C5576}"/>
                </a:ext>
              </a:extLst>
            </p:cNvPr>
            <p:cNvSpPr/>
            <p:nvPr/>
          </p:nvSpPr>
          <p:spPr>
            <a:xfrm>
              <a:off x="-13274375" y="4143275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86;p32">
              <a:extLst>
                <a:ext uri="{FF2B5EF4-FFF2-40B4-BE49-F238E27FC236}">
                  <a16:creationId xmlns:a16="http://schemas.microsoft.com/office/drawing/2014/main" id="{32E9D298-F136-A84D-0056-8FFB2B2F334B}"/>
                </a:ext>
              </a:extLst>
            </p:cNvPr>
            <p:cNvSpPr/>
            <p:nvPr/>
          </p:nvSpPr>
          <p:spPr>
            <a:xfrm>
              <a:off x="-13212925" y="4081050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687;p32">
              <a:extLst>
                <a:ext uri="{FF2B5EF4-FFF2-40B4-BE49-F238E27FC236}">
                  <a16:creationId xmlns:a16="http://schemas.microsoft.com/office/drawing/2014/main" id="{6B30D34D-6CC7-CC22-5FAD-88F382B0B99C}"/>
                </a:ext>
              </a:extLst>
            </p:cNvPr>
            <p:cNvSpPr/>
            <p:nvPr/>
          </p:nvSpPr>
          <p:spPr>
            <a:xfrm>
              <a:off x="-13212925" y="4143275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88;p32">
              <a:extLst>
                <a:ext uri="{FF2B5EF4-FFF2-40B4-BE49-F238E27FC236}">
                  <a16:creationId xmlns:a16="http://schemas.microsoft.com/office/drawing/2014/main" id="{ACEFA799-6C2F-11BF-977B-627F6F4E2430}"/>
                </a:ext>
              </a:extLst>
            </p:cNvPr>
            <p:cNvSpPr/>
            <p:nvPr/>
          </p:nvSpPr>
          <p:spPr>
            <a:xfrm>
              <a:off x="-13274375" y="4081050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89;p32">
              <a:extLst>
                <a:ext uri="{FF2B5EF4-FFF2-40B4-BE49-F238E27FC236}">
                  <a16:creationId xmlns:a16="http://schemas.microsoft.com/office/drawing/2014/main" id="{46FC43B8-4855-6C48-4C9B-7F46964B60B7}"/>
                </a:ext>
              </a:extLst>
            </p:cNvPr>
            <p:cNvSpPr/>
            <p:nvPr/>
          </p:nvSpPr>
          <p:spPr>
            <a:xfrm>
              <a:off x="-13336575" y="4081050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90;p32">
              <a:extLst>
                <a:ext uri="{FF2B5EF4-FFF2-40B4-BE49-F238E27FC236}">
                  <a16:creationId xmlns:a16="http://schemas.microsoft.com/office/drawing/2014/main" id="{2E08FEDD-E04B-CA1F-B900-007409F3F453}"/>
                </a:ext>
              </a:extLst>
            </p:cNvPr>
            <p:cNvSpPr/>
            <p:nvPr/>
          </p:nvSpPr>
          <p:spPr>
            <a:xfrm>
              <a:off x="-13512225" y="408027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3248;p37">
            <a:extLst>
              <a:ext uri="{FF2B5EF4-FFF2-40B4-BE49-F238E27FC236}">
                <a16:creationId xmlns:a16="http://schemas.microsoft.com/office/drawing/2014/main" id="{A7013074-4B47-D10C-5745-0019986B4D8C}"/>
              </a:ext>
            </a:extLst>
          </p:cNvPr>
          <p:cNvGrpSpPr/>
          <p:nvPr/>
        </p:nvGrpSpPr>
        <p:grpSpPr>
          <a:xfrm>
            <a:off x="314485" y="403618"/>
            <a:ext cx="2380237" cy="3752832"/>
            <a:chOff x="3352800" y="981075"/>
            <a:chExt cx="2380237" cy="3752832"/>
          </a:xfrm>
        </p:grpSpPr>
        <p:grpSp>
          <p:nvGrpSpPr>
            <p:cNvPr id="789" name="Google Shape;3249;p37">
              <a:extLst>
                <a:ext uri="{FF2B5EF4-FFF2-40B4-BE49-F238E27FC236}">
                  <a16:creationId xmlns:a16="http://schemas.microsoft.com/office/drawing/2014/main" id="{3ABCA3AA-A799-B599-F737-D716D633147E}"/>
                </a:ext>
              </a:extLst>
            </p:cNvPr>
            <p:cNvGrpSpPr/>
            <p:nvPr/>
          </p:nvGrpSpPr>
          <p:grpSpPr>
            <a:xfrm>
              <a:off x="3410975" y="981075"/>
              <a:ext cx="2322062" cy="3752832"/>
              <a:chOff x="4768075" y="981075"/>
              <a:chExt cx="2322062" cy="3752832"/>
            </a:xfrm>
          </p:grpSpPr>
          <p:sp>
            <p:nvSpPr>
              <p:cNvPr id="796" name="Google Shape;3250;p37">
                <a:extLst>
                  <a:ext uri="{FF2B5EF4-FFF2-40B4-BE49-F238E27FC236}">
                    <a16:creationId xmlns:a16="http://schemas.microsoft.com/office/drawing/2014/main" id="{E8EA7D67-4CE7-CB70-C4BA-F77152732EC3}"/>
                  </a:ext>
                </a:extLst>
              </p:cNvPr>
              <p:cNvSpPr/>
              <p:nvPr/>
            </p:nvSpPr>
            <p:spPr>
              <a:xfrm>
                <a:off x="5146718" y="1214292"/>
                <a:ext cx="1687850" cy="3154882"/>
              </a:xfrm>
              <a:custGeom>
                <a:avLst/>
                <a:gdLst/>
                <a:ahLst/>
                <a:cxnLst/>
                <a:rect l="l" t="t" r="r" b="b"/>
                <a:pathLst>
                  <a:path w="84477" h="157902" extrusionOk="0">
                    <a:moveTo>
                      <a:pt x="21835" y="1"/>
                    </a:moveTo>
                    <a:lnTo>
                      <a:pt x="21299" y="11"/>
                    </a:lnTo>
                    <a:lnTo>
                      <a:pt x="20753" y="20"/>
                    </a:lnTo>
                    <a:lnTo>
                      <a:pt x="19843" y="68"/>
                    </a:lnTo>
                    <a:lnTo>
                      <a:pt x="18972" y="125"/>
                    </a:lnTo>
                    <a:lnTo>
                      <a:pt x="18139" y="202"/>
                    </a:lnTo>
                    <a:lnTo>
                      <a:pt x="17344" y="288"/>
                    </a:lnTo>
                    <a:lnTo>
                      <a:pt x="16597" y="394"/>
                    </a:lnTo>
                    <a:lnTo>
                      <a:pt x="15898" y="499"/>
                    </a:lnTo>
                    <a:lnTo>
                      <a:pt x="15246" y="604"/>
                    </a:lnTo>
                    <a:lnTo>
                      <a:pt x="14653" y="719"/>
                    </a:lnTo>
                    <a:lnTo>
                      <a:pt x="14116" y="825"/>
                    </a:lnTo>
                    <a:lnTo>
                      <a:pt x="13638" y="930"/>
                    </a:lnTo>
                    <a:lnTo>
                      <a:pt x="13216" y="1035"/>
                    </a:lnTo>
                    <a:lnTo>
                      <a:pt x="12862" y="1121"/>
                    </a:lnTo>
                    <a:lnTo>
                      <a:pt x="12354" y="1256"/>
                    </a:lnTo>
                    <a:lnTo>
                      <a:pt x="12153" y="1323"/>
                    </a:lnTo>
                    <a:lnTo>
                      <a:pt x="12718" y="3142"/>
                    </a:lnTo>
                    <a:lnTo>
                      <a:pt x="12881" y="3094"/>
                    </a:lnTo>
                    <a:lnTo>
                      <a:pt x="13341" y="2979"/>
                    </a:lnTo>
                    <a:lnTo>
                      <a:pt x="14059" y="2797"/>
                    </a:lnTo>
                    <a:lnTo>
                      <a:pt x="14509" y="2702"/>
                    </a:lnTo>
                    <a:lnTo>
                      <a:pt x="15026" y="2596"/>
                    </a:lnTo>
                    <a:lnTo>
                      <a:pt x="15591" y="2491"/>
                    </a:lnTo>
                    <a:lnTo>
                      <a:pt x="16204" y="2386"/>
                    </a:lnTo>
                    <a:lnTo>
                      <a:pt x="16874" y="2290"/>
                    </a:lnTo>
                    <a:lnTo>
                      <a:pt x="17583" y="2194"/>
                    </a:lnTo>
                    <a:lnTo>
                      <a:pt x="18330" y="2108"/>
                    </a:lnTo>
                    <a:lnTo>
                      <a:pt x="19125" y="2031"/>
                    </a:lnTo>
                    <a:lnTo>
                      <a:pt x="19958" y="1974"/>
                    </a:lnTo>
                    <a:lnTo>
                      <a:pt x="20820" y="1935"/>
                    </a:lnTo>
                    <a:lnTo>
                      <a:pt x="21328" y="1916"/>
                    </a:lnTo>
                    <a:lnTo>
                      <a:pt x="22352" y="1916"/>
                    </a:lnTo>
                    <a:lnTo>
                      <a:pt x="22860" y="1926"/>
                    </a:lnTo>
                    <a:lnTo>
                      <a:pt x="23358" y="1935"/>
                    </a:lnTo>
                    <a:lnTo>
                      <a:pt x="23856" y="1964"/>
                    </a:lnTo>
                    <a:lnTo>
                      <a:pt x="24354" y="1993"/>
                    </a:lnTo>
                    <a:lnTo>
                      <a:pt x="24842" y="2031"/>
                    </a:lnTo>
                    <a:lnTo>
                      <a:pt x="25340" y="2070"/>
                    </a:lnTo>
                    <a:lnTo>
                      <a:pt x="25819" y="2127"/>
                    </a:lnTo>
                    <a:lnTo>
                      <a:pt x="26308" y="2184"/>
                    </a:lnTo>
                    <a:lnTo>
                      <a:pt x="26786" y="2251"/>
                    </a:lnTo>
                    <a:lnTo>
                      <a:pt x="27256" y="2328"/>
                    </a:lnTo>
                    <a:lnTo>
                      <a:pt x="27725" y="2405"/>
                    </a:lnTo>
                    <a:lnTo>
                      <a:pt x="28194" y="2500"/>
                    </a:lnTo>
                    <a:lnTo>
                      <a:pt x="28654" y="2596"/>
                    </a:lnTo>
                    <a:lnTo>
                      <a:pt x="29228" y="2721"/>
                    </a:lnTo>
                    <a:lnTo>
                      <a:pt x="29793" y="2864"/>
                    </a:lnTo>
                    <a:lnTo>
                      <a:pt x="30349" y="3018"/>
                    </a:lnTo>
                    <a:lnTo>
                      <a:pt x="30895" y="3180"/>
                    </a:lnTo>
                    <a:lnTo>
                      <a:pt x="31441" y="3353"/>
                    </a:lnTo>
                    <a:lnTo>
                      <a:pt x="31967" y="3544"/>
                    </a:lnTo>
                    <a:lnTo>
                      <a:pt x="32504" y="3745"/>
                    </a:lnTo>
                    <a:lnTo>
                      <a:pt x="33021" y="3947"/>
                    </a:lnTo>
                    <a:lnTo>
                      <a:pt x="33538" y="4167"/>
                    </a:lnTo>
                    <a:lnTo>
                      <a:pt x="34046" y="4397"/>
                    </a:lnTo>
                    <a:lnTo>
                      <a:pt x="34544" y="4646"/>
                    </a:lnTo>
                    <a:lnTo>
                      <a:pt x="35032" y="4895"/>
                    </a:lnTo>
                    <a:lnTo>
                      <a:pt x="35511" y="5153"/>
                    </a:lnTo>
                    <a:lnTo>
                      <a:pt x="35990" y="5431"/>
                    </a:lnTo>
                    <a:lnTo>
                      <a:pt x="36459" y="5718"/>
                    </a:lnTo>
                    <a:lnTo>
                      <a:pt x="36919" y="6015"/>
                    </a:lnTo>
                    <a:lnTo>
                      <a:pt x="37244" y="6235"/>
                    </a:lnTo>
                    <a:lnTo>
                      <a:pt x="37570" y="6465"/>
                    </a:lnTo>
                    <a:lnTo>
                      <a:pt x="37895" y="6695"/>
                    </a:lnTo>
                    <a:lnTo>
                      <a:pt x="38211" y="6934"/>
                    </a:lnTo>
                    <a:lnTo>
                      <a:pt x="38527" y="7183"/>
                    </a:lnTo>
                    <a:lnTo>
                      <a:pt x="38834" y="7432"/>
                    </a:lnTo>
                    <a:lnTo>
                      <a:pt x="39140" y="7691"/>
                    </a:lnTo>
                    <a:lnTo>
                      <a:pt x="39447" y="7950"/>
                    </a:lnTo>
                    <a:lnTo>
                      <a:pt x="39744" y="8218"/>
                    </a:lnTo>
                    <a:lnTo>
                      <a:pt x="40031" y="8495"/>
                    </a:lnTo>
                    <a:lnTo>
                      <a:pt x="40328" y="8773"/>
                    </a:lnTo>
                    <a:lnTo>
                      <a:pt x="40606" y="9061"/>
                    </a:lnTo>
                    <a:lnTo>
                      <a:pt x="40883" y="9348"/>
                    </a:lnTo>
                    <a:lnTo>
                      <a:pt x="41161" y="9645"/>
                    </a:lnTo>
                    <a:lnTo>
                      <a:pt x="41439" y="9951"/>
                    </a:lnTo>
                    <a:lnTo>
                      <a:pt x="41707" y="10258"/>
                    </a:lnTo>
                    <a:lnTo>
                      <a:pt x="41965" y="10564"/>
                    </a:lnTo>
                    <a:lnTo>
                      <a:pt x="42224" y="10890"/>
                    </a:lnTo>
                    <a:lnTo>
                      <a:pt x="42483" y="11206"/>
                    </a:lnTo>
                    <a:lnTo>
                      <a:pt x="42732" y="11541"/>
                    </a:lnTo>
                    <a:lnTo>
                      <a:pt x="42981" y="11876"/>
                    </a:lnTo>
                    <a:lnTo>
                      <a:pt x="43220" y="12221"/>
                    </a:lnTo>
                    <a:lnTo>
                      <a:pt x="43459" y="12566"/>
                    </a:lnTo>
                    <a:lnTo>
                      <a:pt x="43689" y="12920"/>
                    </a:lnTo>
                    <a:lnTo>
                      <a:pt x="43919" y="13274"/>
                    </a:lnTo>
                    <a:lnTo>
                      <a:pt x="44139" y="13638"/>
                    </a:lnTo>
                    <a:lnTo>
                      <a:pt x="44360" y="14002"/>
                    </a:lnTo>
                    <a:lnTo>
                      <a:pt x="44580" y="14376"/>
                    </a:lnTo>
                    <a:lnTo>
                      <a:pt x="44791" y="14759"/>
                    </a:lnTo>
                    <a:lnTo>
                      <a:pt x="45001" y="15142"/>
                    </a:lnTo>
                    <a:lnTo>
                      <a:pt x="45202" y="15534"/>
                    </a:lnTo>
                    <a:lnTo>
                      <a:pt x="45404" y="15937"/>
                    </a:lnTo>
                    <a:lnTo>
                      <a:pt x="45595" y="16339"/>
                    </a:lnTo>
                    <a:lnTo>
                      <a:pt x="45787" y="16741"/>
                    </a:lnTo>
                    <a:lnTo>
                      <a:pt x="45969" y="17153"/>
                    </a:lnTo>
                    <a:lnTo>
                      <a:pt x="46151" y="17574"/>
                    </a:lnTo>
                    <a:lnTo>
                      <a:pt x="46332" y="17996"/>
                    </a:lnTo>
                    <a:lnTo>
                      <a:pt x="46505" y="18427"/>
                    </a:lnTo>
                    <a:lnTo>
                      <a:pt x="46677" y="18867"/>
                    </a:lnTo>
                    <a:lnTo>
                      <a:pt x="46840" y="19308"/>
                    </a:lnTo>
                    <a:lnTo>
                      <a:pt x="47003" y="19748"/>
                    </a:lnTo>
                    <a:lnTo>
                      <a:pt x="47156" y="20198"/>
                    </a:lnTo>
                    <a:lnTo>
                      <a:pt x="47309" y="20658"/>
                    </a:lnTo>
                    <a:lnTo>
                      <a:pt x="47453" y="21118"/>
                    </a:lnTo>
                    <a:lnTo>
                      <a:pt x="47740" y="22066"/>
                    </a:lnTo>
                    <a:lnTo>
                      <a:pt x="47999" y="23023"/>
                    </a:lnTo>
                    <a:lnTo>
                      <a:pt x="48248" y="24010"/>
                    </a:lnTo>
                    <a:lnTo>
                      <a:pt x="48478" y="25015"/>
                    </a:lnTo>
                    <a:lnTo>
                      <a:pt x="48688" y="26040"/>
                    </a:lnTo>
                    <a:lnTo>
                      <a:pt x="48889" y="27093"/>
                    </a:lnTo>
                    <a:lnTo>
                      <a:pt x="49062" y="28166"/>
                    </a:lnTo>
                    <a:lnTo>
                      <a:pt x="49225" y="29258"/>
                    </a:lnTo>
                    <a:lnTo>
                      <a:pt x="49368" y="30369"/>
                    </a:lnTo>
                    <a:lnTo>
                      <a:pt x="49493" y="31508"/>
                    </a:lnTo>
                    <a:lnTo>
                      <a:pt x="49560" y="32274"/>
                    </a:lnTo>
                    <a:lnTo>
                      <a:pt x="49608" y="33050"/>
                    </a:lnTo>
                    <a:lnTo>
                      <a:pt x="49646" y="33816"/>
                    </a:lnTo>
                    <a:lnTo>
                      <a:pt x="49656" y="34592"/>
                    </a:lnTo>
                    <a:lnTo>
                      <a:pt x="49646" y="35358"/>
                    </a:lnTo>
                    <a:lnTo>
                      <a:pt x="49617" y="36124"/>
                    </a:lnTo>
                    <a:lnTo>
                      <a:pt x="49569" y="36900"/>
                    </a:lnTo>
                    <a:lnTo>
                      <a:pt x="49502" y="37666"/>
                    </a:lnTo>
                    <a:lnTo>
                      <a:pt x="49416" y="38442"/>
                    </a:lnTo>
                    <a:lnTo>
                      <a:pt x="49311" y="39208"/>
                    </a:lnTo>
                    <a:lnTo>
                      <a:pt x="49196" y="39984"/>
                    </a:lnTo>
                    <a:lnTo>
                      <a:pt x="49052" y="40759"/>
                    </a:lnTo>
                    <a:lnTo>
                      <a:pt x="48880" y="41545"/>
                    </a:lnTo>
                    <a:lnTo>
                      <a:pt x="48698" y="42330"/>
                    </a:lnTo>
                    <a:lnTo>
                      <a:pt x="48497" y="43115"/>
                    </a:lnTo>
                    <a:lnTo>
                      <a:pt x="48277" y="43900"/>
                    </a:lnTo>
                    <a:lnTo>
                      <a:pt x="48066" y="44609"/>
                    </a:lnTo>
                    <a:lnTo>
                      <a:pt x="47826" y="45318"/>
                    </a:lnTo>
                    <a:lnTo>
                      <a:pt x="47587" y="46036"/>
                    </a:lnTo>
                    <a:lnTo>
                      <a:pt x="47319" y="46745"/>
                    </a:lnTo>
                    <a:lnTo>
                      <a:pt x="47041" y="47463"/>
                    </a:lnTo>
                    <a:lnTo>
                      <a:pt x="46744" y="48181"/>
                    </a:lnTo>
                    <a:lnTo>
                      <a:pt x="46438" y="48909"/>
                    </a:lnTo>
                    <a:lnTo>
                      <a:pt x="46112" y="49637"/>
                    </a:lnTo>
                    <a:lnTo>
                      <a:pt x="45767" y="50365"/>
                    </a:lnTo>
                    <a:lnTo>
                      <a:pt x="45404" y="51102"/>
                    </a:lnTo>
                    <a:lnTo>
                      <a:pt x="45030" y="51840"/>
                    </a:lnTo>
                    <a:lnTo>
                      <a:pt x="44637" y="52587"/>
                    </a:lnTo>
                    <a:lnTo>
                      <a:pt x="44226" y="53334"/>
                    </a:lnTo>
                    <a:lnTo>
                      <a:pt x="43795" y="54080"/>
                    </a:lnTo>
                    <a:lnTo>
                      <a:pt x="43354" y="54847"/>
                    </a:lnTo>
                    <a:lnTo>
                      <a:pt x="42885" y="55613"/>
                    </a:lnTo>
                    <a:lnTo>
                      <a:pt x="42444" y="56331"/>
                    </a:lnTo>
                    <a:lnTo>
                      <a:pt x="41985" y="57049"/>
                    </a:lnTo>
                    <a:lnTo>
                      <a:pt x="41515" y="57768"/>
                    </a:lnTo>
                    <a:lnTo>
                      <a:pt x="41027" y="58476"/>
                    </a:lnTo>
                    <a:lnTo>
                      <a:pt x="40539" y="59194"/>
                    </a:lnTo>
                    <a:lnTo>
                      <a:pt x="40041" y="59903"/>
                    </a:lnTo>
                    <a:lnTo>
                      <a:pt x="39533" y="60612"/>
                    </a:lnTo>
                    <a:lnTo>
                      <a:pt x="39006" y="61330"/>
                    </a:lnTo>
                    <a:lnTo>
                      <a:pt x="38480" y="62039"/>
                    </a:lnTo>
                    <a:lnTo>
                      <a:pt x="37943" y="62738"/>
                    </a:lnTo>
                    <a:lnTo>
                      <a:pt x="37407" y="63446"/>
                    </a:lnTo>
                    <a:lnTo>
                      <a:pt x="36852" y="64155"/>
                    </a:lnTo>
                    <a:lnTo>
                      <a:pt x="36296" y="64854"/>
                    </a:lnTo>
                    <a:lnTo>
                      <a:pt x="35731" y="65563"/>
                    </a:lnTo>
                    <a:lnTo>
                      <a:pt x="34591" y="66961"/>
                    </a:lnTo>
                    <a:lnTo>
                      <a:pt x="33423" y="68359"/>
                    </a:lnTo>
                    <a:lnTo>
                      <a:pt x="32245" y="69748"/>
                    </a:lnTo>
                    <a:lnTo>
                      <a:pt x="31048" y="71127"/>
                    </a:lnTo>
                    <a:lnTo>
                      <a:pt x="29832" y="72506"/>
                    </a:lnTo>
                    <a:lnTo>
                      <a:pt x="28616" y="73885"/>
                    </a:lnTo>
                    <a:lnTo>
                      <a:pt x="27399" y="75255"/>
                    </a:lnTo>
                    <a:lnTo>
                      <a:pt x="24957" y="77965"/>
                    </a:lnTo>
                    <a:lnTo>
                      <a:pt x="22218" y="81010"/>
                    </a:lnTo>
                    <a:lnTo>
                      <a:pt x="20849" y="82552"/>
                    </a:lnTo>
                    <a:lnTo>
                      <a:pt x="19489" y="84094"/>
                    </a:lnTo>
                    <a:lnTo>
                      <a:pt x="18139" y="85655"/>
                    </a:lnTo>
                    <a:lnTo>
                      <a:pt x="16798" y="87206"/>
                    </a:lnTo>
                    <a:lnTo>
                      <a:pt x="15495" y="88767"/>
                    </a:lnTo>
                    <a:lnTo>
                      <a:pt x="14844" y="89543"/>
                    </a:lnTo>
                    <a:lnTo>
                      <a:pt x="14212" y="90328"/>
                    </a:lnTo>
                    <a:lnTo>
                      <a:pt x="13513" y="91200"/>
                    </a:lnTo>
                    <a:lnTo>
                      <a:pt x="12833" y="92062"/>
                    </a:lnTo>
                    <a:lnTo>
                      <a:pt x="12172" y="92914"/>
                    </a:lnTo>
                    <a:lnTo>
                      <a:pt x="11531" y="93757"/>
                    </a:lnTo>
                    <a:lnTo>
                      <a:pt x="10918" y="94590"/>
                    </a:lnTo>
                    <a:lnTo>
                      <a:pt x="10314" y="95404"/>
                    </a:lnTo>
                    <a:lnTo>
                      <a:pt x="9740" y="96218"/>
                    </a:lnTo>
                    <a:lnTo>
                      <a:pt x="9175" y="97013"/>
                    </a:lnTo>
                    <a:lnTo>
                      <a:pt x="8639" y="97808"/>
                    </a:lnTo>
                    <a:lnTo>
                      <a:pt x="8112" y="98593"/>
                    </a:lnTo>
                    <a:lnTo>
                      <a:pt x="7614" y="99369"/>
                    </a:lnTo>
                    <a:lnTo>
                      <a:pt x="7125" y="100135"/>
                    </a:lnTo>
                    <a:lnTo>
                      <a:pt x="6666" y="100891"/>
                    </a:lnTo>
                    <a:lnTo>
                      <a:pt x="6216" y="101648"/>
                    </a:lnTo>
                    <a:lnTo>
                      <a:pt x="5785" y="102395"/>
                    </a:lnTo>
                    <a:lnTo>
                      <a:pt x="5373" y="103132"/>
                    </a:lnTo>
                    <a:lnTo>
                      <a:pt x="4894" y="104013"/>
                    </a:lnTo>
                    <a:lnTo>
                      <a:pt x="4434" y="104894"/>
                    </a:lnTo>
                    <a:lnTo>
                      <a:pt x="4003" y="105775"/>
                    </a:lnTo>
                    <a:lnTo>
                      <a:pt x="3601" y="106647"/>
                    </a:lnTo>
                    <a:lnTo>
                      <a:pt x="3209" y="107509"/>
                    </a:lnTo>
                    <a:lnTo>
                      <a:pt x="2845" y="108371"/>
                    </a:lnTo>
                    <a:lnTo>
                      <a:pt x="2509" y="109223"/>
                    </a:lnTo>
                    <a:lnTo>
                      <a:pt x="2193" y="110075"/>
                    </a:lnTo>
                    <a:lnTo>
                      <a:pt x="1897" y="110928"/>
                    </a:lnTo>
                    <a:lnTo>
                      <a:pt x="1619" y="111770"/>
                    </a:lnTo>
                    <a:lnTo>
                      <a:pt x="1370" y="112613"/>
                    </a:lnTo>
                    <a:lnTo>
                      <a:pt x="1130" y="113456"/>
                    </a:lnTo>
                    <a:lnTo>
                      <a:pt x="929" y="114299"/>
                    </a:lnTo>
                    <a:lnTo>
                      <a:pt x="738" y="115132"/>
                    </a:lnTo>
                    <a:lnTo>
                      <a:pt x="565" y="115975"/>
                    </a:lnTo>
                    <a:lnTo>
                      <a:pt x="422" y="116808"/>
                    </a:lnTo>
                    <a:lnTo>
                      <a:pt x="355" y="117258"/>
                    </a:lnTo>
                    <a:lnTo>
                      <a:pt x="288" y="117718"/>
                    </a:lnTo>
                    <a:lnTo>
                      <a:pt x="230" y="118177"/>
                    </a:lnTo>
                    <a:lnTo>
                      <a:pt x="182" y="118627"/>
                    </a:lnTo>
                    <a:lnTo>
                      <a:pt x="134" y="119087"/>
                    </a:lnTo>
                    <a:lnTo>
                      <a:pt x="96" y="119537"/>
                    </a:lnTo>
                    <a:lnTo>
                      <a:pt x="67" y="119997"/>
                    </a:lnTo>
                    <a:lnTo>
                      <a:pt x="39" y="120456"/>
                    </a:lnTo>
                    <a:lnTo>
                      <a:pt x="19" y="120907"/>
                    </a:lnTo>
                    <a:lnTo>
                      <a:pt x="10" y="121366"/>
                    </a:lnTo>
                    <a:lnTo>
                      <a:pt x="0" y="121816"/>
                    </a:lnTo>
                    <a:lnTo>
                      <a:pt x="0" y="122276"/>
                    </a:lnTo>
                    <a:lnTo>
                      <a:pt x="10" y="122726"/>
                    </a:lnTo>
                    <a:lnTo>
                      <a:pt x="19" y="123176"/>
                    </a:lnTo>
                    <a:lnTo>
                      <a:pt x="39" y="123636"/>
                    </a:lnTo>
                    <a:lnTo>
                      <a:pt x="67" y="124086"/>
                    </a:lnTo>
                    <a:lnTo>
                      <a:pt x="106" y="124555"/>
                    </a:lnTo>
                    <a:lnTo>
                      <a:pt x="144" y="125025"/>
                    </a:lnTo>
                    <a:lnTo>
                      <a:pt x="192" y="125503"/>
                    </a:lnTo>
                    <a:lnTo>
                      <a:pt x="249" y="125982"/>
                    </a:lnTo>
                    <a:lnTo>
                      <a:pt x="307" y="126451"/>
                    </a:lnTo>
                    <a:lnTo>
                      <a:pt x="383" y="126930"/>
                    </a:lnTo>
                    <a:lnTo>
                      <a:pt x="460" y="127400"/>
                    </a:lnTo>
                    <a:lnTo>
                      <a:pt x="537" y="127878"/>
                    </a:lnTo>
                    <a:lnTo>
                      <a:pt x="632" y="128357"/>
                    </a:lnTo>
                    <a:lnTo>
                      <a:pt x="728" y="128826"/>
                    </a:lnTo>
                    <a:lnTo>
                      <a:pt x="833" y="129305"/>
                    </a:lnTo>
                    <a:lnTo>
                      <a:pt x="948" y="129784"/>
                    </a:lnTo>
                    <a:lnTo>
                      <a:pt x="1063" y="130253"/>
                    </a:lnTo>
                    <a:lnTo>
                      <a:pt x="1188" y="130732"/>
                    </a:lnTo>
                    <a:lnTo>
                      <a:pt x="1322" y="131201"/>
                    </a:lnTo>
                    <a:lnTo>
                      <a:pt x="1466" y="131671"/>
                    </a:lnTo>
                    <a:lnTo>
                      <a:pt x="1676" y="132351"/>
                    </a:lnTo>
                    <a:lnTo>
                      <a:pt x="1897" y="133021"/>
                    </a:lnTo>
                    <a:lnTo>
                      <a:pt x="2136" y="133682"/>
                    </a:lnTo>
                    <a:lnTo>
                      <a:pt x="2385" y="134343"/>
                    </a:lnTo>
                    <a:lnTo>
                      <a:pt x="2643" y="134994"/>
                    </a:lnTo>
                    <a:lnTo>
                      <a:pt x="2912" y="135635"/>
                    </a:lnTo>
                    <a:lnTo>
                      <a:pt x="3189" y="136268"/>
                    </a:lnTo>
                    <a:lnTo>
                      <a:pt x="3477" y="136900"/>
                    </a:lnTo>
                    <a:lnTo>
                      <a:pt x="3774" y="137513"/>
                    </a:lnTo>
                    <a:lnTo>
                      <a:pt x="4090" y="138125"/>
                    </a:lnTo>
                    <a:lnTo>
                      <a:pt x="4415" y="138729"/>
                    </a:lnTo>
                    <a:lnTo>
                      <a:pt x="4741" y="139332"/>
                    </a:lnTo>
                    <a:lnTo>
                      <a:pt x="5086" y="139916"/>
                    </a:lnTo>
                    <a:lnTo>
                      <a:pt x="5440" y="140500"/>
                    </a:lnTo>
                    <a:lnTo>
                      <a:pt x="5804" y="141065"/>
                    </a:lnTo>
                    <a:lnTo>
                      <a:pt x="6177" y="141631"/>
                    </a:lnTo>
                    <a:lnTo>
                      <a:pt x="6551" y="142157"/>
                    </a:lnTo>
                    <a:lnTo>
                      <a:pt x="6924" y="142674"/>
                    </a:lnTo>
                    <a:lnTo>
                      <a:pt x="7317" y="143191"/>
                    </a:lnTo>
                    <a:lnTo>
                      <a:pt x="7710" y="143699"/>
                    </a:lnTo>
                    <a:lnTo>
                      <a:pt x="8112" y="144197"/>
                    </a:lnTo>
                    <a:lnTo>
                      <a:pt x="8533" y="144685"/>
                    </a:lnTo>
                    <a:lnTo>
                      <a:pt x="8955" y="145174"/>
                    </a:lnTo>
                    <a:lnTo>
                      <a:pt x="9386" y="145643"/>
                    </a:lnTo>
                    <a:lnTo>
                      <a:pt x="9836" y="146112"/>
                    </a:lnTo>
                    <a:lnTo>
                      <a:pt x="10286" y="146572"/>
                    </a:lnTo>
                    <a:lnTo>
                      <a:pt x="10745" y="147022"/>
                    </a:lnTo>
                    <a:lnTo>
                      <a:pt x="11215" y="147463"/>
                    </a:lnTo>
                    <a:lnTo>
                      <a:pt x="11693" y="147903"/>
                    </a:lnTo>
                    <a:lnTo>
                      <a:pt x="12182" y="148325"/>
                    </a:lnTo>
                    <a:lnTo>
                      <a:pt x="12680" y="148746"/>
                    </a:lnTo>
                    <a:lnTo>
                      <a:pt x="13178" y="149148"/>
                    </a:lnTo>
                    <a:lnTo>
                      <a:pt x="13676" y="149531"/>
                    </a:lnTo>
                    <a:lnTo>
                      <a:pt x="14174" y="149905"/>
                    </a:lnTo>
                    <a:lnTo>
                      <a:pt x="14672" y="150278"/>
                    </a:lnTo>
                    <a:lnTo>
                      <a:pt x="15189" y="150633"/>
                    </a:lnTo>
                    <a:lnTo>
                      <a:pt x="15716" y="150987"/>
                    </a:lnTo>
                    <a:lnTo>
                      <a:pt x="16242" y="151332"/>
                    </a:lnTo>
                    <a:lnTo>
                      <a:pt x="16779" y="151667"/>
                    </a:lnTo>
                    <a:lnTo>
                      <a:pt x="17315" y="151992"/>
                    </a:lnTo>
                    <a:lnTo>
                      <a:pt x="17870" y="152308"/>
                    </a:lnTo>
                    <a:lnTo>
                      <a:pt x="18426" y="152615"/>
                    </a:lnTo>
                    <a:lnTo>
                      <a:pt x="18991" y="152921"/>
                    </a:lnTo>
                    <a:lnTo>
                      <a:pt x="19566" y="153218"/>
                    </a:lnTo>
                    <a:lnTo>
                      <a:pt x="20140" y="153496"/>
                    </a:lnTo>
                    <a:lnTo>
                      <a:pt x="20724" y="153774"/>
                    </a:lnTo>
                    <a:lnTo>
                      <a:pt x="21318" y="154042"/>
                    </a:lnTo>
                    <a:lnTo>
                      <a:pt x="21912" y="154300"/>
                    </a:lnTo>
                    <a:lnTo>
                      <a:pt x="22496" y="154540"/>
                    </a:lnTo>
                    <a:lnTo>
                      <a:pt x="23080" y="154779"/>
                    </a:lnTo>
                    <a:lnTo>
                      <a:pt x="23674" y="155000"/>
                    </a:lnTo>
                    <a:lnTo>
                      <a:pt x="24268" y="155220"/>
                    </a:lnTo>
                    <a:lnTo>
                      <a:pt x="24871" y="155430"/>
                    </a:lnTo>
                    <a:lnTo>
                      <a:pt x="25484" y="155622"/>
                    </a:lnTo>
                    <a:lnTo>
                      <a:pt x="26097" y="155823"/>
                    </a:lnTo>
                    <a:lnTo>
                      <a:pt x="26719" y="156005"/>
                    </a:lnTo>
                    <a:lnTo>
                      <a:pt x="27342" y="156177"/>
                    </a:lnTo>
                    <a:lnTo>
                      <a:pt x="27974" y="156350"/>
                    </a:lnTo>
                    <a:lnTo>
                      <a:pt x="28606" y="156503"/>
                    </a:lnTo>
                    <a:lnTo>
                      <a:pt x="29238" y="156656"/>
                    </a:lnTo>
                    <a:lnTo>
                      <a:pt x="29880" y="156800"/>
                    </a:lnTo>
                    <a:lnTo>
                      <a:pt x="30531" y="156934"/>
                    </a:lnTo>
                    <a:lnTo>
                      <a:pt x="31182" y="157059"/>
                    </a:lnTo>
                    <a:lnTo>
                      <a:pt x="31833" y="157173"/>
                    </a:lnTo>
                    <a:lnTo>
                      <a:pt x="32370" y="157260"/>
                    </a:lnTo>
                    <a:lnTo>
                      <a:pt x="32906" y="157346"/>
                    </a:lnTo>
                    <a:lnTo>
                      <a:pt x="33433" y="157422"/>
                    </a:lnTo>
                    <a:lnTo>
                      <a:pt x="33979" y="157489"/>
                    </a:lnTo>
                    <a:lnTo>
                      <a:pt x="34515" y="157557"/>
                    </a:lnTo>
                    <a:lnTo>
                      <a:pt x="35061" y="157614"/>
                    </a:lnTo>
                    <a:lnTo>
                      <a:pt x="35597" y="157671"/>
                    </a:lnTo>
                    <a:lnTo>
                      <a:pt x="36143" y="157719"/>
                    </a:lnTo>
                    <a:lnTo>
                      <a:pt x="36689" y="157758"/>
                    </a:lnTo>
                    <a:lnTo>
                      <a:pt x="37235" y="157796"/>
                    </a:lnTo>
                    <a:lnTo>
                      <a:pt x="38336" y="157853"/>
                    </a:lnTo>
                    <a:lnTo>
                      <a:pt x="39447" y="157882"/>
                    </a:lnTo>
                    <a:lnTo>
                      <a:pt x="40558" y="157901"/>
                    </a:lnTo>
                    <a:lnTo>
                      <a:pt x="41276" y="157892"/>
                    </a:lnTo>
                    <a:lnTo>
                      <a:pt x="41985" y="157882"/>
                    </a:lnTo>
                    <a:lnTo>
                      <a:pt x="42712" y="157853"/>
                    </a:lnTo>
                    <a:lnTo>
                      <a:pt x="43431" y="157825"/>
                    </a:lnTo>
                    <a:lnTo>
                      <a:pt x="44149" y="157777"/>
                    </a:lnTo>
                    <a:lnTo>
                      <a:pt x="44877" y="157729"/>
                    </a:lnTo>
                    <a:lnTo>
                      <a:pt x="45605" y="157671"/>
                    </a:lnTo>
                    <a:lnTo>
                      <a:pt x="46332" y="157595"/>
                    </a:lnTo>
                    <a:lnTo>
                      <a:pt x="47252" y="157499"/>
                    </a:lnTo>
                    <a:lnTo>
                      <a:pt x="48171" y="157375"/>
                    </a:lnTo>
                    <a:lnTo>
                      <a:pt x="49091" y="157250"/>
                    </a:lnTo>
                    <a:lnTo>
                      <a:pt x="50010" y="157097"/>
                    </a:lnTo>
                    <a:lnTo>
                      <a:pt x="50929" y="156944"/>
                    </a:lnTo>
                    <a:lnTo>
                      <a:pt x="51839" y="156762"/>
                    </a:lnTo>
                    <a:lnTo>
                      <a:pt x="52749" y="156580"/>
                    </a:lnTo>
                    <a:lnTo>
                      <a:pt x="53659" y="156369"/>
                    </a:lnTo>
                    <a:lnTo>
                      <a:pt x="54559" y="156149"/>
                    </a:lnTo>
                    <a:lnTo>
                      <a:pt x="55459" y="155919"/>
                    </a:lnTo>
                    <a:lnTo>
                      <a:pt x="56359" y="155670"/>
                    </a:lnTo>
                    <a:lnTo>
                      <a:pt x="57250" y="155411"/>
                    </a:lnTo>
                    <a:lnTo>
                      <a:pt x="58141" y="155134"/>
                    </a:lnTo>
                    <a:lnTo>
                      <a:pt x="59031" y="154846"/>
                    </a:lnTo>
                    <a:lnTo>
                      <a:pt x="59912" y="154540"/>
                    </a:lnTo>
                    <a:lnTo>
                      <a:pt x="60784" y="154224"/>
                    </a:lnTo>
                    <a:lnTo>
                      <a:pt x="61674" y="153889"/>
                    </a:lnTo>
                    <a:lnTo>
                      <a:pt x="62555" y="153534"/>
                    </a:lnTo>
                    <a:lnTo>
                      <a:pt x="63427" y="153170"/>
                    </a:lnTo>
                    <a:lnTo>
                      <a:pt x="64298" y="152797"/>
                    </a:lnTo>
                    <a:lnTo>
                      <a:pt x="65151" y="152404"/>
                    </a:lnTo>
                    <a:lnTo>
                      <a:pt x="65993" y="152002"/>
                    </a:lnTo>
                    <a:lnTo>
                      <a:pt x="66836" y="151581"/>
                    </a:lnTo>
                    <a:lnTo>
                      <a:pt x="67660" y="151150"/>
                    </a:lnTo>
                    <a:lnTo>
                      <a:pt x="68483" y="150709"/>
                    </a:lnTo>
                    <a:lnTo>
                      <a:pt x="69288" y="150250"/>
                    </a:lnTo>
                    <a:lnTo>
                      <a:pt x="70092" y="149790"/>
                    </a:lnTo>
                    <a:lnTo>
                      <a:pt x="70878" y="149311"/>
                    </a:lnTo>
                    <a:lnTo>
                      <a:pt x="71663" y="148813"/>
                    </a:lnTo>
                    <a:lnTo>
                      <a:pt x="72429" y="148315"/>
                    </a:lnTo>
                    <a:lnTo>
                      <a:pt x="73186" y="147798"/>
                    </a:lnTo>
                    <a:lnTo>
                      <a:pt x="73933" y="147262"/>
                    </a:lnTo>
                    <a:lnTo>
                      <a:pt x="74708" y="146697"/>
                    </a:lnTo>
                    <a:lnTo>
                      <a:pt x="75455" y="146122"/>
                    </a:lnTo>
                    <a:lnTo>
                      <a:pt x="76202" y="145538"/>
                    </a:lnTo>
                    <a:lnTo>
                      <a:pt x="76930" y="144934"/>
                    </a:lnTo>
                    <a:lnTo>
                      <a:pt x="77639" y="144322"/>
                    </a:lnTo>
                    <a:lnTo>
                      <a:pt x="78338" y="143699"/>
                    </a:lnTo>
                    <a:lnTo>
                      <a:pt x="79018" y="143067"/>
                    </a:lnTo>
                    <a:lnTo>
                      <a:pt x="79688" y="142425"/>
                    </a:lnTo>
                    <a:lnTo>
                      <a:pt x="80339" y="141774"/>
                    </a:lnTo>
                    <a:lnTo>
                      <a:pt x="80981" y="141104"/>
                    </a:lnTo>
                    <a:lnTo>
                      <a:pt x="81604" y="140433"/>
                    </a:lnTo>
                    <a:lnTo>
                      <a:pt x="82207" y="139744"/>
                    </a:lnTo>
                    <a:lnTo>
                      <a:pt x="82801" y="139054"/>
                    </a:lnTo>
                    <a:lnTo>
                      <a:pt x="83375" y="138346"/>
                    </a:lnTo>
                    <a:lnTo>
                      <a:pt x="83931" y="137627"/>
                    </a:lnTo>
                    <a:lnTo>
                      <a:pt x="84477" y="136909"/>
                    </a:lnTo>
                    <a:lnTo>
                      <a:pt x="82935" y="135779"/>
                    </a:lnTo>
                    <a:lnTo>
                      <a:pt x="82418" y="136469"/>
                    </a:lnTo>
                    <a:lnTo>
                      <a:pt x="81881" y="137158"/>
                    </a:lnTo>
                    <a:lnTo>
                      <a:pt x="81326" y="137829"/>
                    </a:lnTo>
                    <a:lnTo>
                      <a:pt x="80761" y="138499"/>
                    </a:lnTo>
                    <a:lnTo>
                      <a:pt x="80177" y="139150"/>
                    </a:lnTo>
                    <a:lnTo>
                      <a:pt x="79583" y="139801"/>
                    </a:lnTo>
                    <a:lnTo>
                      <a:pt x="78970" y="140443"/>
                    </a:lnTo>
                    <a:lnTo>
                      <a:pt x="78338" y="141065"/>
                    </a:lnTo>
                    <a:lnTo>
                      <a:pt x="77696" y="141688"/>
                    </a:lnTo>
                    <a:lnTo>
                      <a:pt x="77045" y="142291"/>
                    </a:lnTo>
                    <a:lnTo>
                      <a:pt x="76375" y="142885"/>
                    </a:lnTo>
                    <a:lnTo>
                      <a:pt x="75695" y="143479"/>
                    </a:lnTo>
                    <a:lnTo>
                      <a:pt x="74996" y="144053"/>
                    </a:lnTo>
                    <a:lnTo>
                      <a:pt x="74277" y="144618"/>
                    </a:lnTo>
                    <a:lnTo>
                      <a:pt x="73559" y="145174"/>
                    </a:lnTo>
                    <a:lnTo>
                      <a:pt x="72812" y="145710"/>
                    </a:lnTo>
                    <a:lnTo>
                      <a:pt x="72094" y="146218"/>
                    </a:lnTo>
                    <a:lnTo>
                      <a:pt x="71366" y="146725"/>
                    </a:lnTo>
                    <a:lnTo>
                      <a:pt x="70619" y="147204"/>
                    </a:lnTo>
                    <a:lnTo>
                      <a:pt x="69872" y="147683"/>
                    </a:lnTo>
                    <a:lnTo>
                      <a:pt x="69106" y="148143"/>
                    </a:lnTo>
                    <a:lnTo>
                      <a:pt x="68340" y="148593"/>
                    </a:lnTo>
                    <a:lnTo>
                      <a:pt x="67554" y="149033"/>
                    </a:lnTo>
                    <a:lnTo>
                      <a:pt x="66760" y="149464"/>
                    </a:lnTo>
                    <a:lnTo>
                      <a:pt x="65965" y="149876"/>
                    </a:lnTo>
                    <a:lnTo>
                      <a:pt x="65151" y="150278"/>
                    </a:lnTo>
                    <a:lnTo>
                      <a:pt x="64337" y="150671"/>
                    </a:lnTo>
                    <a:lnTo>
                      <a:pt x="63513" y="151044"/>
                    </a:lnTo>
                    <a:lnTo>
                      <a:pt x="62680" y="151408"/>
                    </a:lnTo>
                    <a:lnTo>
                      <a:pt x="61828" y="151763"/>
                    </a:lnTo>
                    <a:lnTo>
                      <a:pt x="60985" y="152107"/>
                    </a:lnTo>
                    <a:lnTo>
                      <a:pt x="60123" y="152433"/>
                    </a:lnTo>
                    <a:lnTo>
                      <a:pt x="59271" y="152739"/>
                    </a:lnTo>
                    <a:lnTo>
                      <a:pt x="58418" y="153036"/>
                    </a:lnTo>
                    <a:lnTo>
                      <a:pt x="57566" y="153314"/>
                    </a:lnTo>
                    <a:lnTo>
                      <a:pt x="56704" y="153582"/>
                    </a:lnTo>
                    <a:lnTo>
                      <a:pt x="55833" y="153831"/>
                    </a:lnTo>
                    <a:lnTo>
                      <a:pt x="54971" y="154071"/>
                    </a:lnTo>
                    <a:lnTo>
                      <a:pt x="54099" y="154291"/>
                    </a:lnTo>
                    <a:lnTo>
                      <a:pt x="53218" y="154511"/>
                    </a:lnTo>
                    <a:lnTo>
                      <a:pt x="52347" y="154703"/>
                    </a:lnTo>
                    <a:lnTo>
                      <a:pt x="51466" y="154885"/>
                    </a:lnTo>
                    <a:lnTo>
                      <a:pt x="50585" y="155057"/>
                    </a:lnTo>
                    <a:lnTo>
                      <a:pt x="49694" y="155210"/>
                    </a:lnTo>
                    <a:lnTo>
                      <a:pt x="48803" y="155354"/>
                    </a:lnTo>
                    <a:lnTo>
                      <a:pt x="47913" y="155478"/>
                    </a:lnTo>
                    <a:lnTo>
                      <a:pt x="47022" y="155593"/>
                    </a:lnTo>
                    <a:lnTo>
                      <a:pt x="46131" y="155699"/>
                    </a:lnTo>
                    <a:lnTo>
                      <a:pt x="45231" y="155775"/>
                    </a:lnTo>
                    <a:lnTo>
                      <a:pt x="44341" y="155852"/>
                    </a:lnTo>
                    <a:lnTo>
                      <a:pt x="43450" y="155909"/>
                    </a:lnTo>
                    <a:lnTo>
                      <a:pt x="42559" y="155948"/>
                    </a:lnTo>
                    <a:lnTo>
                      <a:pt x="41669" y="155967"/>
                    </a:lnTo>
                    <a:lnTo>
                      <a:pt x="40788" y="155986"/>
                    </a:lnTo>
                    <a:lnTo>
                      <a:pt x="39906" y="155976"/>
                    </a:lnTo>
                    <a:lnTo>
                      <a:pt x="39025" y="155957"/>
                    </a:lnTo>
                    <a:lnTo>
                      <a:pt x="38154" y="155928"/>
                    </a:lnTo>
                    <a:lnTo>
                      <a:pt x="37282" y="155881"/>
                    </a:lnTo>
                    <a:lnTo>
                      <a:pt x="36421" y="155814"/>
                    </a:lnTo>
                    <a:lnTo>
                      <a:pt x="35559" y="155737"/>
                    </a:lnTo>
                    <a:lnTo>
                      <a:pt x="34697" y="155651"/>
                    </a:lnTo>
                    <a:lnTo>
                      <a:pt x="33844" y="155545"/>
                    </a:lnTo>
                    <a:lnTo>
                      <a:pt x="33002" y="155421"/>
                    </a:lnTo>
                    <a:lnTo>
                      <a:pt x="32159" y="155287"/>
                    </a:lnTo>
                    <a:lnTo>
                      <a:pt x="31527" y="155172"/>
                    </a:lnTo>
                    <a:lnTo>
                      <a:pt x="30904" y="155057"/>
                    </a:lnTo>
                    <a:lnTo>
                      <a:pt x="30291" y="154923"/>
                    </a:lnTo>
                    <a:lnTo>
                      <a:pt x="29669" y="154789"/>
                    </a:lnTo>
                    <a:lnTo>
                      <a:pt x="29066" y="154645"/>
                    </a:lnTo>
                    <a:lnTo>
                      <a:pt x="28453" y="154492"/>
                    </a:lnTo>
                    <a:lnTo>
                      <a:pt x="27849" y="154329"/>
                    </a:lnTo>
                    <a:lnTo>
                      <a:pt x="27256" y="154166"/>
                    </a:lnTo>
                    <a:lnTo>
                      <a:pt x="26662" y="153994"/>
                    </a:lnTo>
                    <a:lnTo>
                      <a:pt x="26078" y="153802"/>
                    </a:lnTo>
                    <a:lnTo>
                      <a:pt x="25494" y="153611"/>
                    </a:lnTo>
                    <a:lnTo>
                      <a:pt x="24919" y="153419"/>
                    </a:lnTo>
                    <a:lnTo>
                      <a:pt x="24344" y="153209"/>
                    </a:lnTo>
                    <a:lnTo>
                      <a:pt x="23779" y="152988"/>
                    </a:lnTo>
                    <a:lnTo>
                      <a:pt x="23214" y="152768"/>
                    </a:lnTo>
                    <a:lnTo>
                      <a:pt x="22659" y="152538"/>
                    </a:lnTo>
                    <a:lnTo>
                      <a:pt x="22094" y="152289"/>
                    </a:lnTo>
                    <a:lnTo>
                      <a:pt x="21529" y="152040"/>
                    </a:lnTo>
                    <a:lnTo>
                      <a:pt x="20973" y="151772"/>
                    </a:lnTo>
                    <a:lnTo>
                      <a:pt x="20427" y="151504"/>
                    </a:lnTo>
                    <a:lnTo>
                      <a:pt x="19882" y="151226"/>
                    </a:lnTo>
                    <a:lnTo>
                      <a:pt x="19345" y="150939"/>
                    </a:lnTo>
                    <a:lnTo>
                      <a:pt x="18819" y="150642"/>
                    </a:lnTo>
                    <a:lnTo>
                      <a:pt x="18301" y="150345"/>
                    </a:lnTo>
                    <a:lnTo>
                      <a:pt x="17784" y="150039"/>
                    </a:lnTo>
                    <a:lnTo>
                      <a:pt x="17277" y="149713"/>
                    </a:lnTo>
                    <a:lnTo>
                      <a:pt x="16769" y="149388"/>
                    </a:lnTo>
                    <a:lnTo>
                      <a:pt x="16281" y="149062"/>
                    </a:lnTo>
                    <a:lnTo>
                      <a:pt x="15792" y="148717"/>
                    </a:lnTo>
                    <a:lnTo>
                      <a:pt x="15313" y="148372"/>
                    </a:lnTo>
                    <a:lnTo>
                      <a:pt x="14835" y="148018"/>
                    </a:lnTo>
                    <a:lnTo>
                      <a:pt x="14375" y="147654"/>
                    </a:lnTo>
                    <a:lnTo>
                      <a:pt x="13877" y="147252"/>
                    </a:lnTo>
                    <a:lnTo>
                      <a:pt x="13398" y="146850"/>
                    </a:lnTo>
                    <a:lnTo>
                      <a:pt x="12929" y="146438"/>
                    </a:lnTo>
                    <a:lnTo>
                      <a:pt x="12460" y="146017"/>
                    </a:lnTo>
                    <a:lnTo>
                      <a:pt x="12010" y="145586"/>
                    </a:lnTo>
                    <a:lnTo>
                      <a:pt x="11559" y="145145"/>
                    </a:lnTo>
                    <a:lnTo>
                      <a:pt x="11128" y="144705"/>
                    </a:lnTo>
                    <a:lnTo>
                      <a:pt x="10698" y="144245"/>
                    </a:lnTo>
                    <a:lnTo>
                      <a:pt x="10276" y="143785"/>
                    </a:lnTo>
                    <a:lnTo>
                      <a:pt x="9874" y="143316"/>
                    </a:lnTo>
                    <a:lnTo>
                      <a:pt x="9472" y="142837"/>
                    </a:lnTo>
                    <a:lnTo>
                      <a:pt x="9079" y="142358"/>
                    </a:lnTo>
                    <a:lnTo>
                      <a:pt x="8706" y="141870"/>
                    </a:lnTo>
                    <a:lnTo>
                      <a:pt x="8332" y="141362"/>
                    </a:lnTo>
                    <a:lnTo>
                      <a:pt x="7968" y="140864"/>
                    </a:lnTo>
                    <a:lnTo>
                      <a:pt x="7623" y="140347"/>
                    </a:lnTo>
                    <a:lnTo>
                      <a:pt x="7279" y="139821"/>
                    </a:lnTo>
                    <a:lnTo>
                      <a:pt x="6943" y="139294"/>
                    </a:lnTo>
                    <a:lnTo>
                      <a:pt x="6618" y="138757"/>
                    </a:lnTo>
                    <a:lnTo>
                      <a:pt x="6311" y="138212"/>
                    </a:lnTo>
                    <a:lnTo>
                      <a:pt x="6005" y="137666"/>
                    </a:lnTo>
                    <a:lnTo>
                      <a:pt x="5708" y="137101"/>
                    </a:lnTo>
                    <a:lnTo>
                      <a:pt x="5421" y="136536"/>
                    </a:lnTo>
                    <a:lnTo>
                      <a:pt x="5153" y="135961"/>
                    </a:lnTo>
                    <a:lnTo>
                      <a:pt x="4884" y="135387"/>
                    </a:lnTo>
                    <a:lnTo>
                      <a:pt x="4626" y="134793"/>
                    </a:lnTo>
                    <a:lnTo>
                      <a:pt x="4386" y="134199"/>
                    </a:lnTo>
                    <a:lnTo>
                      <a:pt x="4147" y="133596"/>
                    </a:lnTo>
                    <a:lnTo>
                      <a:pt x="3917" y="132992"/>
                    </a:lnTo>
                    <a:lnTo>
                      <a:pt x="3697" y="132370"/>
                    </a:lnTo>
                    <a:lnTo>
                      <a:pt x="3496" y="131747"/>
                    </a:lnTo>
                    <a:lnTo>
                      <a:pt x="3295" y="131115"/>
                    </a:lnTo>
                    <a:lnTo>
                      <a:pt x="3161" y="130675"/>
                    </a:lnTo>
                    <a:lnTo>
                      <a:pt x="3036" y="130225"/>
                    </a:lnTo>
                    <a:lnTo>
                      <a:pt x="2921" y="129775"/>
                    </a:lnTo>
                    <a:lnTo>
                      <a:pt x="2806" y="129334"/>
                    </a:lnTo>
                    <a:lnTo>
                      <a:pt x="2701" y="128884"/>
                    </a:lnTo>
                    <a:lnTo>
                      <a:pt x="2605" y="128434"/>
                    </a:lnTo>
                    <a:lnTo>
                      <a:pt x="2509" y="127984"/>
                    </a:lnTo>
                    <a:lnTo>
                      <a:pt x="2423" y="127534"/>
                    </a:lnTo>
                    <a:lnTo>
                      <a:pt x="2347" y="127093"/>
                    </a:lnTo>
                    <a:lnTo>
                      <a:pt x="2270" y="126643"/>
                    </a:lnTo>
                    <a:lnTo>
                      <a:pt x="2203" y="126193"/>
                    </a:lnTo>
                    <a:lnTo>
                      <a:pt x="2146" y="125743"/>
                    </a:lnTo>
                    <a:lnTo>
                      <a:pt x="2098" y="125302"/>
                    </a:lnTo>
                    <a:lnTo>
                      <a:pt x="2050" y="124852"/>
                    </a:lnTo>
                    <a:lnTo>
                      <a:pt x="2011" y="124402"/>
                    </a:lnTo>
                    <a:lnTo>
                      <a:pt x="1973" y="123962"/>
                    </a:lnTo>
                    <a:lnTo>
                      <a:pt x="1954" y="123540"/>
                    </a:lnTo>
                    <a:lnTo>
                      <a:pt x="1935" y="123109"/>
                    </a:lnTo>
                    <a:lnTo>
                      <a:pt x="1925" y="122688"/>
                    </a:lnTo>
                    <a:lnTo>
                      <a:pt x="1916" y="122257"/>
                    </a:lnTo>
                    <a:lnTo>
                      <a:pt x="1916" y="121826"/>
                    </a:lnTo>
                    <a:lnTo>
                      <a:pt x="1925" y="121405"/>
                    </a:lnTo>
                    <a:lnTo>
                      <a:pt x="1935" y="120974"/>
                    </a:lnTo>
                    <a:lnTo>
                      <a:pt x="1954" y="120543"/>
                    </a:lnTo>
                    <a:lnTo>
                      <a:pt x="1973" y="120112"/>
                    </a:lnTo>
                    <a:lnTo>
                      <a:pt x="2011" y="119690"/>
                    </a:lnTo>
                    <a:lnTo>
                      <a:pt x="2040" y="119259"/>
                    </a:lnTo>
                    <a:lnTo>
                      <a:pt x="2088" y="118828"/>
                    </a:lnTo>
                    <a:lnTo>
                      <a:pt x="2136" y="118397"/>
                    </a:lnTo>
                    <a:lnTo>
                      <a:pt x="2184" y="117967"/>
                    </a:lnTo>
                    <a:lnTo>
                      <a:pt x="2251" y="117545"/>
                    </a:lnTo>
                    <a:lnTo>
                      <a:pt x="2318" y="117114"/>
                    </a:lnTo>
                    <a:lnTo>
                      <a:pt x="2452" y="116319"/>
                    </a:lnTo>
                    <a:lnTo>
                      <a:pt x="2615" y="115524"/>
                    </a:lnTo>
                    <a:lnTo>
                      <a:pt x="2787" y="114720"/>
                    </a:lnTo>
                    <a:lnTo>
                      <a:pt x="2988" y="113925"/>
                    </a:lnTo>
                    <a:lnTo>
                      <a:pt x="3209" y="113121"/>
                    </a:lnTo>
                    <a:lnTo>
                      <a:pt x="3458" y="112316"/>
                    </a:lnTo>
                    <a:lnTo>
                      <a:pt x="3716" y="111512"/>
                    </a:lnTo>
                    <a:lnTo>
                      <a:pt x="4003" y="110698"/>
                    </a:lnTo>
                    <a:lnTo>
                      <a:pt x="4310" y="109884"/>
                    </a:lnTo>
                    <a:lnTo>
                      <a:pt x="4635" y="109070"/>
                    </a:lnTo>
                    <a:lnTo>
                      <a:pt x="4980" y="108246"/>
                    </a:lnTo>
                    <a:lnTo>
                      <a:pt x="5354" y="107413"/>
                    </a:lnTo>
                    <a:lnTo>
                      <a:pt x="5737" y="106580"/>
                    </a:lnTo>
                    <a:lnTo>
                      <a:pt x="6158" y="105747"/>
                    </a:lnTo>
                    <a:lnTo>
                      <a:pt x="6589" y="104904"/>
                    </a:lnTo>
                    <a:lnTo>
                      <a:pt x="7049" y="104052"/>
                    </a:lnTo>
                    <a:lnTo>
                      <a:pt x="7451" y="103333"/>
                    </a:lnTo>
                    <a:lnTo>
                      <a:pt x="7872" y="102606"/>
                    </a:lnTo>
                    <a:lnTo>
                      <a:pt x="8303" y="101868"/>
                    </a:lnTo>
                    <a:lnTo>
                      <a:pt x="8763" y="101131"/>
                    </a:lnTo>
                    <a:lnTo>
                      <a:pt x="9232" y="100384"/>
                    </a:lnTo>
                    <a:lnTo>
                      <a:pt x="9730" y="99627"/>
                    </a:lnTo>
                    <a:lnTo>
                      <a:pt x="10238" y="98861"/>
                    </a:lnTo>
                    <a:lnTo>
                      <a:pt x="10765" y="98085"/>
                    </a:lnTo>
                    <a:lnTo>
                      <a:pt x="11310" y="97300"/>
                    </a:lnTo>
                    <a:lnTo>
                      <a:pt x="11885" y="96505"/>
                    </a:lnTo>
                    <a:lnTo>
                      <a:pt x="12469" y="95701"/>
                    </a:lnTo>
                    <a:lnTo>
                      <a:pt x="13073" y="94887"/>
                    </a:lnTo>
                    <a:lnTo>
                      <a:pt x="13695" y="94063"/>
                    </a:lnTo>
                    <a:lnTo>
                      <a:pt x="14346" y="93230"/>
                    </a:lnTo>
                    <a:lnTo>
                      <a:pt x="15017" y="92387"/>
                    </a:lnTo>
                    <a:lnTo>
                      <a:pt x="15697" y="91535"/>
                    </a:lnTo>
                    <a:lnTo>
                      <a:pt x="16329" y="90759"/>
                    </a:lnTo>
                    <a:lnTo>
                      <a:pt x="16970" y="89983"/>
                    </a:lnTo>
                    <a:lnTo>
                      <a:pt x="18263" y="88432"/>
                    </a:lnTo>
                    <a:lnTo>
                      <a:pt x="19594" y="86890"/>
                    </a:lnTo>
                    <a:lnTo>
                      <a:pt x="20935" y="85348"/>
                    </a:lnTo>
                    <a:lnTo>
                      <a:pt x="22295" y="83807"/>
                    </a:lnTo>
                    <a:lnTo>
                      <a:pt x="23655" y="82284"/>
                    </a:lnTo>
                    <a:lnTo>
                      <a:pt x="26375" y="79248"/>
                    </a:lnTo>
                    <a:lnTo>
                      <a:pt x="28845" y="76509"/>
                    </a:lnTo>
                    <a:lnTo>
                      <a:pt x="30071" y="75130"/>
                    </a:lnTo>
                    <a:lnTo>
                      <a:pt x="31307" y="73741"/>
                    </a:lnTo>
                    <a:lnTo>
                      <a:pt x="32523" y="72343"/>
                    </a:lnTo>
                    <a:lnTo>
                      <a:pt x="33730" y="70945"/>
                    </a:lnTo>
                    <a:lnTo>
                      <a:pt x="34927" y="69547"/>
                    </a:lnTo>
                    <a:lnTo>
                      <a:pt x="36105" y="68129"/>
                    </a:lnTo>
                    <a:lnTo>
                      <a:pt x="37263" y="66712"/>
                    </a:lnTo>
                    <a:lnTo>
                      <a:pt x="37828" y="66003"/>
                    </a:lnTo>
                    <a:lnTo>
                      <a:pt x="38393" y="65295"/>
                    </a:lnTo>
                    <a:lnTo>
                      <a:pt x="38949" y="64577"/>
                    </a:lnTo>
                    <a:lnTo>
                      <a:pt x="39504" y="63858"/>
                    </a:lnTo>
                    <a:lnTo>
                      <a:pt x="40041" y="63140"/>
                    </a:lnTo>
                    <a:lnTo>
                      <a:pt x="40577" y="62422"/>
                    </a:lnTo>
                    <a:lnTo>
                      <a:pt x="41104" y="61704"/>
                    </a:lnTo>
                    <a:lnTo>
                      <a:pt x="41621" y="60985"/>
                    </a:lnTo>
                    <a:lnTo>
                      <a:pt x="42128" y="60257"/>
                    </a:lnTo>
                    <a:lnTo>
                      <a:pt x="42626" y="59530"/>
                    </a:lnTo>
                    <a:lnTo>
                      <a:pt x="43115" y="58802"/>
                    </a:lnTo>
                    <a:lnTo>
                      <a:pt x="43594" y="58074"/>
                    </a:lnTo>
                    <a:lnTo>
                      <a:pt x="44063" y="57346"/>
                    </a:lnTo>
                    <a:lnTo>
                      <a:pt x="44522" y="56609"/>
                    </a:lnTo>
                    <a:lnTo>
                      <a:pt x="45001" y="55823"/>
                    </a:lnTo>
                    <a:lnTo>
                      <a:pt x="45461" y="55029"/>
                    </a:lnTo>
                    <a:lnTo>
                      <a:pt x="45902" y="54253"/>
                    </a:lnTo>
                    <a:lnTo>
                      <a:pt x="46332" y="53477"/>
                    </a:lnTo>
                    <a:lnTo>
                      <a:pt x="46735" y="52701"/>
                    </a:lnTo>
                    <a:lnTo>
                      <a:pt x="47127" y="51935"/>
                    </a:lnTo>
                    <a:lnTo>
                      <a:pt x="47501" y="51169"/>
                    </a:lnTo>
                    <a:lnTo>
                      <a:pt x="47865" y="50413"/>
                    </a:lnTo>
                    <a:lnTo>
                      <a:pt x="48200" y="49656"/>
                    </a:lnTo>
                    <a:lnTo>
                      <a:pt x="48526" y="48909"/>
                    </a:lnTo>
                    <a:lnTo>
                      <a:pt x="48832" y="48153"/>
                    </a:lnTo>
                    <a:lnTo>
                      <a:pt x="49119" y="47406"/>
                    </a:lnTo>
                    <a:lnTo>
                      <a:pt x="49387" y="46668"/>
                    </a:lnTo>
                    <a:lnTo>
                      <a:pt x="49646" y="45921"/>
                    </a:lnTo>
                    <a:lnTo>
                      <a:pt x="49885" y="45174"/>
                    </a:lnTo>
                    <a:lnTo>
                      <a:pt x="50115" y="44437"/>
                    </a:lnTo>
                    <a:lnTo>
                      <a:pt x="50345" y="43632"/>
                    </a:lnTo>
                    <a:lnTo>
                      <a:pt x="50546" y="42828"/>
                    </a:lnTo>
                    <a:lnTo>
                      <a:pt x="50738" y="42014"/>
                    </a:lnTo>
                    <a:lnTo>
                      <a:pt x="50910" y="41209"/>
                    </a:lnTo>
                    <a:lnTo>
                      <a:pt x="51054" y="40405"/>
                    </a:lnTo>
                    <a:lnTo>
                      <a:pt x="51188" y="39601"/>
                    </a:lnTo>
                    <a:lnTo>
                      <a:pt x="51303" y="38806"/>
                    </a:lnTo>
                    <a:lnTo>
                      <a:pt x="51389" y="38001"/>
                    </a:lnTo>
                    <a:lnTo>
                      <a:pt x="51466" y="37168"/>
                    </a:lnTo>
                    <a:lnTo>
                      <a:pt x="51523" y="36335"/>
                    </a:lnTo>
                    <a:lnTo>
                      <a:pt x="51552" y="35492"/>
                    </a:lnTo>
                    <a:lnTo>
                      <a:pt x="51561" y="34659"/>
                    </a:lnTo>
                    <a:lnTo>
                      <a:pt x="51552" y="33816"/>
                    </a:lnTo>
                    <a:lnTo>
                      <a:pt x="51523" y="32983"/>
                    </a:lnTo>
                    <a:lnTo>
                      <a:pt x="51466" y="32150"/>
                    </a:lnTo>
                    <a:lnTo>
                      <a:pt x="51399" y="31317"/>
                    </a:lnTo>
                    <a:lnTo>
                      <a:pt x="51332" y="30675"/>
                    </a:lnTo>
                    <a:lnTo>
                      <a:pt x="51255" y="30043"/>
                    </a:lnTo>
                    <a:lnTo>
                      <a:pt x="51178" y="29421"/>
                    </a:lnTo>
                    <a:lnTo>
                      <a:pt x="51092" y="28808"/>
                    </a:lnTo>
                    <a:lnTo>
                      <a:pt x="51006" y="28195"/>
                    </a:lnTo>
                    <a:lnTo>
                      <a:pt x="50910" y="27582"/>
                    </a:lnTo>
                    <a:lnTo>
                      <a:pt x="50805" y="26988"/>
                    </a:lnTo>
                    <a:lnTo>
                      <a:pt x="50699" y="26394"/>
                    </a:lnTo>
                    <a:lnTo>
                      <a:pt x="50594" y="25801"/>
                    </a:lnTo>
                    <a:lnTo>
                      <a:pt x="50479" y="25226"/>
                    </a:lnTo>
                    <a:lnTo>
                      <a:pt x="50355" y="24651"/>
                    </a:lnTo>
                    <a:lnTo>
                      <a:pt x="50230" y="24077"/>
                    </a:lnTo>
                    <a:lnTo>
                      <a:pt x="50096" y="23512"/>
                    </a:lnTo>
                    <a:lnTo>
                      <a:pt x="49962" y="22956"/>
                    </a:lnTo>
                    <a:lnTo>
                      <a:pt x="49818" y="22410"/>
                    </a:lnTo>
                    <a:lnTo>
                      <a:pt x="49665" y="21865"/>
                    </a:lnTo>
                    <a:lnTo>
                      <a:pt x="49512" y="21328"/>
                    </a:lnTo>
                    <a:lnTo>
                      <a:pt x="49349" y="20792"/>
                    </a:lnTo>
                    <a:lnTo>
                      <a:pt x="49186" y="20265"/>
                    </a:lnTo>
                    <a:lnTo>
                      <a:pt x="49024" y="19748"/>
                    </a:lnTo>
                    <a:lnTo>
                      <a:pt x="48842" y="19241"/>
                    </a:lnTo>
                    <a:lnTo>
                      <a:pt x="48669" y="18733"/>
                    </a:lnTo>
                    <a:lnTo>
                      <a:pt x="48478" y="18235"/>
                    </a:lnTo>
                    <a:lnTo>
                      <a:pt x="48286" y="17737"/>
                    </a:lnTo>
                    <a:lnTo>
                      <a:pt x="48095" y="17249"/>
                    </a:lnTo>
                    <a:lnTo>
                      <a:pt x="47893" y="16770"/>
                    </a:lnTo>
                    <a:lnTo>
                      <a:pt x="47683" y="16300"/>
                    </a:lnTo>
                    <a:lnTo>
                      <a:pt x="47472" y="15831"/>
                    </a:lnTo>
                    <a:lnTo>
                      <a:pt x="47261" y="15372"/>
                    </a:lnTo>
                    <a:lnTo>
                      <a:pt x="47032" y="14921"/>
                    </a:lnTo>
                    <a:lnTo>
                      <a:pt x="46811" y="14471"/>
                    </a:lnTo>
                    <a:lnTo>
                      <a:pt x="46572" y="14040"/>
                    </a:lnTo>
                    <a:lnTo>
                      <a:pt x="46371" y="13657"/>
                    </a:lnTo>
                    <a:lnTo>
                      <a:pt x="46160" y="13284"/>
                    </a:lnTo>
                    <a:lnTo>
                      <a:pt x="45940" y="12920"/>
                    </a:lnTo>
                    <a:lnTo>
                      <a:pt x="45720" y="12556"/>
                    </a:lnTo>
                    <a:lnTo>
                      <a:pt x="45499" y="12192"/>
                    </a:lnTo>
                    <a:lnTo>
                      <a:pt x="45269" y="11838"/>
                    </a:lnTo>
                    <a:lnTo>
                      <a:pt x="45040" y="11493"/>
                    </a:lnTo>
                    <a:lnTo>
                      <a:pt x="44800" y="11148"/>
                    </a:lnTo>
                    <a:lnTo>
                      <a:pt x="44561" y="10803"/>
                    </a:lnTo>
                    <a:lnTo>
                      <a:pt x="44321" y="10478"/>
                    </a:lnTo>
                    <a:lnTo>
                      <a:pt x="44072" y="10143"/>
                    </a:lnTo>
                    <a:lnTo>
                      <a:pt x="43823" y="9817"/>
                    </a:lnTo>
                    <a:lnTo>
                      <a:pt x="43565" y="9501"/>
                    </a:lnTo>
                    <a:lnTo>
                      <a:pt x="43306" y="9185"/>
                    </a:lnTo>
                    <a:lnTo>
                      <a:pt x="43038" y="8879"/>
                    </a:lnTo>
                    <a:lnTo>
                      <a:pt x="42770" y="8572"/>
                    </a:lnTo>
                    <a:lnTo>
                      <a:pt x="42502" y="8275"/>
                    </a:lnTo>
                    <a:lnTo>
                      <a:pt x="42224" y="7978"/>
                    </a:lnTo>
                    <a:lnTo>
                      <a:pt x="41946" y="7691"/>
                    </a:lnTo>
                    <a:lnTo>
                      <a:pt x="41659" y="7413"/>
                    </a:lnTo>
                    <a:lnTo>
                      <a:pt x="41381" y="7136"/>
                    </a:lnTo>
                    <a:lnTo>
                      <a:pt x="41084" y="6858"/>
                    </a:lnTo>
                    <a:lnTo>
                      <a:pt x="40788" y="6590"/>
                    </a:lnTo>
                    <a:lnTo>
                      <a:pt x="40491" y="6331"/>
                    </a:lnTo>
                    <a:lnTo>
                      <a:pt x="40194" y="6073"/>
                    </a:lnTo>
                    <a:lnTo>
                      <a:pt x="39887" y="5814"/>
                    </a:lnTo>
                    <a:lnTo>
                      <a:pt x="39571" y="5575"/>
                    </a:lnTo>
                    <a:lnTo>
                      <a:pt x="39265" y="5326"/>
                    </a:lnTo>
                    <a:lnTo>
                      <a:pt x="38949" y="5096"/>
                    </a:lnTo>
                    <a:lnTo>
                      <a:pt x="38623" y="4856"/>
                    </a:lnTo>
                    <a:lnTo>
                      <a:pt x="38298" y="4636"/>
                    </a:lnTo>
                    <a:lnTo>
                      <a:pt x="37972" y="4416"/>
                    </a:lnTo>
                    <a:lnTo>
                      <a:pt x="37474" y="4090"/>
                    </a:lnTo>
                    <a:lnTo>
                      <a:pt x="36966" y="3784"/>
                    </a:lnTo>
                    <a:lnTo>
                      <a:pt x="36459" y="3487"/>
                    </a:lnTo>
                    <a:lnTo>
                      <a:pt x="35932" y="3209"/>
                    </a:lnTo>
                    <a:lnTo>
                      <a:pt x="35405" y="2931"/>
                    </a:lnTo>
                    <a:lnTo>
                      <a:pt x="34869" y="2673"/>
                    </a:lnTo>
                    <a:lnTo>
                      <a:pt x="34323" y="2424"/>
                    </a:lnTo>
                    <a:lnTo>
                      <a:pt x="33768" y="2184"/>
                    </a:lnTo>
                    <a:lnTo>
                      <a:pt x="33203" y="1964"/>
                    </a:lnTo>
                    <a:lnTo>
                      <a:pt x="32638" y="1744"/>
                    </a:lnTo>
                    <a:lnTo>
                      <a:pt x="32054" y="1543"/>
                    </a:lnTo>
                    <a:lnTo>
                      <a:pt x="31469" y="1361"/>
                    </a:lnTo>
                    <a:lnTo>
                      <a:pt x="30885" y="1179"/>
                    </a:lnTo>
                    <a:lnTo>
                      <a:pt x="30282" y="1016"/>
                    </a:lnTo>
                    <a:lnTo>
                      <a:pt x="29679" y="863"/>
                    </a:lnTo>
                    <a:lnTo>
                      <a:pt x="29066" y="719"/>
                    </a:lnTo>
                    <a:lnTo>
                      <a:pt x="28577" y="623"/>
                    </a:lnTo>
                    <a:lnTo>
                      <a:pt x="28079" y="528"/>
                    </a:lnTo>
                    <a:lnTo>
                      <a:pt x="27581" y="442"/>
                    </a:lnTo>
                    <a:lnTo>
                      <a:pt x="27074" y="355"/>
                    </a:lnTo>
                    <a:lnTo>
                      <a:pt x="26566" y="288"/>
                    </a:lnTo>
                    <a:lnTo>
                      <a:pt x="26049" y="221"/>
                    </a:lnTo>
                    <a:lnTo>
                      <a:pt x="25541" y="173"/>
                    </a:lnTo>
                    <a:lnTo>
                      <a:pt x="25015" y="125"/>
                    </a:lnTo>
                    <a:lnTo>
                      <a:pt x="24498" y="78"/>
                    </a:lnTo>
                    <a:lnTo>
                      <a:pt x="23971" y="49"/>
                    </a:lnTo>
                    <a:lnTo>
                      <a:pt x="23444" y="20"/>
                    </a:lnTo>
                    <a:lnTo>
                      <a:pt x="22908" y="11"/>
                    </a:lnTo>
                    <a:lnTo>
                      <a:pt x="223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3251;p37">
                <a:extLst>
                  <a:ext uri="{FF2B5EF4-FFF2-40B4-BE49-F238E27FC236}">
                    <a16:creationId xmlns:a16="http://schemas.microsoft.com/office/drawing/2014/main" id="{71860FC4-E3D2-BEDF-B83F-6C5A521521AE}"/>
                  </a:ext>
                </a:extLst>
              </p:cNvPr>
              <p:cNvSpPr/>
              <p:nvPr/>
            </p:nvSpPr>
            <p:spPr>
              <a:xfrm>
                <a:off x="4967100" y="1234437"/>
                <a:ext cx="856182" cy="856182"/>
              </a:xfrm>
              <a:custGeom>
                <a:avLst/>
                <a:gdLst/>
                <a:ahLst/>
                <a:cxnLst/>
                <a:rect l="l" t="t" r="r" b="b"/>
                <a:pathLst>
                  <a:path w="40405" h="40405" extrusionOk="0">
                    <a:moveTo>
                      <a:pt x="20198" y="0"/>
                    </a:moveTo>
                    <a:lnTo>
                      <a:pt x="19681" y="10"/>
                    </a:lnTo>
                    <a:lnTo>
                      <a:pt x="19164" y="29"/>
                    </a:lnTo>
                    <a:lnTo>
                      <a:pt x="18646" y="58"/>
                    </a:lnTo>
                    <a:lnTo>
                      <a:pt x="18139" y="106"/>
                    </a:lnTo>
                    <a:lnTo>
                      <a:pt x="17631" y="163"/>
                    </a:lnTo>
                    <a:lnTo>
                      <a:pt x="17124" y="230"/>
                    </a:lnTo>
                    <a:lnTo>
                      <a:pt x="16626" y="316"/>
                    </a:lnTo>
                    <a:lnTo>
                      <a:pt x="16128" y="412"/>
                    </a:lnTo>
                    <a:lnTo>
                      <a:pt x="15639" y="517"/>
                    </a:lnTo>
                    <a:lnTo>
                      <a:pt x="15151" y="632"/>
                    </a:lnTo>
                    <a:lnTo>
                      <a:pt x="14672" y="766"/>
                    </a:lnTo>
                    <a:lnTo>
                      <a:pt x="14193" y="910"/>
                    </a:lnTo>
                    <a:lnTo>
                      <a:pt x="13724" y="1063"/>
                    </a:lnTo>
                    <a:lnTo>
                      <a:pt x="13255" y="1226"/>
                    </a:lnTo>
                    <a:lnTo>
                      <a:pt x="12795" y="1399"/>
                    </a:lnTo>
                    <a:lnTo>
                      <a:pt x="12335" y="1590"/>
                    </a:lnTo>
                    <a:lnTo>
                      <a:pt x="11885" y="1782"/>
                    </a:lnTo>
                    <a:lnTo>
                      <a:pt x="11445" y="1992"/>
                    </a:lnTo>
                    <a:lnTo>
                      <a:pt x="11004" y="2213"/>
                    </a:lnTo>
                    <a:lnTo>
                      <a:pt x="10573" y="2442"/>
                    </a:lnTo>
                    <a:lnTo>
                      <a:pt x="10142" y="2672"/>
                    </a:lnTo>
                    <a:lnTo>
                      <a:pt x="9731" y="2921"/>
                    </a:lnTo>
                    <a:lnTo>
                      <a:pt x="9309" y="3180"/>
                    </a:lnTo>
                    <a:lnTo>
                      <a:pt x="8907" y="3448"/>
                    </a:lnTo>
                    <a:lnTo>
                      <a:pt x="8505" y="3726"/>
                    </a:lnTo>
                    <a:lnTo>
                      <a:pt x="8112" y="4013"/>
                    </a:lnTo>
                    <a:lnTo>
                      <a:pt x="7729" y="4310"/>
                    </a:lnTo>
                    <a:lnTo>
                      <a:pt x="7356" y="4616"/>
                    </a:lnTo>
                    <a:lnTo>
                      <a:pt x="6982" y="4923"/>
                    </a:lnTo>
                    <a:lnTo>
                      <a:pt x="6618" y="5248"/>
                    </a:lnTo>
                    <a:lnTo>
                      <a:pt x="6264" y="5574"/>
                    </a:lnTo>
                    <a:lnTo>
                      <a:pt x="5919" y="5919"/>
                    </a:lnTo>
                    <a:lnTo>
                      <a:pt x="5584" y="6263"/>
                    </a:lnTo>
                    <a:lnTo>
                      <a:pt x="5249" y="6618"/>
                    </a:lnTo>
                    <a:lnTo>
                      <a:pt x="4923" y="6982"/>
                    </a:lnTo>
                    <a:lnTo>
                      <a:pt x="4617" y="7355"/>
                    </a:lnTo>
                    <a:lnTo>
                      <a:pt x="4310" y="7729"/>
                    </a:lnTo>
                    <a:lnTo>
                      <a:pt x="4013" y="8112"/>
                    </a:lnTo>
                    <a:lnTo>
                      <a:pt x="3726" y="8504"/>
                    </a:lnTo>
                    <a:lnTo>
                      <a:pt x="3448" y="8907"/>
                    </a:lnTo>
                    <a:lnTo>
                      <a:pt x="3180" y="9309"/>
                    </a:lnTo>
                    <a:lnTo>
                      <a:pt x="2922" y="9730"/>
                    </a:lnTo>
                    <a:lnTo>
                      <a:pt x="2682" y="10142"/>
                    </a:lnTo>
                    <a:lnTo>
                      <a:pt x="2443" y="10573"/>
                    </a:lnTo>
                    <a:lnTo>
                      <a:pt x="2213" y="11004"/>
                    </a:lnTo>
                    <a:lnTo>
                      <a:pt x="1993" y="11444"/>
                    </a:lnTo>
                    <a:lnTo>
                      <a:pt x="1782" y="11885"/>
                    </a:lnTo>
                    <a:lnTo>
                      <a:pt x="1590" y="12335"/>
                    </a:lnTo>
                    <a:lnTo>
                      <a:pt x="1399" y="12795"/>
                    </a:lnTo>
                    <a:lnTo>
                      <a:pt x="1226" y="13254"/>
                    </a:lnTo>
                    <a:lnTo>
                      <a:pt x="1064" y="13724"/>
                    </a:lnTo>
                    <a:lnTo>
                      <a:pt x="910" y="14193"/>
                    </a:lnTo>
                    <a:lnTo>
                      <a:pt x="767" y="14672"/>
                    </a:lnTo>
                    <a:lnTo>
                      <a:pt x="642" y="15151"/>
                    </a:lnTo>
                    <a:lnTo>
                      <a:pt x="518" y="15639"/>
                    </a:lnTo>
                    <a:lnTo>
                      <a:pt x="412" y="16127"/>
                    </a:lnTo>
                    <a:lnTo>
                      <a:pt x="317" y="16625"/>
                    </a:lnTo>
                    <a:lnTo>
                      <a:pt x="230" y="17123"/>
                    </a:lnTo>
                    <a:lnTo>
                      <a:pt x="163" y="17631"/>
                    </a:lnTo>
                    <a:lnTo>
                      <a:pt x="106" y="18139"/>
                    </a:lnTo>
                    <a:lnTo>
                      <a:pt x="58" y="18646"/>
                    </a:lnTo>
                    <a:lnTo>
                      <a:pt x="29" y="19163"/>
                    </a:lnTo>
                    <a:lnTo>
                      <a:pt x="10" y="19680"/>
                    </a:lnTo>
                    <a:lnTo>
                      <a:pt x="1" y="20198"/>
                    </a:lnTo>
                    <a:lnTo>
                      <a:pt x="10" y="20724"/>
                    </a:lnTo>
                    <a:lnTo>
                      <a:pt x="29" y="21241"/>
                    </a:lnTo>
                    <a:lnTo>
                      <a:pt x="58" y="21759"/>
                    </a:lnTo>
                    <a:lnTo>
                      <a:pt x="106" y="22266"/>
                    </a:lnTo>
                    <a:lnTo>
                      <a:pt x="163" y="22774"/>
                    </a:lnTo>
                    <a:lnTo>
                      <a:pt x="230" y="23272"/>
                    </a:lnTo>
                    <a:lnTo>
                      <a:pt x="317" y="23779"/>
                    </a:lnTo>
                    <a:lnTo>
                      <a:pt x="412" y="24268"/>
                    </a:lnTo>
                    <a:lnTo>
                      <a:pt x="518" y="24766"/>
                    </a:lnTo>
                    <a:lnTo>
                      <a:pt x="642" y="25244"/>
                    </a:lnTo>
                    <a:lnTo>
                      <a:pt x="767" y="25733"/>
                    </a:lnTo>
                    <a:lnTo>
                      <a:pt x="910" y="26202"/>
                    </a:lnTo>
                    <a:lnTo>
                      <a:pt x="1064" y="26681"/>
                    </a:lnTo>
                    <a:lnTo>
                      <a:pt x="1226" y="27141"/>
                    </a:lnTo>
                    <a:lnTo>
                      <a:pt x="1399" y="27610"/>
                    </a:lnTo>
                    <a:lnTo>
                      <a:pt x="1590" y="28060"/>
                    </a:lnTo>
                    <a:lnTo>
                      <a:pt x="1782" y="28510"/>
                    </a:lnTo>
                    <a:lnTo>
                      <a:pt x="1993" y="28960"/>
                    </a:lnTo>
                    <a:lnTo>
                      <a:pt x="2213" y="29391"/>
                    </a:lnTo>
                    <a:lnTo>
                      <a:pt x="2443" y="29832"/>
                    </a:lnTo>
                    <a:lnTo>
                      <a:pt x="2682" y="30253"/>
                    </a:lnTo>
                    <a:lnTo>
                      <a:pt x="2922" y="30674"/>
                    </a:lnTo>
                    <a:lnTo>
                      <a:pt x="3180" y="31086"/>
                    </a:lnTo>
                    <a:lnTo>
                      <a:pt x="3448" y="31498"/>
                    </a:lnTo>
                    <a:lnTo>
                      <a:pt x="3726" y="31891"/>
                    </a:lnTo>
                    <a:lnTo>
                      <a:pt x="4013" y="32283"/>
                    </a:lnTo>
                    <a:lnTo>
                      <a:pt x="4310" y="32666"/>
                    </a:lnTo>
                    <a:lnTo>
                      <a:pt x="4617" y="33049"/>
                    </a:lnTo>
                    <a:lnTo>
                      <a:pt x="4923" y="33423"/>
                    </a:lnTo>
                    <a:lnTo>
                      <a:pt x="5249" y="33777"/>
                    </a:lnTo>
                    <a:lnTo>
                      <a:pt x="5584" y="34141"/>
                    </a:lnTo>
                    <a:lnTo>
                      <a:pt x="5919" y="34486"/>
                    </a:lnTo>
                    <a:lnTo>
                      <a:pt x="6264" y="34821"/>
                    </a:lnTo>
                    <a:lnTo>
                      <a:pt x="6618" y="35156"/>
                    </a:lnTo>
                    <a:lnTo>
                      <a:pt x="6982" y="35472"/>
                    </a:lnTo>
                    <a:lnTo>
                      <a:pt x="7356" y="35788"/>
                    </a:lnTo>
                    <a:lnTo>
                      <a:pt x="7729" y="36095"/>
                    </a:lnTo>
                    <a:lnTo>
                      <a:pt x="8112" y="36382"/>
                    </a:lnTo>
                    <a:lnTo>
                      <a:pt x="8505" y="36669"/>
                    </a:lnTo>
                    <a:lnTo>
                      <a:pt x="8907" y="36947"/>
                    </a:lnTo>
                    <a:lnTo>
                      <a:pt x="9309" y="37215"/>
                    </a:lnTo>
                    <a:lnTo>
                      <a:pt x="9731" y="37474"/>
                    </a:lnTo>
                    <a:lnTo>
                      <a:pt x="10142" y="37723"/>
                    </a:lnTo>
                    <a:lnTo>
                      <a:pt x="10573" y="37962"/>
                    </a:lnTo>
                    <a:lnTo>
                      <a:pt x="11004" y="38192"/>
                    </a:lnTo>
                    <a:lnTo>
                      <a:pt x="11445" y="38412"/>
                    </a:lnTo>
                    <a:lnTo>
                      <a:pt x="11885" y="38614"/>
                    </a:lnTo>
                    <a:lnTo>
                      <a:pt x="12335" y="38815"/>
                    </a:lnTo>
                    <a:lnTo>
                      <a:pt x="12795" y="38997"/>
                    </a:lnTo>
                    <a:lnTo>
                      <a:pt x="13255" y="39179"/>
                    </a:lnTo>
                    <a:lnTo>
                      <a:pt x="13724" y="39341"/>
                    </a:lnTo>
                    <a:lnTo>
                      <a:pt x="14193" y="39495"/>
                    </a:lnTo>
                    <a:lnTo>
                      <a:pt x="14672" y="39629"/>
                    </a:lnTo>
                    <a:lnTo>
                      <a:pt x="15151" y="39763"/>
                    </a:lnTo>
                    <a:lnTo>
                      <a:pt x="15639" y="39878"/>
                    </a:lnTo>
                    <a:lnTo>
                      <a:pt x="16128" y="39993"/>
                    </a:lnTo>
                    <a:lnTo>
                      <a:pt x="16626" y="40088"/>
                    </a:lnTo>
                    <a:lnTo>
                      <a:pt x="17124" y="40165"/>
                    </a:lnTo>
                    <a:lnTo>
                      <a:pt x="17631" y="40242"/>
                    </a:lnTo>
                    <a:lnTo>
                      <a:pt x="18139" y="40299"/>
                    </a:lnTo>
                    <a:lnTo>
                      <a:pt x="18646" y="40337"/>
                    </a:lnTo>
                    <a:lnTo>
                      <a:pt x="19164" y="40376"/>
                    </a:lnTo>
                    <a:lnTo>
                      <a:pt x="19681" y="40395"/>
                    </a:lnTo>
                    <a:lnTo>
                      <a:pt x="20198" y="40404"/>
                    </a:lnTo>
                    <a:lnTo>
                      <a:pt x="20725" y="40395"/>
                    </a:lnTo>
                    <a:lnTo>
                      <a:pt x="21242" y="40376"/>
                    </a:lnTo>
                    <a:lnTo>
                      <a:pt x="21759" y="40337"/>
                    </a:lnTo>
                    <a:lnTo>
                      <a:pt x="22266" y="40299"/>
                    </a:lnTo>
                    <a:lnTo>
                      <a:pt x="22774" y="40242"/>
                    </a:lnTo>
                    <a:lnTo>
                      <a:pt x="23282" y="40165"/>
                    </a:lnTo>
                    <a:lnTo>
                      <a:pt x="23780" y="40088"/>
                    </a:lnTo>
                    <a:lnTo>
                      <a:pt x="24268" y="39993"/>
                    </a:lnTo>
                    <a:lnTo>
                      <a:pt x="24766" y="39878"/>
                    </a:lnTo>
                    <a:lnTo>
                      <a:pt x="25245" y="39763"/>
                    </a:lnTo>
                    <a:lnTo>
                      <a:pt x="25733" y="39629"/>
                    </a:lnTo>
                    <a:lnTo>
                      <a:pt x="26212" y="39495"/>
                    </a:lnTo>
                    <a:lnTo>
                      <a:pt x="26681" y="39341"/>
                    </a:lnTo>
                    <a:lnTo>
                      <a:pt x="27151" y="39179"/>
                    </a:lnTo>
                    <a:lnTo>
                      <a:pt x="27610" y="38997"/>
                    </a:lnTo>
                    <a:lnTo>
                      <a:pt x="28060" y="38815"/>
                    </a:lnTo>
                    <a:lnTo>
                      <a:pt x="28510" y="38614"/>
                    </a:lnTo>
                    <a:lnTo>
                      <a:pt x="28961" y="38412"/>
                    </a:lnTo>
                    <a:lnTo>
                      <a:pt x="29401" y="38192"/>
                    </a:lnTo>
                    <a:lnTo>
                      <a:pt x="29832" y="37962"/>
                    </a:lnTo>
                    <a:lnTo>
                      <a:pt x="30253" y="37723"/>
                    </a:lnTo>
                    <a:lnTo>
                      <a:pt x="30675" y="37474"/>
                    </a:lnTo>
                    <a:lnTo>
                      <a:pt x="31087" y="37215"/>
                    </a:lnTo>
                    <a:lnTo>
                      <a:pt x="31498" y="36947"/>
                    </a:lnTo>
                    <a:lnTo>
                      <a:pt x="31891" y="36669"/>
                    </a:lnTo>
                    <a:lnTo>
                      <a:pt x="32284" y="36382"/>
                    </a:lnTo>
                    <a:lnTo>
                      <a:pt x="32676" y="36095"/>
                    </a:lnTo>
                    <a:lnTo>
                      <a:pt x="33050" y="35788"/>
                    </a:lnTo>
                    <a:lnTo>
                      <a:pt x="33423" y="35472"/>
                    </a:lnTo>
                    <a:lnTo>
                      <a:pt x="33787" y="35156"/>
                    </a:lnTo>
                    <a:lnTo>
                      <a:pt x="34142" y="34821"/>
                    </a:lnTo>
                    <a:lnTo>
                      <a:pt x="34486" y="34486"/>
                    </a:lnTo>
                    <a:lnTo>
                      <a:pt x="34822" y="34141"/>
                    </a:lnTo>
                    <a:lnTo>
                      <a:pt x="35157" y="33777"/>
                    </a:lnTo>
                    <a:lnTo>
                      <a:pt x="35473" y="33423"/>
                    </a:lnTo>
                    <a:lnTo>
                      <a:pt x="35789" y="33049"/>
                    </a:lnTo>
                    <a:lnTo>
                      <a:pt x="36095" y="32666"/>
                    </a:lnTo>
                    <a:lnTo>
                      <a:pt x="36392" y="32283"/>
                    </a:lnTo>
                    <a:lnTo>
                      <a:pt x="36670" y="31891"/>
                    </a:lnTo>
                    <a:lnTo>
                      <a:pt x="36948" y="31498"/>
                    </a:lnTo>
                    <a:lnTo>
                      <a:pt x="37216" y="31086"/>
                    </a:lnTo>
                    <a:lnTo>
                      <a:pt x="37474" y="30674"/>
                    </a:lnTo>
                    <a:lnTo>
                      <a:pt x="37723" y="30253"/>
                    </a:lnTo>
                    <a:lnTo>
                      <a:pt x="37963" y="29832"/>
                    </a:lnTo>
                    <a:lnTo>
                      <a:pt x="38193" y="29391"/>
                    </a:lnTo>
                    <a:lnTo>
                      <a:pt x="38413" y="28960"/>
                    </a:lnTo>
                    <a:lnTo>
                      <a:pt x="38614" y="28510"/>
                    </a:lnTo>
                    <a:lnTo>
                      <a:pt x="38815" y="28060"/>
                    </a:lnTo>
                    <a:lnTo>
                      <a:pt x="38997" y="27610"/>
                    </a:lnTo>
                    <a:lnTo>
                      <a:pt x="39179" y="27141"/>
                    </a:lnTo>
                    <a:lnTo>
                      <a:pt x="39342" y="26681"/>
                    </a:lnTo>
                    <a:lnTo>
                      <a:pt x="39495" y="26202"/>
                    </a:lnTo>
                    <a:lnTo>
                      <a:pt x="39639" y="25733"/>
                    </a:lnTo>
                    <a:lnTo>
                      <a:pt x="39763" y="25244"/>
                    </a:lnTo>
                    <a:lnTo>
                      <a:pt x="39888" y="24766"/>
                    </a:lnTo>
                    <a:lnTo>
                      <a:pt x="39993" y="24268"/>
                    </a:lnTo>
                    <a:lnTo>
                      <a:pt x="40089" y="23779"/>
                    </a:lnTo>
                    <a:lnTo>
                      <a:pt x="40165" y="23272"/>
                    </a:lnTo>
                    <a:lnTo>
                      <a:pt x="40242" y="22774"/>
                    </a:lnTo>
                    <a:lnTo>
                      <a:pt x="40299" y="22266"/>
                    </a:lnTo>
                    <a:lnTo>
                      <a:pt x="40338" y="21759"/>
                    </a:lnTo>
                    <a:lnTo>
                      <a:pt x="40376" y="21241"/>
                    </a:lnTo>
                    <a:lnTo>
                      <a:pt x="40395" y="20724"/>
                    </a:lnTo>
                    <a:lnTo>
                      <a:pt x="40405" y="20198"/>
                    </a:lnTo>
                    <a:lnTo>
                      <a:pt x="40395" y="19680"/>
                    </a:lnTo>
                    <a:lnTo>
                      <a:pt x="40376" y="19163"/>
                    </a:lnTo>
                    <a:lnTo>
                      <a:pt x="40338" y="18646"/>
                    </a:lnTo>
                    <a:lnTo>
                      <a:pt x="40299" y="18139"/>
                    </a:lnTo>
                    <a:lnTo>
                      <a:pt x="40242" y="17631"/>
                    </a:lnTo>
                    <a:lnTo>
                      <a:pt x="40165" y="17123"/>
                    </a:lnTo>
                    <a:lnTo>
                      <a:pt x="40089" y="16625"/>
                    </a:lnTo>
                    <a:lnTo>
                      <a:pt x="39993" y="16127"/>
                    </a:lnTo>
                    <a:lnTo>
                      <a:pt x="39888" y="15639"/>
                    </a:lnTo>
                    <a:lnTo>
                      <a:pt x="39763" y="15151"/>
                    </a:lnTo>
                    <a:lnTo>
                      <a:pt x="39639" y="14672"/>
                    </a:lnTo>
                    <a:lnTo>
                      <a:pt x="39495" y="14193"/>
                    </a:lnTo>
                    <a:lnTo>
                      <a:pt x="39342" y="13724"/>
                    </a:lnTo>
                    <a:lnTo>
                      <a:pt x="39179" y="13254"/>
                    </a:lnTo>
                    <a:lnTo>
                      <a:pt x="38997" y="12795"/>
                    </a:lnTo>
                    <a:lnTo>
                      <a:pt x="38815" y="12335"/>
                    </a:lnTo>
                    <a:lnTo>
                      <a:pt x="38614" y="11885"/>
                    </a:lnTo>
                    <a:lnTo>
                      <a:pt x="38413" y="11444"/>
                    </a:lnTo>
                    <a:lnTo>
                      <a:pt x="38193" y="11004"/>
                    </a:lnTo>
                    <a:lnTo>
                      <a:pt x="37963" y="10573"/>
                    </a:lnTo>
                    <a:lnTo>
                      <a:pt x="37723" y="10142"/>
                    </a:lnTo>
                    <a:lnTo>
                      <a:pt x="37474" y="9730"/>
                    </a:lnTo>
                    <a:lnTo>
                      <a:pt x="37216" y="9309"/>
                    </a:lnTo>
                    <a:lnTo>
                      <a:pt x="36948" y="8907"/>
                    </a:lnTo>
                    <a:lnTo>
                      <a:pt x="36670" y="8504"/>
                    </a:lnTo>
                    <a:lnTo>
                      <a:pt x="36392" y="8112"/>
                    </a:lnTo>
                    <a:lnTo>
                      <a:pt x="36095" y="7729"/>
                    </a:lnTo>
                    <a:lnTo>
                      <a:pt x="35789" y="7355"/>
                    </a:lnTo>
                    <a:lnTo>
                      <a:pt x="35473" y="6982"/>
                    </a:lnTo>
                    <a:lnTo>
                      <a:pt x="35157" y="6618"/>
                    </a:lnTo>
                    <a:lnTo>
                      <a:pt x="34822" y="6263"/>
                    </a:lnTo>
                    <a:lnTo>
                      <a:pt x="34486" y="5919"/>
                    </a:lnTo>
                    <a:lnTo>
                      <a:pt x="34142" y="5574"/>
                    </a:lnTo>
                    <a:lnTo>
                      <a:pt x="33787" y="5248"/>
                    </a:lnTo>
                    <a:lnTo>
                      <a:pt x="33423" y="4923"/>
                    </a:lnTo>
                    <a:lnTo>
                      <a:pt x="33050" y="4616"/>
                    </a:lnTo>
                    <a:lnTo>
                      <a:pt x="32676" y="4310"/>
                    </a:lnTo>
                    <a:lnTo>
                      <a:pt x="32284" y="4013"/>
                    </a:lnTo>
                    <a:lnTo>
                      <a:pt x="31891" y="3726"/>
                    </a:lnTo>
                    <a:lnTo>
                      <a:pt x="31498" y="3448"/>
                    </a:lnTo>
                    <a:lnTo>
                      <a:pt x="31087" y="3180"/>
                    </a:lnTo>
                    <a:lnTo>
                      <a:pt x="30675" y="2921"/>
                    </a:lnTo>
                    <a:lnTo>
                      <a:pt x="30253" y="2672"/>
                    </a:lnTo>
                    <a:lnTo>
                      <a:pt x="29832" y="2442"/>
                    </a:lnTo>
                    <a:lnTo>
                      <a:pt x="29401" y="2213"/>
                    </a:lnTo>
                    <a:lnTo>
                      <a:pt x="28961" y="1992"/>
                    </a:lnTo>
                    <a:lnTo>
                      <a:pt x="28510" y="1782"/>
                    </a:lnTo>
                    <a:lnTo>
                      <a:pt x="28060" y="1590"/>
                    </a:lnTo>
                    <a:lnTo>
                      <a:pt x="27610" y="1399"/>
                    </a:lnTo>
                    <a:lnTo>
                      <a:pt x="27151" y="1226"/>
                    </a:lnTo>
                    <a:lnTo>
                      <a:pt x="26681" y="1063"/>
                    </a:lnTo>
                    <a:lnTo>
                      <a:pt x="26212" y="910"/>
                    </a:lnTo>
                    <a:lnTo>
                      <a:pt x="25733" y="766"/>
                    </a:lnTo>
                    <a:lnTo>
                      <a:pt x="25245" y="632"/>
                    </a:lnTo>
                    <a:lnTo>
                      <a:pt x="24766" y="517"/>
                    </a:lnTo>
                    <a:lnTo>
                      <a:pt x="24268" y="412"/>
                    </a:lnTo>
                    <a:lnTo>
                      <a:pt x="23780" y="316"/>
                    </a:lnTo>
                    <a:lnTo>
                      <a:pt x="23282" y="230"/>
                    </a:lnTo>
                    <a:lnTo>
                      <a:pt x="22774" y="163"/>
                    </a:lnTo>
                    <a:lnTo>
                      <a:pt x="22266" y="106"/>
                    </a:lnTo>
                    <a:lnTo>
                      <a:pt x="21759" y="58"/>
                    </a:lnTo>
                    <a:lnTo>
                      <a:pt x="21242" y="29"/>
                    </a:lnTo>
                    <a:lnTo>
                      <a:pt x="20725" y="10"/>
                    </a:lnTo>
                    <a:lnTo>
                      <a:pt x="201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3252;p37">
                <a:extLst>
                  <a:ext uri="{FF2B5EF4-FFF2-40B4-BE49-F238E27FC236}">
                    <a16:creationId xmlns:a16="http://schemas.microsoft.com/office/drawing/2014/main" id="{ABEAD1C4-2E57-5FF4-EB72-FFC5A2B7A005}"/>
                  </a:ext>
                </a:extLst>
              </p:cNvPr>
              <p:cNvSpPr/>
              <p:nvPr/>
            </p:nvSpPr>
            <p:spPr>
              <a:xfrm>
                <a:off x="4807294" y="1074817"/>
                <a:ext cx="1175623" cy="1175443"/>
              </a:xfrm>
              <a:custGeom>
                <a:avLst/>
                <a:gdLst/>
                <a:ahLst/>
                <a:cxnLst/>
                <a:rect l="l" t="t" r="r" b="b"/>
                <a:pathLst>
                  <a:path w="58840" h="58831" extrusionOk="0">
                    <a:moveTo>
                      <a:pt x="24699" y="4348"/>
                    </a:moveTo>
                    <a:lnTo>
                      <a:pt x="25015" y="4368"/>
                    </a:lnTo>
                    <a:lnTo>
                      <a:pt x="25321" y="4406"/>
                    </a:lnTo>
                    <a:lnTo>
                      <a:pt x="25628" y="4463"/>
                    </a:lnTo>
                    <a:lnTo>
                      <a:pt x="25934" y="4521"/>
                    </a:lnTo>
                    <a:lnTo>
                      <a:pt x="26231" y="4607"/>
                    </a:lnTo>
                    <a:lnTo>
                      <a:pt x="26528" y="4693"/>
                    </a:lnTo>
                    <a:lnTo>
                      <a:pt x="26815" y="4808"/>
                    </a:lnTo>
                    <a:lnTo>
                      <a:pt x="27102" y="4923"/>
                    </a:lnTo>
                    <a:lnTo>
                      <a:pt x="27380" y="5057"/>
                    </a:lnTo>
                    <a:lnTo>
                      <a:pt x="27648" y="5210"/>
                    </a:lnTo>
                    <a:lnTo>
                      <a:pt x="27916" y="5373"/>
                    </a:lnTo>
                    <a:lnTo>
                      <a:pt x="28175" y="5545"/>
                    </a:lnTo>
                    <a:lnTo>
                      <a:pt x="28414" y="5727"/>
                    </a:lnTo>
                    <a:lnTo>
                      <a:pt x="28654" y="5929"/>
                    </a:lnTo>
                    <a:lnTo>
                      <a:pt x="28884" y="6130"/>
                    </a:lnTo>
                    <a:lnTo>
                      <a:pt x="29104" y="6350"/>
                    </a:lnTo>
                    <a:lnTo>
                      <a:pt x="29315" y="6589"/>
                    </a:lnTo>
                    <a:lnTo>
                      <a:pt x="29516" y="6829"/>
                    </a:lnTo>
                    <a:lnTo>
                      <a:pt x="29698" y="7078"/>
                    </a:lnTo>
                    <a:lnTo>
                      <a:pt x="29870" y="7346"/>
                    </a:lnTo>
                    <a:lnTo>
                      <a:pt x="30033" y="7614"/>
                    </a:lnTo>
                    <a:lnTo>
                      <a:pt x="30186" y="7892"/>
                    </a:lnTo>
                    <a:lnTo>
                      <a:pt x="30320" y="8189"/>
                    </a:lnTo>
                    <a:lnTo>
                      <a:pt x="30445" y="8486"/>
                    </a:lnTo>
                    <a:lnTo>
                      <a:pt x="30550" y="8792"/>
                    </a:lnTo>
                    <a:lnTo>
                      <a:pt x="30646" y="9118"/>
                    </a:lnTo>
                    <a:lnTo>
                      <a:pt x="30722" y="9434"/>
                    </a:lnTo>
                    <a:lnTo>
                      <a:pt x="30789" y="9759"/>
                    </a:lnTo>
                    <a:lnTo>
                      <a:pt x="30828" y="10075"/>
                    </a:lnTo>
                    <a:lnTo>
                      <a:pt x="30856" y="10401"/>
                    </a:lnTo>
                    <a:lnTo>
                      <a:pt x="30866" y="10717"/>
                    </a:lnTo>
                    <a:lnTo>
                      <a:pt x="30866" y="11033"/>
                    </a:lnTo>
                    <a:lnTo>
                      <a:pt x="30847" y="11349"/>
                    </a:lnTo>
                    <a:lnTo>
                      <a:pt x="30809" y="11665"/>
                    </a:lnTo>
                    <a:lnTo>
                      <a:pt x="30761" y="11971"/>
                    </a:lnTo>
                    <a:lnTo>
                      <a:pt x="30694" y="12278"/>
                    </a:lnTo>
                    <a:lnTo>
                      <a:pt x="30607" y="12575"/>
                    </a:lnTo>
                    <a:lnTo>
                      <a:pt x="30512" y="12872"/>
                    </a:lnTo>
                    <a:lnTo>
                      <a:pt x="30406" y="13159"/>
                    </a:lnTo>
                    <a:lnTo>
                      <a:pt x="30282" y="13446"/>
                    </a:lnTo>
                    <a:lnTo>
                      <a:pt x="30148" y="13724"/>
                    </a:lnTo>
                    <a:lnTo>
                      <a:pt x="30004" y="13992"/>
                    </a:lnTo>
                    <a:lnTo>
                      <a:pt x="29841" y="14260"/>
                    </a:lnTo>
                    <a:lnTo>
                      <a:pt x="29669" y="14509"/>
                    </a:lnTo>
                    <a:lnTo>
                      <a:pt x="29487" y="14758"/>
                    </a:lnTo>
                    <a:lnTo>
                      <a:pt x="29286" y="14998"/>
                    </a:lnTo>
                    <a:lnTo>
                      <a:pt x="29075" y="15227"/>
                    </a:lnTo>
                    <a:lnTo>
                      <a:pt x="28855" y="15448"/>
                    </a:lnTo>
                    <a:lnTo>
                      <a:pt x="28625" y="15649"/>
                    </a:lnTo>
                    <a:lnTo>
                      <a:pt x="28386" y="15850"/>
                    </a:lnTo>
                    <a:lnTo>
                      <a:pt x="28137" y="16042"/>
                    </a:lnTo>
                    <a:lnTo>
                      <a:pt x="27868" y="16214"/>
                    </a:lnTo>
                    <a:lnTo>
                      <a:pt x="27600" y="16377"/>
                    </a:lnTo>
                    <a:lnTo>
                      <a:pt x="27313" y="16520"/>
                    </a:lnTo>
                    <a:lnTo>
                      <a:pt x="27026" y="16664"/>
                    </a:lnTo>
                    <a:lnTo>
                      <a:pt x="26729" y="16779"/>
                    </a:lnTo>
                    <a:lnTo>
                      <a:pt x="26422" y="16894"/>
                    </a:lnTo>
                    <a:lnTo>
                      <a:pt x="26097" y="16990"/>
                    </a:lnTo>
                    <a:lnTo>
                      <a:pt x="25771" y="17066"/>
                    </a:lnTo>
                    <a:lnTo>
                      <a:pt x="25446" y="17124"/>
                    </a:lnTo>
                    <a:lnTo>
                      <a:pt x="25130" y="17172"/>
                    </a:lnTo>
                    <a:lnTo>
                      <a:pt x="24804" y="17191"/>
                    </a:lnTo>
                    <a:lnTo>
                      <a:pt x="24488" y="17210"/>
                    </a:lnTo>
                    <a:lnTo>
                      <a:pt x="24172" y="17200"/>
                    </a:lnTo>
                    <a:lnTo>
                      <a:pt x="23856" y="17181"/>
                    </a:lnTo>
                    <a:lnTo>
                      <a:pt x="23540" y="17143"/>
                    </a:lnTo>
                    <a:lnTo>
                      <a:pt x="23233" y="17095"/>
                    </a:lnTo>
                    <a:lnTo>
                      <a:pt x="22927" y="17028"/>
                    </a:lnTo>
                    <a:lnTo>
                      <a:pt x="22630" y="16951"/>
                    </a:lnTo>
                    <a:lnTo>
                      <a:pt x="22333" y="16856"/>
                    </a:lnTo>
                    <a:lnTo>
                      <a:pt x="22046" y="16750"/>
                    </a:lnTo>
                    <a:lnTo>
                      <a:pt x="21759" y="16626"/>
                    </a:lnTo>
                    <a:lnTo>
                      <a:pt x="21481" y="16492"/>
                    </a:lnTo>
                    <a:lnTo>
                      <a:pt x="21213" y="16338"/>
                    </a:lnTo>
                    <a:lnTo>
                      <a:pt x="20954" y="16185"/>
                    </a:lnTo>
                    <a:lnTo>
                      <a:pt x="20696" y="16013"/>
                    </a:lnTo>
                    <a:lnTo>
                      <a:pt x="20447" y="15821"/>
                    </a:lnTo>
                    <a:lnTo>
                      <a:pt x="20207" y="15630"/>
                    </a:lnTo>
                    <a:lnTo>
                      <a:pt x="19977" y="15419"/>
                    </a:lnTo>
                    <a:lnTo>
                      <a:pt x="19767" y="15199"/>
                    </a:lnTo>
                    <a:lnTo>
                      <a:pt x="19556" y="14969"/>
                    </a:lnTo>
                    <a:lnTo>
                      <a:pt x="19355" y="14730"/>
                    </a:lnTo>
                    <a:lnTo>
                      <a:pt x="19173" y="14471"/>
                    </a:lnTo>
                    <a:lnTo>
                      <a:pt x="18991" y="14212"/>
                    </a:lnTo>
                    <a:lnTo>
                      <a:pt x="18828" y="13944"/>
                    </a:lnTo>
                    <a:lnTo>
                      <a:pt x="18684" y="13657"/>
                    </a:lnTo>
                    <a:lnTo>
                      <a:pt x="18550" y="13370"/>
                    </a:lnTo>
                    <a:lnTo>
                      <a:pt x="18426" y="13063"/>
                    </a:lnTo>
                    <a:lnTo>
                      <a:pt x="18311" y="12757"/>
                    </a:lnTo>
                    <a:lnTo>
                      <a:pt x="18225" y="12441"/>
                    </a:lnTo>
                    <a:lnTo>
                      <a:pt x="18148" y="12115"/>
                    </a:lnTo>
                    <a:lnTo>
                      <a:pt x="18081" y="11799"/>
                    </a:lnTo>
                    <a:lnTo>
                      <a:pt x="18043" y="11473"/>
                    </a:lnTo>
                    <a:lnTo>
                      <a:pt x="18014" y="11157"/>
                    </a:lnTo>
                    <a:lnTo>
                      <a:pt x="18004" y="10832"/>
                    </a:lnTo>
                    <a:lnTo>
                      <a:pt x="18004" y="10516"/>
                    </a:lnTo>
                    <a:lnTo>
                      <a:pt x="18024" y="10209"/>
                    </a:lnTo>
                    <a:lnTo>
                      <a:pt x="18062" y="9893"/>
                    </a:lnTo>
                    <a:lnTo>
                      <a:pt x="18110" y="9587"/>
                    </a:lnTo>
                    <a:lnTo>
                      <a:pt x="18177" y="9280"/>
                    </a:lnTo>
                    <a:lnTo>
                      <a:pt x="18253" y="8984"/>
                    </a:lnTo>
                    <a:lnTo>
                      <a:pt x="18349" y="8687"/>
                    </a:lnTo>
                    <a:lnTo>
                      <a:pt x="18464" y="8399"/>
                    </a:lnTo>
                    <a:lnTo>
                      <a:pt x="18579" y="8112"/>
                    </a:lnTo>
                    <a:lnTo>
                      <a:pt x="18713" y="7834"/>
                    </a:lnTo>
                    <a:lnTo>
                      <a:pt x="18866" y="7566"/>
                    </a:lnTo>
                    <a:lnTo>
                      <a:pt x="19020" y="7298"/>
                    </a:lnTo>
                    <a:lnTo>
                      <a:pt x="19202" y="7049"/>
                    </a:lnTo>
                    <a:lnTo>
                      <a:pt x="19383" y="6800"/>
                    </a:lnTo>
                    <a:lnTo>
                      <a:pt x="19575" y="6561"/>
                    </a:lnTo>
                    <a:lnTo>
                      <a:pt x="19786" y="6331"/>
                    </a:lnTo>
                    <a:lnTo>
                      <a:pt x="20006" y="6110"/>
                    </a:lnTo>
                    <a:lnTo>
                      <a:pt x="20236" y="5909"/>
                    </a:lnTo>
                    <a:lnTo>
                      <a:pt x="20485" y="5708"/>
                    </a:lnTo>
                    <a:lnTo>
                      <a:pt x="20734" y="5517"/>
                    </a:lnTo>
                    <a:lnTo>
                      <a:pt x="20992" y="5344"/>
                    </a:lnTo>
                    <a:lnTo>
                      <a:pt x="21270" y="5182"/>
                    </a:lnTo>
                    <a:lnTo>
                      <a:pt x="21548" y="5028"/>
                    </a:lnTo>
                    <a:lnTo>
                      <a:pt x="21845" y="4894"/>
                    </a:lnTo>
                    <a:lnTo>
                      <a:pt x="22142" y="4770"/>
                    </a:lnTo>
                    <a:lnTo>
                      <a:pt x="22448" y="4664"/>
                    </a:lnTo>
                    <a:lnTo>
                      <a:pt x="22764" y="4569"/>
                    </a:lnTo>
                    <a:lnTo>
                      <a:pt x="22774" y="4569"/>
                    </a:lnTo>
                    <a:lnTo>
                      <a:pt x="23099" y="4492"/>
                    </a:lnTo>
                    <a:lnTo>
                      <a:pt x="23415" y="4425"/>
                    </a:lnTo>
                    <a:lnTo>
                      <a:pt x="23741" y="4387"/>
                    </a:lnTo>
                    <a:lnTo>
                      <a:pt x="24057" y="4358"/>
                    </a:lnTo>
                    <a:lnTo>
                      <a:pt x="24383" y="4348"/>
                    </a:lnTo>
                    <a:close/>
                    <a:moveTo>
                      <a:pt x="43191" y="9424"/>
                    </a:moveTo>
                    <a:lnTo>
                      <a:pt x="43498" y="9434"/>
                    </a:lnTo>
                    <a:lnTo>
                      <a:pt x="43804" y="9462"/>
                    </a:lnTo>
                    <a:lnTo>
                      <a:pt x="44111" y="9501"/>
                    </a:lnTo>
                    <a:lnTo>
                      <a:pt x="44417" y="9558"/>
                    </a:lnTo>
                    <a:lnTo>
                      <a:pt x="44723" y="9625"/>
                    </a:lnTo>
                    <a:lnTo>
                      <a:pt x="45020" y="9702"/>
                    </a:lnTo>
                    <a:lnTo>
                      <a:pt x="45317" y="9798"/>
                    </a:lnTo>
                    <a:lnTo>
                      <a:pt x="45605" y="9912"/>
                    </a:lnTo>
                    <a:lnTo>
                      <a:pt x="45892" y="10037"/>
                    </a:lnTo>
                    <a:lnTo>
                      <a:pt x="46179" y="10181"/>
                    </a:lnTo>
                    <a:lnTo>
                      <a:pt x="46457" y="10334"/>
                    </a:lnTo>
                    <a:lnTo>
                      <a:pt x="46725" y="10506"/>
                    </a:lnTo>
                    <a:lnTo>
                      <a:pt x="46984" y="10698"/>
                    </a:lnTo>
                    <a:lnTo>
                      <a:pt x="47242" y="10889"/>
                    </a:lnTo>
                    <a:lnTo>
                      <a:pt x="47491" y="11110"/>
                    </a:lnTo>
                    <a:lnTo>
                      <a:pt x="47721" y="11339"/>
                    </a:lnTo>
                    <a:lnTo>
                      <a:pt x="47951" y="11579"/>
                    </a:lnTo>
                    <a:lnTo>
                      <a:pt x="48162" y="11828"/>
                    </a:lnTo>
                    <a:lnTo>
                      <a:pt x="48363" y="12086"/>
                    </a:lnTo>
                    <a:lnTo>
                      <a:pt x="48545" y="12354"/>
                    </a:lnTo>
                    <a:lnTo>
                      <a:pt x="48707" y="12623"/>
                    </a:lnTo>
                    <a:lnTo>
                      <a:pt x="48861" y="12900"/>
                    </a:lnTo>
                    <a:lnTo>
                      <a:pt x="49004" y="13188"/>
                    </a:lnTo>
                    <a:lnTo>
                      <a:pt x="49119" y="13475"/>
                    </a:lnTo>
                    <a:lnTo>
                      <a:pt x="49234" y="13772"/>
                    </a:lnTo>
                    <a:lnTo>
                      <a:pt x="49330" y="14069"/>
                    </a:lnTo>
                    <a:lnTo>
                      <a:pt x="49406" y="14366"/>
                    </a:lnTo>
                    <a:lnTo>
                      <a:pt x="49474" y="14672"/>
                    </a:lnTo>
                    <a:lnTo>
                      <a:pt x="49521" y="14979"/>
                    </a:lnTo>
                    <a:lnTo>
                      <a:pt x="49550" y="15285"/>
                    </a:lnTo>
                    <a:lnTo>
                      <a:pt x="49569" y="15591"/>
                    </a:lnTo>
                    <a:lnTo>
                      <a:pt x="49579" y="15898"/>
                    </a:lnTo>
                    <a:lnTo>
                      <a:pt x="49569" y="16204"/>
                    </a:lnTo>
                    <a:lnTo>
                      <a:pt x="49550" y="16511"/>
                    </a:lnTo>
                    <a:lnTo>
                      <a:pt x="49512" y="16817"/>
                    </a:lnTo>
                    <a:lnTo>
                      <a:pt x="49454" y="17124"/>
                    </a:lnTo>
                    <a:lnTo>
                      <a:pt x="49387" y="17430"/>
                    </a:lnTo>
                    <a:lnTo>
                      <a:pt x="49301" y="17727"/>
                    </a:lnTo>
                    <a:lnTo>
                      <a:pt x="49205" y="18024"/>
                    </a:lnTo>
                    <a:lnTo>
                      <a:pt x="49090" y="18311"/>
                    </a:lnTo>
                    <a:lnTo>
                      <a:pt x="48966" y="18598"/>
                    </a:lnTo>
                    <a:lnTo>
                      <a:pt x="48822" y="18886"/>
                    </a:lnTo>
                    <a:lnTo>
                      <a:pt x="48669" y="19164"/>
                    </a:lnTo>
                    <a:lnTo>
                      <a:pt x="48497" y="19432"/>
                    </a:lnTo>
                    <a:lnTo>
                      <a:pt x="48315" y="19690"/>
                    </a:lnTo>
                    <a:lnTo>
                      <a:pt x="48114" y="19949"/>
                    </a:lnTo>
                    <a:lnTo>
                      <a:pt x="47903" y="20188"/>
                    </a:lnTo>
                    <a:lnTo>
                      <a:pt x="47673" y="20428"/>
                    </a:lnTo>
                    <a:lnTo>
                      <a:pt x="47424" y="20657"/>
                    </a:lnTo>
                    <a:lnTo>
                      <a:pt x="47175" y="20868"/>
                    </a:lnTo>
                    <a:lnTo>
                      <a:pt x="46917" y="21069"/>
                    </a:lnTo>
                    <a:lnTo>
                      <a:pt x="46658" y="21251"/>
                    </a:lnTo>
                    <a:lnTo>
                      <a:pt x="46380" y="21414"/>
                    </a:lnTo>
                    <a:lnTo>
                      <a:pt x="46103" y="21567"/>
                    </a:lnTo>
                    <a:lnTo>
                      <a:pt x="45825" y="21711"/>
                    </a:lnTo>
                    <a:lnTo>
                      <a:pt x="45528" y="21835"/>
                    </a:lnTo>
                    <a:lnTo>
                      <a:pt x="45241" y="21941"/>
                    </a:lnTo>
                    <a:lnTo>
                      <a:pt x="44944" y="22037"/>
                    </a:lnTo>
                    <a:lnTo>
                      <a:pt x="44637" y="22113"/>
                    </a:lnTo>
                    <a:lnTo>
                      <a:pt x="44340" y="22180"/>
                    </a:lnTo>
                    <a:lnTo>
                      <a:pt x="44034" y="22228"/>
                    </a:lnTo>
                    <a:lnTo>
                      <a:pt x="43728" y="22266"/>
                    </a:lnTo>
                    <a:lnTo>
                      <a:pt x="43421" y="22286"/>
                    </a:lnTo>
                    <a:lnTo>
                      <a:pt x="43105" y="22295"/>
                    </a:lnTo>
                    <a:lnTo>
                      <a:pt x="42799" y="22286"/>
                    </a:lnTo>
                    <a:lnTo>
                      <a:pt x="42492" y="22257"/>
                    </a:lnTo>
                    <a:lnTo>
                      <a:pt x="42186" y="22218"/>
                    </a:lnTo>
                    <a:lnTo>
                      <a:pt x="41879" y="22161"/>
                    </a:lnTo>
                    <a:lnTo>
                      <a:pt x="41582" y="22094"/>
                    </a:lnTo>
                    <a:lnTo>
                      <a:pt x="41285" y="22017"/>
                    </a:lnTo>
                    <a:lnTo>
                      <a:pt x="40989" y="21912"/>
                    </a:lnTo>
                    <a:lnTo>
                      <a:pt x="40692" y="21807"/>
                    </a:lnTo>
                    <a:lnTo>
                      <a:pt x="40404" y="21673"/>
                    </a:lnTo>
                    <a:lnTo>
                      <a:pt x="40127" y="21539"/>
                    </a:lnTo>
                    <a:lnTo>
                      <a:pt x="39849" y="21376"/>
                    </a:lnTo>
                    <a:lnTo>
                      <a:pt x="39581" y="21203"/>
                    </a:lnTo>
                    <a:lnTo>
                      <a:pt x="39313" y="21021"/>
                    </a:lnTo>
                    <a:lnTo>
                      <a:pt x="39064" y="20820"/>
                    </a:lnTo>
                    <a:lnTo>
                      <a:pt x="38815" y="20610"/>
                    </a:lnTo>
                    <a:lnTo>
                      <a:pt x="38575" y="20380"/>
                    </a:lnTo>
                    <a:lnTo>
                      <a:pt x="38345" y="20131"/>
                    </a:lnTo>
                    <a:lnTo>
                      <a:pt x="38135" y="19882"/>
                    </a:lnTo>
                    <a:lnTo>
                      <a:pt x="37943" y="19623"/>
                    </a:lnTo>
                    <a:lnTo>
                      <a:pt x="37761" y="19365"/>
                    </a:lnTo>
                    <a:lnTo>
                      <a:pt x="37589" y="19087"/>
                    </a:lnTo>
                    <a:lnTo>
                      <a:pt x="37436" y="18809"/>
                    </a:lnTo>
                    <a:lnTo>
                      <a:pt x="37302" y="18531"/>
                    </a:lnTo>
                    <a:lnTo>
                      <a:pt x="37177" y="18244"/>
                    </a:lnTo>
                    <a:lnTo>
                      <a:pt x="37072" y="17947"/>
                    </a:lnTo>
                    <a:lnTo>
                      <a:pt x="36976" y="17650"/>
                    </a:lnTo>
                    <a:lnTo>
                      <a:pt x="36890" y="17354"/>
                    </a:lnTo>
                    <a:lnTo>
                      <a:pt x="36832" y="17047"/>
                    </a:lnTo>
                    <a:lnTo>
                      <a:pt x="36784" y="16741"/>
                    </a:lnTo>
                    <a:lnTo>
                      <a:pt x="36746" y="16434"/>
                    </a:lnTo>
                    <a:lnTo>
                      <a:pt x="36727" y="16128"/>
                    </a:lnTo>
                    <a:lnTo>
                      <a:pt x="36717" y="15821"/>
                    </a:lnTo>
                    <a:lnTo>
                      <a:pt x="36727" y="15515"/>
                    </a:lnTo>
                    <a:lnTo>
                      <a:pt x="36756" y="15208"/>
                    </a:lnTo>
                    <a:lnTo>
                      <a:pt x="36794" y="14902"/>
                    </a:lnTo>
                    <a:lnTo>
                      <a:pt x="36851" y="14595"/>
                    </a:lnTo>
                    <a:lnTo>
                      <a:pt x="36918" y="14289"/>
                    </a:lnTo>
                    <a:lnTo>
                      <a:pt x="36995" y="13992"/>
                    </a:lnTo>
                    <a:lnTo>
                      <a:pt x="37091" y="13695"/>
                    </a:lnTo>
                    <a:lnTo>
                      <a:pt x="37206" y="13398"/>
                    </a:lnTo>
                    <a:lnTo>
                      <a:pt x="37330" y="13111"/>
                    </a:lnTo>
                    <a:lnTo>
                      <a:pt x="37474" y="12833"/>
                    </a:lnTo>
                    <a:lnTo>
                      <a:pt x="37637" y="12556"/>
                    </a:lnTo>
                    <a:lnTo>
                      <a:pt x="37800" y="12287"/>
                    </a:lnTo>
                    <a:lnTo>
                      <a:pt x="37991" y="12019"/>
                    </a:lnTo>
                    <a:lnTo>
                      <a:pt x="38192" y="11770"/>
                    </a:lnTo>
                    <a:lnTo>
                      <a:pt x="38403" y="11521"/>
                    </a:lnTo>
                    <a:lnTo>
                      <a:pt x="38633" y="11282"/>
                    </a:lnTo>
                    <a:lnTo>
                      <a:pt x="38872" y="11052"/>
                    </a:lnTo>
                    <a:lnTo>
                      <a:pt x="39121" y="10841"/>
                    </a:lnTo>
                    <a:lnTo>
                      <a:pt x="39380" y="10650"/>
                    </a:lnTo>
                    <a:lnTo>
                      <a:pt x="39648" y="10468"/>
                    </a:lnTo>
                    <a:lnTo>
                      <a:pt x="39916" y="10296"/>
                    </a:lnTo>
                    <a:lnTo>
                      <a:pt x="40194" y="10142"/>
                    </a:lnTo>
                    <a:lnTo>
                      <a:pt x="40481" y="10008"/>
                    </a:lnTo>
                    <a:lnTo>
                      <a:pt x="40768" y="9884"/>
                    </a:lnTo>
                    <a:lnTo>
                      <a:pt x="41065" y="9778"/>
                    </a:lnTo>
                    <a:lnTo>
                      <a:pt x="41362" y="9683"/>
                    </a:lnTo>
                    <a:lnTo>
                      <a:pt x="41659" y="9606"/>
                    </a:lnTo>
                    <a:lnTo>
                      <a:pt x="41965" y="9539"/>
                    </a:lnTo>
                    <a:lnTo>
                      <a:pt x="42262" y="9491"/>
                    </a:lnTo>
                    <a:lnTo>
                      <a:pt x="42578" y="9453"/>
                    </a:lnTo>
                    <a:lnTo>
                      <a:pt x="42885" y="9434"/>
                    </a:lnTo>
                    <a:lnTo>
                      <a:pt x="43191" y="9424"/>
                    </a:lnTo>
                    <a:close/>
                    <a:moveTo>
                      <a:pt x="10784" y="18101"/>
                    </a:moveTo>
                    <a:lnTo>
                      <a:pt x="11100" y="18110"/>
                    </a:lnTo>
                    <a:lnTo>
                      <a:pt x="11425" y="18129"/>
                    </a:lnTo>
                    <a:lnTo>
                      <a:pt x="11741" y="18177"/>
                    </a:lnTo>
                    <a:lnTo>
                      <a:pt x="12067" y="18235"/>
                    </a:lnTo>
                    <a:lnTo>
                      <a:pt x="12392" y="18311"/>
                    </a:lnTo>
                    <a:lnTo>
                      <a:pt x="12709" y="18397"/>
                    </a:lnTo>
                    <a:lnTo>
                      <a:pt x="13015" y="18503"/>
                    </a:lnTo>
                    <a:lnTo>
                      <a:pt x="13321" y="18627"/>
                    </a:lnTo>
                    <a:lnTo>
                      <a:pt x="13609" y="18761"/>
                    </a:lnTo>
                    <a:lnTo>
                      <a:pt x="13896" y="18915"/>
                    </a:lnTo>
                    <a:lnTo>
                      <a:pt x="14164" y="19077"/>
                    </a:lnTo>
                    <a:lnTo>
                      <a:pt x="14432" y="19250"/>
                    </a:lnTo>
                    <a:lnTo>
                      <a:pt x="14681" y="19432"/>
                    </a:lnTo>
                    <a:lnTo>
                      <a:pt x="14930" y="19633"/>
                    </a:lnTo>
                    <a:lnTo>
                      <a:pt x="15160" y="19834"/>
                    </a:lnTo>
                    <a:lnTo>
                      <a:pt x="15380" y="20054"/>
                    </a:lnTo>
                    <a:lnTo>
                      <a:pt x="15591" y="20284"/>
                    </a:lnTo>
                    <a:lnTo>
                      <a:pt x="15792" y="20523"/>
                    </a:lnTo>
                    <a:lnTo>
                      <a:pt x="15974" y="20763"/>
                    </a:lnTo>
                    <a:lnTo>
                      <a:pt x="16156" y="21021"/>
                    </a:lnTo>
                    <a:lnTo>
                      <a:pt x="16319" y="21280"/>
                    </a:lnTo>
                    <a:lnTo>
                      <a:pt x="16463" y="21548"/>
                    </a:lnTo>
                    <a:lnTo>
                      <a:pt x="16597" y="21826"/>
                    </a:lnTo>
                    <a:lnTo>
                      <a:pt x="16721" y="22113"/>
                    </a:lnTo>
                    <a:lnTo>
                      <a:pt x="16836" y="22400"/>
                    </a:lnTo>
                    <a:lnTo>
                      <a:pt x="16932" y="22697"/>
                    </a:lnTo>
                    <a:lnTo>
                      <a:pt x="17008" y="22994"/>
                    </a:lnTo>
                    <a:lnTo>
                      <a:pt x="17076" y="23301"/>
                    </a:lnTo>
                    <a:lnTo>
                      <a:pt x="17123" y="23607"/>
                    </a:lnTo>
                    <a:lnTo>
                      <a:pt x="17162" y="23923"/>
                    </a:lnTo>
                    <a:lnTo>
                      <a:pt x="17190" y="24239"/>
                    </a:lnTo>
                    <a:lnTo>
                      <a:pt x="17190" y="24555"/>
                    </a:lnTo>
                    <a:lnTo>
                      <a:pt x="17181" y="24871"/>
                    </a:lnTo>
                    <a:lnTo>
                      <a:pt x="17162" y="25187"/>
                    </a:lnTo>
                    <a:lnTo>
                      <a:pt x="17114" y="25513"/>
                    </a:lnTo>
                    <a:lnTo>
                      <a:pt x="17056" y="25838"/>
                    </a:lnTo>
                    <a:lnTo>
                      <a:pt x="16980" y="26154"/>
                    </a:lnTo>
                    <a:lnTo>
                      <a:pt x="16884" y="26471"/>
                    </a:lnTo>
                    <a:lnTo>
                      <a:pt x="16779" y="26787"/>
                    </a:lnTo>
                    <a:lnTo>
                      <a:pt x="16664" y="27083"/>
                    </a:lnTo>
                    <a:lnTo>
                      <a:pt x="16530" y="27380"/>
                    </a:lnTo>
                    <a:lnTo>
                      <a:pt x="16376" y="27658"/>
                    </a:lnTo>
                    <a:lnTo>
                      <a:pt x="16214" y="27936"/>
                    </a:lnTo>
                    <a:lnTo>
                      <a:pt x="16041" y="28194"/>
                    </a:lnTo>
                    <a:lnTo>
                      <a:pt x="15859" y="28453"/>
                    </a:lnTo>
                    <a:lnTo>
                      <a:pt x="15658" y="28692"/>
                    </a:lnTo>
                    <a:lnTo>
                      <a:pt x="15457" y="28932"/>
                    </a:lnTo>
                    <a:lnTo>
                      <a:pt x="15237" y="29152"/>
                    </a:lnTo>
                    <a:lnTo>
                      <a:pt x="15007" y="29363"/>
                    </a:lnTo>
                    <a:lnTo>
                      <a:pt x="14777" y="29554"/>
                    </a:lnTo>
                    <a:lnTo>
                      <a:pt x="14528" y="29746"/>
                    </a:lnTo>
                    <a:lnTo>
                      <a:pt x="14270" y="29918"/>
                    </a:lnTo>
                    <a:lnTo>
                      <a:pt x="14011" y="30081"/>
                    </a:lnTo>
                    <a:lnTo>
                      <a:pt x="13743" y="30234"/>
                    </a:lnTo>
                    <a:lnTo>
                      <a:pt x="13465" y="30368"/>
                    </a:lnTo>
                    <a:lnTo>
                      <a:pt x="13178" y="30493"/>
                    </a:lnTo>
                    <a:lnTo>
                      <a:pt x="12890" y="30598"/>
                    </a:lnTo>
                    <a:lnTo>
                      <a:pt x="12594" y="30694"/>
                    </a:lnTo>
                    <a:lnTo>
                      <a:pt x="12297" y="30780"/>
                    </a:lnTo>
                    <a:lnTo>
                      <a:pt x="11990" y="30847"/>
                    </a:lnTo>
                    <a:lnTo>
                      <a:pt x="11684" y="30895"/>
                    </a:lnTo>
                    <a:lnTo>
                      <a:pt x="11368" y="30933"/>
                    </a:lnTo>
                    <a:lnTo>
                      <a:pt x="11052" y="30952"/>
                    </a:lnTo>
                    <a:lnTo>
                      <a:pt x="10736" y="30962"/>
                    </a:lnTo>
                    <a:lnTo>
                      <a:pt x="10420" y="30952"/>
                    </a:lnTo>
                    <a:lnTo>
                      <a:pt x="10094" y="30924"/>
                    </a:lnTo>
                    <a:lnTo>
                      <a:pt x="9778" y="30885"/>
                    </a:lnTo>
                    <a:lnTo>
                      <a:pt x="9452" y="30828"/>
                    </a:lnTo>
                    <a:lnTo>
                      <a:pt x="9127" y="30751"/>
                    </a:lnTo>
                    <a:lnTo>
                      <a:pt x="8811" y="30656"/>
                    </a:lnTo>
                    <a:lnTo>
                      <a:pt x="8504" y="30550"/>
                    </a:lnTo>
                    <a:lnTo>
                      <a:pt x="8198" y="30426"/>
                    </a:lnTo>
                    <a:lnTo>
                      <a:pt x="7911" y="30292"/>
                    </a:lnTo>
                    <a:lnTo>
                      <a:pt x="7623" y="30148"/>
                    </a:lnTo>
                    <a:lnTo>
                      <a:pt x="7355" y="29985"/>
                    </a:lnTo>
                    <a:lnTo>
                      <a:pt x="7087" y="29813"/>
                    </a:lnTo>
                    <a:lnTo>
                      <a:pt x="6838" y="29631"/>
                    </a:lnTo>
                    <a:lnTo>
                      <a:pt x="6599" y="29430"/>
                    </a:lnTo>
                    <a:lnTo>
                      <a:pt x="6359" y="29219"/>
                    </a:lnTo>
                    <a:lnTo>
                      <a:pt x="6139" y="29008"/>
                    </a:lnTo>
                    <a:lnTo>
                      <a:pt x="5938" y="28778"/>
                    </a:lnTo>
                    <a:lnTo>
                      <a:pt x="5737" y="28539"/>
                    </a:lnTo>
                    <a:lnTo>
                      <a:pt x="5545" y="28290"/>
                    </a:lnTo>
                    <a:lnTo>
                      <a:pt x="5373" y="28041"/>
                    </a:lnTo>
                    <a:lnTo>
                      <a:pt x="5210" y="27773"/>
                    </a:lnTo>
                    <a:lnTo>
                      <a:pt x="5066" y="27505"/>
                    </a:lnTo>
                    <a:lnTo>
                      <a:pt x="4923" y="27227"/>
                    </a:lnTo>
                    <a:lnTo>
                      <a:pt x="4798" y="26949"/>
                    </a:lnTo>
                    <a:lnTo>
                      <a:pt x="4693" y="26652"/>
                    </a:lnTo>
                    <a:lnTo>
                      <a:pt x="4597" y="26365"/>
                    </a:lnTo>
                    <a:lnTo>
                      <a:pt x="4520" y="26059"/>
                    </a:lnTo>
                    <a:lnTo>
                      <a:pt x="4453" y="25762"/>
                    </a:lnTo>
                    <a:lnTo>
                      <a:pt x="4396" y="25446"/>
                    </a:lnTo>
                    <a:lnTo>
                      <a:pt x="4358" y="25139"/>
                    </a:lnTo>
                    <a:lnTo>
                      <a:pt x="4338" y="24823"/>
                    </a:lnTo>
                    <a:lnTo>
                      <a:pt x="4329" y="24507"/>
                    </a:lnTo>
                    <a:lnTo>
                      <a:pt x="4338" y="24182"/>
                    </a:lnTo>
                    <a:lnTo>
                      <a:pt x="4367" y="23866"/>
                    </a:lnTo>
                    <a:lnTo>
                      <a:pt x="4406" y="23540"/>
                    </a:lnTo>
                    <a:lnTo>
                      <a:pt x="4463" y="23224"/>
                    </a:lnTo>
                    <a:lnTo>
                      <a:pt x="4540" y="22898"/>
                    </a:lnTo>
                    <a:lnTo>
                      <a:pt x="4635" y="22582"/>
                    </a:lnTo>
                    <a:lnTo>
                      <a:pt x="4741" y="22266"/>
                    </a:lnTo>
                    <a:lnTo>
                      <a:pt x="4856" y="21969"/>
                    </a:lnTo>
                    <a:lnTo>
                      <a:pt x="4999" y="21682"/>
                    </a:lnTo>
                    <a:lnTo>
                      <a:pt x="5143" y="21395"/>
                    </a:lnTo>
                    <a:lnTo>
                      <a:pt x="5306" y="21127"/>
                    </a:lnTo>
                    <a:lnTo>
                      <a:pt x="5478" y="20859"/>
                    </a:lnTo>
                    <a:lnTo>
                      <a:pt x="5660" y="20610"/>
                    </a:lnTo>
                    <a:lnTo>
                      <a:pt x="5861" y="20361"/>
                    </a:lnTo>
                    <a:lnTo>
                      <a:pt x="6072" y="20131"/>
                    </a:lnTo>
                    <a:lnTo>
                      <a:pt x="6292" y="19910"/>
                    </a:lnTo>
                    <a:lnTo>
                      <a:pt x="6512" y="19700"/>
                    </a:lnTo>
                    <a:lnTo>
                      <a:pt x="6752" y="19499"/>
                    </a:lnTo>
                    <a:lnTo>
                      <a:pt x="7001" y="19317"/>
                    </a:lnTo>
                    <a:lnTo>
                      <a:pt x="7250" y="19144"/>
                    </a:lnTo>
                    <a:lnTo>
                      <a:pt x="7518" y="18982"/>
                    </a:lnTo>
                    <a:lnTo>
                      <a:pt x="7786" y="18828"/>
                    </a:lnTo>
                    <a:lnTo>
                      <a:pt x="8064" y="18694"/>
                    </a:lnTo>
                    <a:lnTo>
                      <a:pt x="8342" y="18570"/>
                    </a:lnTo>
                    <a:lnTo>
                      <a:pt x="8638" y="18464"/>
                    </a:lnTo>
                    <a:lnTo>
                      <a:pt x="8926" y="18369"/>
                    </a:lnTo>
                    <a:lnTo>
                      <a:pt x="9232" y="18282"/>
                    </a:lnTo>
                    <a:lnTo>
                      <a:pt x="9529" y="18215"/>
                    </a:lnTo>
                    <a:lnTo>
                      <a:pt x="9845" y="18168"/>
                    </a:lnTo>
                    <a:lnTo>
                      <a:pt x="10152" y="18129"/>
                    </a:lnTo>
                    <a:lnTo>
                      <a:pt x="10468" y="18101"/>
                    </a:lnTo>
                    <a:close/>
                    <a:moveTo>
                      <a:pt x="29401" y="26298"/>
                    </a:moveTo>
                    <a:lnTo>
                      <a:pt x="29554" y="26308"/>
                    </a:lnTo>
                    <a:lnTo>
                      <a:pt x="29707" y="26317"/>
                    </a:lnTo>
                    <a:lnTo>
                      <a:pt x="29860" y="26327"/>
                    </a:lnTo>
                    <a:lnTo>
                      <a:pt x="30004" y="26356"/>
                    </a:lnTo>
                    <a:lnTo>
                      <a:pt x="30157" y="26384"/>
                    </a:lnTo>
                    <a:lnTo>
                      <a:pt x="30301" y="26423"/>
                    </a:lnTo>
                    <a:lnTo>
                      <a:pt x="30445" y="26471"/>
                    </a:lnTo>
                    <a:lnTo>
                      <a:pt x="30579" y="26528"/>
                    </a:lnTo>
                    <a:lnTo>
                      <a:pt x="30722" y="26585"/>
                    </a:lnTo>
                    <a:lnTo>
                      <a:pt x="30856" y="26652"/>
                    </a:lnTo>
                    <a:lnTo>
                      <a:pt x="30981" y="26720"/>
                    </a:lnTo>
                    <a:lnTo>
                      <a:pt x="31115" y="26796"/>
                    </a:lnTo>
                    <a:lnTo>
                      <a:pt x="31230" y="26882"/>
                    </a:lnTo>
                    <a:lnTo>
                      <a:pt x="31354" y="26969"/>
                    </a:lnTo>
                    <a:lnTo>
                      <a:pt x="31469" y="27064"/>
                    </a:lnTo>
                    <a:lnTo>
                      <a:pt x="31584" y="27170"/>
                    </a:lnTo>
                    <a:lnTo>
                      <a:pt x="31690" y="27275"/>
                    </a:lnTo>
                    <a:lnTo>
                      <a:pt x="31785" y="27390"/>
                    </a:lnTo>
                    <a:lnTo>
                      <a:pt x="31881" y="27505"/>
                    </a:lnTo>
                    <a:lnTo>
                      <a:pt x="31977" y="27620"/>
                    </a:lnTo>
                    <a:lnTo>
                      <a:pt x="32053" y="27754"/>
                    </a:lnTo>
                    <a:lnTo>
                      <a:pt x="32140" y="27888"/>
                    </a:lnTo>
                    <a:lnTo>
                      <a:pt x="32207" y="28022"/>
                    </a:lnTo>
                    <a:lnTo>
                      <a:pt x="32274" y="28156"/>
                    </a:lnTo>
                    <a:lnTo>
                      <a:pt x="32331" y="28309"/>
                    </a:lnTo>
                    <a:lnTo>
                      <a:pt x="32389" y="28453"/>
                    </a:lnTo>
                    <a:lnTo>
                      <a:pt x="32437" y="28606"/>
                    </a:lnTo>
                    <a:lnTo>
                      <a:pt x="32465" y="28769"/>
                    </a:lnTo>
                    <a:lnTo>
                      <a:pt x="32504" y="28922"/>
                    </a:lnTo>
                    <a:lnTo>
                      <a:pt x="32523" y="29075"/>
                    </a:lnTo>
                    <a:lnTo>
                      <a:pt x="32532" y="29229"/>
                    </a:lnTo>
                    <a:lnTo>
                      <a:pt x="32542" y="29382"/>
                    </a:lnTo>
                    <a:lnTo>
                      <a:pt x="32532" y="29535"/>
                    </a:lnTo>
                    <a:lnTo>
                      <a:pt x="32523" y="29688"/>
                    </a:lnTo>
                    <a:lnTo>
                      <a:pt x="32513" y="29842"/>
                    </a:lnTo>
                    <a:lnTo>
                      <a:pt x="32484" y="29995"/>
                    </a:lnTo>
                    <a:lnTo>
                      <a:pt x="32456" y="30138"/>
                    </a:lnTo>
                    <a:lnTo>
                      <a:pt x="32417" y="30282"/>
                    </a:lnTo>
                    <a:lnTo>
                      <a:pt x="32370" y="30426"/>
                    </a:lnTo>
                    <a:lnTo>
                      <a:pt x="32312" y="30569"/>
                    </a:lnTo>
                    <a:lnTo>
                      <a:pt x="32255" y="30703"/>
                    </a:lnTo>
                    <a:lnTo>
                      <a:pt x="32197" y="30837"/>
                    </a:lnTo>
                    <a:lnTo>
                      <a:pt x="32121" y="30972"/>
                    </a:lnTo>
                    <a:lnTo>
                      <a:pt x="32044" y="31096"/>
                    </a:lnTo>
                    <a:lnTo>
                      <a:pt x="31958" y="31221"/>
                    </a:lnTo>
                    <a:lnTo>
                      <a:pt x="31872" y="31335"/>
                    </a:lnTo>
                    <a:lnTo>
                      <a:pt x="31776" y="31450"/>
                    </a:lnTo>
                    <a:lnTo>
                      <a:pt x="31670" y="31565"/>
                    </a:lnTo>
                    <a:lnTo>
                      <a:pt x="31565" y="31671"/>
                    </a:lnTo>
                    <a:lnTo>
                      <a:pt x="31460" y="31776"/>
                    </a:lnTo>
                    <a:lnTo>
                      <a:pt x="31335" y="31872"/>
                    </a:lnTo>
                    <a:lnTo>
                      <a:pt x="31220" y="31958"/>
                    </a:lnTo>
                    <a:lnTo>
                      <a:pt x="31086" y="32044"/>
                    </a:lnTo>
                    <a:lnTo>
                      <a:pt x="30962" y="32121"/>
                    </a:lnTo>
                    <a:lnTo>
                      <a:pt x="30818" y="32197"/>
                    </a:lnTo>
                    <a:lnTo>
                      <a:pt x="30684" y="32264"/>
                    </a:lnTo>
                    <a:lnTo>
                      <a:pt x="30531" y="32322"/>
                    </a:lnTo>
                    <a:lnTo>
                      <a:pt x="30387" y="32370"/>
                    </a:lnTo>
                    <a:lnTo>
                      <a:pt x="30234" y="32418"/>
                    </a:lnTo>
                    <a:lnTo>
                      <a:pt x="30224" y="32418"/>
                    </a:lnTo>
                    <a:lnTo>
                      <a:pt x="30071" y="32456"/>
                    </a:lnTo>
                    <a:lnTo>
                      <a:pt x="29908" y="32485"/>
                    </a:lnTo>
                    <a:lnTo>
                      <a:pt x="29755" y="32504"/>
                    </a:lnTo>
                    <a:lnTo>
                      <a:pt x="29602" y="32523"/>
                    </a:lnTo>
                    <a:lnTo>
                      <a:pt x="29286" y="32523"/>
                    </a:lnTo>
                    <a:lnTo>
                      <a:pt x="29133" y="32513"/>
                    </a:lnTo>
                    <a:lnTo>
                      <a:pt x="28989" y="32494"/>
                    </a:lnTo>
                    <a:lnTo>
                      <a:pt x="28836" y="32466"/>
                    </a:lnTo>
                    <a:lnTo>
                      <a:pt x="28692" y="32437"/>
                    </a:lnTo>
                    <a:lnTo>
                      <a:pt x="28548" y="32398"/>
                    </a:lnTo>
                    <a:lnTo>
                      <a:pt x="28405" y="32351"/>
                    </a:lnTo>
                    <a:lnTo>
                      <a:pt x="28261" y="32303"/>
                    </a:lnTo>
                    <a:lnTo>
                      <a:pt x="28127" y="32245"/>
                    </a:lnTo>
                    <a:lnTo>
                      <a:pt x="27993" y="32178"/>
                    </a:lnTo>
                    <a:lnTo>
                      <a:pt x="27859" y="32102"/>
                    </a:lnTo>
                    <a:lnTo>
                      <a:pt x="27734" y="32025"/>
                    </a:lnTo>
                    <a:lnTo>
                      <a:pt x="27610" y="31948"/>
                    </a:lnTo>
                    <a:lnTo>
                      <a:pt x="27485" y="31853"/>
                    </a:lnTo>
                    <a:lnTo>
                      <a:pt x="27370" y="31757"/>
                    </a:lnTo>
                    <a:lnTo>
                      <a:pt x="27265" y="31661"/>
                    </a:lnTo>
                    <a:lnTo>
                      <a:pt x="27160" y="31556"/>
                    </a:lnTo>
                    <a:lnTo>
                      <a:pt x="27054" y="31441"/>
                    </a:lnTo>
                    <a:lnTo>
                      <a:pt x="26959" y="31326"/>
                    </a:lnTo>
                    <a:lnTo>
                      <a:pt x="26872" y="31201"/>
                    </a:lnTo>
                    <a:lnTo>
                      <a:pt x="26786" y="31077"/>
                    </a:lnTo>
                    <a:lnTo>
                      <a:pt x="26710" y="30943"/>
                    </a:lnTo>
                    <a:lnTo>
                      <a:pt x="26633" y="30809"/>
                    </a:lnTo>
                    <a:lnTo>
                      <a:pt x="26576" y="30665"/>
                    </a:lnTo>
                    <a:lnTo>
                      <a:pt x="26509" y="30521"/>
                    </a:lnTo>
                    <a:lnTo>
                      <a:pt x="26461" y="30368"/>
                    </a:lnTo>
                    <a:lnTo>
                      <a:pt x="26413" y="30215"/>
                    </a:lnTo>
                    <a:lnTo>
                      <a:pt x="26375" y="30062"/>
                    </a:lnTo>
                    <a:lnTo>
                      <a:pt x="26346" y="29909"/>
                    </a:lnTo>
                    <a:lnTo>
                      <a:pt x="26327" y="29755"/>
                    </a:lnTo>
                    <a:lnTo>
                      <a:pt x="26317" y="29602"/>
                    </a:lnTo>
                    <a:lnTo>
                      <a:pt x="26307" y="29439"/>
                    </a:lnTo>
                    <a:lnTo>
                      <a:pt x="26307" y="29286"/>
                    </a:lnTo>
                    <a:lnTo>
                      <a:pt x="26317" y="29142"/>
                    </a:lnTo>
                    <a:lnTo>
                      <a:pt x="26336" y="28989"/>
                    </a:lnTo>
                    <a:lnTo>
                      <a:pt x="26365" y="28836"/>
                    </a:lnTo>
                    <a:lnTo>
                      <a:pt x="26394" y="28692"/>
                    </a:lnTo>
                    <a:lnTo>
                      <a:pt x="26432" y="28549"/>
                    </a:lnTo>
                    <a:lnTo>
                      <a:pt x="26480" y="28405"/>
                    </a:lnTo>
                    <a:lnTo>
                      <a:pt x="26528" y="28261"/>
                    </a:lnTo>
                    <a:lnTo>
                      <a:pt x="26585" y="28127"/>
                    </a:lnTo>
                    <a:lnTo>
                      <a:pt x="26652" y="27993"/>
                    </a:lnTo>
                    <a:lnTo>
                      <a:pt x="26719" y="27859"/>
                    </a:lnTo>
                    <a:lnTo>
                      <a:pt x="26805" y="27735"/>
                    </a:lnTo>
                    <a:lnTo>
                      <a:pt x="26882" y="27610"/>
                    </a:lnTo>
                    <a:lnTo>
                      <a:pt x="26978" y="27495"/>
                    </a:lnTo>
                    <a:lnTo>
                      <a:pt x="27074" y="27380"/>
                    </a:lnTo>
                    <a:lnTo>
                      <a:pt x="27169" y="27265"/>
                    </a:lnTo>
                    <a:lnTo>
                      <a:pt x="27275" y="27160"/>
                    </a:lnTo>
                    <a:lnTo>
                      <a:pt x="27390" y="27064"/>
                    </a:lnTo>
                    <a:lnTo>
                      <a:pt x="27505" y="26969"/>
                    </a:lnTo>
                    <a:lnTo>
                      <a:pt x="27629" y="26873"/>
                    </a:lnTo>
                    <a:lnTo>
                      <a:pt x="27754" y="26787"/>
                    </a:lnTo>
                    <a:lnTo>
                      <a:pt x="27888" y="26710"/>
                    </a:lnTo>
                    <a:lnTo>
                      <a:pt x="28022" y="26633"/>
                    </a:lnTo>
                    <a:lnTo>
                      <a:pt x="28165" y="26566"/>
                    </a:lnTo>
                    <a:lnTo>
                      <a:pt x="28309" y="26509"/>
                    </a:lnTo>
                    <a:lnTo>
                      <a:pt x="28462" y="26461"/>
                    </a:lnTo>
                    <a:lnTo>
                      <a:pt x="28615" y="26413"/>
                    </a:lnTo>
                    <a:lnTo>
                      <a:pt x="28625" y="26413"/>
                    </a:lnTo>
                    <a:lnTo>
                      <a:pt x="28778" y="26375"/>
                    </a:lnTo>
                    <a:lnTo>
                      <a:pt x="28931" y="26346"/>
                    </a:lnTo>
                    <a:lnTo>
                      <a:pt x="29094" y="26317"/>
                    </a:lnTo>
                    <a:lnTo>
                      <a:pt x="29248" y="26308"/>
                    </a:lnTo>
                    <a:lnTo>
                      <a:pt x="29401" y="26298"/>
                    </a:lnTo>
                    <a:close/>
                    <a:moveTo>
                      <a:pt x="48114" y="27869"/>
                    </a:moveTo>
                    <a:lnTo>
                      <a:pt x="48430" y="27878"/>
                    </a:lnTo>
                    <a:lnTo>
                      <a:pt x="48746" y="27907"/>
                    </a:lnTo>
                    <a:lnTo>
                      <a:pt x="49071" y="27945"/>
                    </a:lnTo>
                    <a:lnTo>
                      <a:pt x="49397" y="28003"/>
                    </a:lnTo>
                    <a:lnTo>
                      <a:pt x="49713" y="28079"/>
                    </a:lnTo>
                    <a:lnTo>
                      <a:pt x="50039" y="28175"/>
                    </a:lnTo>
                    <a:lnTo>
                      <a:pt x="50345" y="28281"/>
                    </a:lnTo>
                    <a:lnTo>
                      <a:pt x="50642" y="28395"/>
                    </a:lnTo>
                    <a:lnTo>
                      <a:pt x="50939" y="28539"/>
                    </a:lnTo>
                    <a:lnTo>
                      <a:pt x="51216" y="28683"/>
                    </a:lnTo>
                    <a:lnTo>
                      <a:pt x="51494" y="28846"/>
                    </a:lnTo>
                    <a:lnTo>
                      <a:pt x="51753" y="29018"/>
                    </a:lnTo>
                    <a:lnTo>
                      <a:pt x="52011" y="29200"/>
                    </a:lnTo>
                    <a:lnTo>
                      <a:pt x="52251" y="29401"/>
                    </a:lnTo>
                    <a:lnTo>
                      <a:pt x="52481" y="29602"/>
                    </a:lnTo>
                    <a:lnTo>
                      <a:pt x="52701" y="29822"/>
                    </a:lnTo>
                    <a:lnTo>
                      <a:pt x="52912" y="30052"/>
                    </a:lnTo>
                    <a:lnTo>
                      <a:pt x="53113" y="30292"/>
                    </a:lnTo>
                    <a:lnTo>
                      <a:pt x="53295" y="30531"/>
                    </a:lnTo>
                    <a:lnTo>
                      <a:pt x="53477" y="30790"/>
                    </a:lnTo>
                    <a:lnTo>
                      <a:pt x="53639" y="31048"/>
                    </a:lnTo>
                    <a:lnTo>
                      <a:pt x="53783" y="31326"/>
                    </a:lnTo>
                    <a:lnTo>
                      <a:pt x="53917" y="31594"/>
                    </a:lnTo>
                    <a:lnTo>
                      <a:pt x="54042" y="31881"/>
                    </a:lnTo>
                    <a:lnTo>
                      <a:pt x="54157" y="32169"/>
                    </a:lnTo>
                    <a:lnTo>
                      <a:pt x="54252" y="32466"/>
                    </a:lnTo>
                    <a:lnTo>
                      <a:pt x="54329" y="32762"/>
                    </a:lnTo>
                    <a:lnTo>
                      <a:pt x="54396" y="33069"/>
                    </a:lnTo>
                    <a:lnTo>
                      <a:pt x="54453" y="33375"/>
                    </a:lnTo>
                    <a:lnTo>
                      <a:pt x="54492" y="33691"/>
                    </a:lnTo>
                    <a:lnTo>
                      <a:pt x="54511" y="34007"/>
                    </a:lnTo>
                    <a:lnTo>
                      <a:pt x="54520" y="34323"/>
                    </a:lnTo>
                    <a:lnTo>
                      <a:pt x="54511" y="34639"/>
                    </a:lnTo>
                    <a:lnTo>
                      <a:pt x="54482" y="34965"/>
                    </a:lnTo>
                    <a:lnTo>
                      <a:pt x="54444" y="35281"/>
                    </a:lnTo>
                    <a:lnTo>
                      <a:pt x="54386" y="35607"/>
                    </a:lnTo>
                    <a:lnTo>
                      <a:pt x="54310" y="35932"/>
                    </a:lnTo>
                    <a:lnTo>
                      <a:pt x="54214" y="36248"/>
                    </a:lnTo>
                    <a:lnTo>
                      <a:pt x="54109" y="36555"/>
                    </a:lnTo>
                    <a:lnTo>
                      <a:pt x="53994" y="36861"/>
                    </a:lnTo>
                    <a:lnTo>
                      <a:pt x="53850" y="37149"/>
                    </a:lnTo>
                    <a:lnTo>
                      <a:pt x="53706" y="37436"/>
                    </a:lnTo>
                    <a:lnTo>
                      <a:pt x="53544" y="37704"/>
                    </a:lnTo>
                    <a:lnTo>
                      <a:pt x="53371" y="37972"/>
                    </a:lnTo>
                    <a:lnTo>
                      <a:pt x="53189" y="38221"/>
                    </a:lnTo>
                    <a:lnTo>
                      <a:pt x="52988" y="38461"/>
                    </a:lnTo>
                    <a:lnTo>
                      <a:pt x="52778" y="38700"/>
                    </a:lnTo>
                    <a:lnTo>
                      <a:pt x="52567" y="38920"/>
                    </a:lnTo>
                    <a:lnTo>
                      <a:pt x="52337" y="39131"/>
                    </a:lnTo>
                    <a:lnTo>
                      <a:pt x="52098" y="39322"/>
                    </a:lnTo>
                    <a:lnTo>
                      <a:pt x="51849" y="39514"/>
                    </a:lnTo>
                    <a:lnTo>
                      <a:pt x="51600" y="39686"/>
                    </a:lnTo>
                    <a:lnTo>
                      <a:pt x="51331" y="39849"/>
                    </a:lnTo>
                    <a:lnTo>
                      <a:pt x="51063" y="40002"/>
                    </a:lnTo>
                    <a:lnTo>
                      <a:pt x="50786" y="40136"/>
                    </a:lnTo>
                    <a:lnTo>
                      <a:pt x="50508" y="40261"/>
                    </a:lnTo>
                    <a:lnTo>
                      <a:pt x="50211" y="40366"/>
                    </a:lnTo>
                    <a:lnTo>
                      <a:pt x="49924" y="40462"/>
                    </a:lnTo>
                    <a:lnTo>
                      <a:pt x="49617" y="40548"/>
                    </a:lnTo>
                    <a:lnTo>
                      <a:pt x="49311" y="40615"/>
                    </a:lnTo>
                    <a:lnTo>
                      <a:pt x="49004" y="40663"/>
                    </a:lnTo>
                    <a:lnTo>
                      <a:pt x="48698" y="40701"/>
                    </a:lnTo>
                    <a:lnTo>
                      <a:pt x="48382" y="40721"/>
                    </a:lnTo>
                    <a:lnTo>
                      <a:pt x="48066" y="40730"/>
                    </a:lnTo>
                    <a:lnTo>
                      <a:pt x="47740" y="40721"/>
                    </a:lnTo>
                    <a:lnTo>
                      <a:pt x="47424" y="40692"/>
                    </a:lnTo>
                    <a:lnTo>
                      <a:pt x="47099" y="40654"/>
                    </a:lnTo>
                    <a:lnTo>
                      <a:pt x="46782" y="40596"/>
                    </a:lnTo>
                    <a:lnTo>
                      <a:pt x="46457" y="40520"/>
                    </a:lnTo>
                    <a:lnTo>
                      <a:pt x="46141" y="40433"/>
                    </a:lnTo>
                    <a:lnTo>
                      <a:pt x="45834" y="40318"/>
                    </a:lnTo>
                    <a:lnTo>
                      <a:pt x="45528" y="40203"/>
                    </a:lnTo>
                    <a:lnTo>
                      <a:pt x="45241" y="40069"/>
                    </a:lnTo>
                    <a:lnTo>
                      <a:pt x="44953" y="39916"/>
                    </a:lnTo>
                    <a:lnTo>
                      <a:pt x="44685" y="39753"/>
                    </a:lnTo>
                    <a:lnTo>
                      <a:pt x="44417" y="39581"/>
                    </a:lnTo>
                    <a:lnTo>
                      <a:pt x="44168" y="39399"/>
                    </a:lnTo>
                    <a:lnTo>
                      <a:pt x="43919" y="39198"/>
                    </a:lnTo>
                    <a:lnTo>
                      <a:pt x="43689" y="38997"/>
                    </a:lnTo>
                    <a:lnTo>
                      <a:pt x="43469" y="38777"/>
                    </a:lnTo>
                    <a:lnTo>
                      <a:pt x="43258" y="38547"/>
                    </a:lnTo>
                    <a:lnTo>
                      <a:pt x="43057" y="38307"/>
                    </a:lnTo>
                    <a:lnTo>
                      <a:pt x="42875" y="38068"/>
                    </a:lnTo>
                    <a:lnTo>
                      <a:pt x="42703" y="37809"/>
                    </a:lnTo>
                    <a:lnTo>
                      <a:pt x="42540" y="37551"/>
                    </a:lnTo>
                    <a:lnTo>
                      <a:pt x="42387" y="37273"/>
                    </a:lnTo>
                    <a:lnTo>
                      <a:pt x="42253" y="37005"/>
                    </a:lnTo>
                    <a:lnTo>
                      <a:pt x="42128" y="36718"/>
                    </a:lnTo>
                    <a:lnTo>
                      <a:pt x="42013" y="36430"/>
                    </a:lnTo>
                    <a:lnTo>
                      <a:pt x="41918" y="36133"/>
                    </a:lnTo>
                    <a:lnTo>
                      <a:pt x="41841" y="35837"/>
                    </a:lnTo>
                    <a:lnTo>
                      <a:pt x="41774" y="35530"/>
                    </a:lnTo>
                    <a:lnTo>
                      <a:pt x="41716" y="35224"/>
                    </a:lnTo>
                    <a:lnTo>
                      <a:pt x="41688" y="34908"/>
                    </a:lnTo>
                    <a:lnTo>
                      <a:pt x="41659" y="34592"/>
                    </a:lnTo>
                    <a:lnTo>
                      <a:pt x="41659" y="34276"/>
                    </a:lnTo>
                    <a:lnTo>
                      <a:pt x="41669" y="33959"/>
                    </a:lnTo>
                    <a:lnTo>
                      <a:pt x="41688" y="33634"/>
                    </a:lnTo>
                    <a:lnTo>
                      <a:pt x="41736" y="33318"/>
                    </a:lnTo>
                    <a:lnTo>
                      <a:pt x="41793" y="32992"/>
                    </a:lnTo>
                    <a:lnTo>
                      <a:pt x="41870" y="32676"/>
                    </a:lnTo>
                    <a:lnTo>
                      <a:pt x="41956" y="32351"/>
                    </a:lnTo>
                    <a:lnTo>
                      <a:pt x="42061" y="32044"/>
                    </a:lnTo>
                    <a:lnTo>
                      <a:pt x="42186" y="31738"/>
                    </a:lnTo>
                    <a:lnTo>
                      <a:pt x="42320" y="31450"/>
                    </a:lnTo>
                    <a:lnTo>
                      <a:pt x="42473" y="31163"/>
                    </a:lnTo>
                    <a:lnTo>
                      <a:pt x="42626" y="30895"/>
                    </a:lnTo>
                    <a:lnTo>
                      <a:pt x="42799" y="30627"/>
                    </a:lnTo>
                    <a:lnTo>
                      <a:pt x="42990" y="30378"/>
                    </a:lnTo>
                    <a:lnTo>
                      <a:pt x="43182" y="30129"/>
                    </a:lnTo>
                    <a:lnTo>
                      <a:pt x="43392" y="29899"/>
                    </a:lnTo>
                    <a:lnTo>
                      <a:pt x="43613" y="29679"/>
                    </a:lnTo>
                    <a:lnTo>
                      <a:pt x="43833" y="29468"/>
                    </a:lnTo>
                    <a:lnTo>
                      <a:pt x="44072" y="29267"/>
                    </a:lnTo>
                    <a:lnTo>
                      <a:pt x="44321" y="29085"/>
                    </a:lnTo>
                    <a:lnTo>
                      <a:pt x="44570" y="28913"/>
                    </a:lnTo>
                    <a:lnTo>
                      <a:pt x="44838" y="28750"/>
                    </a:lnTo>
                    <a:lnTo>
                      <a:pt x="45107" y="28597"/>
                    </a:lnTo>
                    <a:lnTo>
                      <a:pt x="45384" y="28462"/>
                    </a:lnTo>
                    <a:lnTo>
                      <a:pt x="45672" y="28338"/>
                    </a:lnTo>
                    <a:lnTo>
                      <a:pt x="45959" y="28233"/>
                    </a:lnTo>
                    <a:lnTo>
                      <a:pt x="46256" y="28137"/>
                    </a:lnTo>
                    <a:lnTo>
                      <a:pt x="46553" y="28051"/>
                    </a:lnTo>
                    <a:lnTo>
                      <a:pt x="46859" y="27984"/>
                    </a:lnTo>
                    <a:lnTo>
                      <a:pt x="47166" y="27936"/>
                    </a:lnTo>
                    <a:lnTo>
                      <a:pt x="47472" y="27897"/>
                    </a:lnTo>
                    <a:lnTo>
                      <a:pt x="47788" y="27878"/>
                    </a:lnTo>
                    <a:lnTo>
                      <a:pt x="48114" y="27869"/>
                    </a:lnTo>
                    <a:close/>
                    <a:moveTo>
                      <a:pt x="15735" y="36536"/>
                    </a:moveTo>
                    <a:lnTo>
                      <a:pt x="16051" y="36545"/>
                    </a:lnTo>
                    <a:lnTo>
                      <a:pt x="16357" y="36574"/>
                    </a:lnTo>
                    <a:lnTo>
                      <a:pt x="16664" y="36612"/>
                    </a:lnTo>
                    <a:lnTo>
                      <a:pt x="16961" y="36660"/>
                    </a:lnTo>
                    <a:lnTo>
                      <a:pt x="17267" y="36727"/>
                    </a:lnTo>
                    <a:lnTo>
                      <a:pt x="17564" y="36813"/>
                    </a:lnTo>
                    <a:lnTo>
                      <a:pt x="17861" y="36909"/>
                    </a:lnTo>
                    <a:lnTo>
                      <a:pt x="18158" y="37024"/>
                    </a:lnTo>
                    <a:lnTo>
                      <a:pt x="18445" y="37149"/>
                    </a:lnTo>
                    <a:lnTo>
                      <a:pt x="18723" y="37292"/>
                    </a:lnTo>
                    <a:lnTo>
                      <a:pt x="19000" y="37445"/>
                    </a:lnTo>
                    <a:lnTo>
                      <a:pt x="19269" y="37618"/>
                    </a:lnTo>
                    <a:lnTo>
                      <a:pt x="19527" y="37809"/>
                    </a:lnTo>
                    <a:lnTo>
                      <a:pt x="19786" y="38010"/>
                    </a:lnTo>
                    <a:lnTo>
                      <a:pt x="20035" y="38221"/>
                    </a:lnTo>
                    <a:lnTo>
                      <a:pt x="20274" y="38451"/>
                    </a:lnTo>
                    <a:lnTo>
                      <a:pt x="20494" y="38690"/>
                    </a:lnTo>
                    <a:lnTo>
                      <a:pt x="20705" y="38939"/>
                    </a:lnTo>
                    <a:lnTo>
                      <a:pt x="20906" y="39198"/>
                    </a:lnTo>
                    <a:lnTo>
                      <a:pt x="21088" y="39466"/>
                    </a:lnTo>
                    <a:lnTo>
                      <a:pt x="21261" y="39734"/>
                    </a:lnTo>
                    <a:lnTo>
                      <a:pt x="21414" y="40012"/>
                    </a:lnTo>
                    <a:lnTo>
                      <a:pt x="21548" y="40299"/>
                    </a:lnTo>
                    <a:lnTo>
                      <a:pt x="21672" y="40587"/>
                    </a:lnTo>
                    <a:lnTo>
                      <a:pt x="21778" y="40883"/>
                    </a:lnTo>
                    <a:lnTo>
                      <a:pt x="21873" y="41180"/>
                    </a:lnTo>
                    <a:lnTo>
                      <a:pt x="21960" y="41477"/>
                    </a:lnTo>
                    <a:lnTo>
                      <a:pt x="22017" y="41784"/>
                    </a:lnTo>
                    <a:lnTo>
                      <a:pt x="22065" y="42090"/>
                    </a:lnTo>
                    <a:lnTo>
                      <a:pt x="22103" y="42397"/>
                    </a:lnTo>
                    <a:lnTo>
                      <a:pt x="22122" y="42703"/>
                    </a:lnTo>
                    <a:lnTo>
                      <a:pt x="22132" y="43009"/>
                    </a:lnTo>
                    <a:lnTo>
                      <a:pt x="22122" y="43316"/>
                    </a:lnTo>
                    <a:lnTo>
                      <a:pt x="22094" y="43622"/>
                    </a:lnTo>
                    <a:lnTo>
                      <a:pt x="22055" y="43929"/>
                    </a:lnTo>
                    <a:lnTo>
                      <a:pt x="22008" y="44235"/>
                    </a:lnTo>
                    <a:lnTo>
                      <a:pt x="21940" y="44542"/>
                    </a:lnTo>
                    <a:lnTo>
                      <a:pt x="21854" y="44839"/>
                    </a:lnTo>
                    <a:lnTo>
                      <a:pt x="21759" y="45135"/>
                    </a:lnTo>
                    <a:lnTo>
                      <a:pt x="21644" y="45432"/>
                    </a:lnTo>
                    <a:lnTo>
                      <a:pt x="21519" y="45720"/>
                    </a:lnTo>
                    <a:lnTo>
                      <a:pt x="21375" y="45997"/>
                    </a:lnTo>
                    <a:lnTo>
                      <a:pt x="21222" y="46275"/>
                    </a:lnTo>
                    <a:lnTo>
                      <a:pt x="21050" y="46543"/>
                    </a:lnTo>
                    <a:lnTo>
                      <a:pt x="20858" y="46802"/>
                    </a:lnTo>
                    <a:lnTo>
                      <a:pt x="20657" y="47060"/>
                    </a:lnTo>
                    <a:lnTo>
                      <a:pt x="20447" y="47309"/>
                    </a:lnTo>
                    <a:lnTo>
                      <a:pt x="20217" y="47549"/>
                    </a:lnTo>
                    <a:lnTo>
                      <a:pt x="19977" y="47769"/>
                    </a:lnTo>
                    <a:lnTo>
                      <a:pt x="19728" y="47980"/>
                    </a:lnTo>
                    <a:lnTo>
                      <a:pt x="19470" y="48181"/>
                    </a:lnTo>
                    <a:lnTo>
                      <a:pt x="19202" y="48363"/>
                    </a:lnTo>
                    <a:lnTo>
                      <a:pt x="18933" y="48526"/>
                    </a:lnTo>
                    <a:lnTo>
                      <a:pt x="18656" y="48679"/>
                    </a:lnTo>
                    <a:lnTo>
                      <a:pt x="18368" y="48822"/>
                    </a:lnTo>
                    <a:lnTo>
                      <a:pt x="18081" y="48947"/>
                    </a:lnTo>
                    <a:lnTo>
                      <a:pt x="17784" y="49052"/>
                    </a:lnTo>
                    <a:lnTo>
                      <a:pt x="17487" y="49148"/>
                    </a:lnTo>
                    <a:lnTo>
                      <a:pt x="17190" y="49225"/>
                    </a:lnTo>
                    <a:lnTo>
                      <a:pt x="16884" y="49292"/>
                    </a:lnTo>
                    <a:lnTo>
                      <a:pt x="16587" y="49340"/>
                    </a:lnTo>
                    <a:lnTo>
                      <a:pt x="16271" y="49368"/>
                    </a:lnTo>
                    <a:lnTo>
                      <a:pt x="15965" y="49397"/>
                    </a:lnTo>
                    <a:lnTo>
                      <a:pt x="15658" y="49397"/>
                    </a:lnTo>
                    <a:lnTo>
                      <a:pt x="15352" y="49388"/>
                    </a:lnTo>
                    <a:lnTo>
                      <a:pt x="15045" y="49368"/>
                    </a:lnTo>
                    <a:lnTo>
                      <a:pt x="14739" y="49330"/>
                    </a:lnTo>
                    <a:lnTo>
                      <a:pt x="14432" y="49273"/>
                    </a:lnTo>
                    <a:lnTo>
                      <a:pt x="14126" y="49206"/>
                    </a:lnTo>
                    <a:lnTo>
                      <a:pt x="13829" y="49119"/>
                    </a:lnTo>
                    <a:lnTo>
                      <a:pt x="13532" y="49024"/>
                    </a:lnTo>
                    <a:lnTo>
                      <a:pt x="13245" y="48918"/>
                    </a:lnTo>
                    <a:lnTo>
                      <a:pt x="12958" y="48784"/>
                    </a:lnTo>
                    <a:lnTo>
                      <a:pt x="12670" y="48650"/>
                    </a:lnTo>
                    <a:lnTo>
                      <a:pt x="12392" y="48487"/>
                    </a:lnTo>
                    <a:lnTo>
                      <a:pt x="12124" y="48315"/>
                    </a:lnTo>
                    <a:lnTo>
                      <a:pt x="11866" y="48133"/>
                    </a:lnTo>
                    <a:lnTo>
                      <a:pt x="11607" y="47932"/>
                    </a:lnTo>
                    <a:lnTo>
                      <a:pt x="11358" y="47721"/>
                    </a:lnTo>
                    <a:lnTo>
                      <a:pt x="11119" y="47491"/>
                    </a:lnTo>
                    <a:lnTo>
                      <a:pt x="10899" y="47252"/>
                    </a:lnTo>
                    <a:lnTo>
                      <a:pt x="10688" y="47003"/>
                    </a:lnTo>
                    <a:lnTo>
                      <a:pt x="10487" y="46744"/>
                    </a:lnTo>
                    <a:lnTo>
                      <a:pt x="10305" y="46476"/>
                    </a:lnTo>
                    <a:lnTo>
                      <a:pt x="10142" y="46198"/>
                    </a:lnTo>
                    <a:lnTo>
                      <a:pt x="9989" y="45921"/>
                    </a:lnTo>
                    <a:lnTo>
                      <a:pt x="9845" y="45643"/>
                    </a:lnTo>
                    <a:lnTo>
                      <a:pt x="9721" y="45356"/>
                    </a:lnTo>
                    <a:lnTo>
                      <a:pt x="9615" y="45059"/>
                    </a:lnTo>
                    <a:lnTo>
                      <a:pt x="9519" y="44762"/>
                    </a:lnTo>
                    <a:lnTo>
                      <a:pt x="9443" y="44465"/>
                    </a:lnTo>
                    <a:lnTo>
                      <a:pt x="9376" y="44159"/>
                    </a:lnTo>
                    <a:lnTo>
                      <a:pt x="9328" y="43852"/>
                    </a:lnTo>
                    <a:lnTo>
                      <a:pt x="9290" y="43546"/>
                    </a:lnTo>
                    <a:lnTo>
                      <a:pt x="9270" y="43239"/>
                    </a:lnTo>
                    <a:lnTo>
                      <a:pt x="9270" y="42933"/>
                    </a:lnTo>
                    <a:lnTo>
                      <a:pt x="9280" y="42617"/>
                    </a:lnTo>
                    <a:lnTo>
                      <a:pt x="9299" y="42310"/>
                    </a:lnTo>
                    <a:lnTo>
                      <a:pt x="9338" y="42004"/>
                    </a:lnTo>
                    <a:lnTo>
                      <a:pt x="9395" y="41697"/>
                    </a:lnTo>
                    <a:lnTo>
                      <a:pt x="9462" y="41401"/>
                    </a:lnTo>
                    <a:lnTo>
                      <a:pt x="9548" y="41104"/>
                    </a:lnTo>
                    <a:lnTo>
                      <a:pt x="9644" y="40807"/>
                    </a:lnTo>
                    <a:lnTo>
                      <a:pt x="9749" y="40510"/>
                    </a:lnTo>
                    <a:lnTo>
                      <a:pt x="9883" y="40223"/>
                    </a:lnTo>
                    <a:lnTo>
                      <a:pt x="10017" y="39945"/>
                    </a:lnTo>
                    <a:lnTo>
                      <a:pt x="10180" y="39667"/>
                    </a:lnTo>
                    <a:lnTo>
                      <a:pt x="10353" y="39399"/>
                    </a:lnTo>
                    <a:lnTo>
                      <a:pt x="10535" y="39140"/>
                    </a:lnTo>
                    <a:lnTo>
                      <a:pt x="10736" y="38882"/>
                    </a:lnTo>
                    <a:lnTo>
                      <a:pt x="10946" y="38633"/>
                    </a:lnTo>
                    <a:lnTo>
                      <a:pt x="11176" y="38393"/>
                    </a:lnTo>
                    <a:lnTo>
                      <a:pt x="11416" y="38173"/>
                    </a:lnTo>
                    <a:lnTo>
                      <a:pt x="11665" y="37963"/>
                    </a:lnTo>
                    <a:lnTo>
                      <a:pt x="11923" y="37761"/>
                    </a:lnTo>
                    <a:lnTo>
                      <a:pt x="12191" y="37579"/>
                    </a:lnTo>
                    <a:lnTo>
                      <a:pt x="12469" y="37407"/>
                    </a:lnTo>
                    <a:lnTo>
                      <a:pt x="12747" y="37254"/>
                    </a:lnTo>
                    <a:lnTo>
                      <a:pt x="13025" y="37120"/>
                    </a:lnTo>
                    <a:lnTo>
                      <a:pt x="13312" y="36995"/>
                    </a:lnTo>
                    <a:lnTo>
                      <a:pt x="13609" y="36890"/>
                    </a:lnTo>
                    <a:lnTo>
                      <a:pt x="13906" y="36794"/>
                    </a:lnTo>
                    <a:lnTo>
                      <a:pt x="14202" y="36708"/>
                    </a:lnTo>
                    <a:lnTo>
                      <a:pt x="14509" y="36651"/>
                    </a:lnTo>
                    <a:lnTo>
                      <a:pt x="14815" y="36593"/>
                    </a:lnTo>
                    <a:lnTo>
                      <a:pt x="15122" y="36564"/>
                    </a:lnTo>
                    <a:lnTo>
                      <a:pt x="15428" y="36545"/>
                    </a:lnTo>
                    <a:lnTo>
                      <a:pt x="15735" y="36536"/>
                    </a:lnTo>
                    <a:close/>
                    <a:moveTo>
                      <a:pt x="34678" y="41621"/>
                    </a:moveTo>
                    <a:lnTo>
                      <a:pt x="34984" y="41650"/>
                    </a:lnTo>
                    <a:lnTo>
                      <a:pt x="35300" y="41678"/>
                    </a:lnTo>
                    <a:lnTo>
                      <a:pt x="35606" y="41736"/>
                    </a:lnTo>
                    <a:lnTo>
                      <a:pt x="35913" y="41793"/>
                    </a:lnTo>
                    <a:lnTo>
                      <a:pt x="36210" y="41879"/>
                    </a:lnTo>
                    <a:lnTo>
                      <a:pt x="36507" y="41975"/>
                    </a:lnTo>
                    <a:lnTo>
                      <a:pt x="36794" y="42081"/>
                    </a:lnTo>
                    <a:lnTo>
                      <a:pt x="37081" y="42205"/>
                    </a:lnTo>
                    <a:lnTo>
                      <a:pt x="37359" y="42339"/>
                    </a:lnTo>
                    <a:lnTo>
                      <a:pt x="37627" y="42483"/>
                    </a:lnTo>
                    <a:lnTo>
                      <a:pt x="37895" y="42646"/>
                    </a:lnTo>
                    <a:lnTo>
                      <a:pt x="38144" y="42818"/>
                    </a:lnTo>
                    <a:lnTo>
                      <a:pt x="38393" y="43000"/>
                    </a:lnTo>
                    <a:lnTo>
                      <a:pt x="38633" y="43201"/>
                    </a:lnTo>
                    <a:lnTo>
                      <a:pt x="38863" y="43412"/>
                    </a:lnTo>
                    <a:lnTo>
                      <a:pt x="39083" y="43632"/>
                    </a:lnTo>
                    <a:lnTo>
                      <a:pt x="39293" y="43862"/>
                    </a:lnTo>
                    <a:lnTo>
                      <a:pt x="39495" y="44101"/>
                    </a:lnTo>
                    <a:lnTo>
                      <a:pt x="39677" y="44350"/>
                    </a:lnTo>
                    <a:lnTo>
                      <a:pt x="39849" y="44618"/>
                    </a:lnTo>
                    <a:lnTo>
                      <a:pt x="40012" y="44886"/>
                    </a:lnTo>
                    <a:lnTo>
                      <a:pt x="40165" y="45174"/>
                    </a:lnTo>
                    <a:lnTo>
                      <a:pt x="40299" y="45461"/>
                    </a:lnTo>
                    <a:lnTo>
                      <a:pt x="40424" y="45758"/>
                    </a:lnTo>
                    <a:lnTo>
                      <a:pt x="40529" y="46074"/>
                    </a:lnTo>
                    <a:lnTo>
                      <a:pt x="40625" y="46390"/>
                    </a:lnTo>
                    <a:lnTo>
                      <a:pt x="40701" y="46706"/>
                    </a:lnTo>
                    <a:lnTo>
                      <a:pt x="40768" y="47032"/>
                    </a:lnTo>
                    <a:lnTo>
                      <a:pt x="40807" y="47357"/>
                    </a:lnTo>
                    <a:lnTo>
                      <a:pt x="40835" y="47673"/>
                    </a:lnTo>
                    <a:lnTo>
                      <a:pt x="40845" y="47989"/>
                    </a:lnTo>
                    <a:lnTo>
                      <a:pt x="40845" y="48305"/>
                    </a:lnTo>
                    <a:lnTo>
                      <a:pt x="40816" y="48621"/>
                    </a:lnTo>
                    <a:lnTo>
                      <a:pt x="40787" y="48937"/>
                    </a:lnTo>
                    <a:lnTo>
                      <a:pt x="40730" y="49244"/>
                    </a:lnTo>
                    <a:lnTo>
                      <a:pt x="40673" y="49550"/>
                    </a:lnTo>
                    <a:lnTo>
                      <a:pt x="40586" y="49847"/>
                    </a:lnTo>
                    <a:lnTo>
                      <a:pt x="40491" y="50144"/>
                    </a:lnTo>
                    <a:lnTo>
                      <a:pt x="40385" y="50431"/>
                    </a:lnTo>
                    <a:lnTo>
                      <a:pt x="40261" y="50719"/>
                    </a:lnTo>
                    <a:lnTo>
                      <a:pt x="40127" y="50996"/>
                    </a:lnTo>
                    <a:lnTo>
                      <a:pt x="39983" y="51265"/>
                    </a:lnTo>
                    <a:lnTo>
                      <a:pt x="39820" y="51533"/>
                    </a:lnTo>
                    <a:lnTo>
                      <a:pt x="39648" y="51782"/>
                    </a:lnTo>
                    <a:lnTo>
                      <a:pt x="39466" y="52031"/>
                    </a:lnTo>
                    <a:lnTo>
                      <a:pt x="39265" y="52270"/>
                    </a:lnTo>
                    <a:lnTo>
                      <a:pt x="39054" y="52500"/>
                    </a:lnTo>
                    <a:lnTo>
                      <a:pt x="38834" y="52720"/>
                    </a:lnTo>
                    <a:lnTo>
                      <a:pt x="38604" y="52931"/>
                    </a:lnTo>
                    <a:lnTo>
                      <a:pt x="38365" y="53122"/>
                    </a:lnTo>
                    <a:lnTo>
                      <a:pt x="38116" y="53314"/>
                    </a:lnTo>
                    <a:lnTo>
                      <a:pt x="37847" y="53486"/>
                    </a:lnTo>
                    <a:lnTo>
                      <a:pt x="37579" y="53649"/>
                    </a:lnTo>
                    <a:lnTo>
                      <a:pt x="37292" y="53802"/>
                    </a:lnTo>
                    <a:lnTo>
                      <a:pt x="37005" y="53936"/>
                    </a:lnTo>
                    <a:lnTo>
                      <a:pt x="36708" y="54061"/>
                    </a:lnTo>
                    <a:lnTo>
                      <a:pt x="36392" y="54166"/>
                    </a:lnTo>
                    <a:lnTo>
                      <a:pt x="36076" y="54262"/>
                    </a:lnTo>
                    <a:lnTo>
                      <a:pt x="36066" y="54262"/>
                    </a:lnTo>
                    <a:lnTo>
                      <a:pt x="35750" y="54339"/>
                    </a:lnTo>
                    <a:lnTo>
                      <a:pt x="35424" y="54396"/>
                    </a:lnTo>
                    <a:lnTo>
                      <a:pt x="35108" y="54444"/>
                    </a:lnTo>
                    <a:lnTo>
                      <a:pt x="34783" y="54473"/>
                    </a:lnTo>
                    <a:lnTo>
                      <a:pt x="34467" y="54482"/>
                    </a:lnTo>
                    <a:lnTo>
                      <a:pt x="34151" y="54473"/>
                    </a:lnTo>
                    <a:lnTo>
                      <a:pt x="33835" y="54454"/>
                    </a:lnTo>
                    <a:lnTo>
                      <a:pt x="33519" y="54415"/>
                    </a:lnTo>
                    <a:lnTo>
                      <a:pt x="33212" y="54367"/>
                    </a:lnTo>
                    <a:lnTo>
                      <a:pt x="32906" y="54300"/>
                    </a:lnTo>
                    <a:lnTo>
                      <a:pt x="32609" y="54224"/>
                    </a:lnTo>
                    <a:lnTo>
                      <a:pt x="32312" y="54128"/>
                    </a:lnTo>
                    <a:lnTo>
                      <a:pt x="32025" y="54023"/>
                    </a:lnTo>
                    <a:lnTo>
                      <a:pt x="31737" y="53898"/>
                    </a:lnTo>
                    <a:lnTo>
                      <a:pt x="31460" y="53764"/>
                    </a:lnTo>
                    <a:lnTo>
                      <a:pt x="31192" y="53620"/>
                    </a:lnTo>
                    <a:lnTo>
                      <a:pt x="30923" y="53458"/>
                    </a:lnTo>
                    <a:lnTo>
                      <a:pt x="30674" y="53285"/>
                    </a:lnTo>
                    <a:lnTo>
                      <a:pt x="30425" y="53094"/>
                    </a:lnTo>
                    <a:lnTo>
                      <a:pt x="30186" y="52902"/>
                    </a:lnTo>
                    <a:lnTo>
                      <a:pt x="29956" y="52691"/>
                    </a:lnTo>
                    <a:lnTo>
                      <a:pt x="29736" y="52471"/>
                    </a:lnTo>
                    <a:lnTo>
                      <a:pt x="29535" y="52241"/>
                    </a:lnTo>
                    <a:lnTo>
                      <a:pt x="29334" y="52002"/>
                    </a:lnTo>
                    <a:lnTo>
                      <a:pt x="29142" y="51753"/>
                    </a:lnTo>
                    <a:lnTo>
                      <a:pt x="28970" y="51485"/>
                    </a:lnTo>
                    <a:lnTo>
                      <a:pt x="28807" y="51217"/>
                    </a:lnTo>
                    <a:lnTo>
                      <a:pt x="28663" y="50929"/>
                    </a:lnTo>
                    <a:lnTo>
                      <a:pt x="28520" y="50642"/>
                    </a:lnTo>
                    <a:lnTo>
                      <a:pt x="28405" y="50345"/>
                    </a:lnTo>
                    <a:lnTo>
                      <a:pt x="28290" y="50029"/>
                    </a:lnTo>
                    <a:lnTo>
                      <a:pt x="28194" y="49713"/>
                    </a:lnTo>
                    <a:lnTo>
                      <a:pt x="28117" y="49388"/>
                    </a:lnTo>
                    <a:lnTo>
                      <a:pt x="28060" y="49071"/>
                    </a:lnTo>
                    <a:lnTo>
                      <a:pt x="28012" y="48746"/>
                    </a:lnTo>
                    <a:lnTo>
                      <a:pt x="27993" y="48430"/>
                    </a:lnTo>
                    <a:lnTo>
                      <a:pt x="27974" y="48114"/>
                    </a:lnTo>
                    <a:lnTo>
                      <a:pt x="27983" y="47788"/>
                    </a:lnTo>
                    <a:lnTo>
                      <a:pt x="28003" y="47482"/>
                    </a:lnTo>
                    <a:lnTo>
                      <a:pt x="28041" y="47166"/>
                    </a:lnTo>
                    <a:lnTo>
                      <a:pt x="28089" y="46859"/>
                    </a:lnTo>
                    <a:lnTo>
                      <a:pt x="28156" y="46553"/>
                    </a:lnTo>
                    <a:lnTo>
                      <a:pt x="28232" y="46256"/>
                    </a:lnTo>
                    <a:lnTo>
                      <a:pt x="28328" y="45959"/>
                    </a:lnTo>
                    <a:lnTo>
                      <a:pt x="28433" y="45672"/>
                    </a:lnTo>
                    <a:lnTo>
                      <a:pt x="28558" y="45384"/>
                    </a:lnTo>
                    <a:lnTo>
                      <a:pt x="28692" y="45107"/>
                    </a:lnTo>
                    <a:lnTo>
                      <a:pt x="28845" y="44839"/>
                    </a:lnTo>
                    <a:lnTo>
                      <a:pt x="28999" y="44580"/>
                    </a:lnTo>
                    <a:lnTo>
                      <a:pt x="29171" y="44321"/>
                    </a:lnTo>
                    <a:lnTo>
                      <a:pt x="29362" y="44072"/>
                    </a:lnTo>
                    <a:lnTo>
                      <a:pt x="29554" y="43833"/>
                    </a:lnTo>
                    <a:lnTo>
                      <a:pt x="29765" y="43603"/>
                    </a:lnTo>
                    <a:lnTo>
                      <a:pt x="29985" y="43393"/>
                    </a:lnTo>
                    <a:lnTo>
                      <a:pt x="30215" y="43182"/>
                    </a:lnTo>
                    <a:lnTo>
                      <a:pt x="30464" y="42981"/>
                    </a:lnTo>
                    <a:lnTo>
                      <a:pt x="30713" y="42799"/>
                    </a:lnTo>
                    <a:lnTo>
                      <a:pt x="30971" y="42617"/>
                    </a:lnTo>
                    <a:lnTo>
                      <a:pt x="31249" y="42454"/>
                    </a:lnTo>
                    <a:lnTo>
                      <a:pt x="31527" y="42310"/>
                    </a:lnTo>
                    <a:lnTo>
                      <a:pt x="31824" y="42167"/>
                    </a:lnTo>
                    <a:lnTo>
                      <a:pt x="32121" y="42042"/>
                    </a:lnTo>
                    <a:lnTo>
                      <a:pt x="32427" y="41937"/>
                    </a:lnTo>
                    <a:lnTo>
                      <a:pt x="32743" y="41841"/>
                    </a:lnTo>
                    <a:lnTo>
                      <a:pt x="32753" y="41841"/>
                    </a:lnTo>
                    <a:lnTo>
                      <a:pt x="33078" y="41764"/>
                    </a:lnTo>
                    <a:lnTo>
                      <a:pt x="33394" y="41707"/>
                    </a:lnTo>
                    <a:lnTo>
                      <a:pt x="33720" y="41659"/>
                    </a:lnTo>
                    <a:lnTo>
                      <a:pt x="34036" y="41630"/>
                    </a:lnTo>
                    <a:lnTo>
                      <a:pt x="34361" y="41621"/>
                    </a:lnTo>
                    <a:close/>
                    <a:moveTo>
                      <a:pt x="29161" y="1"/>
                    </a:moveTo>
                    <a:lnTo>
                      <a:pt x="28433" y="10"/>
                    </a:lnTo>
                    <a:lnTo>
                      <a:pt x="27706" y="48"/>
                    </a:lnTo>
                    <a:lnTo>
                      <a:pt x="26968" y="106"/>
                    </a:lnTo>
                    <a:lnTo>
                      <a:pt x="26240" y="173"/>
                    </a:lnTo>
                    <a:lnTo>
                      <a:pt x="25503" y="259"/>
                    </a:lnTo>
                    <a:lnTo>
                      <a:pt x="24766" y="374"/>
                    </a:lnTo>
                    <a:lnTo>
                      <a:pt x="24028" y="499"/>
                    </a:lnTo>
                    <a:lnTo>
                      <a:pt x="23291" y="652"/>
                    </a:lnTo>
                    <a:lnTo>
                      <a:pt x="22563" y="815"/>
                    </a:lnTo>
                    <a:lnTo>
                      <a:pt x="21826" y="1006"/>
                    </a:lnTo>
                    <a:lnTo>
                      <a:pt x="21816" y="1006"/>
                    </a:lnTo>
                    <a:lnTo>
                      <a:pt x="21079" y="1207"/>
                    </a:lnTo>
                    <a:lnTo>
                      <a:pt x="20360" y="1437"/>
                    </a:lnTo>
                    <a:lnTo>
                      <a:pt x="19652" y="1676"/>
                    </a:lnTo>
                    <a:lnTo>
                      <a:pt x="18953" y="1935"/>
                    </a:lnTo>
                    <a:lnTo>
                      <a:pt x="18253" y="2203"/>
                    </a:lnTo>
                    <a:lnTo>
                      <a:pt x="17574" y="2491"/>
                    </a:lnTo>
                    <a:lnTo>
                      <a:pt x="16903" y="2797"/>
                    </a:lnTo>
                    <a:lnTo>
                      <a:pt x="16242" y="3123"/>
                    </a:lnTo>
                    <a:lnTo>
                      <a:pt x="15591" y="3458"/>
                    </a:lnTo>
                    <a:lnTo>
                      <a:pt x="14949" y="3803"/>
                    </a:lnTo>
                    <a:lnTo>
                      <a:pt x="14327" y="4166"/>
                    </a:lnTo>
                    <a:lnTo>
                      <a:pt x="13705" y="4549"/>
                    </a:lnTo>
                    <a:lnTo>
                      <a:pt x="13101" y="4942"/>
                    </a:lnTo>
                    <a:lnTo>
                      <a:pt x="12507" y="5344"/>
                    </a:lnTo>
                    <a:lnTo>
                      <a:pt x="11923" y="5766"/>
                    </a:lnTo>
                    <a:lnTo>
                      <a:pt x="11349" y="6206"/>
                    </a:lnTo>
                    <a:lnTo>
                      <a:pt x="10793" y="6647"/>
                    </a:lnTo>
                    <a:lnTo>
                      <a:pt x="10247" y="7106"/>
                    </a:lnTo>
                    <a:lnTo>
                      <a:pt x="9711" y="7576"/>
                    </a:lnTo>
                    <a:lnTo>
                      <a:pt x="9194" y="8064"/>
                    </a:lnTo>
                    <a:lnTo>
                      <a:pt x="8677" y="8562"/>
                    </a:lnTo>
                    <a:lnTo>
                      <a:pt x="8179" y="9070"/>
                    </a:lnTo>
                    <a:lnTo>
                      <a:pt x="7700" y="9587"/>
                    </a:lnTo>
                    <a:lnTo>
                      <a:pt x="7231" y="10114"/>
                    </a:lnTo>
                    <a:lnTo>
                      <a:pt x="6771" y="10650"/>
                    </a:lnTo>
                    <a:lnTo>
                      <a:pt x="6330" y="11205"/>
                    </a:lnTo>
                    <a:lnTo>
                      <a:pt x="5899" y="11761"/>
                    </a:lnTo>
                    <a:lnTo>
                      <a:pt x="5478" y="12335"/>
                    </a:lnTo>
                    <a:lnTo>
                      <a:pt x="5076" y="12910"/>
                    </a:lnTo>
                    <a:lnTo>
                      <a:pt x="4683" y="13504"/>
                    </a:lnTo>
                    <a:lnTo>
                      <a:pt x="4310" y="14097"/>
                    </a:lnTo>
                    <a:lnTo>
                      <a:pt x="3955" y="14710"/>
                    </a:lnTo>
                    <a:lnTo>
                      <a:pt x="3611" y="15323"/>
                    </a:lnTo>
                    <a:lnTo>
                      <a:pt x="3275" y="15946"/>
                    </a:lnTo>
                    <a:lnTo>
                      <a:pt x="2959" y="16578"/>
                    </a:lnTo>
                    <a:lnTo>
                      <a:pt x="2663" y="17210"/>
                    </a:lnTo>
                    <a:lnTo>
                      <a:pt x="2375" y="17861"/>
                    </a:lnTo>
                    <a:lnTo>
                      <a:pt x="2107" y="18512"/>
                    </a:lnTo>
                    <a:lnTo>
                      <a:pt x="1849" y="19173"/>
                    </a:lnTo>
                    <a:lnTo>
                      <a:pt x="1609" y="19834"/>
                    </a:lnTo>
                    <a:lnTo>
                      <a:pt x="1389" y="20514"/>
                    </a:lnTo>
                    <a:lnTo>
                      <a:pt x="1178" y="21184"/>
                    </a:lnTo>
                    <a:lnTo>
                      <a:pt x="987" y="21874"/>
                    </a:lnTo>
                    <a:lnTo>
                      <a:pt x="814" y="22563"/>
                    </a:lnTo>
                    <a:lnTo>
                      <a:pt x="651" y="23253"/>
                    </a:lnTo>
                    <a:lnTo>
                      <a:pt x="517" y="23952"/>
                    </a:lnTo>
                    <a:lnTo>
                      <a:pt x="393" y="24661"/>
                    </a:lnTo>
                    <a:lnTo>
                      <a:pt x="278" y="25360"/>
                    </a:lnTo>
                    <a:lnTo>
                      <a:pt x="192" y="26078"/>
                    </a:lnTo>
                    <a:lnTo>
                      <a:pt x="115" y="26787"/>
                    </a:lnTo>
                    <a:lnTo>
                      <a:pt x="67" y="27505"/>
                    </a:lnTo>
                    <a:lnTo>
                      <a:pt x="29" y="28233"/>
                    </a:lnTo>
                    <a:lnTo>
                      <a:pt x="0" y="28951"/>
                    </a:lnTo>
                    <a:lnTo>
                      <a:pt x="0" y="29679"/>
                    </a:lnTo>
                    <a:lnTo>
                      <a:pt x="19" y="30407"/>
                    </a:lnTo>
                    <a:lnTo>
                      <a:pt x="58" y="31144"/>
                    </a:lnTo>
                    <a:lnTo>
                      <a:pt x="106" y="31872"/>
                    </a:lnTo>
                    <a:lnTo>
                      <a:pt x="182" y="32609"/>
                    </a:lnTo>
                    <a:lnTo>
                      <a:pt x="268" y="33337"/>
                    </a:lnTo>
                    <a:lnTo>
                      <a:pt x="383" y="34074"/>
                    </a:lnTo>
                    <a:lnTo>
                      <a:pt x="508" y="34812"/>
                    </a:lnTo>
                    <a:lnTo>
                      <a:pt x="651" y="35549"/>
                    </a:lnTo>
                    <a:lnTo>
                      <a:pt x="824" y="36287"/>
                    </a:lnTo>
                    <a:lnTo>
                      <a:pt x="1006" y="37024"/>
                    </a:lnTo>
                    <a:lnTo>
                      <a:pt x="1216" y="37752"/>
                    </a:lnTo>
                    <a:lnTo>
                      <a:pt x="1437" y="38470"/>
                    </a:lnTo>
                    <a:lnTo>
                      <a:pt x="1676" y="39188"/>
                    </a:lnTo>
                    <a:lnTo>
                      <a:pt x="1935" y="39887"/>
                    </a:lnTo>
                    <a:lnTo>
                      <a:pt x="2203" y="40577"/>
                    </a:lnTo>
                    <a:lnTo>
                      <a:pt x="2500" y="41257"/>
                    </a:lnTo>
                    <a:lnTo>
                      <a:pt x="2797" y="41927"/>
                    </a:lnTo>
                    <a:lnTo>
                      <a:pt x="3122" y="42588"/>
                    </a:lnTo>
                    <a:lnTo>
                      <a:pt x="3457" y="43239"/>
                    </a:lnTo>
                    <a:lnTo>
                      <a:pt x="3802" y="43881"/>
                    </a:lnTo>
                    <a:lnTo>
                      <a:pt x="4166" y="44513"/>
                    </a:lnTo>
                    <a:lnTo>
                      <a:pt x="4549" y="45126"/>
                    </a:lnTo>
                    <a:lnTo>
                      <a:pt x="4942" y="45729"/>
                    </a:lnTo>
                    <a:lnTo>
                      <a:pt x="5344" y="46323"/>
                    </a:lnTo>
                    <a:lnTo>
                      <a:pt x="5765" y="46907"/>
                    </a:lnTo>
                    <a:lnTo>
                      <a:pt x="6206" y="47482"/>
                    </a:lnTo>
                    <a:lnTo>
                      <a:pt x="6646" y="48037"/>
                    </a:lnTo>
                    <a:lnTo>
                      <a:pt x="7106" y="48583"/>
                    </a:lnTo>
                    <a:lnTo>
                      <a:pt x="7575" y="49119"/>
                    </a:lnTo>
                    <a:lnTo>
                      <a:pt x="8064" y="49646"/>
                    </a:lnTo>
                    <a:lnTo>
                      <a:pt x="8562" y="50154"/>
                    </a:lnTo>
                    <a:lnTo>
                      <a:pt x="9069" y="50652"/>
                    </a:lnTo>
                    <a:lnTo>
                      <a:pt x="9587" y="51130"/>
                    </a:lnTo>
                    <a:lnTo>
                      <a:pt x="10113" y="51609"/>
                    </a:lnTo>
                    <a:lnTo>
                      <a:pt x="10650" y="52059"/>
                    </a:lnTo>
                    <a:lnTo>
                      <a:pt x="11205" y="52510"/>
                    </a:lnTo>
                    <a:lnTo>
                      <a:pt x="11760" y="52940"/>
                    </a:lnTo>
                    <a:lnTo>
                      <a:pt x="12335" y="53352"/>
                    </a:lnTo>
                    <a:lnTo>
                      <a:pt x="12910" y="53754"/>
                    </a:lnTo>
                    <a:lnTo>
                      <a:pt x="13503" y="54147"/>
                    </a:lnTo>
                    <a:lnTo>
                      <a:pt x="14097" y="54521"/>
                    </a:lnTo>
                    <a:lnTo>
                      <a:pt x="14710" y="54875"/>
                    </a:lnTo>
                    <a:lnTo>
                      <a:pt x="15323" y="55229"/>
                    </a:lnTo>
                    <a:lnTo>
                      <a:pt x="15945" y="55555"/>
                    </a:lnTo>
                    <a:lnTo>
                      <a:pt x="16578" y="55871"/>
                    </a:lnTo>
                    <a:lnTo>
                      <a:pt x="17210" y="56177"/>
                    </a:lnTo>
                    <a:lnTo>
                      <a:pt x="17861" y="56455"/>
                    </a:lnTo>
                    <a:lnTo>
                      <a:pt x="18512" y="56733"/>
                    </a:lnTo>
                    <a:lnTo>
                      <a:pt x="19173" y="56982"/>
                    </a:lnTo>
                    <a:lnTo>
                      <a:pt x="19843" y="57221"/>
                    </a:lnTo>
                    <a:lnTo>
                      <a:pt x="20514" y="57442"/>
                    </a:lnTo>
                    <a:lnTo>
                      <a:pt x="21193" y="57652"/>
                    </a:lnTo>
                    <a:lnTo>
                      <a:pt x="21873" y="57844"/>
                    </a:lnTo>
                    <a:lnTo>
                      <a:pt x="22563" y="58016"/>
                    </a:lnTo>
                    <a:lnTo>
                      <a:pt x="23252" y="58179"/>
                    </a:lnTo>
                    <a:lnTo>
                      <a:pt x="23952" y="58313"/>
                    </a:lnTo>
                    <a:lnTo>
                      <a:pt x="24660" y="58437"/>
                    </a:lnTo>
                    <a:lnTo>
                      <a:pt x="25369" y="58552"/>
                    </a:lnTo>
                    <a:lnTo>
                      <a:pt x="26078" y="58639"/>
                    </a:lnTo>
                    <a:lnTo>
                      <a:pt x="26796" y="58715"/>
                    </a:lnTo>
                    <a:lnTo>
                      <a:pt x="27514" y="58773"/>
                    </a:lnTo>
                    <a:lnTo>
                      <a:pt x="28232" y="58811"/>
                    </a:lnTo>
                    <a:lnTo>
                      <a:pt x="28960" y="58830"/>
                    </a:lnTo>
                    <a:lnTo>
                      <a:pt x="29678" y="58830"/>
                    </a:lnTo>
                    <a:lnTo>
                      <a:pt x="30416" y="58811"/>
                    </a:lnTo>
                    <a:lnTo>
                      <a:pt x="31144" y="58782"/>
                    </a:lnTo>
                    <a:lnTo>
                      <a:pt x="31872" y="58725"/>
                    </a:lnTo>
                    <a:lnTo>
                      <a:pt x="32609" y="58658"/>
                    </a:lnTo>
                    <a:lnTo>
                      <a:pt x="33346" y="58562"/>
                    </a:lnTo>
                    <a:lnTo>
                      <a:pt x="34084" y="58457"/>
                    </a:lnTo>
                    <a:lnTo>
                      <a:pt x="34812" y="58323"/>
                    </a:lnTo>
                    <a:lnTo>
                      <a:pt x="35549" y="58179"/>
                    </a:lnTo>
                    <a:lnTo>
                      <a:pt x="36286" y="58007"/>
                    </a:lnTo>
                    <a:lnTo>
                      <a:pt x="37024" y="57825"/>
                    </a:lnTo>
                    <a:lnTo>
                      <a:pt x="37033" y="57825"/>
                    </a:lnTo>
                    <a:lnTo>
                      <a:pt x="37761" y="57614"/>
                    </a:lnTo>
                    <a:lnTo>
                      <a:pt x="38489" y="57394"/>
                    </a:lnTo>
                    <a:lnTo>
                      <a:pt x="39198" y="57154"/>
                    </a:lnTo>
                    <a:lnTo>
                      <a:pt x="39897" y="56896"/>
                    </a:lnTo>
                    <a:lnTo>
                      <a:pt x="40586" y="56627"/>
                    </a:lnTo>
                    <a:lnTo>
                      <a:pt x="41266" y="56340"/>
                    </a:lnTo>
                    <a:lnTo>
                      <a:pt x="41946" y="56034"/>
                    </a:lnTo>
                    <a:lnTo>
                      <a:pt x="42607" y="55718"/>
                    </a:lnTo>
                    <a:lnTo>
                      <a:pt x="43249" y="55383"/>
                    </a:lnTo>
                    <a:lnTo>
                      <a:pt x="43890" y="55028"/>
                    </a:lnTo>
                    <a:lnTo>
                      <a:pt x="44522" y="54664"/>
                    </a:lnTo>
                    <a:lnTo>
                      <a:pt x="45135" y="54281"/>
                    </a:lnTo>
                    <a:lnTo>
                      <a:pt x="45739" y="53889"/>
                    </a:lnTo>
                    <a:lnTo>
                      <a:pt x="46342" y="53486"/>
                    </a:lnTo>
                    <a:lnTo>
                      <a:pt x="46917" y="53065"/>
                    </a:lnTo>
                    <a:lnTo>
                      <a:pt x="47491" y="52634"/>
                    </a:lnTo>
                    <a:lnTo>
                      <a:pt x="48047" y="52184"/>
                    </a:lnTo>
                    <a:lnTo>
                      <a:pt x="48602" y="51724"/>
                    </a:lnTo>
                    <a:lnTo>
                      <a:pt x="49129" y="51255"/>
                    </a:lnTo>
                    <a:lnTo>
                      <a:pt x="49655" y="50767"/>
                    </a:lnTo>
                    <a:lnTo>
                      <a:pt x="50163" y="50278"/>
                    </a:lnTo>
                    <a:lnTo>
                      <a:pt x="50661" y="49771"/>
                    </a:lnTo>
                    <a:lnTo>
                      <a:pt x="51149" y="49253"/>
                    </a:lnTo>
                    <a:lnTo>
                      <a:pt x="51619" y="48717"/>
                    </a:lnTo>
                    <a:lnTo>
                      <a:pt x="52078" y="48181"/>
                    </a:lnTo>
                    <a:lnTo>
                      <a:pt x="52519" y="47625"/>
                    </a:lnTo>
                    <a:lnTo>
                      <a:pt x="52950" y="47070"/>
                    </a:lnTo>
                    <a:lnTo>
                      <a:pt x="53362" y="46495"/>
                    </a:lnTo>
                    <a:lnTo>
                      <a:pt x="53764" y="45921"/>
                    </a:lnTo>
                    <a:lnTo>
                      <a:pt x="54157" y="45327"/>
                    </a:lnTo>
                    <a:lnTo>
                      <a:pt x="54530" y="44733"/>
                    </a:lnTo>
                    <a:lnTo>
                      <a:pt x="54894" y="44130"/>
                    </a:lnTo>
                    <a:lnTo>
                      <a:pt x="55239" y="43507"/>
                    </a:lnTo>
                    <a:lnTo>
                      <a:pt x="55564" y="42885"/>
                    </a:lnTo>
                    <a:lnTo>
                      <a:pt x="55880" y="42253"/>
                    </a:lnTo>
                    <a:lnTo>
                      <a:pt x="56187" y="41621"/>
                    </a:lnTo>
                    <a:lnTo>
                      <a:pt x="56474" y="40970"/>
                    </a:lnTo>
                    <a:lnTo>
                      <a:pt x="56742" y="40318"/>
                    </a:lnTo>
                    <a:lnTo>
                      <a:pt x="57001" y="39658"/>
                    </a:lnTo>
                    <a:lnTo>
                      <a:pt x="57240" y="38997"/>
                    </a:lnTo>
                    <a:lnTo>
                      <a:pt x="57461" y="38317"/>
                    </a:lnTo>
                    <a:lnTo>
                      <a:pt x="57671" y="37647"/>
                    </a:lnTo>
                    <a:lnTo>
                      <a:pt x="57863" y="36957"/>
                    </a:lnTo>
                    <a:lnTo>
                      <a:pt x="58035" y="36267"/>
                    </a:lnTo>
                    <a:lnTo>
                      <a:pt x="58188" y="35578"/>
                    </a:lnTo>
                    <a:lnTo>
                      <a:pt x="58332" y="34879"/>
                    </a:lnTo>
                    <a:lnTo>
                      <a:pt x="58456" y="34170"/>
                    </a:lnTo>
                    <a:lnTo>
                      <a:pt x="58562" y="33461"/>
                    </a:lnTo>
                    <a:lnTo>
                      <a:pt x="58658" y="32753"/>
                    </a:lnTo>
                    <a:lnTo>
                      <a:pt x="58725" y="32035"/>
                    </a:lnTo>
                    <a:lnTo>
                      <a:pt x="58782" y="31316"/>
                    </a:lnTo>
                    <a:lnTo>
                      <a:pt x="58820" y="30598"/>
                    </a:lnTo>
                    <a:lnTo>
                      <a:pt x="58840" y="29880"/>
                    </a:lnTo>
                    <a:lnTo>
                      <a:pt x="58840" y="29152"/>
                    </a:lnTo>
                    <a:lnTo>
                      <a:pt x="58830" y="28424"/>
                    </a:lnTo>
                    <a:lnTo>
                      <a:pt x="58792" y="27687"/>
                    </a:lnTo>
                    <a:lnTo>
                      <a:pt x="58744" y="26959"/>
                    </a:lnTo>
                    <a:lnTo>
                      <a:pt x="58667" y="26222"/>
                    </a:lnTo>
                    <a:lnTo>
                      <a:pt x="58581" y="25484"/>
                    </a:lnTo>
                    <a:lnTo>
                      <a:pt x="58466" y="24756"/>
                    </a:lnTo>
                    <a:lnTo>
                      <a:pt x="58342" y="24019"/>
                    </a:lnTo>
                    <a:lnTo>
                      <a:pt x="58188" y="23281"/>
                    </a:lnTo>
                    <a:lnTo>
                      <a:pt x="58026" y="22544"/>
                    </a:lnTo>
                    <a:lnTo>
                      <a:pt x="57834" y="21807"/>
                    </a:lnTo>
                    <a:lnTo>
                      <a:pt x="57633" y="21079"/>
                    </a:lnTo>
                    <a:lnTo>
                      <a:pt x="57413" y="20351"/>
                    </a:lnTo>
                    <a:lnTo>
                      <a:pt x="57173" y="19642"/>
                    </a:lnTo>
                    <a:lnTo>
                      <a:pt x="56915" y="18943"/>
                    </a:lnTo>
                    <a:lnTo>
                      <a:pt x="56637" y="18254"/>
                    </a:lnTo>
                    <a:lnTo>
                      <a:pt x="56350" y="17564"/>
                    </a:lnTo>
                    <a:lnTo>
                      <a:pt x="56043" y="16894"/>
                    </a:lnTo>
                    <a:lnTo>
                      <a:pt x="55727" y="16233"/>
                    </a:lnTo>
                    <a:lnTo>
                      <a:pt x="55392" y="15582"/>
                    </a:lnTo>
                    <a:lnTo>
                      <a:pt x="55038" y="14950"/>
                    </a:lnTo>
                    <a:lnTo>
                      <a:pt x="54674" y="14318"/>
                    </a:lnTo>
                    <a:lnTo>
                      <a:pt x="54300" y="13705"/>
                    </a:lnTo>
                    <a:lnTo>
                      <a:pt x="53908" y="13092"/>
                    </a:lnTo>
                    <a:lnTo>
                      <a:pt x="53496" y="12498"/>
                    </a:lnTo>
                    <a:lnTo>
                      <a:pt x="53074" y="11914"/>
                    </a:lnTo>
                    <a:lnTo>
                      <a:pt x="52643" y="11349"/>
                    </a:lnTo>
                    <a:lnTo>
                      <a:pt x="52193" y="10784"/>
                    </a:lnTo>
                    <a:lnTo>
                      <a:pt x="51734" y="10238"/>
                    </a:lnTo>
                    <a:lnTo>
                      <a:pt x="51264" y="9702"/>
                    </a:lnTo>
                    <a:lnTo>
                      <a:pt x="50786" y="9185"/>
                    </a:lnTo>
                    <a:lnTo>
                      <a:pt x="50288" y="8677"/>
                    </a:lnTo>
                    <a:lnTo>
                      <a:pt x="49780" y="8179"/>
                    </a:lnTo>
                    <a:lnTo>
                      <a:pt x="49263" y="7691"/>
                    </a:lnTo>
                    <a:lnTo>
                      <a:pt x="48736" y="7221"/>
                    </a:lnTo>
                    <a:lnTo>
                      <a:pt x="48190" y="6762"/>
                    </a:lnTo>
                    <a:lnTo>
                      <a:pt x="47644" y="6321"/>
                    </a:lnTo>
                    <a:lnTo>
                      <a:pt x="47079" y="5890"/>
                    </a:lnTo>
                    <a:lnTo>
                      <a:pt x="46514" y="5469"/>
                    </a:lnTo>
                    <a:lnTo>
                      <a:pt x="45930" y="5067"/>
                    </a:lnTo>
                    <a:lnTo>
                      <a:pt x="45346" y="4684"/>
                    </a:lnTo>
                    <a:lnTo>
                      <a:pt x="44743" y="4310"/>
                    </a:lnTo>
                    <a:lnTo>
                      <a:pt x="44139" y="3946"/>
                    </a:lnTo>
                    <a:lnTo>
                      <a:pt x="43517" y="3601"/>
                    </a:lnTo>
                    <a:lnTo>
                      <a:pt x="42894" y="3266"/>
                    </a:lnTo>
                    <a:lnTo>
                      <a:pt x="42262" y="2950"/>
                    </a:lnTo>
                    <a:lnTo>
                      <a:pt x="41630" y="2653"/>
                    </a:lnTo>
                    <a:lnTo>
                      <a:pt x="40979" y="2366"/>
                    </a:lnTo>
                    <a:lnTo>
                      <a:pt x="40328" y="2098"/>
                    </a:lnTo>
                    <a:lnTo>
                      <a:pt x="39667" y="1839"/>
                    </a:lnTo>
                    <a:lnTo>
                      <a:pt x="39006" y="1600"/>
                    </a:lnTo>
                    <a:lnTo>
                      <a:pt x="38326" y="1380"/>
                    </a:lnTo>
                    <a:lnTo>
                      <a:pt x="37656" y="1169"/>
                    </a:lnTo>
                    <a:lnTo>
                      <a:pt x="36966" y="977"/>
                    </a:lnTo>
                    <a:lnTo>
                      <a:pt x="36277" y="805"/>
                    </a:lnTo>
                    <a:lnTo>
                      <a:pt x="35587" y="652"/>
                    </a:lnTo>
                    <a:lnTo>
                      <a:pt x="34888" y="508"/>
                    </a:lnTo>
                    <a:lnTo>
                      <a:pt x="34180" y="384"/>
                    </a:lnTo>
                    <a:lnTo>
                      <a:pt x="33480" y="278"/>
                    </a:lnTo>
                    <a:lnTo>
                      <a:pt x="32762" y="183"/>
                    </a:lnTo>
                    <a:lnTo>
                      <a:pt x="32053" y="115"/>
                    </a:lnTo>
                    <a:lnTo>
                      <a:pt x="31335" y="58"/>
                    </a:lnTo>
                    <a:lnTo>
                      <a:pt x="30607" y="20"/>
                    </a:lnTo>
                    <a:lnTo>
                      <a:pt x="298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3253;p37">
                <a:extLst>
                  <a:ext uri="{FF2B5EF4-FFF2-40B4-BE49-F238E27FC236}">
                    <a16:creationId xmlns:a16="http://schemas.microsoft.com/office/drawing/2014/main" id="{43107E33-AFA8-83D0-1945-20FC8680CEC8}"/>
                  </a:ext>
                </a:extLst>
              </p:cNvPr>
              <p:cNvSpPr/>
              <p:nvPr/>
            </p:nvSpPr>
            <p:spPr>
              <a:xfrm>
                <a:off x="5211770" y="1479295"/>
                <a:ext cx="366633" cy="366453"/>
              </a:xfrm>
              <a:custGeom>
                <a:avLst/>
                <a:gdLst/>
                <a:ahLst/>
                <a:cxnLst/>
                <a:rect l="l" t="t" r="r" b="b"/>
                <a:pathLst>
                  <a:path w="18350" h="18341" extrusionOk="0">
                    <a:moveTo>
                      <a:pt x="9156" y="6053"/>
                    </a:moveTo>
                    <a:lnTo>
                      <a:pt x="9309" y="6063"/>
                    </a:lnTo>
                    <a:lnTo>
                      <a:pt x="9462" y="6072"/>
                    </a:lnTo>
                    <a:lnTo>
                      <a:pt x="9615" y="6082"/>
                    </a:lnTo>
                    <a:lnTo>
                      <a:pt x="9759" y="6111"/>
                    </a:lnTo>
                    <a:lnTo>
                      <a:pt x="9912" y="6139"/>
                    </a:lnTo>
                    <a:lnTo>
                      <a:pt x="10056" y="6178"/>
                    </a:lnTo>
                    <a:lnTo>
                      <a:pt x="10200" y="6226"/>
                    </a:lnTo>
                    <a:lnTo>
                      <a:pt x="10334" y="6283"/>
                    </a:lnTo>
                    <a:lnTo>
                      <a:pt x="10477" y="6340"/>
                    </a:lnTo>
                    <a:lnTo>
                      <a:pt x="10611" y="6407"/>
                    </a:lnTo>
                    <a:lnTo>
                      <a:pt x="10736" y="6475"/>
                    </a:lnTo>
                    <a:lnTo>
                      <a:pt x="10870" y="6551"/>
                    </a:lnTo>
                    <a:lnTo>
                      <a:pt x="10985" y="6637"/>
                    </a:lnTo>
                    <a:lnTo>
                      <a:pt x="11109" y="6724"/>
                    </a:lnTo>
                    <a:lnTo>
                      <a:pt x="11224" y="6819"/>
                    </a:lnTo>
                    <a:lnTo>
                      <a:pt x="11339" y="6925"/>
                    </a:lnTo>
                    <a:lnTo>
                      <a:pt x="11445" y="7030"/>
                    </a:lnTo>
                    <a:lnTo>
                      <a:pt x="11540" y="7145"/>
                    </a:lnTo>
                    <a:lnTo>
                      <a:pt x="11636" y="7260"/>
                    </a:lnTo>
                    <a:lnTo>
                      <a:pt x="11732" y="7375"/>
                    </a:lnTo>
                    <a:lnTo>
                      <a:pt x="11808" y="7509"/>
                    </a:lnTo>
                    <a:lnTo>
                      <a:pt x="11895" y="7643"/>
                    </a:lnTo>
                    <a:lnTo>
                      <a:pt x="11962" y="7777"/>
                    </a:lnTo>
                    <a:lnTo>
                      <a:pt x="12029" y="7911"/>
                    </a:lnTo>
                    <a:lnTo>
                      <a:pt x="12086" y="8064"/>
                    </a:lnTo>
                    <a:lnTo>
                      <a:pt x="12144" y="8208"/>
                    </a:lnTo>
                    <a:lnTo>
                      <a:pt x="12192" y="8361"/>
                    </a:lnTo>
                    <a:lnTo>
                      <a:pt x="12220" y="8524"/>
                    </a:lnTo>
                    <a:lnTo>
                      <a:pt x="12259" y="8677"/>
                    </a:lnTo>
                    <a:lnTo>
                      <a:pt x="12278" y="8830"/>
                    </a:lnTo>
                    <a:lnTo>
                      <a:pt x="12287" y="8984"/>
                    </a:lnTo>
                    <a:lnTo>
                      <a:pt x="12297" y="9137"/>
                    </a:lnTo>
                    <a:lnTo>
                      <a:pt x="12287" y="9290"/>
                    </a:lnTo>
                    <a:lnTo>
                      <a:pt x="12278" y="9443"/>
                    </a:lnTo>
                    <a:lnTo>
                      <a:pt x="12268" y="9597"/>
                    </a:lnTo>
                    <a:lnTo>
                      <a:pt x="12239" y="9750"/>
                    </a:lnTo>
                    <a:lnTo>
                      <a:pt x="12211" y="9893"/>
                    </a:lnTo>
                    <a:lnTo>
                      <a:pt x="12172" y="10037"/>
                    </a:lnTo>
                    <a:lnTo>
                      <a:pt x="12125" y="10181"/>
                    </a:lnTo>
                    <a:lnTo>
                      <a:pt x="12067" y="10324"/>
                    </a:lnTo>
                    <a:lnTo>
                      <a:pt x="12010" y="10458"/>
                    </a:lnTo>
                    <a:lnTo>
                      <a:pt x="11952" y="10592"/>
                    </a:lnTo>
                    <a:lnTo>
                      <a:pt x="11876" y="10727"/>
                    </a:lnTo>
                    <a:lnTo>
                      <a:pt x="11799" y="10851"/>
                    </a:lnTo>
                    <a:lnTo>
                      <a:pt x="11713" y="10976"/>
                    </a:lnTo>
                    <a:lnTo>
                      <a:pt x="11627" y="11090"/>
                    </a:lnTo>
                    <a:lnTo>
                      <a:pt x="11531" y="11205"/>
                    </a:lnTo>
                    <a:lnTo>
                      <a:pt x="11425" y="11320"/>
                    </a:lnTo>
                    <a:lnTo>
                      <a:pt x="11320" y="11426"/>
                    </a:lnTo>
                    <a:lnTo>
                      <a:pt x="11215" y="11531"/>
                    </a:lnTo>
                    <a:lnTo>
                      <a:pt x="11090" y="11627"/>
                    </a:lnTo>
                    <a:lnTo>
                      <a:pt x="10975" y="11713"/>
                    </a:lnTo>
                    <a:lnTo>
                      <a:pt x="10841" y="11799"/>
                    </a:lnTo>
                    <a:lnTo>
                      <a:pt x="10717" y="11876"/>
                    </a:lnTo>
                    <a:lnTo>
                      <a:pt x="10573" y="11952"/>
                    </a:lnTo>
                    <a:lnTo>
                      <a:pt x="10439" y="12019"/>
                    </a:lnTo>
                    <a:lnTo>
                      <a:pt x="10286" y="12077"/>
                    </a:lnTo>
                    <a:lnTo>
                      <a:pt x="10142" y="12125"/>
                    </a:lnTo>
                    <a:lnTo>
                      <a:pt x="9989" y="12173"/>
                    </a:lnTo>
                    <a:lnTo>
                      <a:pt x="9979" y="12173"/>
                    </a:lnTo>
                    <a:lnTo>
                      <a:pt x="9826" y="12211"/>
                    </a:lnTo>
                    <a:lnTo>
                      <a:pt x="9663" y="12240"/>
                    </a:lnTo>
                    <a:lnTo>
                      <a:pt x="9510" y="12259"/>
                    </a:lnTo>
                    <a:lnTo>
                      <a:pt x="9357" y="12278"/>
                    </a:lnTo>
                    <a:lnTo>
                      <a:pt x="9041" y="12278"/>
                    </a:lnTo>
                    <a:lnTo>
                      <a:pt x="8888" y="12268"/>
                    </a:lnTo>
                    <a:lnTo>
                      <a:pt x="8744" y="12249"/>
                    </a:lnTo>
                    <a:lnTo>
                      <a:pt x="8591" y="12221"/>
                    </a:lnTo>
                    <a:lnTo>
                      <a:pt x="8447" y="12192"/>
                    </a:lnTo>
                    <a:lnTo>
                      <a:pt x="8303" y="12153"/>
                    </a:lnTo>
                    <a:lnTo>
                      <a:pt x="8160" y="12106"/>
                    </a:lnTo>
                    <a:lnTo>
                      <a:pt x="8016" y="12058"/>
                    </a:lnTo>
                    <a:lnTo>
                      <a:pt x="7882" y="12000"/>
                    </a:lnTo>
                    <a:lnTo>
                      <a:pt x="7748" y="11933"/>
                    </a:lnTo>
                    <a:lnTo>
                      <a:pt x="7614" y="11857"/>
                    </a:lnTo>
                    <a:lnTo>
                      <a:pt x="7489" y="11780"/>
                    </a:lnTo>
                    <a:lnTo>
                      <a:pt x="7365" y="11703"/>
                    </a:lnTo>
                    <a:lnTo>
                      <a:pt x="7240" y="11608"/>
                    </a:lnTo>
                    <a:lnTo>
                      <a:pt x="7125" y="11512"/>
                    </a:lnTo>
                    <a:lnTo>
                      <a:pt x="7020" y="11416"/>
                    </a:lnTo>
                    <a:lnTo>
                      <a:pt x="6915" y="11311"/>
                    </a:lnTo>
                    <a:lnTo>
                      <a:pt x="6809" y="11196"/>
                    </a:lnTo>
                    <a:lnTo>
                      <a:pt x="6714" y="11081"/>
                    </a:lnTo>
                    <a:lnTo>
                      <a:pt x="6627" y="10956"/>
                    </a:lnTo>
                    <a:lnTo>
                      <a:pt x="6541" y="10832"/>
                    </a:lnTo>
                    <a:lnTo>
                      <a:pt x="6465" y="10698"/>
                    </a:lnTo>
                    <a:lnTo>
                      <a:pt x="6388" y="10564"/>
                    </a:lnTo>
                    <a:lnTo>
                      <a:pt x="6331" y="10420"/>
                    </a:lnTo>
                    <a:lnTo>
                      <a:pt x="6264" y="10276"/>
                    </a:lnTo>
                    <a:lnTo>
                      <a:pt x="6216" y="10123"/>
                    </a:lnTo>
                    <a:lnTo>
                      <a:pt x="6168" y="9970"/>
                    </a:lnTo>
                    <a:lnTo>
                      <a:pt x="6130" y="9817"/>
                    </a:lnTo>
                    <a:lnTo>
                      <a:pt x="6101" y="9664"/>
                    </a:lnTo>
                    <a:lnTo>
                      <a:pt x="6082" y="9510"/>
                    </a:lnTo>
                    <a:lnTo>
                      <a:pt x="6072" y="9357"/>
                    </a:lnTo>
                    <a:lnTo>
                      <a:pt x="6062" y="9194"/>
                    </a:lnTo>
                    <a:lnTo>
                      <a:pt x="6062" y="9041"/>
                    </a:lnTo>
                    <a:lnTo>
                      <a:pt x="6072" y="8897"/>
                    </a:lnTo>
                    <a:lnTo>
                      <a:pt x="6091" y="8744"/>
                    </a:lnTo>
                    <a:lnTo>
                      <a:pt x="6120" y="8591"/>
                    </a:lnTo>
                    <a:lnTo>
                      <a:pt x="6149" y="8447"/>
                    </a:lnTo>
                    <a:lnTo>
                      <a:pt x="6187" y="8304"/>
                    </a:lnTo>
                    <a:lnTo>
                      <a:pt x="6235" y="8160"/>
                    </a:lnTo>
                    <a:lnTo>
                      <a:pt x="6283" y="8016"/>
                    </a:lnTo>
                    <a:lnTo>
                      <a:pt x="6340" y="7882"/>
                    </a:lnTo>
                    <a:lnTo>
                      <a:pt x="6407" y="7748"/>
                    </a:lnTo>
                    <a:lnTo>
                      <a:pt x="6474" y="7614"/>
                    </a:lnTo>
                    <a:lnTo>
                      <a:pt x="6560" y="7490"/>
                    </a:lnTo>
                    <a:lnTo>
                      <a:pt x="6637" y="7365"/>
                    </a:lnTo>
                    <a:lnTo>
                      <a:pt x="6733" y="7250"/>
                    </a:lnTo>
                    <a:lnTo>
                      <a:pt x="6829" y="7135"/>
                    </a:lnTo>
                    <a:lnTo>
                      <a:pt x="6924" y="7020"/>
                    </a:lnTo>
                    <a:lnTo>
                      <a:pt x="7030" y="6915"/>
                    </a:lnTo>
                    <a:lnTo>
                      <a:pt x="7145" y="6819"/>
                    </a:lnTo>
                    <a:lnTo>
                      <a:pt x="7260" y="6724"/>
                    </a:lnTo>
                    <a:lnTo>
                      <a:pt x="7384" y="6628"/>
                    </a:lnTo>
                    <a:lnTo>
                      <a:pt x="7509" y="6542"/>
                    </a:lnTo>
                    <a:lnTo>
                      <a:pt x="7643" y="6465"/>
                    </a:lnTo>
                    <a:lnTo>
                      <a:pt x="7777" y="6388"/>
                    </a:lnTo>
                    <a:lnTo>
                      <a:pt x="7920" y="6321"/>
                    </a:lnTo>
                    <a:lnTo>
                      <a:pt x="8064" y="6264"/>
                    </a:lnTo>
                    <a:lnTo>
                      <a:pt x="8217" y="6216"/>
                    </a:lnTo>
                    <a:lnTo>
                      <a:pt x="8370" y="6168"/>
                    </a:lnTo>
                    <a:lnTo>
                      <a:pt x="8380" y="6168"/>
                    </a:lnTo>
                    <a:lnTo>
                      <a:pt x="8533" y="6130"/>
                    </a:lnTo>
                    <a:lnTo>
                      <a:pt x="8686" y="6101"/>
                    </a:lnTo>
                    <a:lnTo>
                      <a:pt x="8849" y="6072"/>
                    </a:lnTo>
                    <a:lnTo>
                      <a:pt x="9003" y="6063"/>
                    </a:lnTo>
                    <a:lnTo>
                      <a:pt x="9156" y="6053"/>
                    </a:lnTo>
                    <a:close/>
                    <a:moveTo>
                      <a:pt x="9098" y="1"/>
                    </a:moveTo>
                    <a:lnTo>
                      <a:pt x="8648" y="10"/>
                    </a:lnTo>
                    <a:lnTo>
                      <a:pt x="8418" y="29"/>
                    </a:lnTo>
                    <a:lnTo>
                      <a:pt x="8188" y="58"/>
                    </a:lnTo>
                    <a:lnTo>
                      <a:pt x="7959" y="77"/>
                    </a:lnTo>
                    <a:lnTo>
                      <a:pt x="7729" y="116"/>
                    </a:lnTo>
                    <a:lnTo>
                      <a:pt x="7499" y="154"/>
                    </a:lnTo>
                    <a:lnTo>
                      <a:pt x="7269" y="202"/>
                    </a:lnTo>
                    <a:lnTo>
                      <a:pt x="7039" y="250"/>
                    </a:lnTo>
                    <a:lnTo>
                      <a:pt x="6809" y="317"/>
                    </a:lnTo>
                    <a:lnTo>
                      <a:pt x="6800" y="317"/>
                    </a:lnTo>
                    <a:lnTo>
                      <a:pt x="6580" y="384"/>
                    </a:lnTo>
                    <a:lnTo>
                      <a:pt x="6350" y="451"/>
                    </a:lnTo>
                    <a:lnTo>
                      <a:pt x="6130" y="527"/>
                    </a:lnTo>
                    <a:lnTo>
                      <a:pt x="5909" y="604"/>
                    </a:lnTo>
                    <a:lnTo>
                      <a:pt x="5689" y="690"/>
                    </a:lnTo>
                    <a:lnTo>
                      <a:pt x="5478" y="776"/>
                    </a:lnTo>
                    <a:lnTo>
                      <a:pt x="5268" y="872"/>
                    </a:lnTo>
                    <a:lnTo>
                      <a:pt x="5066" y="977"/>
                    </a:lnTo>
                    <a:lnTo>
                      <a:pt x="4664" y="1188"/>
                    </a:lnTo>
                    <a:lnTo>
                      <a:pt x="4272" y="1418"/>
                    </a:lnTo>
                    <a:lnTo>
                      <a:pt x="3898" y="1667"/>
                    </a:lnTo>
                    <a:lnTo>
                      <a:pt x="3544" y="1935"/>
                    </a:lnTo>
                    <a:lnTo>
                      <a:pt x="3199" y="2222"/>
                    </a:lnTo>
                    <a:lnTo>
                      <a:pt x="2864" y="2519"/>
                    </a:lnTo>
                    <a:lnTo>
                      <a:pt x="2548" y="2835"/>
                    </a:lnTo>
                    <a:lnTo>
                      <a:pt x="2251" y="3161"/>
                    </a:lnTo>
                    <a:lnTo>
                      <a:pt x="1973" y="3496"/>
                    </a:lnTo>
                    <a:lnTo>
                      <a:pt x="1705" y="3851"/>
                    </a:lnTo>
                    <a:lnTo>
                      <a:pt x="1466" y="4214"/>
                    </a:lnTo>
                    <a:lnTo>
                      <a:pt x="1236" y="4588"/>
                    </a:lnTo>
                    <a:lnTo>
                      <a:pt x="1025" y="4971"/>
                    </a:lnTo>
                    <a:lnTo>
                      <a:pt x="834" y="5373"/>
                    </a:lnTo>
                    <a:lnTo>
                      <a:pt x="661" y="5775"/>
                    </a:lnTo>
                    <a:lnTo>
                      <a:pt x="508" y="6187"/>
                    </a:lnTo>
                    <a:lnTo>
                      <a:pt x="374" y="6609"/>
                    </a:lnTo>
                    <a:lnTo>
                      <a:pt x="259" y="7040"/>
                    </a:lnTo>
                    <a:lnTo>
                      <a:pt x="163" y="7470"/>
                    </a:lnTo>
                    <a:lnTo>
                      <a:pt x="87" y="7911"/>
                    </a:lnTo>
                    <a:lnTo>
                      <a:pt x="39" y="8352"/>
                    </a:lnTo>
                    <a:lnTo>
                      <a:pt x="10" y="8802"/>
                    </a:lnTo>
                    <a:lnTo>
                      <a:pt x="0" y="9252"/>
                    </a:lnTo>
                    <a:lnTo>
                      <a:pt x="20" y="9711"/>
                    </a:lnTo>
                    <a:lnTo>
                      <a:pt x="39" y="9941"/>
                    </a:lnTo>
                    <a:lnTo>
                      <a:pt x="58" y="10162"/>
                    </a:lnTo>
                    <a:lnTo>
                      <a:pt x="87" y="10391"/>
                    </a:lnTo>
                    <a:lnTo>
                      <a:pt x="125" y="10621"/>
                    </a:lnTo>
                    <a:lnTo>
                      <a:pt x="163" y="10851"/>
                    </a:lnTo>
                    <a:lnTo>
                      <a:pt x="211" y="11081"/>
                    </a:lnTo>
                    <a:lnTo>
                      <a:pt x="259" y="11311"/>
                    </a:lnTo>
                    <a:lnTo>
                      <a:pt x="316" y="11541"/>
                    </a:lnTo>
                    <a:lnTo>
                      <a:pt x="383" y="11770"/>
                    </a:lnTo>
                    <a:lnTo>
                      <a:pt x="451" y="11991"/>
                    </a:lnTo>
                    <a:lnTo>
                      <a:pt x="527" y="12211"/>
                    </a:lnTo>
                    <a:lnTo>
                      <a:pt x="604" y="12431"/>
                    </a:lnTo>
                    <a:lnTo>
                      <a:pt x="690" y="12651"/>
                    </a:lnTo>
                    <a:lnTo>
                      <a:pt x="786" y="12862"/>
                    </a:lnTo>
                    <a:lnTo>
                      <a:pt x="872" y="13073"/>
                    </a:lnTo>
                    <a:lnTo>
                      <a:pt x="977" y="13274"/>
                    </a:lnTo>
                    <a:lnTo>
                      <a:pt x="1188" y="13676"/>
                    </a:lnTo>
                    <a:lnTo>
                      <a:pt x="1418" y="14069"/>
                    </a:lnTo>
                    <a:lnTo>
                      <a:pt x="1667" y="14442"/>
                    </a:lnTo>
                    <a:lnTo>
                      <a:pt x="1935" y="14797"/>
                    </a:lnTo>
                    <a:lnTo>
                      <a:pt x="2222" y="15141"/>
                    </a:lnTo>
                    <a:lnTo>
                      <a:pt x="2519" y="15477"/>
                    </a:lnTo>
                    <a:lnTo>
                      <a:pt x="2826" y="15793"/>
                    </a:lnTo>
                    <a:lnTo>
                      <a:pt x="3151" y="16089"/>
                    </a:lnTo>
                    <a:lnTo>
                      <a:pt x="3496" y="16367"/>
                    </a:lnTo>
                    <a:lnTo>
                      <a:pt x="3841" y="16626"/>
                    </a:lnTo>
                    <a:lnTo>
                      <a:pt x="4205" y="16875"/>
                    </a:lnTo>
                    <a:lnTo>
                      <a:pt x="4588" y="17105"/>
                    </a:lnTo>
                    <a:lnTo>
                      <a:pt x="4971" y="17315"/>
                    </a:lnTo>
                    <a:lnTo>
                      <a:pt x="5363" y="17507"/>
                    </a:lnTo>
                    <a:lnTo>
                      <a:pt x="5775" y="17679"/>
                    </a:lnTo>
                    <a:lnTo>
                      <a:pt x="6187" y="17832"/>
                    </a:lnTo>
                    <a:lnTo>
                      <a:pt x="6608" y="17967"/>
                    </a:lnTo>
                    <a:lnTo>
                      <a:pt x="7030" y="18081"/>
                    </a:lnTo>
                    <a:lnTo>
                      <a:pt x="7470" y="18177"/>
                    </a:lnTo>
                    <a:lnTo>
                      <a:pt x="7911" y="18254"/>
                    </a:lnTo>
                    <a:lnTo>
                      <a:pt x="8351" y="18302"/>
                    </a:lnTo>
                    <a:lnTo>
                      <a:pt x="8801" y="18330"/>
                    </a:lnTo>
                    <a:lnTo>
                      <a:pt x="9252" y="18340"/>
                    </a:lnTo>
                    <a:lnTo>
                      <a:pt x="9711" y="18321"/>
                    </a:lnTo>
                    <a:lnTo>
                      <a:pt x="9941" y="18302"/>
                    </a:lnTo>
                    <a:lnTo>
                      <a:pt x="10171" y="18283"/>
                    </a:lnTo>
                    <a:lnTo>
                      <a:pt x="10391" y="18254"/>
                    </a:lnTo>
                    <a:lnTo>
                      <a:pt x="10621" y="18225"/>
                    </a:lnTo>
                    <a:lnTo>
                      <a:pt x="10851" y="18177"/>
                    </a:lnTo>
                    <a:lnTo>
                      <a:pt x="11081" y="18139"/>
                    </a:lnTo>
                    <a:lnTo>
                      <a:pt x="11311" y="18081"/>
                    </a:lnTo>
                    <a:lnTo>
                      <a:pt x="11540" y="18024"/>
                    </a:lnTo>
                    <a:lnTo>
                      <a:pt x="11550" y="18024"/>
                    </a:lnTo>
                    <a:lnTo>
                      <a:pt x="11780" y="17957"/>
                    </a:lnTo>
                    <a:lnTo>
                      <a:pt x="12010" y="17890"/>
                    </a:lnTo>
                    <a:lnTo>
                      <a:pt x="12230" y="17813"/>
                    </a:lnTo>
                    <a:lnTo>
                      <a:pt x="12450" y="17737"/>
                    </a:lnTo>
                    <a:lnTo>
                      <a:pt x="12661" y="17650"/>
                    </a:lnTo>
                    <a:lnTo>
                      <a:pt x="12872" y="17564"/>
                    </a:lnTo>
                    <a:lnTo>
                      <a:pt x="13082" y="17469"/>
                    </a:lnTo>
                    <a:lnTo>
                      <a:pt x="13293" y="17363"/>
                    </a:lnTo>
                    <a:lnTo>
                      <a:pt x="13695" y="17153"/>
                    </a:lnTo>
                    <a:lnTo>
                      <a:pt x="14078" y="16923"/>
                    </a:lnTo>
                    <a:lnTo>
                      <a:pt x="14452" y="16674"/>
                    </a:lnTo>
                    <a:lnTo>
                      <a:pt x="14816" y="16406"/>
                    </a:lnTo>
                    <a:lnTo>
                      <a:pt x="15160" y="16118"/>
                    </a:lnTo>
                    <a:lnTo>
                      <a:pt x="15486" y="15821"/>
                    </a:lnTo>
                    <a:lnTo>
                      <a:pt x="15802" y="15515"/>
                    </a:lnTo>
                    <a:lnTo>
                      <a:pt x="16099" y="15189"/>
                    </a:lnTo>
                    <a:lnTo>
                      <a:pt x="16377" y="14845"/>
                    </a:lnTo>
                    <a:lnTo>
                      <a:pt x="16645" y="14490"/>
                    </a:lnTo>
                    <a:lnTo>
                      <a:pt x="16894" y="14126"/>
                    </a:lnTo>
                    <a:lnTo>
                      <a:pt x="17124" y="13753"/>
                    </a:lnTo>
                    <a:lnTo>
                      <a:pt x="17334" y="13370"/>
                    </a:lnTo>
                    <a:lnTo>
                      <a:pt x="17526" y="12968"/>
                    </a:lnTo>
                    <a:lnTo>
                      <a:pt x="17698" y="12565"/>
                    </a:lnTo>
                    <a:lnTo>
                      <a:pt x="17851" y="12153"/>
                    </a:lnTo>
                    <a:lnTo>
                      <a:pt x="17985" y="11732"/>
                    </a:lnTo>
                    <a:lnTo>
                      <a:pt x="18100" y="11301"/>
                    </a:lnTo>
                    <a:lnTo>
                      <a:pt x="18196" y="10870"/>
                    </a:lnTo>
                    <a:lnTo>
                      <a:pt x="18263" y="10430"/>
                    </a:lnTo>
                    <a:lnTo>
                      <a:pt x="18321" y="9989"/>
                    </a:lnTo>
                    <a:lnTo>
                      <a:pt x="18349" y="9539"/>
                    </a:lnTo>
                    <a:lnTo>
                      <a:pt x="18349" y="9089"/>
                    </a:lnTo>
                    <a:lnTo>
                      <a:pt x="18340" y="8629"/>
                    </a:lnTo>
                    <a:lnTo>
                      <a:pt x="18321" y="8399"/>
                    </a:lnTo>
                    <a:lnTo>
                      <a:pt x="18302" y="8170"/>
                    </a:lnTo>
                    <a:lnTo>
                      <a:pt x="18273" y="7940"/>
                    </a:lnTo>
                    <a:lnTo>
                      <a:pt x="18234" y="7719"/>
                    </a:lnTo>
                    <a:lnTo>
                      <a:pt x="18196" y="7490"/>
                    </a:lnTo>
                    <a:lnTo>
                      <a:pt x="18148" y="7260"/>
                    </a:lnTo>
                    <a:lnTo>
                      <a:pt x="18100" y="7030"/>
                    </a:lnTo>
                    <a:lnTo>
                      <a:pt x="18043" y="6800"/>
                    </a:lnTo>
                    <a:lnTo>
                      <a:pt x="17976" y="6570"/>
                    </a:lnTo>
                    <a:lnTo>
                      <a:pt x="17909" y="6340"/>
                    </a:lnTo>
                    <a:lnTo>
                      <a:pt x="17832" y="6120"/>
                    </a:lnTo>
                    <a:lnTo>
                      <a:pt x="17746" y="5900"/>
                    </a:lnTo>
                    <a:lnTo>
                      <a:pt x="17669" y="5689"/>
                    </a:lnTo>
                    <a:lnTo>
                      <a:pt x="17574" y="5479"/>
                    </a:lnTo>
                    <a:lnTo>
                      <a:pt x="17478" y="5268"/>
                    </a:lnTo>
                    <a:lnTo>
                      <a:pt x="17382" y="5057"/>
                    </a:lnTo>
                    <a:lnTo>
                      <a:pt x="17171" y="4655"/>
                    </a:lnTo>
                    <a:lnTo>
                      <a:pt x="16932" y="4272"/>
                    </a:lnTo>
                    <a:lnTo>
                      <a:pt x="16683" y="3898"/>
                    </a:lnTo>
                    <a:lnTo>
                      <a:pt x="16424" y="3534"/>
                    </a:lnTo>
                    <a:lnTo>
                      <a:pt x="16137" y="3190"/>
                    </a:lnTo>
                    <a:lnTo>
                      <a:pt x="15840" y="2864"/>
                    </a:lnTo>
                    <a:lnTo>
                      <a:pt x="15524" y="2548"/>
                    </a:lnTo>
                    <a:lnTo>
                      <a:pt x="15199" y="2251"/>
                    </a:lnTo>
                    <a:lnTo>
                      <a:pt x="14863" y="1973"/>
                    </a:lnTo>
                    <a:lnTo>
                      <a:pt x="14509" y="1705"/>
                    </a:lnTo>
                    <a:lnTo>
                      <a:pt x="14145" y="1456"/>
                    </a:lnTo>
                    <a:lnTo>
                      <a:pt x="13772" y="1226"/>
                    </a:lnTo>
                    <a:lnTo>
                      <a:pt x="13379" y="1016"/>
                    </a:lnTo>
                    <a:lnTo>
                      <a:pt x="12986" y="824"/>
                    </a:lnTo>
                    <a:lnTo>
                      <a:pt x="12584" y="652"/>
                    </a:lnTo>
                    <a:lnTo>
                      <a:pt x="12172" y="499"/>
                    </a:lnTo>
                    <a:lnTo>
                      <a:pt x="11751" y="365"/>
                    </a:lnTo>
                    <a:lnTo>
                      <a:pt x="11320" y="250"/>
                    </a:lnTo>
                    <a:lnTo>
                      <a:pt x="10889" y="154"/>
                    </a:lnTo>
                    <a:lnTo>
                      <a:pt x="10449" y="87"/>
                    </a:lnTo>
                    <a:lnTo>
                      <a:pt x="9998" y="39"/>
                    </a:lnTo>
                    <a:lnTo>
                      <a:pt x="9548" y="10"/>
                    </a:lnTo>
                    <a:lnTo>
                      <a:pt x="90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3254;p37">
                <a:extLst>
                  <a:ext uri="{FF2B5EF4-FFF2-40B4-BE49-F238E27FC236}">
                    <a16:creationId xmlns:a16="http://schemas.microsoft.com/office/drawing/2014/main" id="{E93CE06B-BE6A-681B-3E97-E806BBF745A0}"/>
                  </a:ext>
                </a:extLst>
              </p:cNvPr>
              <p:cNvSpPr/>
              <p:nvPr/>
            </p:nvSpPr>
            <p:spPr>
              <a:xfrm>
                <a:off x="5605337" y="3243775"/>
                <a:ext cx="1390508" cy="1145214"/>
              </a:xfrm>
              <a:custGeom>
                <a:avLst/>
                <a:gdLst/>
                <a:ahLst/>
                <a:cxnLst/>
                <a:rect l="l" t="t" r="r" b="b"/>
                <a:pathLst>
                  <a:path w="69595" h="57318" extrusionOk="0">
                    <a:moveTo>
                      <a:pt x="12115" y="1"/>
                    </a:moveTo>
                    <a:lnTo>
                      <a:pt x="298" y="33519"/>
                    </a:lnTo>
                    <a:lnTo>
                      <a:pt x="221" y="33778"/>
                    </a:lnTo>
                    <a:lnTo>
                      <a:pt x="144" y="34036"/>
                    </a:lnTo>
                    <a:lnTo>
                      <a:pt x="87" y="34304"/>
                    </a:lnTo>
                    <a:lnTo>
                      <a:pt x="49" y="34563"/>
                    </a:lnTo>
                    <a:lnTo>
                      <a:pt x="20" y="34822"/>
                    </a:lnTo>
                    <a:lnTo>
                      <a:pt x="1" y="35080"/>
                    </a:lnTo>
                    <a:lnTo>
                      <a:pt x="1" y="35348"/>
                    </a:lnTo>
                    <a:lnTo>
                      <a:pt x="10" y="35607"/>
                    </a:lnTo>
                    <a:lnTo>
                      <a:pt x="29" y="35856"/>
                    </a:lnTo>
                    <a:lnTo>
                      <a:pt x="68" y="36114"/>
                    </a:lnTo>
                    <a:lnTo>
                      <a:pt x="116" y="36363"/>
                    </a:lnTo>
                    <a:lnTo>
                      <a:pt x="173" y="36612"/>
                    </a:lnTo>
                    <a:lnTo>
                      <a:pt x="240" y="36861"/>
                    </a:lnTo>
                    <a:lnTo>
                      <a:pt x="326" y="37101"/>
                    </a:lnTo>
                    <a:lnTo>
                      <a:pt x="413" y="37340"/>
                    </a:lnTo>
                    <a:lnTo>
                      <a:pt x="518" y="37570"/>
                    </a:lnTo>
                    <a:lnTo>
                      <a:pt x="633" y="37790"/>
                    </a:lnTo>
                    <a:lnTo>
                      <a:pt x="757" y="38020"/>
                    </a:lnTo>
                    <a:lnTo>
                      <a:pt x="901" y="38231"/>
                    </a:lnTo>
                    <a:lnTo>
                      <a:pt x="1045" y="38442"/>
                    </a:lnTo>
                    <a:lnTo>
                      <a:pt x="1198" y="38643"/>
                    </a:lnTo>
                    <a:lnTo>
                      <a:pt x="1370" y="38834"/>
                    </a:lnTo>
                    <a:lnTo>
                      <a:pt x="1543" y="39026"/>
                    </a:lnTo>
                    <a:lnTo>
                      <a:pt x="1734" y="39198"/>
                    </a:lnTo>
                    <a:lnTo>
                      <a:pt x="1926" y="39371"/>
                    </a:lnTo>
                    <a:lnTo>
                      <a:pt x="2127" y="39533"/>
                    </a:lnTo>
                    <a:lnTo>
                      <a:pt x="2347" y="39677"/>
                    </a:lnTo>
                    <a:lnTo>
                      <a:pt x="2567" y="39821"/>
                    </a:lnTo>
                    <a:lnTo>
                      <a:pt x="2797" y="39955"/>
                    </a:lnTo>
                    <a:lnTo>
                      <a:pt x="3037" y="40070"/>
                    </a:lnTo>
                    <a:lnTo>
                      <a:pt x="3286" y="40185"/>
                    </a:lnTo>
                    <a:lnTo>
                      <a:pt x="3535" y="40280"/>
                    </a:lnTo>
                    <a:lnTo>
                      <a:pt x="51016" y="57020"/>
                    </a:lnTo>
                    <a:lnTo>
                      <a:pt x="51274" y="57107"/>
                    </a:lnTo>
                    <a:lnTo>
                      <a:pt x="51533" y="57174"/>
                    </a:lnTo>
                    <a:lnTo>
                      <a:pt x="51792" y="57231"/>
                    </a:lnTo>
                    <a:lnTo>
                      <a:pt x="52060" y="57269"/>
                    </a:lnTo>
                    <a:lnTo>
                      <a:pt x="52318" y="57298"/>
                    </a:lnTo>
                    <a:lnTo>
                      <a:pt x="52577" y="57317"/>
                    </a:lnTo>
                    <a:lnTo>
                      <a:pt x="52835" y="57317"/>
                    </a:lnTo>
                    <a:lnTo>
                      <a:pt x="53094" y="57308"/>
                    </a:lnTo>
                    <a:lnTo>
                      <a:pt x="53353" y="57289"/>
                    </a:lnTo>
                    <a:lnTo>
                      <a:pt x="53611" y="57250"/>
                    </a:lnTo>
                    <a:lnTo>
                      <a:pt x="53860" y="57212"/>
                    </a:lnTo>
                    <a:lnTo>
                      <a:pt x="54109" y="57145"/>
                    </a:lnTo>
                    <a:lnTo>
                      <a:pt x="54349" y="57078"/>
                    </a:lnTo>
                    <a:lnTo>
                      <a:pt x="54598" y="57001"/>
                    </a:lnTo>
                    <a:lnTo>
                      <a:pt x="54827" y="56905"/>
                    </a:lnTo>
                    <a:lnTo>
                      <a:pt x="55057" y="56800"/>
                    </a:lnTo>
                    <a:lnTo>
                      <a:pt x="55287" y="56685"/>
                    </a:lnTo>
                    <a:lnTo>
                      <a:pt x="55507" y="56561"/>
                    </a:lnTo>
                    <a:lnTo>
                      <a:pt x="55728" y="56427"/>
                    </a:lnTo>
                    <a:lnTo>
                      <a:pt x="55929" y="56273"/>
                    </a:lnTo>
                    <a:lnTo>
                      <a:pt x="56130" y="56120"/>
                    </a:lnTo>
                    <a:lnTo>
                      <a:pt x="56331" y="55948"/>
                    </a:lnTo>
                    <a:lnTo>
                      <a:pt x="56513" y="55775"/>
                    </a:lnTo>
                    <a:lnTo>
                      <a:pt x="56695" y="55593"/>
                    </a:lnTo>
                    <a:lnTo>
                      <a:pt x="56858" y="55392"/>
                    </a:lnTo>
                    <a:lnTo>
                      <a:pt x="57020" y="55191"/>
                    </a:lnTo>
                    <a:lnTo>
                      <a:pt x="57174" y="54981"/>
                    </a:lnTo>
                    <a:lnTo>
                      <a:pt x="57317" y="54751"/>
                    </a:lnTo>
                    <a:lnTo>
                      <a:pt x="57442" y="54521"/>
                    </a:lnTo>
                    <a:lnTo>
                      <a:pt x="57566" y="54281"/>
                    </a:lnTo>
                    <a:lnTo>
                      <a:pt x="57672" y="54042"/>
                    </a:lnTo>
                    <a:lnTo>
                      <a:pt x="57767" y="53783"/>
                    </a:lnTo>
                    <a:lnTo>
                      <a:pt x="69595" y="20265"/>
                    </a:lnTo>
                    <a:lnTo>
                      <a:pt x="121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3255;p37">
                <a:extLst>
                  <a:ext uri="{FF2B5EF4-FFF2-40B4-BE49-F238E27FC236}">
                    <a16:creationId xmlns:a16="http://schemas.microsoft.com/office/drawing/2014/main" id="{DA17787E-7F09-B242-48ED-807B3A58F7D3}"/>
                  </a:ext>
                </a:extLst>
              </p:cNvPr>
              <p:cNvSpPr/>
              <p:nvPr/>
            </p:nvSpPr>
            <p:spPr>
              <a:xfrm>
                <a:off x="6305043" y="2593813"/>
                <a:ext cx="785094" cy="1054904"/>
              </a:xfrm>
              <a:custGeom>
                <a:avLst/>
                <a:gdLst/>
                <a:ahLst/>
                <a:cxnLst/>
                <a:rect l="l" t="t" r="r" b="b"/>
                <a:pathLst>
                  <a:path w="39294" h="52798" extrusionOk="0">
                    <a:moveTo>
                      <a:pt x="5392" y="1"/>
                    </a:moveTo>
                    <a:lnTo>
                      <a:pt x="5134" y="10"/>
                    </a:lnTo>
                    <a:lnTo>
                      <a:pt x="4885" y="30"/>
                    </a:lnTo>
                    <a:lnTo>
                      <a:pt x="4626" y="68"/>
                    </a:lnTo>
                    <a:lnTo>
                      <a:pt x="4377" y="106"/>
                    </a:lnTo>
                    <a:lnTo>
                      <a:pt x="4119" y="164"/>
                    </a:lnTo>
                    <a:lnTo>
                      <a:pt x="3870" y="240"/>
                    </a:lnTo>
                    <a:lnTo>
                      <a:pt x="3621" y="326"/>
                    </a:lnTo>
                    <a:lnTo>
                      <a:pt x="3381" y="422"/>
                    </a:lnTo>
                    <a:lnTo>
                      <a:pt x="3142" y="528"/>
                    </a:lnTo>
                    <a:lnTo>
                      <a:pt x="2902" y="652"/>
                    </a:lnTo>
                    <a:lnTo>
                      <a:pt x="2673" y="786"/>
                    </a:lnTo>
                    <a:lnTo>
                      <a:pt x="2443" y="939"/>
                    </a:lnTo>
                    <a:lnTo>
                      <a:pt x="1" y="2615"/>
                    </a:lnTo>
                    <a:lnTo>
                      <a:pt x="34563" y="52797"/>
                    </a:lnTo>
                    <a:lnTo>
                      <a:pt x="37005" y="51121"/>
                    </a:lnTo>
                    <a:lnTo>
                      <a:pt x="37225" y="50958"/>
                    </a:lnTo>
                    <a:lnTo>
                      <a:pt x="37436" y="50796"/>
                    </a:lnTo>
                    <a:lnTo>
                      <a:pt x="37628" y="50614"/>
                    </a:lnTo>
                    <a:lnTo>
                      <a:pt x="37819" y="50432"/>
                    </a:lnTo>
                    <a:lnTo>
                      <a:pt x="38001" y="50231"/>
                    </a:lnTo>
                    <a:lnTo>
                      <a:pt x="38164" y="50029"/>
                    </a:lnTo>
                    <a:lnTo>
                      <a:pt x="38317" y="49819"/>
                    </a:lnTo>
                    <a:lnTo>
                      <a:pt x="38461" y="49608"/>
                    </a:lnTo>
                    <a:lnTo>
                      <a:pt x="38595" y="49388"/>
                    </a:lnTo>
                    <a:lnTo>
                      <a:pt x="38719" y="49158"/>
                    </a:lnTo>
                    <a:lnTo>
                      <a:pt x="38825" y="48928"/>
                    </a:lnTo>
                    <a:lnTo>
                      <a:pt x="38930" y="48698"/>
                    </a:lnTo>
                    <a:lnTo>
                      <a:pt x="39016" y="48459"/>
                    </a:lnTo>
                    <a:lnTo>
                      <a:pt x="39093" y="48210"/>
                    </a:lnTo>
                    <a:lnTo>
                      <a:pt x="39150" y="47970"/>
                    </a:lnTo>
                    <a:lnTo>
                      <a:pt x="39208" y="47721"/>
                    </a:lnTo>
                    <a:lnTo>
                      <a:pt x="39246" y="47463"/>
                    </a:lnTo>
                    <a:lnTo>
                      <a:pt x="39275" y="47214"/>
                    </a:lnTo>
                    <a:lnTo>
                      <a:pt x="39294" y="46965"/>
                    </a:lnTo>
                    <a:lnTo>
                      <a:pt x="39294" y="46706"/>
                    </a:lnTo>
                    <a:lnTo>
                      <a:pt x="39284" y="46448"/>
                    </a:lnTo>
                    <a:lnTo>
                      <a:pt x="39265" y="46199"/>
                    </a:lnTo>
                    <a:lnTo>
                      <a:pt x="39237" y="45940"/>
                    </a:lnTo>
                    <a:lnTo>
                      <a:pt x="39189" y="45691"/>
                    </a:lnTo>
                    <a:lnTo>
                      <a:pt x="39131" y="45433"/>
                    </a:lnTo>
                    <a:lnTo>
                      <a:pt x="39055" y="45184"/>
                    </a:lnTo>
                    <a:lnTo>
                      <a:pt x="38968" y="44935"/>
                    </a:lnTo>
                    <a:lnTo>
                      <a:pt x="38873" y="44695"/>
                    </a:lnTo>
                    <a:lnTo>
                      <a:pt x="38767" y="44456"/>
                    </a:lnTo>
                    <a:lnTo>
                      <a:pt x="38643" y="44216"/>
                    </a:lnTo>
                    <a:lnTo>
                      <a:pt x="38509" y="43977"/>
                    </a:lnTo>
                    <a:lnTo>
                      <a:pt x="38355" y="43757"/>
                    </a:lnTo>
                    <a:lnTo>
                      <a:pt x="9807" y="2299"/>
                    </a:lnTo>
                    <a:lnTo>
                      <a:pt x="9645" y="2069"/>
                    </a:lnTo>
                    <a:lnTo>
                      <a:pt x="9482" y="1868"/>
                    </a:lnTo>
                    <a:lnTo>
                      <a:pt x="9300" y="1667"/>
                    </a:lnTo>
                    <a:lnTo>
                      <a:pt x="9118" y="1476"/>
                    </a:lnTo>
                    <a:lnTo>
                      <a:pt x="8917" y="1303"/>
                    </a:lnTo>
                    <a:lnTo>
                      <a:pt x="8716" y="1131"/>
                    </a:lnTo>
                    <a:lnTo>
                      <a:pt x="8514" y="978"/>
                    </a:lnTo>
                    <a:lnTo>
                      <a:pt x="8294" y="834"/>
                    </a:lnTo>
                    <a:lnTo>
                      <a:pt x="8074" y="700"/>
                    </a:lnTo>
                    <a:lnTo>
                      <a:pt x="7854" y="575"/>
                    </a:lnTo>
                    <a:lnTo>
                      <a:pt x="7614" y="470"/>
                    </a:lnTo>
                    <a:lnTo>
                      <a:pt x="7384" y="365"/>
                    </a:lnTo>
                    <a:lnTo>
                      <a:pt x="7145" y="279"/>
                    </a:lnTo>
                    <a:lnTo>
                      <a:pt x="6906" y="202"/>
                    </a:lnTo>
                    <a:lnTo>
                      <a:pt x="6657" y="144"/>
                    </a:lnTo>
                    <a:lnTo>
                      <a:pt x="6408" y="87"/>
                    </a:lnTo>
                    <a:lnTo>
                      <a:pt x="6159" y="49"/>
                    </a:lnTo>
                    <a:lnTo>
                      <a:pt x="5900" y="20"/>
                    </a:lnTo>
                    <a:lnTo>
                      <a:pt x="5651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3256;p37">
                <a:extLst>
                  <a:ext uri="{FF2B5EF4-FFF2-40B4-BE49-F238E27FC236}">
                    <a16:creationId xmlns:a16="http://schemas.microsoft.com/office/drawing/2014/main" id="{7B18144A-C4B7-9218-8D26-218121BC5384}"/>
                  </a:ext>
                </a:extLst>
              </p:cNvPr>
              <p:cNvSpPr/>
              <p:nvPr/>
            </p:nvSpPr>
            <p:spPr>
              <a:xfrm>
                <a:off x="6334712" y="2673410"/>
                <a:ext cx="212587" cy="123636"/>
              </a:xfrm>
              <a:custGeom>
                <a:avLst/>
                <a:gdLst/>
                <a:ahLst/>
                <a:cxnLst/>
                <a:rect l="l" t="t" r="r" b="b"/>
                <a:pathLst>
                  <a:path w="10640" h="6188" extrusionOk="0">
                    <a:moveTo>
                      <a:pt x="6915" y="1"/>
                    </a:moveTo>
                    <a:lnTo>
                      <a:pt x="0" y="776"/>
                    </a:lnTo>
                    <a:lnTo>
                      <a:pt x="3725" y="6187"/>
                    </a:lnTo>
                    <a:lnTo>
                      <a:pt x="10640" y="5402"/>
                    </a:lnTo>
                    <a:lnTo>
                      <a:pt x="6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3257;p37">
                <a:extLst>
                  <a:ext uri="{FF2B5EF4-FFF2-40B4-BE49-F238E27FC236}">
                    <a16:creationId xmlns:a16="http://schemas.microsoft.com/office/drawing/2014/main" id="{9FA4667B-46DB-1A92-5975-4C6B9616B1F9}"/>
                  </a:ext>
                </a:extLst>
              </p:cNvPr>
              <p:cNvSpPr/>
              <p:nvPr/>
            </p:nvSpPr>
            <p:spPr>
              <a:xfrm>
                <a:off x="6446255" y="2835281"/>
                <a:ext cx="212607" cy="123636"/>
              </a:xfrm>
              <a:custGeom>
                <a:avLst/>
                <a:gdLst/>
                <a:ahLst/>
                <a:cxnLst/>
                <a:rect l="l" t="t" r="r" b="b"/>
                <a:pathLst>
                  <a:path w="10641" h="6188" extrusionOk="0">
                    <a:moveTo>
                      <a:pt x="6924" y="1"/>
                    </a:moveTo>
                    <a:lnTo>
                      <a:pt x="0" y="786"/>
                    </a:lnTo>
                    <a:lnTo>
                      <a:pt x="3726" y="6187"/>
                    </a:lnTo>
                    <a:lnTo>
                      <a:pt x="10640" y="5411"/>
                    </a:lnTo>
                    <a:lnTo>
                      <a:pt x="69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3258;p37">
                <a:extLst>
                  <a:ext uri="{FF2B5EF4-FFF2-40B4-BE49-F238E27FC236}">
                    <a16:creationId xmlns:a16="http://schemas.microsoft.com/office/drawing/2014/main" id="{BE68195B-950E-0FDE-ED96-56CC7F39B6F3}"/>
                  </a:ext>
                </a:extLst>
              </p:cNvPr>
              <p:cNvSpPr/>
              <p:nvPr/>
            </p:nvSpPr>
            <p:spPr>
              <a:xfrm>
                <a:off x="6557798" y="2997352"/>
                <a:ext cx="212787" cy="123616"/>
              </a:xfrm>
              <a:custGeom>
                <a:avLst/>
                <a:gdLst/>
                <a:ahLst/>
                <a:cxnLst/>
                <a:rect l="l" t="t" r="r" b="b"/>
                <a:pathLst>
                  <a:path w="10650" h="6187" extrusionOk="0">
                    <a:moveTo>
                      <a:pt x="6925" y="0"/>
                    </a:moveTo>
                    <a:lnTo>
                      <a:pt x="1" y="785"/>
                    </a:lnTo>
                    <a:lnTo>
                      <a:pt x="3726" y="6187"/>
                    </a:lnTo>
                    <a:lnTo>
                      <a:pt x="10650" y="5411"/>
                    </a:lnTo>
                    <a:lnTo>
                      <a:pt x="69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3259;p37">
                <a:extLst>
                  <a:ext uri="{FF2B5EF4-FFF2-40B4-BE49-F238E27FC236}">
                    <a16:creationId xmlns:a16="http://schemas.microsoft.com/office/drawing/2014/main" id="{BAEF9CAA-08A4-CE12-4CB9-3F1451AE8F24}"/>
                  </a:ext>
                </a:extLst>
              </p:cNvPr>
              <p:cNvSpPr/>
              <p:nvPr/>
            </p:nvSpPr>
            <p:spPr>
              <a:xfrm>
                <a:off x="5896552" y="3261196"/>
                <a:ext cx="144875" cy="181219"/>
              </a:xfrm>
              <a:custGeom>
                <a:avLst/>
                <a:gdLst/>
                <a:ahLst/>
                <a:cxnLst/>
                <a:rect l="l" t="t" r="r" b="b"/>
                <a:pathLst>
                  <a:path w="7251" h="9070" extrusionOk="0">
                    <a:moveTo>
                      <a:pt x="0" y="0"/>
                    </a:moveTo>
                    <a:lnTo>
                      <a:pt x="1054" y="6886"/>
                    </a:lnTo>
                    <a:lnTo>
                      <a:pt x="7250" y="9069"/>
                    </a:lnTo>
                    <a:lnTo>
                      <a:pt x="6197" y="21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3260;p37">
                <a:extLst>
                  <a:ext uri="{FF2B5EF4-FFF2-40B4-BE49-F238E27FC236}">
                    <a16:creationId xmlns:a16="http://schemas.microsoft.com/office/drawing/2014/main" id="{EA773E4B-85CA-14DC-4F07-32350C99E12D}"/>
                  </a:ext>
                </a:extLst>
              </p:cNvPr>
              <p:cNvSpPr/>
              <p:nvPr/>
            </p:nvSpPr>
            <p:spPr>
              <a:xfrm>
                <a:off x="6082137" y="3326628"/>
                <a:ext cx="144875" cy="181039"/>
              </a:xfrm>
              <a:custGeom>
                <a:avLst/>
                <a:gdLst/>
                <a:ahLst/>
                <a:cxnLst/>
                <a:rect l="l" t="t" r="r" b="b"/>
                <a:pathLst>
                  <a:path w="7251" h="9061" extrusionOk="0">
                    <a:moveTo>
                      <a:pt x="1" y="1"/>
                    </a:moveTo>
                    <a:lnTo>
                      <a:pt x="1054" y="6877"/>
                    </a:lnTo>
                    <a:lnTo>
                      <a:pt x="7250" y="9060"/>
                    </a:lnTo>
                    <a:lnTo>
                      <a:pt x="6197" y="21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3261;p37">
                <a:extLst>
                  <a:ext uri="{FF2B5EF4-FFF2-40B4-BE49-F238E27FC236}">
                    <a16:creationId xmlns:a16="http://schemas.microsoft.com/office/drawing/2014/main" id="{548E198B-22FE-1536-9457-8AED984DA6DF}"/>
                  </a:ext>
                </a:extLst>
              </p:cNvPr>
              <p:cNvSpPr/>
              <p:nvPr/>
            </p:nvSpPr>
            <p:spPr>
              <a:xfrm>
                <a:off x="6267742" y="3392060"/>
                <a:ext cx="144675" cy="181039"/>
              </a:xfrm>
              <a:custGeom>
                <a:avLst/>
                <a:gdLst/>
                <a:ahLst/>
                <a:cxnLst/>
                <a:rect l="l" t="t" r="r" b="b"/>
                <a:pathLst>
                  <a:path w="7241" h="9061" extrusionOk="0">
                    <a:moveTo>
                      <a:pt x="0" y="1"/>
                    </a:moveTo>
                    <a:lnTo>
                      <a:pt x="1054" y="6877"/>
                    </a:lnTo>
                    <a:lnTo>
                      <a:pt x="7240" y="9060"/>
                    </a:lnTo>
                    <a:lnTo>
                      <a:pt x="6187" y="21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3262;p37">
                <a:extLst>
                  <a:ext uri="{FF2B5EF4-FFF2-40B4-BE49-F238E27FC236}">
                    <a16:creationId xmlns:a16="http://schemas.microsoft.com/office/drawing/2014/main" id="{945B1931-706C-C595-9413-BFBDF5CCD9F5}"/>
                  </a:ext>
                </a:extLst>
              </p:cNvPr>
              <p:cNvSpPr/>
              <p:nvPr/>
            </p:nvSpPr>
            <p:spPr>
              <a:xfrm>
                <a:off x="5737938" y="3453476"/>
                <a:ext cx="1081098" cy="797162"/>
              </a:xfrm>
              <a:custGeom>
                <a:avLst/>
                <a:gdLst/>
                <a:ahLst/>
                <a:cxnLst/>
                <a:rect l="l" t="t" r="r" b="b"/>
                <a:pathLst>
                  <a:path w="54109" h="39898" extrusionOk="0">
                    <a:moveTo>
                      <a:pt x="8380" y="1"/>
                    </a:moveTo>
                    <a:lnTo>
                      <a:pt x="0" y="23770"/>
                    </a:lnTo>
                    <a:lnTo>
                      <a:pt x="45729" y="39897"/>
                    </a:lnTo>
                    <a:lnTo>
                      <a:pt x="54109" y="16128"/>
                    </a:lnTo>
                    <a:lnTo>
                      <a:pt x="83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3263;p37">
                <a:extLst>
                  <a:ext uri="{FF2B5EF4-FFF2-40B4-BE49-F238E27FC236}">
                    <a16:creationId xmlns:a16="http://schemas.microsoft.com/office/drawing/2014/main" id="{15DEED52-FC29-ECEE-862B-02EDCADBF277}"/>
                  </a:ext>
                </a:extLst>
              </p:cNvPr>
              <p:cNvSpPr/>
              <p:nvPr/>
            </p:nvSpPr>
            <p:spPr>
              <a:xfrm>
                <a:off x="5919707" y="3538827"/>
                <a:ext cx="813985" cy="352847"/>
              </a:xfrm>
              <a:custGeom>
                <a:avLst/>
                <a:gdLst/>
                <a:ahLst/>
                <a:cxnLst/>
                <a:rect l="l" t="t" r="r" b="b"/>
                <a:pathLst>
                  <a:path w="40740" h="17660" extrusionOk="0">
                    <a:moveTo>
                      <a:pt x="1331" y="0"/>
                    </a:moveTo>
                    <a:lnTo>
                      <a:pt x="0" y="3764"/>
                    </a:lnTo>
                    <a:lnTo>
                      <a:pt x="39418" y="17659"/>
                    </a:lnTo>
                    <a:lnTo>
                      <a:pt x="40740" y="13896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3264;p37">
                <a:extLst>
                  <a:ext uri="{FF2B5EF4-FFF2-40B4-BE49-F238E27FC236}">
                    <a16:creationId xmlns:a16="http://schemas.microsoft.com/office/drawing/2014/main" id="{AF7A1588-4789-097C-6F15-581A88D01524}"/>
                  </a:ext>
                </a:extLst>
              </p:cNvPr>
              <p:cNvSpPr/>
              <p:nvPr/>
            </p:nvSpPr>
            <p:spPr>
              <a:xfrm>
                <a:off x="5871478" y="3675624"/>
                <a:ext cx="814005" cy="352847"/>
              </a:xfrm>
              <a:custGeom>
                <a:avLst/>
                <a:gdLst/>
                <a:ahLst/>
                <a:cxnLst/>
                <a:rect l="l" t="t" r="r" b="b"/>
                <a:pathLst>
                  <a:path w="40741" h="17660" extrusionOk="0">
                    <a:moveTo>
                      <a:pt x="1332" y="0"/>
                    </a:moveTo>
                    <a:lnTo>
                      <a:pt x="1" y="3754"/>
                    </a:lnTo>
                    <a:lnTo>
                      <a:pt x="39419" y="17660"/>
                    </a:lnTo>
                    <a:lnTo>
                      <a:pt x="40740" y="13896"/>
                    </a:lnTo>
                    <a:lnTo>
                      <a:pt x="1332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3265;p37">
                <a:extLst>
                  <a:ext uri="{FF2B5EF4-FFF2-40B4-BE49-F238E27FC236}">
                    <a16:creationId xmlns:a16="http://schemas.microsoft.com/office/drawing/2014/main" id="{47948F42-1C66-84EA-F090-0AACFE5FB987}"/>
                  </a:ext>
                </a:extLst>
              </p:cNvPr>
              <p:cNvSpPr/>
              <p:nvPr/>
            </p:nvSpPr>
            <p:spPr>
              <a:xfrm>
                <a:off x="5823268" y="3812421"/>
                <a:ext cx="813985" cy="352867"/>
              </a:xfrm>
              <a:custGeom>
                <a:avLst/>
                <a:gdLst/>
                <a:ahLst/>
                <a:cxnLst/>
                <a:rect l="l" t="t" r="r" b="b"/>
                <a:pathLst>
                  <a:path w="40740" h="17661" extrusionOk="0">
                    <a:moveTo>
                      <a:pt x="1322" y="1"/>
                    </a:moveTo>
                    <a:lnTo>
                      <a:pt x="1" y="3755"/>
                    </a:lnTo>
                    <a:lnTo>
                      <a:pt x="39418" y="17660"/>
                    </a:lnTo>
                    <a:lnTo>
                      <a:pt x="40740" y="13896"/>
                    </a:lnTo>
                    <a:lnTo>
                      <a:pt x="1322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3266;p37">
                <a:extLst>
                  <a:ext uri="{FF2B5EF4-FFF2-40B4-BE49-F238E27FC236}">
                    <a16:creationId xmlns:a16="http://schemas.microsoft.com/office/drawing/2014/main" id="{DBCF30A8-502F-D19F-77D7-C3A571D6AAC3}"/>
                  </a:ext>
                </a:extLst>
              </p:cNvPr>
              <p:cNvSpPr/>
              <p:nvPr/>
            </p:nvSpPr>
            <p:spPr>
              <a:xfrm>
                <a:off x="4768075" y="2398077"/>
                <a:ext cx="1271667" cy="977601"/>
              </a:xfrm>
              <a:custGeom>
                <a:avLst/>
                <a:gdLst/>
                <a:ahLst/>
                <a:cxnLst/>
                <a:rect l="l" t="t" r="r" b="b"/>
                <a:pathLst>
                  <a:path w="63647" h="48929" extrusionOk="0">
                    <a:moveTo>
                      <a:pt x="53065" y="1"/>
                    </a:moveTo>
                    <a:lnTo>
                      <a:pt x="46418" y="2309"/>
                    </a:lnTo>
                    <a:lnTo>
                      <a:pt x="40940" y="4215"/>
                    </a:lnTo>
                    <a:lnTo>
                      <a:pt x="6646" y="16118"/>
                    </a:lnTo>
                    <a:lnTo>
                      <a:pt x="0" y="18426"/>
                    </a:lnTo>
                    <a:lnTo>
                      <a:pt x="67" y="18599"/>
                    </a:lnTo>
                    <a:lnTo>
                      <a:pt x="134" y="18762"/>
                    </a:lnTo>
                    <a:lnTo>
                      <a:pt x="220" y="18905"/>
                    </a:lnTo>
                    <a:lnTo>
                      <a:pt x="306" y="19030"/>
                    </a:lnTo>
                    <a:lnTo>
                      <a:pt x="393" y="19154"/>
                    </a:lnTo>
                    <a:lnTo>
                      <a:pt x="498" y="19260"/>
                    </a:lnTo>
                    <a:lnTo>
                      <a:pt x="594" y="19365"/>
                    </a:lnTo>
                    <a:lnTo>
                      <a:pt x="699" y="19451"/>
                    </a:lnTo>
                    <a:lnTo>
                      <a:pt x="814" y="19537"/>
                    </a:lnTo>
                    <a:lnTo>
                      <a:pt x="929" y="19614"/>
                    </a:lnTo>
                    <a:lnTo>
                      <a:pt x="1159" y="19758"/>
                    </a:lnTo>
                    <a:lnTo>
                      <a:pt x="1408" y="19882"/>
                    </a:lnTo>
                    <a:lnTo>
                      <a:pt x="1657" y="19997"/>
                    </a:lnTo>
                    <a:lnTo>
                      <a:pt x="1896" y="20112"/>
                    </a:lnTo>
                    <a:lnTo>
                      <a:pt x="2145" y="20236"/>
                    </a:lnTo>
                    <a:lnTo>
                      <a:pt x="2375" y="20370"/>
                    </a:lnTo>
                    <a:lnTo>
                      <a:pt x="2490" y="20447"/>
                    </a:lnTo>
                    <a:lnTo>
                      <a:pt x="2605" y="20533"/>
                    </a:lnTo>
                    <a:lnTo>
                      <a:pt x="2710" y="20629"/>
                    </a:lnTo>
                    <a:lnTo>
                      <a:pt x="2806" y="20725"/>
                    </a:lnTo>
                    <a:lnTo>
                      <a:pt x="2902" y="20830"/>
                    </a:lnTo>
                    <a:lnTo>
                      <a:pt x="2998" y="20955"/>
                    </a:lnTo>
                    <a:lnTo>
                      <a:pt x="3084" y="21089"/>
                    </a:lnTo>
                    <a:lnTo>
                      <a:pt x="3160" y="21232"/>
                    </a:lnTo>
                    <a:lnTo>
                      <a:pt x="3237" y="21386"/>
                    </a:lnTo>
                    <a:lnTo>
                      <a:pt x="3304" y="21558"/>
                    </a:lnTo>
                    <a:lnTo>
                      <a:pt x="3352" y="21730"/>
                    </a:lnTo>
                    <a:lnTo>
                      <a:pt x="3400" y="21903"/>
                    </a:lnTo>
                    <a:lnTo>
                      <a:pt x="3419" y="22066"/>
                    </a:lnTo>
                    <a:lnTo>
                      <a:pt x="3438" y="22219"/>
                    </a:lnTo>
                    <a:lnTo>
                      <a:pt x="3438" y="22372"/>
                    </a:lnTo>
                    <a:lnTo>
                      <a:pt x="3428" y="22516"/>
                    </a:lnTo>
                    <a:lnTo>
                      <a:pt x="3409" y="22659"/>
                    </a:lnTo>
                    <a:lnTo>
                      <a:pt x="3390" y="22803"/>
                    </a:lnTo>
                    <a:lnTo>
                      <a:pt x="3352" y="22937"/>
                    </a:lnTo>
                    <a:lnTo>
                      <a:pt x="3314" y="23062"/>
                    </a:lnTo>
                    <a:lnTo>
                      <a:pt x="3218" y="23320"/>
                    </a:lnTo>
                    <a:lnTo>
                      <a:pt x="3103" y="23569"/>
                    </a:lnTo>
                    <a:lnTo>
                      <a:pt x="2978" y="23809"/>
                    </a:lnTo>
                    <a:lnTo>
                      <a:pt x="2854" y="24058"/>
                    </a:lnTo>
                    <a:lnTo>
                      <a:pt x="2739" y="24297"/>
                    </a:lnTo>
                    <a:lnTo>
                      <a:pt x="2643" y="24556"/>
                    </a:lnTo>
                    <a:lnTo>
                      <a:pt x="2605" y="24690"/>
                    </a:lnTo>
                    <a:lnTo>
                      <a:pt x="2567" y="24824"/>
                    </a:lnTo>
                    <a:lnTo>
                      <a:pt x="2538" y="24958"/>
                    </a:lnTo>
                    <a:lnTo>
                      <a:pt x="2519" y="25101"/>
                    </a:lnTo>
                    <a:lnTo>
                      <a:pt x="2519" y="25245"/>
                    </a:lnTo>
                    <a:lnTo>
                      <a:pt x="2519" y="25398"/>
                    </a:lnTo>
                    <a:lnTo>
                      <a:pt x="2528" y="25551"/>
                    </a:lnTo>
                    <a:lnTo>
                      <a:pt x="2557" y="25714"/>
                    </a:lnTo>
                    <a:lnTo>
                      <a:pt x="2595" y="25887"/>
                    </a:lnTo>
                    <a:lnTo>
                      <a:pt x="2653" y="26059"/>
                    </a:lnTo>
                    <a:lnTo>
                      <a:pt x="2720" y="26231"/>
                    </a:lnTo>
                    <a:lnTo>
                      <a:pt x="2787" y="26394"/>
                    </a:lnTo>
                    <a:lnTo>
                      <a:pt x="2873" y="26538"/>
                    </a:lnTo>
                    <a:lnTo>
                      <a:pt x="2959" y="26662"/>
                    </a:lnTo>
                    <a:lnTo>
                      <a:pt x="3045" y="26787"/>
                    </a:lnTo>
                    <a:lnTo>
                      <a:pt x="3141" y="26892"/>
                    </a:lnTo>
                    <a:lnTo>
                      <a:pt x="3247" y="26998"/>
                    </a:lnTo>
                    <a:lnTo>
                      <a:pt x="3352" y="27084"/>
                    </a:lnTo>
                    <a:lnTo>
                      <a:pt x="3467" y="27170"/>
                    </a:lnTo>
                    <a:lnTo>
                      <a:pt x="3582" y="27247"/>
                    </a:lnTo>
                    <a:lnTo>
                      <a:pt x="3812" y="27390"/>
                    </a:lnTo>
                    <a:lnTo>
                      <a:pt x="4061" y="27505"/>
                    </a:lnTo>
                    <a:lnTo>
                      <a:pt x="4300" y="27620"/>
                    </a:lnTo>
                    <a:lnTo>
                      <a:pt x="4549" y="27745"/>
                    </a:lnTo>
                    <a:lnTo>
                      <a:pt x="4788" y="27859"/>
                    </a:lnTo>
                    <a:lnTo>
                      <a:pt x="5028" y="28003"/>
                    </a:lnTo>
                    <a:lnTo>
                      <a:pt x="5143" y="28080"/>
                    </a:lnTo>
                    <a:lnTo>
                      <a:pt x="5248" y="28166"/>
                    </a:lnTo>
                    <a:lnTo>
                      <a:pt x="5353" y="28252"/>
                    </a:lnTo>
                    <a:lnTo>
                      <a:pt x="5459" y="28357"/>
                    </a:lnTo>
                    <a:lnTo>
                      <a:pt x="5554" y="28463"/>
                    </a:lnTo>
                    <a:lnTo>
                      <a:pt x="5650" y="28587"/>
                    </a:lnTo>
                    <a:lnTo>
                      <a:pt x="5736" y="28712"/>
                    </a:lnTo>
                    <a:lnTo>
                      <a:pt x="5813" y="28855"/>
                    </a:lnTo>
                    <a:lnTo>
                      <a:pt x="5890" y="29018"/>
                    </a:lnTo>
                    <a:lnTo>
                      <a:pt x="5957" y="29191"/>
                    </a:lnTo>
                    <a:lnTo>
                      <a:pt x="6005" y="29363"/>
                    </a:lnTo>
                    <a:lnTo>
                      <a:pt x="6043" y="29526"/>
                    </a:lnTo>
                    <a:lnTo>
                      <a:pt x="6072" y="29689"/>
                    </a:lnTo>
                    <a:lnTo>
                      <a:pt x="6091" y="29851"/>
                    </a:lnTo>
                    <a:lnTo>
                      <a:pt x="6091" y="30005"/>
                    </a:lnTo>
                    <a:lnTo>
                      <a:pt x="6081" y="30148"/>
                    </a:lnTo>
                    <a:lnTo>
                      <a:pt x="6062" y="30292"/>
                    </a:lnTo>
                    <a:lnTo>
                      <a:pt x="6033" y="30426"/>
                    </a:lnTo>
                    <a:lnTo>
                      <a:pt x="6005" y="30560"/>
                    </a:lnTo>
                    <a:lnTo>
                      <a:pt x="5957" y="30694"/>
                    </a:lnTo>
                    <a:lnTo>
                      <a:pt x="5861" y="30943"/>
                    </a:lnTo>
                    <a:lnTo>
                      <a:pt x="5746" y="31192"/>
                    </a:lnTo>
                    <a:lnTo>
                      <a:pt x="5622" y="31432"/>
                    </a:lnTo>
                    <a:lnTo>
                      <a:pt x="5507" y="31681"/>
                    </a:lnTo>
                    <a:lnTo>
                      <a:pt x="5392" y="31930"/>
                    </a:lnTo>
                    <a:lnTo>
                      <a:pt x="5286" y="32179"/>
                    </a:lnTo>
                    <a:lnTo>
                      <a:pt x="5248" y="32313"/>
                    </a:lnTo>
                    <a:lnTo>
                      <a:pt x="5210" y="32447"/>
                    </a:lnTo>
                    <a:lnTo>
                      <a:pt x="5191" y="32581"/>
                    </a:lnTo>
                    <a:lnTo>
                      <a:pt x="5171" y="32724"/>
                    </a:lnTo>
                    <a:lnTo>
                      <a:pt x="5162" y="32868"/>
                    </a:lnTo>
                    <a:lnTo>
                      <a:pt x="5162" y="33021"/>
                    </a:lnTo>
                    <a:lnTo>
                      <a:pt x="5181" y="33184"/>
                    </a:lnTo>
                    <a:lnTo>
                      <a:pt x="5200" y="33337"/>
                    </a:lnTo>
                    <a:lnTo>
                      <a:pt x="5238" y="33510"/>
                    </a:lnTo>
                    <a:lnTo>
                      <a:pt x="5296" y="33682"/>
                    </a:lnTo>
                    <a:lnTo>
                      <a:pt x="5363" y="33854"/>
                    </a:lnTo>
                    <a:lnTo>
                      <a:pt x="5440" y="34017"/>
                    </a:lnTo>
                    <a:lnTo>
                      <a:pt x="5516" y="34161"/>
                    </a:lnTo>
                    <a:lnTo>
                      <a:pt x="5602" y="34285"/>
                    </a:lnTo>
                    <a:lnTo>
                      <a:pt x="5698" y="34410"/>
                    </a:lnTo>
                    <a:lnTo>
                      <a:pt x="5794" y="34515"/>
                    </a:lnTo>
                    <a:lnTo>
                      <a:pt x="5890" y="34621"/>
                    </a:lnTo>
                    <a:lnTo>
                      <a:pt x="6005" y="34707"/>
                    </a:lnTo>
                    <a:lnTo>
                      <a:pt x="6110" y="34793"/>
                    </a:lnTo>
                    <a:lnTo>
                      <a:pt x="6225" y="34870"/>
                    </a:lnTo>
                    <a:lnTo>
                      <a:pt x="6464" y="35004"/>
                    </a:lnTo>
                    <a:lnTo>
                      <a:pt x="6704" y="35128"/>
                    </a:lnTo>
                    <a:lnTo>
                      <a:pt x="6953" y="35243"/>
                    </a:lnTo>
                    <a:lnTo>
                      <a:pt x="7192" y="35358"/>
                    </a:lnTo>
                    <a:lnTo>
                      <a:pt x="7441" y="35482"/>
                    </a:lnTo>
                    <a:lnTo>
                      <a:pt x="7671" y="35626"/>
                    </a:lnTo>
                    <a:lnTo>
                      <a:pt x="7786" y="35703"/>
                    </a:lnTo>
                    <a:lnTo>
                      <a:pt x="7901" y="35779"/>
                    </a:lnTo>
                    <a:lnTo>
                      <a:pt x="8006" y="35875"/>
                    </a:lnTo>
                    <a:lnTo>
                      <a:pt x="8102" y="35980"/>
                    </a:lnTo>
                    <a:lnTo>
                      <a:pt x="8207" y="36086"/>
                    </a:lnTo>
                    <a:lnTo>
                      <a:pt x="8293" y="36210"/>
                    </a:lnTo>
                    <a:lnTo>
                      <a:pt x="8380" y="36335"/>
                    </a:lnTo>
                    <a:lnTo>
                      <a:pt x="8456" y="36478"/>
                    </a:lnTo>
                    <a:lnTo>
                      <a:pt x="8533" y="36641"/>
                    </a:lnTo>
                    <a:lnTo>
                      <a:pt x="8600" y="36814"/>
                    </a:lnTo>
                    <a:lnTo>
                      <a:pt x="8657" y="36986"/>
                    </a:lnTo>
                    <a:lnTo>
                      <a:pt x="8696" y="37149"/>
                    </a:lnTo>
                    <a:lnTo>
                      <a:pt x="8724" y="37312"/>
                    </a:lnTo>
                    <a:lnTo>
                      <a:pt x="8734" y="37474"/>
                    </a:lnTo>
                    <a:lnTo>
                      <a:pt x="8734" y="37618"/>
                    </a:lnTo>
                    <a:lnTo>
                      <a:pt x="8724" y="37771"/>
                    </a:lnTo>
                    <a:lnTo>
                      <a:pt x="8715" y="37915"/>
                    </a:lnTo>
                    <a:lnTo>
                      <a:pt x="8686" y="38049"/>
                    </a:lnTo>
                    <a:lnTo>
                      <a:pt x="8648" y="38183"/>
                    </a:lnTo>
                    <a:lnTo>
                      <a:pt x="8609" y="38317"/>
                    </a:lnTo>
                    <a:lnTo>
                      <a:pt x="8514" y="38566"/>
                    </a:lnTo>
                    <a:lnTo>
                      <a:pt x="8399" y="38815"/>
                    </a:lnTo>
                    <a:lnTo>
                      <a:pt x="8274" y="39055"/>
                    </a:lnTo>
                    <a:lnTo>
                      <a:pt x="8150" y="39304"/>
                    </a:lnTo>
                    <a:lnTo>
                      <a:pt x="8035" y="39553"/>
                    </a:lnTo>
                    <a:lnTo>
                      <a:pt x="7939" y="39802"/>
                    </a:lnTo>
                    <a:lnTo>
                      <a:pt x="7901" y="39936"/>
                    </a:lnTo>
                    <a:lnTo>
                      <a:pt x="7862" y="40070"/>
                    </a:lnTo>
                    <a:lnTo>
                      <a:pt x="7834" y="40204"/>
                    </a:lnTo>
                    <a:lnTo>
                      <a:pt x="7815" y="40347"/>
                    </a:lnTo>
                    <a:lnTo>
                      <a:pt x="7815" y="40491"/>
                    </a:lnTo>
                    <a:lnTo>
                      <a:pt x="7815" y="40644"/>
                    </a:lnTo>
                    <a:lnTo>
                      <a:pt x="7824" y="40798"/>
                    </a:lnTo>
                    <a:lnTo>
                      <a:pt x="7853" y="40960"/>
                    </a:lnTo>
                    <a:lnTo>
                      <a:pt x="7891" y="41133"/>
                    </a:lnTo>
                    <a:lnTo>
                      <a:pt x="7949" y="41305"/>
                    </a:lnTo>
                    <a:lnTo>
                      <a:pt x="8016" y="41478"/>
                    </a:lnTo>
                    <a:lnTo>
                      <a:pt x="8083" y="41640"/>
                    </a:lnTo>
                    <a:lnTo>
                      <a:pt x="8169" y="41784"/>
                    </a:lnTo>
                    <a:lnTo>
                      <a:pt x="8255" y="41908"/>
                    </a:lnTo>
                    <a:lnTo>
                      <a:pt x="8341" y="42033"/>
                    </a:lnTo>
                    <a:lnTo>
                      <a:pt x="8437" y="42138"/>
                    </a:lnTo>
                    <a:lnTo>
                      <a:pt x="8542" y="42244"/>
                    </a:lnTo>
                    <a:lnTo>
                      <a:pt x="8648" y="42330"/>
                    </a:lnTo>
                    <a:lnTo>
                      <a:pt x="8763" y="42416"/>
                    </a:lnTo>
                    <a:lnTo>
                      <a:pt x="8868" y="42493"/>
                    </a:lnTo>
                    <a:lnTo>
                      <a:pt x="9107" y="42627"/>
                    </a:lnTo>
                    <a:lnTo>
                      <a:pt x="9347" y="42751"/>
                    </a:lnTo>
                    <a:lnTo>
                      <a:pt x="9596" y="42866"/>
                    </a:lnTo>
                    <a:lnTo>
                      <a:pt x="9845" y="42981"/>
                    </a:lnTo>
                    <a:lnTo>
                      <a:pt x="10084" y="43106"/>
                    </a:lnTo>
                    <a:lnTo>
                      <a:pt x="10324" y="43249"/>
                    </a:lnTo>
                    <a:lnTo>
                      <a:pt x="10439" y="43326"/>
                    </a:lnTo>
                    <a:lnTo>
                      <a:pt x="10544" y="43402"/>
                    </a:lnTo>
                    <a:lnTo>
                      <a:pt x="10649" y="43498"/>
                    </a:lnTo>
                    <a:lnTo>
                      <a:pt x="10755" y="43594"/>
                    </a:lnTo>
                    <a:lnTo>
                      <a:pt x="10850" y="43709"/>
                    </a:lnTo>
                    <a:lnTo>
                      <a:pt x="10937" y="43824"/>
                    </a:lnTo>
                    <a:lnTo>
                      <a:pt x="11023" y="43958"/>
                    </a:lnTo>
                    <a:lnTo>
                      <a:pt x="11109" y="44102"/>
                    </a:lnTo>
                    <a:lnTo>
                      <a:pt x="11176" y="44255"/>
                    </a:lnTo>
                    <a:lnTo>
                      <a:pt x="11243" y="44427"/>
                    </a:lnTo>
                    <a:lnTo>
                      <a:pt x="11301" y="44599"/>
                    </a:lnTo>
                    <a:lnTo>
                      <a:pt x="11339" y="44772"/>
                    </a:lnTo>
                    <a:lnTo>
                      <a:pt x="11368" y="44935"/>
                    </a:lnTo>
                    <a:lnTo>
                      <a:pt x="11377" y="45088"/>
                    </a:lnTo>
                    <a:lnTo>
                      <a:pt x="11387" y="45241"/>
                    </a:lnTo>
                    <a:lnTo>
                      <a:pt x="11377" y="45385"/>
                    </a:lnTo>
                    <a:lnTo>
                      <a:pt x="11358" y="45528"/>
                    </a:lnTo>
                    <a:lnTo>
                      <a:pt x="11329" y="45672"/>
                    </a:lnTo>
                    <a:lnTo>
                      <a:pt x="11301" y="45806"/>
                    </a:lnTo>
                    <a:lnTo>
                      <a:pt x="11253" y="45931"/>
                    </a:lnTo>
                    <a:lnTo>
                      <a:pt x="11157" y="46189"/>
                    </a:lnTo>
                    <a:lnTo>
                      <a:pt x="11042" y="46438"/>
                    </a:lnTo>
                    <a:lnTo>
                      <a:pt x="10917" y="46678"/>
                    </a:lnTo>
                    <a:lnTo>
                      <a:pt x="10803" y="46927"/>
                    </a:lnTo>
                    <a:lnTo>
                      <a:pt x="10688" y="47166"/>
                    </a:lnTo>
                    <a:lnTo>
                      <a:pt x="10582" y="47425"/>
                    </a:lnTo>
                    <a:lnTo>
                      <a:pt x="10544" y="47559"/>
                    </a:lnTo>
                    <a:lnTo>
                      <a:pt x="10515" y="47693"/>
                    </a:lnTo>
                    <a:lnTo>
                      <a:pt x="10487" y="47827"/>
                    </a:lnTo>
                    <a:lnTo>
                      <a:pt x="10467" y="47970"/>
                    </a:lnTo>
                    <a:lnTo>
                      <a:pt x="10458" y="48114"/>
                    </a:lnTo>
                    <a:lnTo>
                      <a:pt x="10458" y="48267"/>
                    </a:lnTo>
                    <a:lnTo>
                      <a:pt x="10477" y="48421"/>
                    </a:lnTo>
                    <a:lnTo>
                      <a:pt x="10496" y="48583"/>
                    </a:lnTo>
                    <a:lnTo>
                      <a:pt x="10544" y="48756"/>
                    </a:lnTo>
                    <a:lnTo>
                      <a:pt x="10592" y="48928"/>
                    </a:lnTo>
                    <a:lnTo>
                      <a:pt x="17229" y="46620"/>
                    </a:lnTo>
                    <a:lnTo>
                      <a:pt x="21337" y="45193"/>
                    </a:lnTo>
                    <a:lnTo>
                      <a:pt x="57010" y="32801"/>
                    </a:lnTo>
                    <a:lnTo>
                      <a:pt x="63647" y="30503"/>
                    </a:lnTo>
                    <a:lnTo>
                      <a:pt x="63589" y="30330"/>
                    </a:lnTo>
                    <a:lnTo>
                      <a:pt x="63513" y="30167"/>
                    </a:lnTo>
                    <a:lnTo>
                      <a:pt x="63436" y="30024"/>
                    </a:lnTo>
                    <a:lnTo>
                      <a:pt x="63350" y="29899"/>
                    </a:lnTo>
                    <a:lnTo>
                      <a:pt x="63254" y="29775"/>
                    </a:lnTo>
                    <a:lnTo>
                      <a:pt x="63158" y="29669"/>
                    </a:lnTo>
                    <a:lnTo>
                      <a:pt x="63053" y="29564"/>
                    </a:lnTo>
                    <a:lnTo>
                      <a:pt x="62948" y="29478"/>
                    </a:lnTo>
                    <a:lnTo>
                      <a:pt x="62842" y="29392"/>
                    </a:lnTo>
                    <a:lnTo>
                      <a:pt x="62727" y="29315"/>
                    </a:lnTo>
                    <a:lnTo>
                      <a:pt x="62488" y="29171"/>
                    </a:lnTo>
                    <a:lnTo>
                      <a:pt x="62249" y="29047"/>
                    </a:lnTo>
                    <a:lnTo>
                      <a:pt x="62000" y="28932"/>
                    </a:lnTo>
                    <a:lnTo>
                      <a:pt x="61751" y="28817"/>
                    </a:lnTo>
                    <a:lnTo>
                      <a:pt x="61511" y="28693"/>
                    </a:lnTo>
                    <a:lnTo>
                      <a:pt x="61281" y="28559"/>
                    </a:lnTo>
                    <a:lnTo>
                      <a:pt x="61166" y="28482"/>
                    </a:lnTo>
                    <a:lnTo>
                      <a:pt x="61052" y="28396"/>
                    </a:lnTo>
                    <a:lnTo>
                      <a:pt x="60946" y="28310"/>
                    </a:lnTo>
                    <a:lnTo>
                      <a:pt x="60850" y="28204"/>
                    </a:lnTo>
                    <a:lnTo>
                      <a:pt x="60745" y="28099"/>
                    </a:lnTo>
                    <a:lnTo>
                      <a:pt x="60659" y="27974"/>
                    </a:lnTo>
                    <a:lnTo>
                      <a:pt x="60573" y="27840"/>
                    </a:lnTo>
                    <a:lnTo>
                      <a:pt x="60496" y="27697"/>
                    </a:lnTo>
                    <a:lnTo>
                      <a:pt x="60419" y="27543"/>
                    </a:lnTo>
                    <a:lnTo>
                      <a:pt x="60352" y="27371"/>
                    </a:lnTo>
                    <a:lnTo>
                      <a:pt x="60295" y="27199"/>
                    </a:lnTo>
                    <a:lnTo>
                      <a:pt x="60257" y="27026"/>
                    </a:lnTo>
                    <a:lnTo>
                      <a:pt x="60228" y="26863"/>
                    </a:lnTo>
                    <a:lnTo>
                      <a:pt x="60218" y="26710"/>
                    </a:lnTo>
                    <a:lnTo>
                      <a:pt x="60218" y="26557"/>
                    </a:lnTo>
                    <a:lnTo>
                      <a:pt x="60228" y="26413"/>
                    </a:lnTo>
                    <a:lnTo>
                      <a:pt x="60238" y="26270"/>
                    </a:lnTo>
                    <a:lnTo>
                      <a:pt x="60266" y="26136"/>
                    </a:lnTo>
                    <a:lnTo>
                      <a:pt x="60305" y="26002"/>
                    </a:lnTo>
                    <a:lnTo>
                      <a:pt x="60343" y="25868"/>
                    </a:lnTo>
                    <a:lnTo>
                      <a:pt x="60439" y="25619"/>
                    </a:lnTo>
                    <a:lnTo>
                      <a:pt x="60554" y="25370"/>
                    </a:lnTo>
                    <a:lnTo>
                      <a:pt x="60678" y="25130"/>
                    </a:lnTo>
                    <a:lnTo>
                      <a:pt x="60803" y="24881"/>
                    </a:lnTo>
                    <a:lnTo>
                      <a:pt x="60917" y="24632"/>
                    </a:lnTo>
                    <a:lnTo>
                      <a:pt x="61013" y="24383"/>
                    </a:lnTo>
                    <a:lnTo>
                      <a:pt x="61052" y="24249"/>
                    </a:lnTo>
                    <a:lnTo>
                      <a:pt x="61090" y="24115"/>
                    </a:lnTo>
                    <a:lnTo>
                      <a:pt x="61119" y="23981"/>
                    </a:lnTo>
                    <a:lnTo>
                      <a:pt x="61138" y="23837"/>
                    </a:lnTo>
                    <a:lnTo>
                      <a:pt x="61138" y="23694"/>
                    </a:lnTo>
                    <a:lnTo>
                      <a:pt x="61138" y="23540"/>
                    </a:lnTo>
                    <a:lnTo>
                      <a:pt x="61128" y="23378"/>
                    </a:lnTo>
                    <a:lnTo>
                      <a:pt x="61099" y="23215"/>
                    </a:lnTo>
                    <a:lnTo>
                      <a:pt x="61061" y="23052"/>
                    </a:lnTo>
                    <a:lnTo>
                      <a:pt x="61004" y="22880"/>
                    </a:lnTo>
                    <a:lnTo>
                      <a:pt x="60937" y="22707"/>
                    </a:lnTo>
                    <a:lnTo>
                      <a:pt x="60870" y="22544"/>
                    </a:lnTo>
                    <a:lnTo>
                      <a:pt x="60783" y="22401"/>
                    </a:lnTo>
                    <a:lnTo>
                      <a:pt x="60697" y="22276"/>
                    </a:lnTo>
                    <a:lnTo>
                      <a:pt x="60611" y="22152"/>
                    </a:lnTo>
                    <a:lnTo>
                      <a:pt x="60515" y="22046"/>
                    </a:lnTo>
                    <a:lnTo>
                      <a:pt x="60410" y="21941"/>
                    </a:lnTo>
                    <a:lnTo>
                      <a:pt x="60305" y="21855"/>
                    </a:lnTo>
                    <a:lnTo>
                      <a:pt x="60190" y="21769"/>
                    </a:lnTo>
                    <a:lnTo>
                      <a:pt x="60084" y="21692"/>
                    </a:lnTo>
                    <a:lnTo>
                      <a:pt x="59845" y="21548"/>
                    </a:lnTo>
                    <a:lnTo>
                      <a:pt x="59605" y="21434"/>
                    </a:lnTo>
                    <a:lnTo>
                      <a:pt x="59356" y="21319"/>
                    </a:lnTo>
                    <a:lnTo>
                      <a:pt x="59107" y="21204"/>
                    </a:lnTo>
                    <a:lnTo>
                      <a:pt x="58868" y="21079"/>
                    </a:lnTo>
                    <a:lnTo>
                      <a:pt x="58629" y="20936"/>
                    </a:lnTo>
                    <a:lnTo>
                      <a:pt x="58514" y="20859"/>
                    </a:lnTo>
                    <a:lnTo>
                      <a:pt x="58408" y="20782"/>
                    </a:lnTo>
                    <a:lnTo>
                      <a:pt x="58303" y="20687"/>
                    </a:lnTo>
                    <a:lnTo>
                      <a:pt x="58198" y="20591"/>
                    </a:lnTo>
                    <a:lnTo>
                      <a:pt x="58102" y="20476"/>
                    </a:lnTo>
                    <a:lnTo>
                      <a:pt x="58006" y="20361"/>
                    </a:lnTo>
                    <a:lnTo>
                      <a:pt x="57920" y="20227"/>
                    </a:lnTo>
                    <a:lnTo>
                      <a:pt x="57843" y="20083"/>
                    </a:lnTo>
                    <a:lnTo>
                      <a:pt x="57767" y="19930"/>
                    </a:lnTo>
                    <a:lnTo>
                      <a:pt x="57700" y="19758"/>
                    </a:lnTo>
                    <a:lnTo>
                      <a:pt x="57652" y="19576"/>
                    </a:lnTo>
                    <a:lnTo>
                      <a:pt x="57604" y="19413"/>
                    </a:lnTo>
                    <a:lnTo>
                      <a:pt x="57585" y="19250"/>
                    </a:lnTo>
                    <a:lnTo>
                      <a:pt x="57566" y="19087"/>
                    </a:lnTo>
                    <a:lnTo>
                      <a:pt x="57566" y="18944"/>
                    </a:lnTo>
                    <a:lnTo>
                      <a:pt x="57575" y="18790"/>
                    </a:lnTo>
                    <a:lnTo>
                      <a:pt x="57594" y="18656"/>
                    </a:lnTo>
                    <a:lnTo>
                      <a:pt x="57623" y="18513"/>
                    </a:lnTo>
                    <a:lnTo>
                      <a:pt x="57652" y="18379"/>
                    </a:lnTo>
                    <a:lnTo>
                      <a:pt x="57690" y="18244"/>
                    </a:lnTo>
                    <a:lnTo>
                      <a:pt x="57795" y="17995"/>
                    </a:lnTo>
                    <a:lnTo>
                      <a:pt x="57910" y="17746"/>
                    </a:lnTo>
                    <a:lnTo>
                      <a:pt x="58025" y="17507"/>
                    </a:lnTo>
                    <a:lnTo>
                      <a:pt x="58150" y="17258"/>
                    </a:lnTo>
                    <a:lnTo>
                      <a:pt x="58265" y="17009"/>
                    </a:lnTo>
                    <a:lnTo>
                      <a:pt x="58370" y="16760"/>
                    </a:lnTo>
                    <a:lnTo>
                      <a:pt x="58408" y="16626"/>
                    </a:lnTo>
                    <a:lnTo>
                      <a:pt x="58437" y="16492"/>
                    </a:lnTo>
                    <a:lnTo>
                      <a:pt x="58466" y="16358"/>
                    </a:lnTo>
                    <a:lnTo>
                      <a:pt x="58485" y="16214"/>
                    </a:lnTo>
                    <a:lnTo>
                      <a:pt x="58495" y="16071"/>
                    </a:lnTo>
                    <a:lnTo>
                      <a:pt x="58495" y="15917"/>
                    </a:lnTo>
                    <a:lnTo>
                      <a:pt x="58475" y="15764"/>
                    </a:lnTo>
                    <a:lnTo>
                      <a:pt x="58456" y="15601"/>
                    </a:lnTo>
                    <a:lnTo>
                      <a:pt x="58408" y="15429"/>
                    </a:lnTo>
                    <a:lnTo>
                      <a:pt x="58361" y="15257"/>
                    </a:lnTo>
                    <a:lnTo>
                      <a:pt x="58293" y="15084"/>
                    </a:lnTo>
                    <a:lnTo>
                      <a:pt x="58217" y="14931"/>
                    </a:lnTo>
                    <a:lnTo>
                      <a:pt x="58140" y="14787"/>
                    </a:lnTo>
                    <a:lnTo>
                      <a:pt x="58054" y="14653"/>
                    </a:lnTo>
                    <a:lnTo>
                      <a:pt x="57958" y="14529"/>
                    </a:lnTo>
                    <a:lnTo>
                      <a:pt x="57863" y="14423"/>
                    </a:lnTo>
                    <a:lnTo>
                      <a:pt x="57767" y="14318"/>
                    </a:lnTo>
                    <a:lnTo>
                      <a:pt x="57661" y="14232"/>
                    </a:lnTo>
                    <a:lnTo>
                      <a:pt x="57546" y="14146"/>
                    </a:lnTo>
                    <a:lnTo>
                      <a:pt x="57432" y="14069"/>
                    </a:lnTo>
                    <a:lnTo>
                      <a:pt x="57202" y="13935"/>
                    </a:lnTo>
                    <a:lnTo>
                      <a:pt x="56953" y="13810"/>
                    </a:lnTo>
                    <a:lnTo>
                      <a:pt x="56713" y="13696"/>
                    </a:lnTo>
                    <a:lnTo>
                      <a:pt x="56464" y="13581"/>
                    </a:lnTo>
                    <a:lnTo>
                      <a:pt x="56215" y="13456"/>
                    </a:lnTo>
                    <a:lnTo>
                      <a:pt x="55985" y="13312"/>
                    </a:lnTo>
                    <a:lnTo>
                      <a:pt x="55871" y="13236"/>
                    </a:lnTo>
                    <a:lnTo>
                      <a:pt x="55756" y="13159"/>
                    </a:lnTo>
                    <a:lnTo>
                      <a:pt x="55650" y="13063"/>
                    </a:lnTo>
                    <a:lnTo>
                      <a:pt x="55555" y="12968"/>
                    </a:lnTo>
                    <a:lnTo>
                      <a:pt x="55449" y="12853"/>
                    </a:lnTo>
                    <a:lnTo>
                      <a:pt x="55363" y="12738"/>
                    </a:lnTo>
                    <a:lnTo>
                      <a:pt x="55277" y="12604"/>
                    </a:lnTo>
                    <a:lnTo>
                      <a:pt x="55191" y="12460"/>
                    </a:lnTo>
                    <a:lnTo>
                      <a:pt x="55124" y="12307"/>
                    </a:lnTo>
                    <a:lnTo>
                      <a:pt x="55057" y="12135"/>
                    </a:lnTo>
                    <a:lnTo>
                      <a:pt x="54999" y="11953"/>
                    </a:lnTo>
                    <a:lnTo>
                      <a:pt x="54961" y="11790"/>
                    </a:lnTo>
                    <a:lnTo>
                      <a:pt x="54932" y="11627"/>
                    </a:lnTo>
                    <a:lnTo>
                      <a:pt x="54922" y="11474"/>
                    </a:lnTo>
                    <a:lnTo>
                      <a:pt x="54922" y="11321"/>
                    </a:lnTo>
                    <a:lnTo>
                      <a:pt x="54932" y="11177"/>
                    </a:lnTo>
                    <a:lnTo>
                      <a:pt x="54942" y="11033"/>
                    </a:lnTo>
                    <a:lnTo>
                      <a:pt x="54970" y="10890"/>
                    </a:lnTo>
                    <a:lnTo>
                      <a:pt x="55009" y="10756"/>
                    </a:lnTo>
                    <a:lnTo>
                      <a:pt x="55047" y="10631"/>
                    </a:lnTo>
                    <a:lnTo>
                      <a:pt x="55143" y="10372"/>
                    </a:lnTo>
                    <a:lnTo>
                      <a:pt x="55258" y="10123"/>
                    </a:lnTo>
                    <a:lnTo>
                      <a:pt x="55382" y="9884"/>
                    </a:lnTo>
                    <a:lnTo>
                      <a:pt x="55507" y="9635"/>
                    </a:lnTo>
                    <a:lnTo>
                      <a:pt x="55622" y="9396"/>
                    </a:lnTo>
                    <a:lnTo>
                      <a:pt x="55717" y="9137"/>
                    </a:lnTo>
                    <a:lnTo>
                      <a:pt x="55756" y="9003"/>
                    </a:lnTo>
                    <a:lnTo>
                      <a:pt x="55794" y="8869"/>
                    </a:lnTo>
                    <a:lnTo>
                      <a:pt x="55823" y="8735"/>
                    </a:lnTo>
                    <a:lnTo>
                      <a:pt x="55842" y="8591"/>
                    </a:lnTo>
                    <a:lnTo>
                      <a:pt x="55851" y="8448"/>
                    </a:lnTo>
                    <a:lnTo>
                      <a:pt x="55842" y="8294"/>
                    </a:lnTo>
                    <a:lnTo>
                      <a:pt x="55832" y="8141"/>
                    </a:lnTo>
                    <a:lnTo>
                      <a:pt x="55804" y="7978"/>
                    </a:lnTo>
                    <a:lnTo>
                      <a:pt x="55765" y="7806"/>
                    </a:lnTo>
                    <a:lnTo>
                      <a:pt x="55708" y="7634"/>
                    </a:lnTo>
                    <a:lnTo>
                      <a:pt x="55641" y="7461"/>
                    </a:lnTo>
                    <a:lnTo>
                      <a:pt x="55574" y="7308"/>
                    </a:lnTo>
                    <a:lnTo>
                      <a:pt x="55487" y="7164"/>
                    </a:lnTo>
                    <a:lnTo>
                      <a:pt x="55401" y="7030"/>
                    </a:lnTo>
                    <a:lnTo>
                      <a:pt x="55315" y="6906"/>
                    </a:lnTo>
                    <a:lnTo>
                      <a:pt x="55219" y="6800"/>
                    </a:lnTo>
                    <a:lnTo>
                      <a:pt x="55114" y="6695"/>
                    </a:lnTo>
                    <a:lnTo>
                      <a:pt x="55009" y="6609"/>
                    </a:lnTo>
                    <a:lnTo>
                      <a:pt x="54894" y="6523"/>
                    </a:lnTo>
                    <a:lnTo>
                      <a:pt x="54788" y="6446"/>
                    </a:lnTo>
                    <a:lnTo>
                      <a:pt x="54549" y="6302"/>
                    </a:lnTo>
                    <a:lnTo>
                      <a:pt x="54310" y="6178"/>
                    </a:lnTo>
                    <a:lnTo>
                      <a:pt x="54061" y="6063"/>
                    </a:lnTo>
                    <a:lnTo>
                      <a:pt x="53812" y="5948"/>
                    </a:lnTo>
                    <a:lnTo>
                      <a:pt x="53572" y="5824"/>
                    </a:lnTo>
                    <a:lnTo>
                      <a:pt x="53333" y="5689"/>
                    </a:lnTo>
                    <a:lnTo>
                      <a:pt x="53218" y="5613"/>
                    </a:lnTo>
                    <a:lnTo>
                      <a:pt x="53112" y="5527"/>
                    </a:lnTo>
                    <a:lnTo>
                      <a:pt x="53007" y="5440"/>
                    </a:lnTo>
                    <a:lnTo>
                      <a:pt x="52902" y="5335"/>
                    </a:lnTo>
                    <a:lnTo>
                      <a:pt x="52806" y="5230"/>
                    </a:lnTo>
                    <a:lnTo>
                      <a:pt x="52710" y="5105"/>
                    </a:lnTo>
                    <a:lnTo>
                      <a:pt x="52624" y="4971"/>
                    </a:lnTo>
                    <a:lnTo>
                      <a:pt x="52547" y="4828"/>
                    </a:lnTo>
                    <a:lnTo>
                      <a:pt x="52471" y="4674"/>
                    </a:lnTo>
                    <a:lnTo>
                      <a:pt x="52413" y="4502"/>
                    </a:lnTo>
                    <a:lnTo>
                      <a:pt x="52356" y="4330"/>
                    </a:lnTo>
                    <a:lnTo>
                      <a:pt x="52318" y="4157"/>
                    </a:lnTo>
                    <a:lnTo>
                      <a:pt x="52289" y="3994"/>
                    </a:lnTo>
                    <a:lnTo>
                      <a:pt x="52270" y="3841"/>
                    </a:lnTo>
                    <a:lnTo>
                      <a:pt x="52270" y="3688"/>
                    </a:lnTo>
                    <a:lnTo>
                      <a:pt x="52279" y="3544"/>
                    </a:lnTo>
                    <a:lnTo>
                      <a:pt x="52298" y="3401"/>
                    </a:lnTo>
                    <a:lnTo>
                      <a:pt x="52327" y="3267"/>
                    </a:lnTo>
                    <a:lnTo>
                      <a:pt x="52356" y="3132"/>
                    </a:lnTo>
                    <a:lnTo>
                      <a:pt x="52394" y="2998"/>
                    </a:lnTo>
                    <a:lnTo>
                      <a:pt x="52500" y="2740"/>
                    </a:lnTo>
                    <a:lnTo>
                      <a:pt x="52614" y="2500"/>
                    </a:lnTo>
                    <a:lnTo>
                      <a:pt x="52729" y="2251"/>
                    </a:lnTo>
                    <a:lnTo>
                      <a:pt x="52854" y="2012"/>
                    </a:lnTo>
                    <a:lnTo>
                      <a:pt x="52969" y="1763"/>
                    </a:lnTo>
                    <a:lnTo>
                      <a:pt x="53065" y="1504"/>
                    </a:lnTo>
                    <a:lnTo>
                      <a:pt x="53112" y="1380"/>
                    </a:lnTo>
                    <a:lnTo>
                      <a:pt x="53141" y="1246"/>
                    </a:lnTo>
                    <a:lnTo>
                      <a:pt x="53170" y="1102"/>
                    </a:lnTo>
                    <a:lnTo>
                      <a:pt x="53189" y="959"/>
                    </a:lnTo>
                    <a:lnTo>
                      <a:pt x="53199" y="815"/>
                    </a:lnTo>
                    <a:lnTo>
                      <a:pt x="53199" y="662"/>
                    </a:lnTo>
                    <a:lnTo>
                      <a:pt x="53179" y="508"/>
                    </a:lnTo>
                    <a:lnTo>
                      <a:pt x="53151" y="346"/>
                    </a:lnTo>
                    <a:lnTo>
                      <a:pt x="53112" y="173"/>
                    </a:lnTo>
                    <a:lnTo>
                      <a:pt x="530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3267;p37">
                <a:extLst>
                  <a:ext uri="{FF2B5EF4-FFF2-40B4-BE49-F238E27FC236}">
                    <a16:creationId xmlns:a16="http://schemas.microsoft.com/office/drawing/2014/main" id="{467E2E6B-2477-26BD-1BFC-4ACC75989688}"/>
                  </a:ext>
                </a:extLst>
              </p:cNvPr>
              <p:cNvSpPr/>
              <p:nvPr/>
            </p:nvSpPr>
            <p:spPr>
              <a:xfrm>
                <a:off x="4891086" y="2490700"/>
                <a:ext cx="879620" cy="371588"/>
              </a:xfrm>
              <a:custGeom>
                <a:avLst/>
                <a:gdLst/>
                <a:ahLst/>
                <a:cxnLst/>
                <a:rect l="l" t="t" r="r" b="b"/>
                <a:pathLst>
                  <a:path w="44025" h="18598" extrusionOk="0">
                    <a:moveTo>
                      <a:pt x="42713" y="0"/>
                    </a:moveTo>
                    <a:lnTo>
                      <a:pt x="1" y="14834"/>
                    </a:lnTo>
                    <a:lnTo>
                      <a:pt x="1303" y="18598"/>
                    </a:lnTo>
                    <a:lnTo>
                      <a:pt x="44025" y="3764"/>
                    </a:lnTo>
                    <a:lnTo>
                      <a:pt x="427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3268;p37">
                <a:extLst>
                  <a:ext uri="{FF2B5EF4-FFF2-40B4-BE49-F238E27FC236}">
                    <a16:creationId xmlns:a16="http://schemas.microsoft.com/office/drawing/2014/main" id="{BBAC9808-E342-1F9E-E288-D5208FE3EBAA}"/>
                  </a:ext>
                </a:extLst>
              </p:cNvPr>
              <p:cNvSpPr/>
              <p:nvPr/>
            </p:nvSpPr>
            <p:spPr>
              <a:xfrm>
                <a:off x="5037273" y="2911441"/>
                <a:ext cx="879620" cy="371608"/>
              </a:xfrm>
              <a:custGeom>
                <a:avLst/>
                <a:gdLst/>
                <a:ahLst/>
                <a:cxnLst/>
                <a:rect l="l" t="t" r="r" b="b"/>
                <a:pathLst>
                  <a:path w="44025" h="18599" extrusionOk="0">
                    <a:moveTo>
                      <a:pt x="42713" y="0"/>
                    </a:moveTo>
                    <a:lnTo>
                      <a:pt x="0" y="14834"/>
                    </a:lnTo>
                    <a:lnTo>
                      <a:pt x="1303" y="18598"/>
                    </a:lnTo>
                    <a:lnTo>
                      <a:pt x="44025" y="3764"/>
                    </a:lnTo>
                    <a:lnTo>
                      <a:pt x="427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3269;p37">
                <a:extLst>
                  <a:ext uri="{FF2B5EF4-FFF2-40B4-BE49-F238E27FC236}">
                    <a16:creationId xmlns:a16="http://schemas.microsoft.com/office/drawing/2014/main" id="{8D7B9157-F343-BBDD-FF6E-885700CD2AB7}"/>
                  </a:ext>
                </a:extLst>
              </p:cNvPr>
              <p:cNvSpPr/>
              <p:nvPr/>
            </p:nvSpPr>
            <p:spPr>
              <a:xfrm>
                <a:off x="6045795" y="1645382"/>
                <a:ext cx="941238" cy="688471"/>
              </a:xfrm>
              <a:custGeom>
                <a:avLst/>
                <a:gdLst/>
                <a:ahLst/>
                <a:cxnLst/>
                <a:rect l="l" t="t" r="r" b="b"/>
                <a:pathLst>
                  <a:path w="47109" h="34458" extrusionOk="0">
                    <a:moveTo>
                      <a:pt x="5555" y="0"/>
                    </a:moveTo>
                    <a:lnTo>
                      <a:pt x="565" y="8907"/>
                    </a:lnTo>
                    <a:lnTo>
                      <a:pt x="441" y="9156"/>
                    </a:lnTo>
                    <a:lnTo>
                      <a:pt x="326" y="9405"/>
                    </a:lnTo>
                    <a:lnTo>
                      <a:pt x="230" y="9663"/>
                    </a:lnTo>
                    <a:lnTo>
                      <a:pt x="154" y="9922"/>
                    </a:lnTo>
                    <a:lnTo>
                      <a:pt x="96" y="10180"/>
                    </a:lnTo>
                    <a:lnTo>
                      <a:pt x="48" y="10448"/>
                    </a:lnTo>
                    <a:lnTo>
                      <a:pt x="10" y="10717"/>
                    </a:lnTo>
                    <a:lnTo>
                      <a:pt x="0" y="10985"/>
                    </a:lnTo>
                    <a:lnTo>
                      <a:pt x="0" y="11253"/>
                    </a:lnTo>
                    <a:lnTo>
                      <a:pt x="19" y="11521"/>
                    </a:lnTo>
                    <a:lnTo>
                      <a:pt x="48" y="11789"/>
                    </a:lnTo>
                    <a:lnTo>
                      <a:pt x="106" y="12057"/>
                    </a:lnTo>
                    <a:lnTo>
                      <a:pt x="163" y="12316"/>
                    </a:lnTo>
                    <a:lnTo>
                      <a:pt x="249" y="12584"/>
                    </a:lnTo>
                    <a:lnTo>
                      <a:pt x="345" y="12833"/>
                    </a:lnTo>
                    <a:lnTo>
                      <a:pt x="470" y="13092"/>
                    </a:lnTo>
                    <a:lnTo>
                      <a:pt x="546" y="13235"/>
                    </a:lnTo>
                    <a:lnTo>
                      <a:pt x="623" y="13388"/>
                    </a:lnTo>
                    <a:lnTo>
                      <a:pt x="719" y="13532"/>
                    </a:lnTo>
                    <a:lnTo>
                      <a:pt x="814" y="13666"/>
                    </a:lnTo>
                    <a:lnTo>
                      <a:pt x="910" y="13800"/>
                    </a:lnTo>
                    <a:lnTo>
                      <a:pt x="1015" y="13934"/>
                    </a:lnTo>
                    <a:lnTo>
                      <a:pt x="1121" y="14059"/>
                    </a:lnTo>
                    <a:lnTo>
                      <a:pt x="1236" y="14183"/>
                    </a:lnTo>
                    <a:lnTo>
                      <a:pt x="1351" y="14308"/>
                    </a:lnTo>
                    <a:lnTo>
                      <a:pt x="1475" y="14423"/>
                    </a:lnTo>
                    <a:lnTo>
                      <a:pt x="1600" y="14528"/>
                    </a:lnTo>
                    <a:lnTo>
                      <a:pt x="1734" y="14633"/>
                    </a:lnTo>
                    <a:lnTo>
                      <a:pt x="1868" y="14739"/>
                    </a:lnTo>
                    <a:lnTo>
                      <a:pt x="2002" y="14835"/>
                    </a:lnTo>
                    <a:lnTo>
                      <a:pt x="2145" y="14921"/>
                    </a:lnTo>
                    <a:lnTo>
                      <a:pt x="2289" y="15007"/>
                    </a:lnTo>
                    <a:lnTo>
                      <a:pt x="12651" y="20810"/>
                    </a:lnTo>
                    <a:lnTo>
                      <a:pt x="12852" y="20906"/>
                    </a:lnTo>
                    <a:lnTo>
                      <a:pt x="13053" y="21002"/>
                    </a:lnTo>
                    <a:lnTo>
                      <a:pt x="13254" y="21088"/>
                    </a:lnTo>
                    <a:lnTo>
                      <a:pt x="13465" y="21165"/>
                    </a:lnTo>
                    <a:lnTo>
                      <a:pt x="13676" y="21222"/>
                    </a:lnTo>
                    <a:lnTo>
                      <a:pt x="13887" y="21280"/>
                    </a:lnTo>
                    <a:lnTo>
                      <a:pt x="14107" y="21318"/>
                    </a:lnTo>
                    <a:lnTo>
                      <a:pt x="14327" y="21347"/>
                    </a:lnTo>
                    <a:lnTo>
                      <a:pt x="14547" y="21366"/>
                    </a:lnTo>
                    <a:lnTo>
                      <a:pt x="14758" y="21375"/>
                    </a:lnTo>
                    <a:lnTo>
                      <a:pt x="14978" y="21375"/>
                    </a:lnTo>
                    <a:lnTo>
                      <a:pt x="15199" y="21366"/>
                    </a:lnTo>
                    <a:lnTo>
                      <a:pt x="15419" y="21347"/>
                    </a:lnTo>
                    <a:lnTo>
                      <a:pt x="15639" y="21308"/>
                    </a:lnTo>
                    <a:lnTo>
                      <a:pt x="15859" y="21270"/>
                    </a:lnTo>
                    <a:lnTo>
                      <a:pt x="16080" y="21213"/>
                    </a:lnTo>
                    <a:lnTo>
                      <a:pt x="18886" y="20418"/>
                    </a:lnTo>
                    <a:lnTo>
                      <a:pt x="19039" y="20379"/>
                    </a:lnTo>
                    <a:lnTo>
                      <a:pt x="19192" y="20351"/>
                    </a:lnTo>
                    <a:lnTo>
                      <a:pt x="19345" y="20322"/>
                    </a:lnTo>
                    <a:lnTo>
                      <a:pt x="19508" y="20312"/>
                    </a:lnTo>
                    <a:lnTo>
                      <a:pt x="19661" y="20303"/>
                    </a:lnTo>
                    <a:lnTo>
                      <a:pt x="19815" y="20303"/>
                    </a:lnTo>
                    <a:lnTo>
                      <a:pt x="19968" y="20312"/>
                    </a:lnTo>
                    <a:lnTo>
                      <a:pt x="20121" y="20322"/>
                    </a:lnTo>
                    <a:lnTo>
                      <a:pt x="20265" y="20351"/>
                    </a:lnTo>
                    <a:lnTo>
                      <a:pt x="20418" y="20379"/>
                    </a:lnTo>
                    <a:lnTo>
                      <a:pt x="20562" y="20418"/>
                    </a:lnTo>
                    <a:lnTo>
                      <a:pt x="20705" y="20456"/>
                    </a:lnTo>
                    <a:lnTo>
                      <a:pt x="20849" y="20504"/>
                    </a:lnTo>
                    <a:lnTo>
                      <a:pt x="20992" y="20561"/>
                    </a:lnTo>
                    <a:lnTo>
                      <a:pt x="21127" y="20628"/>
                    </a:lnTo>
                    <a:lnTo>
                      <a:pt x="21261" y="20695"/>
                    </a:lnTo>
                    <a:lnTo>
                      <a:pt x="21385" y="20772"/>
                    </a:lnTo>
                    <a:lnTo>
                      <a:pt x="21510" y="20858"/>
                    </a:lnTo>
                    <a:lnTo>
                      <a:pt x="21634" y="20944"/>
                    </a:lnTo>
                    <a:lnTo>
                      <a:pt x="21749" y="21040"/>
                    </a:lnTo>
                    <a:lnTo>
                      <a:pt x="21864" y="21146"/>
                    </a:lnTo>
                    <a:lnTo>
                      <a:pt x="21969" y="21251"/>
                    </a:lnTo>
                    <a:lnTo>
                      <a:pt x="22075" y="21356"/>
                    </a:lnTo>
                    <a:lnTo>
                      <a:pt x="22170" y="21471"/>
                    </a:lnTo>
                    <a:lnTo>
                      <a:pt x="22266" y="21596"/>
                    </a:lnTo>
                    <a:lnTo>
                      <a:pt x="22352" y="21720"/>
                    </a:lnTo>
                    <a:lnTo>
                      <a:pt x="22429" y="21854"/>
                    </a:lnTo>
                    <a:lnTo>
                      <a:pt x="22506" y="21988"/>
                    </a:lnTo>
                    <a:lnTo>
                      <a:pt x="22573" y="22132"/>
                    </a:lnTo>
                    <a:lnTo>
                      <a:pt x="22640" y="22276"/>
                    </a:lnTo>
                    <a:lnTo>
                      <a:pt x="22688" y="22419"/>
                    </a:lnTo>
                    <a:lnTo>
                      <a:pt x="22735" y="22572"/>
                    </a:lnTo>
                    <a:lnTo>
                      <a:pt x="23530" y="25378"/>
                    </a:lnTo>
                    <a:lnTo>
                      <a:pt x="23597" y="25589"/>
                    </a:lnTo>
                    <a:lnTo>
                      <a:pt x="23674" y="25800"/>
                    </a:lnTo>
                    <a:lnTo>
                      <a:pt x="23760" y="26010"/>
                    </a:lnTo>
                    <a:lnTo>
                      <a:pt x="23856" y="26212"/>
                    </a:lnTo>
                    <a:lnTo>
                      <a:pt x="23961" y="26403"/>
                    </a:lnTo>
                    <a:lnTo>
                      <a:pt x="24076" y="26595"/>
                    </a:lnTo>
                    <a:lnTo>
                      <a:pt x="24201" y="26777"/>
                    </a:lnTo>
                    <a:lnTo>
                      <a:pt x="24325" y="26949"/>
                    </a:lnTo>
                    <a:lnTo>
                      <a:pt x="24469" y="27121"/>
                    </a:lnTo>
                    <a:lnTo>
                      <a:pt x="24622" y="27275"/>
                    </a:lnTo>
                    <a:lnTo>
                      <a:pt x="24775" y="27437"/>
                    </a:lnTo>
                    <a:lnTo>
                      <a:pt x="24938" y="27581"/>
                    </a:lnTo>
                    <a:lnTo>
                      <a:pt x="25110" y="27725"/>
                    </a:lnTo>
                    <a:lnTo>
                      <a:pt x="25292" y="27849"/>
                    </a:lnTo>
                    <a:lnTo>
                      <a:pt x="25474" y="27974"/>
                    </a:lnTo>
                    <a:lnTo>
                      <a:pt x="25666" y="28089"/>
                    </a:lnTo>
                    <a:lnTo>
                      <a:pt x="36028" y="33883"/>
                    </a:lnTo>
                    <a:lnTo>
                      <a:pt x="36172" y="33969"/>
                    </a:lnTo>
                    <a:lnTo>
                      <a:pt x="36325" y="34036"/>
                    </a:lnTo>
                    <a:lnTo>
                      <a:pt x="36478" y="34112"/>
                    </a:lnTo>
                    <a:lnTo>
                      <a:pt x="36641" y="34170"/>
                    </a:lnTo>
                    <a:lnTo>
                      <a:pt x="36794" y="34227"/>
                    </a:lnTo>
                    <a:lnTo>
                      <a:pt x="36957" y="34275"/>
                    </a:lnTo>
                    <a:lnTo>
                      <a:pt x="37120" y="34323"/>
                    </a:lnTo>
                    <a:lnTo>
                      <a:pt x="37282" y="34361"/>
                    </a:lnTo>
                    <a:lnTo>
                      <a:pt x="37445" y="34390"/>
                    </a:lnTo>
                    <a:lnTo>
                      <a:pt x="37608" y="34419"/>
                    </a:lnTo>
                    <a:lnTo>
                      <a:pt x="37780" y="34438"/>
                    </a:lnTo>
                    <a:lnTo>
                      <a:pt x="37943" y="34448"/>
                    </a:lnTo>
                    <a:lnTo>
                      <a:pt x="38116" y="34457"/>
                    </a:lnTo>
                    <a:lnTo>
                      <a:pt x="38278" y="34457"/>
                    </a:lnTo>
                    <a:lnTo>
                      <a:pt x="38451" y="34448"/>
                    </a:lnTo>
                    <a:lnTo>
                      <a:pt x="38623" y="34438"/>
                    </a:lnTo>
                    <a:lnTo>
                      <a:pt x="38891" y="34409"/>
                    </a:lnTo>
                    <a:lnTo>
                      <a:pt x="39169" y="34352"/>
                    </a:lnTo>
                    <a:lnTo>
                      <a:pt x="39428" y="34294"/>
                    </a:lnTo>
                    <a:lnTo>
                      <a:pt x="39686" y="34208"/>
                    </a:lnTo>
                    <a:lnTo>
                      <a:pt x="39945" y="34112"/>
                    </a:lnTo>
                    <a:lnTo>
                      <a:pt x="40184" y="33997"/>
                    </a:lnTo>
                    <a:lnTo>
                      <a:pt x="40424" y="33873"/>
                    </a:lnTo>
                    <a:lnTo>
                      <a:pt x="40653" y="33739"/>
                    </a:lnTo>
                    <a:lnTo>
                      <a:pt x="40874" y="33586"/>
                    </a:lnTo>
                    <a:lnTo>
                      <a:pt x="41094" y="33413"/>
                    </a:lnTo>
                    <a:lnTo>
                      <a:pt x="41295" y="33241"/>
                    </a:lnTo>
                    <a:lnTo>
                      <a:pt x="41487" y="33049"/>
                    </a:lnTo>
                    <a:lnTo>
                      <a:pt x="41659" y="32839"/>
                    </a:lnTo>
                    <a:lnTo>
                      <a:pt x="41831" y="32628"/>
                    </a:lnTo>
                    <a:lnTo>
                      <a:pt x="41985" y="32398"/>
                    </a:lnTo>
                    <a:lnTo>
                      <a:pt x="42128" y="32168"/>
                    </a:lnTo>
                    <a:lnTo>
                      <a:pt x="47108" y="23252"/>
                    </a:lnTo>
                    <a:lnTo>
                      <a:pt x="55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3270;p37">
                <a:extLst>
                  <a:ext uri="{FF2B5EF4-FFF2-40B4-BE49-F238E27FC236}">
                    <a16:creationId xmlns:a16="http://schemas.microsoft.com/office/drawing/2014/main" id="{1CE3C45C-F6AF-7B5A-1B86-41B84A78F85A}"/>
                  </a:ext>
                </a:extLst>
              </p:cNvPr>
              <p:cNvSpPr/>
              <p:nvPr/>
            </p:nvSpPr>
            <p:spPr>
              <a:xfrm>
                <a:off x="6110847" y="1735688"/>
                <a:ext cx="334865" cy="285874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14308" extrusionOk="0">
                    <a:moveTo>
                      <a:pt x="4722" y="0"/>
                    </a:moveTo>
                    <a:lnTo>
                      <a:pt x="4492" y="10"/>
                    </a:lnTo>
                    <a:lnTo>
                      <a:pt x="4262" y="39"/>
                    </a:lnTo>
                    <a:lnTo>
                      <a:pt x="4042" y="87"/>
                    </a:lnTo>
                    <a:lnTo>
                      <a:pt x="3831" y="163"/>
                    </a:lnTo>
                    <a:lnTo>
                      <a:pt x="3620" y="249"/>
                    </a:lnTo>
                    <a:lnTo>
                      <a:pt x="3419" y="364"/>
                    </a:lnTo>
                    <a:lnTo>
                      <a:pt x="3228" y="498"/>
                    </a:lnTo>
                    <a:lnTo>
                      <a:pt x="3142" y="575"/>
                    </a:lnTo>
                    <a:lnTo>
                      <a:pt x="3055" y="652"/>
                    </a:lnTo>
                    <a:lnTo>
                      <a:pt x="2969" y="738"/>
                    </a:lnTo>
                    <a:lnTo>
                      <a:pt x="2893" y="824"/>
                    </a:lnTo>
                    <a:lnTo>
                      <a:pt x="2816" y="910"/>
                    </a:lnTo>
                    <a:lnTo>
                      <a:pt x="2739" y="1006"/>
                    </a:lnTo>
                    <a:lnTo>
                      <a:pt x="2672" y="1111"/>
                    </a:lnTo>
                    <a:lnTo>
                      <a:pt x="2615" y="1217"/>
                    </a:lnTo>
                    <a:lnTo>
                      <a:pt x="307" y="5344"/>
                    </a:lnTo>
                    <a:lnTo>
                      <a:pt x="249" y="5450"/>
                    </a:lnTo>
                    <a:lnTo>
                      <a:pt x="192" y="5564"/>
                    </a:lnTo>
                    <a:lnTo>
                      <a:pt x="154" y="5670"/>
                    </a:lnTo>
                    <a:lnTo>
                      <a:pt x="115" y="5785"/>
                    </a:lnTo>
                    <a:lnTo>
                      <a:pt x="77" y="5900"/>
                    </a:lnTo>
                    <a:lnTo>
                      <a:pt x="48" y="6015"/>
                    </a:lnTo>
                    <a:lnTo>
                      <a:pt x="29" y="6130"/>
                    </a:lnTo>
                    <a:lnTo>
                      <a:pt x="20" y="6244"/>
                    </a:lnTo>
                    <a:lnTo>
                      <a:pt x="0" y="6474"/>
                    </a:lnTo>
                    <a:lnTo>
                      <a:pt x="10" y="6704"/>
                    </a:lnTo>
                    <a:lnTo>
                      <a:pt x="39" y="6924"/>
                    </a:lnTo>
                    <a:lnTo>
                      <a:pt x="87" y="7154"/>
                    </a:lnTo>
                    <a:lnTo>
                      <a:pt x="163" y="7365"/>
                    </a:lnTo>
                    <a:lnTo>
                      <a:pt x="259" y="7576"/>
                    </a:lnTo>
                    <a:lnTo>
                      <a:pt x="374" y="7777"/>
                    </a:lnTo>
                    <a:lnTo>
                      <a:pt x="498" y="7968"/>
                    </a:lnTo>
                    <a:lnTo>
                      <a:pt x="575" y="8054"/>
                    </a:lnTo>
                    <a:lnTo>
                      <a:pt x="652" y="8141"/>
                    </a:lnTo>
                    <a:lnTo>
                      <a:pt x="738" y="8227"/>
                    </a:lnTo>
                    <a:lnTo>
                      <a:pt x="824" y="8303"/>
                    </a:lnTo>
                    <a:lnTo>
                      <a:pt x="920" y="8380"/>
                    </a:lnTo>
                    <a:lnTo>
                      <a:pt x="1016" y="8457"/>
                    </a:lnTo>
                    <a:lnTo>
                      <a:pt x="1111" y="8524"/>
                    </a:lnTo>
                    <a:lnTo>
                      <a:pt x="1217" y="8581"/>
                    </a:lnTo>
                    <a:lnTo>
                      <a:pt x="10908" y="14002"/>
                    </a:lnTo>
                    <a:lnTo>
                      <a:pt x="11014" y="14059"/>
                    </a:lnTo>
                    <a:lnTo>
                      <a:pt x="11119" y="14107"/>
                    </a:lnTo>
                    <a:lnTo>
                      <a:pt x="11234" y="14155"/>
                    </a:lnTo>
                    <a:lnTo>
                      <a:pt x="11349" y="14193"/>
                    </a:lnTo>
                    <a:lnTo>
                      <a:pt x="11464" y="14231"/>
                    </a:lnTo>
                    <a:lnTo>
                      <a:pt x="11579" y="14251"/>
                    </a:lnTo>
                    <a:lnTo>
                      <a:pt x="11694" y="14279"/>
                    </a:lnTo>
                    <a:lnTo>
                      <a:pt x="11808" y="14289"/>
                    </a:lnTo>
                    <a:lnTo>
                      <a:pt x="12038" y="14308"/>
                    </a:lnTo>
                    <a:lnTo>
                      <a:pt x="12268" y="14298"/>
                    </a:lnTo>
                    <a:lnTo>
                      <a:pt x="12488" y="14270"/>
                    </a:lnTo>
                    <a:lnTo>
                      <a:pt x="12718" y="14212"/>
                    </a:lnTo>
                    <a:lnTo>
                      <a:pt x="12929" y="14145"/>
                    </a:lnTo>
                    <a:lnTo>
                      <a:pt x="13140" y="14049"/>
                    </a:lnTo>
                    <a:lnTo>
                      <a:pt x="13341" y="13934"/>
                    </a:lnTo>
                    <a:lnTo>
                      <a:pt x="13532" y="13800"/>
                    </a:lnTo>
                    <a:lnTo>
                      <a:pt x="13618" y="13733"/>
                    </a:lnTo>
                    <a:lnTo>
                      <a:pt x="13705" y="13657"/>
                    </a:lnTo>
                    <a:lnTo>
                      <a:pt x="13791" y="13571"/>
                    </a:lnTo>
                    <a:lnTo>
                      <a:pt x="13867" y="13484"/>
                    </a:lnTo>
                    <a:lnTo>
                      <a:pt x="13944" y="13389"/>
                    </a:lnTo>
                    <a:lnTo>
                      <a:pt x="14011" y="13293"/>
                    </a:lnTo>
                    <a:lnTo>
                      <a:pt x="14078" y="13188"/>
                    </a:lnTo>
                    <a:lnTo>
                      <a:pt x="14145" y="13082"/>
                    </a:lnTo>
                    <a:lnTo>
                      <a:pt x="16453" y="8964"/>
                    </a:lnTo>
                    <a:lnTo>
                      <a:pt x="16511" y="8849"/>
                    </a:lnTo>
                    <a:lnTo>
                      <a:pt x="16559" y="8744"/>
                    </a:lnTo>
                    <a:lnTo>
                      <a:pt x="16606" y="8629"/>
                    </a:lnTo>
                    <a:lnTo>
                      <a:pt x="16645" y="8514"/>
                    </a:lnTo>
                    <a:lnTo>
                      <a:pt x="16683" y="8409"/>
                    </a:lnTo>
                    <a:lnTo>
                      <a:pt x="16702" y="8294"/>
                    </a:lnTo>
                    <a:lnTo>
                      <a:pt x="16731" y="8179"/>
                    </a:lnTo>
                    <a:lnTo>
                      <a:pt x="16740" y="8064"/>
                    </a:lnTo>
                    <a:lnTo>
                      <a:pt x="16760" y="7834"/>
                    </a:lnTo>
                    <a:lnTo>
                      <a:pt x="16750" y="7604"/>
                    </a:lnTo>
                    <a:lnTo>
                      <a:pt x="16721" y="7374"/>
                    </a:lnTo>
                    <a:lnTo>
                      <a:pt x="16664" y="7154"/>
                    </a:lnTo>
                    <a:lnTo>
                      <a:pt x="16597" y="6934"/>
                    </a:lnTo>
                    <a:lnTo>
                      <a:pt x="16501" y="6723"/>
                    </a:lnTo>
                    <a:lnTo>
                      <a:pt x="16386" y="6522"/>
                    </a:lnTo>
                    <a:lnTo>
                      <a:pt x="16252" y="6340"/>
                    </a:lnTo>
                    <a:lnTo>
                      <a:pt x="16185" y="6244"/>
                    </a:lnTo>
                    <a:lnTo>
                      <a:pt x="16108" y="6158"/>
                    </a:lnTo>
                    <a:lnTo>
                      <a:pt x="16022" y="6072"/>
                    </a:lnTo>
                    <a:lnTo>
                      <a:pt x="15936" y="5995"/>
                    </a:lnTo>
                    <a:lnTo>
                      <a:pt x="15840" y="5919"/>
                    </a:lnTo>
                    <a:lnTo>
                      <a:pt x="15745" y="5852"/>
                    </a:lnTo>
                    <a:lnTo>
                      <a:pt x="15639" y="5785"/>
                    </a:lnTo>
                    <a:lnTo>
                      <a:pt x="15534" y="5718"/>
                    </a:lnTo>
                    <a:lnTo>
                      <a:pt x="5852" y="297"/>
                    </a:lnTo>
                    <a:lnTo>
                      <a:pt x="5746" y="240"/>
                    </a:lnTo>
                    <a:lnTo>
                      <a:pt x="5631" y="192"/>
                    </a:lnTo>
                    <a:lnTo>
                      <a:pt x="5526" y="144"/>
                    </a:lnTo>
                    <a:lnTo>
                      <a:pt x="5411" y="106"/>
                    </a:lnTo>
                    <a:lnTo>
                      <a:pt x="5296" y="77"/>
                    </a:lnTo>
                    <a:lnTo>
                      <a:pt x="5181" y="48"/>
                    </a:lnTo>
                    <a:lnTo>
                      <a:pt x="5066" y="29"/>
                    </a:lnTo>
                    <a:lnTo>
                      <a:pt x="4952" y="10"/>
                    </a:lnTo>
                    <a:lnTo>
                      <a:pt x="47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3271;p37">
                <a:extLst>
                  <a:ext uri="{FF2B5EF4-FFF2-40B4-BE49-F238E27FC236}">
                    <a16:creationId xmlns:a16="http://schemas.microsoft.com/office/drawing/2014/main" id="{B5C52054-BB8C-951C-6920-04F01A885AB7}"/>
                  </a:ext>
                </a:extLst>
              </p:cNvPr>
              <p:cNvSpPr/>
              <p:nvPr/>
            </p:nvSpPr>
            <p:spPr>
              <a:xfrm>
                <a:off x="6557419" y="1985567"/>
                <a:ext cx="334685" cy="285894"/>
              </a:xfrm>
              <a:custGeom>
                <a:avLst/>
                <a:gdLst/>
                <a:ahLst/>
                <a:cxnLst/>
                <a:rect l="l" t="t" r="r" b="b"/>
                <a:pathLst>
                  <a:path w="16751" h="14309" extrusionOk="0">
                    <a:moveTo>
                      <a:pt x="4492" y="1"/>
                    </a:moveTo>
                    <a:lnTo>
                      <a:pt x="4262" y="39"/>
                    </a:lnTo>
                    <a:lnTo>
                      <a:pt x="4042" y="87"/>
                    </a:lnTo>
                    <a:lnTo>
                      <a:pt x="3822" y="163"/>
                    </a:lnTo>
                    <a:lnTo>
                      <a:pt x="3611" y="250"/>
                    </a:lnTo>
                    <a:lnTo>
                      <a:pt x="3419" y="364"/>
                    </a:lnTo>
                    <a:lnTo>
                      <a:pt x="3228" y="499"/>
                    </a:lnTo>
                    <a:lnTo>
                      <a:pt x="3132" y="575"/>
                    </a:lnTo>
                    <a:lnTo>
                      <a:pt x="3046" y="652"/>
                    </a:lnTo>
                    <a:lnTo>
                      <a:pt x="2969" y="728"/>
                    </a:lnTo>
                    <a:lnTo>
                      <a:pt x="2883" y="824"/>
                    </a:lnTo>
                    <a:lnTo>
                      <a:pt x="2806" y="910"/>
                    </a:lnTo>
                    <a:lnTo>
                      <a:pt x="2739" y="1006"/>
                    </a:lnTo>
                    <a:lnTo>
                      <a:pt x="2672" y="1111"/>
                    </a:lnTo>
                    <a:lnTo>
                      <a:pt x="2615" y="1217"/>
                    </a:lnTo>
                    <a:lnTo>
                      <a:pt x="297" y="5344"/>
                    </a:lnTo>
                    <a:lnTo>
                      <a:pt x="240" y="5450"/>
                    </a:lnTo>
                    <a:lnTo>
                      <a:pt x="192" y="5555"/>
                    </a:lnTo>
                    <a:lnTo>
                      <a:pt x="144" y="5670"/>
                    </a:lnTo>
                    <a:lnTo>
                      <a:pt x="106" y="5785"/>
                    </a:lnTo>
                    <a:lnTo>
                      <a:pt x="77" y="5900"/>
                    </a:lnTo>
                    <a:lnTo>
                      <a:pt x="48" y="6015"/>
                    </a:lnTo>
                    <a:lnTo>
                      <a:pt x="29" y="6130"/>
                    </a:lnTo>
                    <a:lnTo>
                      <a:pt x="10" y="6245"/>
                    </a:lnTo>
                    <a:lnTo>
                      <a:pt x="0" y="6474"/>
                    </a:lnTo>
                    <a:lnTo>
                      <a:pt x="10" y="6704"/>
                    </a:lnTo>
                    <a:lnTo>
                      <a:pt x="39" y="6925"/>
                    </a:lnTo>
                    <a:lnTo>
                      <a:pt x="87" y="7154"/>
                    </a:lnTo>
                    <a:lnTo>
                      <a:pt x="163" y="7365"/>
                    </a:lnTo>
                    <a:lnTo>
                      <a:pt x="249" y="7576"/>
                    </a:lnTo>
                    <a:lnTo>
                      <a:pt x="364" y="7777"/>
                    </a:lnTo>
                    <a:lnTo>
                      <a:pt x="498" y="7968"/>
                    </a:lnTo>
                    <a:lnTo>
                      <a:pt x="575" y="8055"/>
                    </a:lnTo>
                    <a:lnTo>
                      <a:pt x="652" y="8141"/>
                    </a:lnTo>
                    <a:lnTo>
                      <a:pt x="738" y="8227"/>
                    </a:lnTo>
                    <a:lnTo>
                      <a:pt x="824" y="8304"/>
                    </a:lnTo>
                    <a:lnTo>
                      <a:pt x="910" y="8380"/>
                    </a:lnTo>
                    <a:lnTo>
                      <a:pt x="1006" y="8457"/>
                    </a:lnTo>
                    <a:lnTo>
                      <a:pt x="1111" y="8524"/>
                    </a:lnTo>
                    <a:lnTo>
                      <a:pt x="1217" y="8581"/>
                    </a:lnTo>
                    <a:lnTo>
                      <a:pt x="10899" y="14002"/>
                    </a:lnTo>
                    <a:lnTo>
                      <a:pt x="11014" y="14059"/>
                    </a:lnTo>
                    <a:lnTo>
                      <a:pt x="11119" y="14107"/>
                    </a:lnTo>
                    <a:lnTo>
                      <a:pt x="11234" y="14155"/>
                    </a:lnTo>
                    <a:lnTo>
                      <a:pt x="11339" y="14193"/>
                    </a:lnTo>
                    <a:lnTo>
                      <a:pt x="11454" y="14222"/>
                    </a:lnTo>
                    <a:lnTo>
                      <a:pt x="11569" y="14251"/>
                    </a:lnTo>
                    <a:lnTo>
                      <a:pt x="11684" y="14279"/>
                    </a:lnTo>
                    <a:lnTo>
                      <a:pt x="11799" y="14289"/>
                    </a:lnTo>
                    <a:lnTo>
                      <a:pt x="12029" y="14308"/>
                    </a:lnTo>
                    <a:lnTo>
                      <a:pt x="12259" y="14299"/>
                    </a:lnTo>
                    <a:lnTo>
                      <a:pt x="12488" y="14270"/>
                    </a:lnTo>
                    <a:lnTo>
                      <a:pt x="12709" y="14212"/>
                    </a:lnTo>
                    <a:lnTo>
                      <a:pt x="12929" y="14145"/>
                    </a:lnTo>
                    <a:lnTo>
                      <a:pt x="13140" y="14050"/>
                    </a:lnTo>
                    <a:lnTo>
                      <a:pt x="13341" y="13935"/>
                    </a:lnTo>
                    <a:lnTo>
                      <a:pt x="13523" y="13801"/>
                    </a:lnTo>
                    <a:lnTo>
                      <a:pt x="13619" y="13734"/>
                    </a:lnTo>
                    <a:lnTo>
                      <a:pt x="13705" y="13647"/>
                    </a:lnTo>
                    <a:lnTo>
                      <a:pt x="13791" y="13571"/>
                    </a:lnTo>
                    <a:lnTo>
                      <a:pt x="13868" y="13485"/>
                    </a:lnTo>
                    <a:lnTo>
                      <a:pt x="13944" y="13389"/>
                    </a:lnTo>
                    <a:lnTo>
                      <a:pt x="14011" y="13293"/>
                    </a:lnTo>
                    <a:lnTo>
                      <a:pt x="14078" y="13188"/>
                    </a:lnTo>
                    <a:lnTo>
                      <a:pt x="14145" y="13082"/>
                    </a:lnTo>
                    <a:lnTo>
                      <a:pt x="16453" y="8964"/>
                    </a:lnTo>
                    <a:lnTo>
                      <a:pt x="16511" y="8849"/>
                    </a:lnTo>
                    <a:lnTo>
                      <a:pt x="16559" y="8744"/>
                    </a:lnTo>
                    <a:lnTo>
                      <a:pt x="16606" y="8629"/>
                    </a:lnTo>
                    <a:lnTo>
                      <a:pt x="16645" y="8514"/>
                    </a:lnTo>
                    <a:lnTo>
                      <a:pt x="16674" y="8409"/>
                    </a:lnTo>
                    <a:lnTo>
                      <a:pt x="16702" y="8294"/>
                    </a:lnTo>
                    <a:lnTo>
                      <a:pt x="16721" y="8179"/>
                    </a:lnTo>
                    <a:lnTo>
                      <a:pt x="16741" y="8064"/>
                    </a:lnTo>
                    <a:lnTo>
                      <a:pt x="16750" y="7825"/>
                    </a:lnTo>
                    <a:lnTo>
                      <a:pt x="16750" y="7604"/>
                    </a:lnTo>
                    <a:lnTo>
                      <a:pt x="16712" y="7375"/>
                    </a:lnTo>
                    <a:lnTo>
                      <a:pt x="16664" y="7154"/>
                    </a:lnTo>
                    <a:lnTo>
                      <a:pt x="16587" y="6934"/>
                    </a:lnTo>
                    <a:lnTo>
                      <a:pt x="16501" y="6723"/>
                    </a:lnTo>
                    <a:lnTo>
                      <a:pt x="16386" y="6522"/>
                    </a:lnTo>
                    <a:lnTo>
                      <a:pt x="16252" y="6331"/>
                    </a:lnTo>
                    <a:lnTo>
                      <a:pt x="16176" y="6245"/>
                    </a:lnTo>
                    <a:lnTo>
                      <a:pt x="16099" y="6158"/>
                    </a:lnTo>
                    <a:lnTo>
                      <a:pt x="16022" y="6072"/>
                    </a:lnTo>
                    <a:lnTo>
                      <a:pt x="15927" y="5996"/>
                    </a:lnTo>
                    <a:lnTo>
                      <a:pt x="15840" y="5919"/>
                    </a:lnTo>
                    <a:lnTo>
                      <a:pt x="15745" y="5852"/>
                    </a:lnTo>
                    <a:lnTo>
                      <a:pt x="15639" y="5785"/>
                    </a:lnTo>
                    <a:lnTo>
                      <a:pt x="15534" y="5718"/>
                    </a:lnTo>
                    <a:lnTo>
                      <a:pt x="5852" y="297"/>
                    </a:lnTo>
                    <a:lnTo>
                      <a:pt x="5746" y="240"/>
                    </a:lnTo>
                    <a:lnTo>
                      <a:pt x="5632" y="192"/>
                    </a:lnTo>
                    <a:lnTo>
                      <a:pt x="5517" y="144"/>
                    </a:lnTo>
                    <a:lnTo>
                      <a:pt x="5411" y="106"/>
                    </a:lnTo>
                    <a:lnTo>
                      <a:pt x="5296" y="77"/>
                    </a:lnTo>
                    <a:lnTo>
                      <a:pt x="5181" y="48"/>
                    </a:lnTo>
                    <a:lnTo>
                      <a:pt x="5067" y="29"/>
                    </a:lnTo>
                    <a:lnTo>
                      <a:pt x="4952" y="10"/>
                    </a:lnTo>
                    <a:lnTo>
                      <a:pt x="47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3272;p37">
                <a:extLst>
                  <a:ext uri="{FF2B5EF4-FFF2-40B4-BE49-F238E27FC236}">
                    <a16:creationId xmlns:a16="http://schemas.microsoft.com/office/drawing/2014/main" id="{B8D55F98-11C4-2B6A-ABF8-71D9C04930FC}"/>
                  </a:ext>
                </a:extLst>
              </p:cNvPr>
              <p:cNvSpPr/>
              <p:nvPr/>
            </p:nvSpPr>
            <p:spPr>
              <a:xfrm>
                <a:off x="6156759" y="1556794"/>
                <a:ext cx="442217" cy="195944"/>
              </a:xfrm>
              <a:custGeom>
                <a:avLst/>
                <a:gdLst/>
                <a:ahLst/>
                <a:cxnLst/>
                <a:rect l="l" t="t" r="r" b="b"/>
                <a:pathLst>
                  <a:path w="22133" h="9807" extrusionOk="0">
                    <a:moveTo>
                      <a:pt x="20830" y="0"/>
                    </a:moveTo>
                    <a:lnTo>
                      <a:pt x="1" y="4434"/>
                    </a:lnTo>
                    <a:lnTo>
                      <a:pt x="9606" y="9807"/>
                    </a:lnTo>
                    <a:lnTo>
                      <a:pt x="19049" y="3180"/>
                    </a:lnTo>
                    <a:lnTo>
                      <a:pt x="19068" y="3505"/>
                    </a:lnTo>
                    <a:lnTo>
                      <a:pt x="19135" y="4358"/>
                    </a:lnTo>
                    <a:lnTo>
                      <a:pt x="19193" y="4903"/>
                    </a:lnTo>
                    <a:lnTo>
                      <a:pt x="19260" y="5507"/>
                    </a:lnTo>
                    <a:lnTo>
                      <a:pt x="19346" y="6120"/>
                    </a:lnTo>
                    <a:lnTo>
                      <a:pt x="19451" y="6733"/>
                    </a:lnTo>
                    <a:lnTo>
                      <a:pt x="19509" y="7030"/>
                    </a:lnTo>
                    <a:lnTo>
                      <a:pt x="19566" y="7307"/>
                    </a:lnTo>
                    <a:lnTo>
                      <a:pt x="19633" y="7575"/>
                    </a:lnTo>
                    <a:lnTo>
                      <a:pt x="19710" y="7824"/>
                    </a:lnTo>
                    <a:lnTo>
                      <a:pt x="19786" y="8054"/>
                    </a:lnTo>
                    <a:lnTo>
                      <a:pt x="19863" y="8255"/>
                    </a:lnTo>
                    <a:lnTo>
                      <a:pt x="19959" y="8437"/>
                    </a:lnTo>
                    <a:lnTo>
                      <a:pt x="19997" y="8504"/>
                    </a:lnTo>
                    <a:lnTo>
                      <a:pt x="20045" y="8571"/>
                    </a:lnTo>
                    <a:lnTo>
                      <a:pt x="20093" y="8629"/>
                    </a:lnTo>
                    <a:lnTo>
                      <a:pt x="20150" y="8677"/>
                    </a:lnTo>
                    <a:lnTo>
                      <a:pt x="20198" y="8715"/>
                    </a:lnTo>
                    <a:lnTo>
                      <a:pt x="20256" y="8744"/>
                    </a:lnTo>
                    <a:lnTo>
                      <a:pt x="20303" y="8763"/>
                    </a:lnTo>
                    <a:lnTo>
                      <a:pt x="20361" y="8772"/>
                    </a:lnTo>
                    <a:lnTo>
                      <a:pt x="20418" y="8772"/>
                    </a:lnTo>
                    <a:lnTo>
                      <a:pt x="20476" y="8753"/>
                    </a:lnTo>
                    <a:lnTo>
                      <a:pt x="20543" y="8725"/>
                    </a:lnTo>
                    <a:lnTo>
                      <a:pt x="20600" y="8686"/>
                    </a:lnTo>
                    <a:lnTo>
                      <a:pt x="20667" y="8629"/>
                    </a:lnTo>
                    <a:lnTo>
                      <a:pt x="20734" y="8562"/>
                    </a:lnTo>
                    <a:lnTo>
                      <a:pt x="20801" y="8476"/>
                    </a:lnTo>
                    <a:lnTo>
                      <a:pt x="20868" y="8380"/>
                    </a:lnTo>
                    <a:lnTo>
                      <a:pt x="20936" y="8274"/>
                    </a:lnTo>
                    <a:lnTo>
                      <a:pt x="21012" y="8150"/>
                    </a:lnTo>
                    <a:lnTo>
                      <a:pt x="21127" y="7920"/>
                    </a:lnTo>
                    <a:lnTo>
                      <a:pt x="21242" y="7700"/>
                    </a:lnTo>
                    <a:lnTo>
                      <a:pt x="21347" y="7480"/>
                    </a:lnTo>
                    <a:lnTo>
                      <a:pt x="21443" y="7259"/>
                    </a:lnTo>
                    <a:lnTo>
                      <a:pt x="21615" y="6828"/>
                    </a:lnTo>
                    <a:lnTo>
                      <a:pt x="21759" y="6417"/>
                    </a:lnTo>
                    <a:lnTo>
                      <a:pt x="21874" y="6005"/>
                    </a:lnTo>
                    <a:lnTo>
                      <a:pt x="21970" y="5603"/>
                    </a:lnTo>
                    <a:lnTo>
                      <a:pt x="22037" y="5220"/>
                    </a:lnTo>
                    <a:lnTo>
                      <a:pt x="22085" y="4846"/>
                    </a:lnTo>
                    <a:lnTo>
                      <a:pt x="22113" y="4482"/>
                    </a:lnTo>
                    <a:lnTo>
                      <a:pt x="22133" y="4128"/>
                    </a:lnTo>
                    <a:lnTo>
                      <a:pt x="22123" y="3783"/>
                    </a:lnTo>
                    <a:lnTo>
                      <a:pt x="22104" y="3457"/>
                    </a:lnTo>
                    <a:lnTo>
                      <a:pt x="22075" y="3141"/>
                    </a:lnTo>
                    <a:lnTo>
                      <a:pt x="22027" y="2835"/>
                    </a:lnTo>
                    <a:lnTo>
                      <a:pt x="21970" y="2548"/>
                    </a:lnTo>
                    <a:lnTo>
                      <a:pt x="21903" y="2270"/>
                    </a:lnTo>
                    <a:lnTo>
                      <a:pt x="21826" y="2002"/>
                    </a:lnTo>
                    <a:lnTo>
                      <a:pt x="21750" y="1762"/>
                    </a:lnTo>
                    <a:lnTo>
                      <a:pt x="21663" y="1523"/>
                    </a:lnTo>
                    <a:lnTo>
                      <a:pt x="21577" y="1312"/>
                    </a:lnTo>
                    <a:lnTo>
                      <a:pt x="21491" y="1111"/>
                    </a:lnTo>
                    <a:lnTo>
                      <a:pt x="21395" y="920"/>
                    </a:lnTo>
                    <a:lnTo>
                      <a:pt x="21223" y="594"/>
                    </a:lnTo>
                    <a:lnTo>
                      <a:pt x="21070" y="335"/>
                    </a:lnTo>
                    <a:lnTo>
                      <a:pt x="20945" y="153"/>
                    </a:lnTo>
                    <a:lnTo>
                      <a:pt x="20830" y="0"/>
                    </a:lnTo>
                    <a:close/>
                  </a:path>
                </a:pathLst>
              </a:custGeom>
              <a:solidFill>
                <a:srgbClr val="77B3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3273;p37">
                <a:extLst>
                  <a:ext uri="{FF2B5EF4-FFF2-40B4-BE49-F238E27FC236}">
                    <a16:creationId xmlns:a16="http://schemas.microsoft.com/office/drawing/2014/main" id="{9B50E9D3-F49D-F517-BA47-4D9A9F695A17}"/>
                  </a:ext>
                </a:extLst>
              </p:cNvPr>
              <p:cNvSpPr/>
              <p:nvPr/>
            </p:nvSpPr>
            <p:spPr>
              <a:xfrm>
                <a:off x="6699390" y="1708516"/>
                <a:ext cx="287612" cy="401458"/>
              </a:xfrm>
              <a:custGeom>
                <a:avLst/>
                <a:gdLst/>
                <a:ahLst/>
                <a:cxnLst/>
                <a:rect l="l" t="t" r="r" b="b"/>
                <a:pathLst>
                  <a:path w="14395" h="20093" extrusionOk="0">
                    <a:moveTo>
                      <a:pt x="6570" y="1"/>
                    </a:moveTo>
                    <a:lnTo>
                      <a:pt x="6196" y="20"/>
                    </a:lnTo>
                    <a:lnTo>
                      <a:pt x="5995" y="39"/>
                    </a:lnTo>
                    <a:lnTo>
                      <a:pt x="5775" y="68"/>
                    </a:lnTo>
                    <a:lnTo>
                      <a:pt x="5545" y="106"/>
                    </a:lnTo>
                    <a:lnTo>
                      <a:pt x="5306" y="163"/>
                    </a:lnTo>
                    <a:lnTo>
                      <a:pt x="5047" y="221"/>
                    </a:lnTo>
                    <a:lnTo>
                      <a:pt x="4789" y="297"/>
                    </a:lnTo>
                    <a:lnTo>
                      <a:pt x="4521" y="384"/>
                    </a:lnTo>
                    <a:lnTo>
                      <a:pt x="4243" y="489"/>
                    </a:lnTo>
                    <a:lnTo>
                      <a:pt x="3956" y="604"/>
                    </a:lnTo>
                    <a:lnTo>
                      <a:pt x="3668" y="738"/>
                    </a:lnTo>
                    <a:lnTo>
                      <a:pt x="3381" y="901"/>
                    </a:lnTo>
                    <a:lnTo>
                      <a:pt x="3084" y="1073"/>
                    </a:lnTo>
                    <a:lnTo>
                      <a:pt x="2787" y="1265"/>
                    </a:lnTo>
                    <a:lnTo>
                      <a:pt x="2500" y="1485"/>
                    </a:lnTo>
                    <a:lnTo>
                      <a:pt x="2203" y="1724"/>
                    </a:lnTo>
                    <a:lnTo>
                      <a:pt x="1906" y="1983"/>
                    </a:lnTo>
                    <a:lnTo>
                      <a:pt x="1619" y="2270"/>
                    </a:lnTo>
                    <a:lnTo>
                      <a:pt x="1332" y="2586"/>
                    </a:lnTo>
                    <a:lnTo>
                      <a:pt x="1054" y="2931"/>
                    </a:lnTo>
                    <a:lnTo>
                      <a:pt x="776" y="3304"/>
                    </a:lnTo>
                    <a:lnTo>
                      <a:pt x="642" y="3496"/>
                    </a:lnTo>
                    <a:lnTo>
                      <a:pt x="508" y="3697"/>
                    </a:lnTo>
                    <a:lnTo>
                      <a:pt x="374" y="3908"/>
                    </a:lnTo>
                    <a:lnTo>
                      <a:pt x="240" y="4128"/>
                    </a:lnTo>
                    <a:lnTo>
                      <a:pt x="173" y="4262"/>
                    </a:lnTo>
                    <a:lnTo>
                      <a:pt x="115" y="4377"/>
                    </a:lnTo>
                    <a:lnTo>
                      <a:pt x="67" y="4482"/>
                    </a:lnTo>
                    <a:lnTo>
                      <a:pt x="39" y="4588"/>
                    </a:lnTo>
                    <a:lnTo>
                      <a:pt x="10" y="4674"/>
                    </a:lnTo>
                    <a:lnTo>
                      <a:pt x="0" y="4760"/>
                    </a:lnTo>
                    <a:lnTo>
                      <a:pt x="0" y="4837"/>
                    </a:lnTo>
                    <a:lnTo>
                      <a:pt x="0" y="4904"/>
                    </a:lnTo>
                    <a:lnTo>
                      <a:pt x="20" y="4961"/>
                    </a:lnTo>
                    <a:lnTo>
                      <a:pt x="48" y="5009"/>
                    </a:lnTo>
                    <a:lnTo>
                      <a:pt x="87" y="5057"/>
                    </a:lnTo>
                    <a:lnTo>
                      <a:pt x="125" y="5095"/>
                    </a:lnTo>
                    <a:lnTo>
                      <a:pt x="182" y="5124"/>
                    </a:lnTo>
                    <a:lnTo>
                      <a:pt x="240" y="5143"/>
                    </a:lnTo>
                    <a:lnTo>
                      <a:pt x="307" y="5162"/>
                    </a:lnTo>
                    <a:lnTo>
                      <a:pt x="383" y="5172"/>
                    </a:lnTo>
                    <a:lnTo>
                      <a:pt x="460" y="5182"/>
                    </a:lnTo>
                    <a:lnTo>
                      <a:pt x="556" y="5182"/>
                    </a:lnTo>
                    <a:lnTo>
                      <a:pt x="747" y="5162"/>
                    </a:lnTo>
                    <a:lnTo>
                      <a:pt x="958" y="5124"/>
                    </a:lnTo>
                    <a:lnTo>
                      <a:pt x="1197" y="5076"/>
                    </a:lnTo>
                    <a:lnTo>
                      <a:pt x="1446" y="5009"/>
                    </a:lnTo>
                    <a:lnTo>
                      <a:pt x="1715" y="4923"/>
                    </a:lnTo>
                    <a:lnTo>
                      <a:pt x="1983" y="4827"/>
                    </a:lnTo>
                    <a:lnTo>
                      <a:pt x="2270" y="4722"/>
                    </a:lnTo>
                    <a:lnTo>
                      <a:pt x="2845" y="4492"/>
                    </a:lnTo>
                    <a:lnTo>
                      <a:pt x="3410" y="4243"/>
                    </a:lnTo>
                    <a:lnTo>
                      <a:pt x="3956" y="3984"/>
                    </a:lnTo>
                    <a:lnTo>
                      <a:pt x="4454" y="3745"/>
                    </a:lnTo>
                    <a:lnTo>
                      <a:pt x="5210" y="3352"/>
                    </a:lnTo>
                    <a:lnTo>
                      <a:pt x="5507" y="3199"/>
                    </a:lnTo>
                    <a:lnTo>
                      <a:pt x="4798" y="14720"/>
                    </a:lnTo>
                    <a:lnTo>
                      <a:pt x="14394" y="20092"/>
                    </a:lnTo>
                    <a:lnTo>
                      <a:pt x="7279" y="29"/>
                    </a:lnTo>
                    <a:lnTo>
                      <a:pt x="7087" y="10"/>
                    </a:lnTo>
                    <a:lnTo>
                      <a:pt x="6867" y="1"/>
                    </a:lnTo>
                    <a:close/>
                  </a:path>
                </a:pathLst>
              </a:custGeom>
              <a:solidFill>
                <a:srgbClr val="77B3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3274;p37">
                <a:extLst>
                  <a:ext uri="{FF2B5EF4-FFF2-40B4-BE49-F238E27FC236}">
                    <a16:creationId xmlns:a16="http://schemas.microsoft.com/office/drawing/2014/main" id="{B9018012-602D-D872-68E6-E0020AE6312B}"/>
                  </a:ext>
                </a:extLst>
              </p:cNvPr>
              <p:cNvSpPr/>
              <p:nvPr/>
            </p:nvSpPr>
            <p:spPr>
              <a:xfrm>
                <a:off x="4917119" y="4234701"/>
                <a:ext cx="218921" cy="228471"/>
              </a:xfrm>
              <a:custGeom>
                <a:avLst/>
                <a:gdLst/>
                <a:ahLst/>
                <a:cxnLst/>
                <a:rect l="l" t="t" r="r" b="b"/>
                <a:pathLst>
                  <a:path w="10957" h="11435" extrusionOk="0">
                    <a:moveTo>
                      <a:pt x="4291" y="0"/>
                    </a:moveTo>
                    <a:lnTo>
                      <a:pt x="3620" y="3936"/>
                    </a:lnTo>
                    <a:lnTo>
                      <a:pt x="0" y="5612"/>
                    </a:lnTo>
                    <a:lnTo>
                      <a:pt x="3534" y="7470"/>
                    </a:lnTo>
                    <a:lnTo>
                      <a:pt x="4013" y="11435"/>
                    </a:lnTo>
                    <a:lnTo>
                      <a:pt x="6867" y="8639"/>
                    </a:lnTo>
                    <a:lnTo>
                      <a:pt x="10784" y="9414"/>
                    </a:lnTo>
                    <a:lnTo>
                      <a:pt x="9012" y="5833"/>
                    </a:lnTo>
                    <a:lnTo>
                      <a:pt x="10956" y="2347"/>
                    </a:lnTo>
                    <a:lnTo>
                      <a:pt x="7010" y="2931"/>
                    </a:lnTo>
                    <a:lnTo>
                      <a:pt x="42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3275;p37">
                <a:extLst>
                  <a:ext uri="{FF2B5EF4-FFF2-40B4-BE49-F238E27FC236}">
                    <a16:creationId xmlns:a16="http://schemas.microsoft.com/office/drawing/2014/main" id="{CE0362B5-65AB-85A9-8E1A-4C77C2227525}"/>
                  </a:ext>
                </a:extLst>
              </p:cNvPr>
              <p:cNvSpPr/>
              <p:nvPr/>
            </p:nvSpPr>
            <p:spPr>
              <a:xfrm>
                <a:off x="5223637" y="3452337"/>
                <a:ext cx="335244" cy="349790"/>
              </a:xfrm>
              <a:custGeom>
                <a:avLst/>
                <a:gdLst/>
                <a:ahLst/>
                <a:cxnLst/>
                <a:rect l="l" t="t" r="r" b="b"/>
                <a:pathLst>
                  <a:path w="16779" h="17507" extrusionOk="0">
                    <a:moveTo>
                      <a:pt x="6570" y="0"/>
                    </a:moveTo>
                    <a:lnTo>
                      <a:pt x="5545" y="6034"/>
                    </a:lnTo>
                    <a:lnTo>
                      <a:pt x="0" y="8600"/>
                    </a:lnTo>
                    <a:lnTo>
                      <a:pt x="5411" y="11435"/>
                    </a:lnTo>
                    <a:lnTo>
                      <a:pt x="6148" y="17507"/>
                    </a:lnTo>
                    <a:lnTo>
                      <a:pt x="10515" y="13235"/>
                    </a:lnTo>
                    <a:lnTo>
                      <a:pt x="16520" y="14413"/>
                    </a:lnTo>
                    <a:lnTo>
                      <a:pt x="13800" y="8935"/>
                    </a:lnTo>
                    <a:lnTo>
                      <a:pt x="16779" y="3592"/>
                    </a:lnTo>
                    <a:lnTo>
                      <a:pt x="10726" y="4482"/>
                    </a:lnTo>
                    <a:lnTo>
                      <a:pt x="65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3276;p37">
                <a:extLst>
                  <a:ext uri="{FF2B5EF4-FFF2-40B4-BE49-F238E27FC236}">
                    <a16:creationId xmlns:a16="http://schemas.microsoft.com/office/drawing/2014/main" id="{772EAA09-69F7-0EA1-2ABE-DF15AD555121}"/>
                  </a:ext>
                </a:extLst>
              </p:cNvPr>
              <p:cNvSpPr/>
              <p:nvPr/>
            </p:nvSpPr>
            <p:spPr>
              <a:xfrm>
                <a:off x="6691918" y="2450842"/>
                <a:ext cx="157123" cy="149450"/>
              </a:xfrm>
              <a:custGeom>
                <a:avLst/>
                <a:gdLst/>
                <a:ahLst/>
                <a:cxnLst/>
                <a:rect l="l" t="t" r="r" b="b"/>
                <a:pathLst>
                  <a:path w="7864" h="7480" extrusionOk="0">
                    <a:moveTo>
                      <a:pt x="6369" y="1"/>
                    </a:moveTo>
                    <a:lnTo>
                      <a:pt x="6369" y="1"/>
                    </a:lnTo>
                    <a:lnTo>
                      <a:pt x="6369" y="1"/>
                    </a:lnTo>
                    <a:close/>
                    <a:moveTo>
                      <a:pt x="1504" y="1"/>
                    </a:moveTo>
                    <a:lnTo>
                      <a:pt x="1964" y="2701"/>
                    </a:lnTo>
                    <a:lnTo>
                      <a:pt x="1" y="4617"/>
                    </a:lnTo>
                    <a:lnTo>
                      <a:pt x="2721" y="5019"/>
                    </a:lnTo>
                    <a:lnTo>
                      <a:pt x="3937" y="7480"/>
                    </a:lnTo>
                    <a:lnTo>
                      <a:pt x="5153" y="5019"/>
                    </a:lnTo>
                    <a:lnTo>
                      <a:pt x="7863" y="4617"/>
                    </a:lnTo>
                    <a:lnTo>
                      <a:pt x="5900" y="2701"/>
                    </a:lnTo>
                    <a:lnTo>
                      <a:pt x="6369" y="1"/>
                    </a:lnTo>
                    <a:lnTo>
                      <a:pt x="3937" y="1274"/>
                    </a:lnTo>
                    <a:lnTo>
                      <a:pt x="15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3277;p37">
                <a:extLst>
                  <a:ext uri="{FF2B5EF4-FFF2-40B4-BE49-F238E27FC236}">
                    <a16:creationId xmlns:a16="http://schemas.microsoft.com/office/drawing/2014/main" id="{02818B95-BB34-DC68-2149-6E088B8E4D9D}"/>
                  </a:ext>
                </a:extLst>
              </p:cNvPr>
              <p:cNvSpPr/>
              <p:nvPr/>
            </p:nvSpPr>
            <p:spPr>
              <a:xfrm>
                <a:off x="6041200" y="981075"/>
                <a:ext cx="479900" cy="502097"/>
              </a:xfrm>
              <a:custGeom>
                <a:avLst/>
                <a:gdLst/>
                <a:ahLst/>
                <a:cxnLst/>
                <a:rect l="l" t="t" r="r" b="b"/>
                <a:pathLst>
                  <a:path w="24019" h="25130" extrusionOk="0">
                    <a:moveTo>
                      <a:pt x="9319" y="0"/>
                    </a:moveTo>
                    <a:lnTo>
                      <a:pt x="7920" y="8667"/>
                    </a:lnTo>
                    <a:lnTo>
                      <a:pt x="0" y="12431"/>
                    </a:lnTo>
                    <a:lnTo>
                      <a:pt x="7805" y="16434"/>
                    </a:lnTo>
                    <a:lnTo>
                      <a:pt x="8945" y="25129"/>
                    </a:lnTo>
                    <a:lnTo>
                      <a:pt x="15160" y="18943"/>
                    </a:lnTo>
                    <a:lnTo>
                      <a:pt x="23789" y="20552"/>
                    </a:lnTo>
                    <a:lnTo>
                      <a:pt x="23789" y="20552"/>
                    </a:lnTo>
                    <a:lnTo>
                      <a:pt x="19815" y="12727"/>
                    </a:lnTo>
                    <a:lnTo>
                      <a:pt x="24019" y="5018"/>
                    </a:lnTo>
                    <a:lnTo>
                      <a:pt x="15342" y="6378"/>
                    </a:lnTo>
                    <a:lnTo>
                      <a:pt x="93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3278;p37">
                <a:extLst>
                  <a:ext uri="{FF2B5EF4-FFF2-40B4-BE49-F238E27FC236}">
                    <a16:creationId xmlns:a16="http://schemas.microsoft.com/office/drawing/2014/main" id="{C9FC2C29-EF2C-95E8-0A0A-0B314BBD2672}"/>
                  </a:ext>
                </a:extLst>
              </p:cNvPr>
              <p:cNvSpPr/>
              <p:nvPr/>
            </p:nvSpPr>
            <p:spPr>
              <a:xfrm>
                <a:off x="6278271" y="4570291"/>
                <a:ext cx="165514" cy="163616"/>
              </a:xfrm>
              <a:custGeom>
                <a:avLst/>
                <a:gdLst/>
                <a:ahLst/>
                <a:cxnLst/>
                <a:rect l="l" t="t" r="r" b="b"/>
                <a:pathLst>
                  <a:path w="8284" h="8189" extrusionOk="0">
                    <a:moveTo>
                      <a:pt x="4501" y="1"/>
                    </a:moveTo>
                    <a:lnTo>
                      <a:pt x="2911" y="2453"/>
                    </a:lnTo>
                    <a:lnTo>
                      <a:pt x="0" y="2529"/>
                    </a:lnTo>
                    <a:lnTo>
                      <a:pt x="1829" y="4789"/>
                    </a:lnTo>
                    <a:lnTo>
                      <a:pt x="1006" y="7586"/>
                    </a:lnTo>
                    <a:lnTo>
                      <a:pt x="1006" y="7586"/>
                    </a:lnTo>
                    <a:lnTo>
                      <a:pt x="3725" y="6542"/>
                    </a:lnTo>
                    <a:lnTo>
                      <a:pt x="6129" y="8189"/>
                    </a:lnTo>
                    <a:lnTo>
                      <a:pt x="6129" y="8189"/>
                    </a:lnTo>
                    <a:lnTo>
                      <a:pt x="5976" y="5278"/>
                    </a:lnTo>
                    <a:lnTo>
                      <a:pt x="8284" y="3506"/>
                    </a:lnTo>
                    <a:lnTo>
                      <a:pt x="5468" y="2749"/>
                    </a:lnTo>
                    <a:lnTo>
                      <a:pt x="45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90" name="Google Shape;3239;p37">
              <a:extLst>
                <a:ext uri="{FF2B5EF4-FFF2-40B4-BE49-F238E27FC236}">
                  <a16:creationId xmlns:a16="http://schemas.microsoft.com/office/drawing/2014/main" id="{99F5EA9E-F836-C6FB-6241-8BA653D1BA4E}"/>
                </a:ext>
              </a:extLst>
            </p:cNvPr>
            <p:cNvSpPr/>
            <p:nvPr/>
          </p:nvSpPr>
          <p:spPr>
            <a:xfrm>
              <a:off x="3352800" y="1535275"/>
              <a:ext cx="219000" cy="21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3241;p37">
              <a:extLst>
                <a:ext uri="{FF2B5EF4-FFF2-40B4-BE49-F238E27FC236}">
                  <a16:creationId xmlns:a16="http://schemas.microsoft.com/office/drawing/2014/main" id="{F93FF176-7A9C-DACA-01C9-1551103F6429}"/>
                </a:ext>
              </a:extLst>
            </p:cNvPr>
            <p:cNvSpPr/>
            <p:nvPr/>
          </p:nvSpPr>
          <p:spPr>
            <a:xfrm>
              <a:off x="3410975" y="2922825"/>
              <a:ext cx="219000" cy="21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3243;p37">
              <a:extLst>
                <a:ext uri="{FF2B5EF4-FFF2-40B4-BE49-F238E27FC236}">
                  <a16:creationId xmlns:a16="http://schemas.microsoft.com/office/drawing/2014/main" id="{5DE9FA9E-4A15-72A5-6C33-33106615E745}"/>
                </a:ext>
              </a:extLst>
            </p:cNvPr>
            <p:cNvSpPr/>
            <p:nvPr/>
          </p:nvSpPr>
          <p:spPr>
            <a:xfrm>
              <a:off x="5344550" y="1644775"/>
              <a:ext cx="219000" cy="21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3245;p37">
              <a:extLst>
                <a:ext uri="{FF2B5EF4-FFF2-40B4-BE49-F238E27FC236}">
                  <a16:creationId xmlns:a16="http://schemas.microsoft.com/office/drawing/2014/main" id="{DE203253-FDA4-4B65-EF61-8140F637B84D}"/>
                </a:ext>
              </a:extLst>
            </p:cNvPr>
            <p:cNvSpPr/>
            <p:nvPr/>
          </p:nvSpPr>
          <p:spPr>
            <a:xfrm>
              <a:off x="5058800" y="2582500"/>
              <a:ext cx="219000" cy="21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3247;p37">
              <a:extLst>
                <a:ext uri="{FF2B5EF4-FFF2-40B4-BE49-F238E27FC236}">
                  <a16:creationId xmlns:a16="http://schemas.microsoft.com/office/drawing/2014/main" id="{F9C7422B-471A-6F25-C704-6A8BE4F1AEAE}"/>
                </a:ext>
              </a:extLst>
            </p:cNvPr>
            <p:cNvSpPr/>
            <p:nvPr/>
          </p:nvSpPr>
          <p:spPr>
            <a:xfrm>
              <a:off x="5454000" y="3677875"/>
              <a:ext cx="219000" cy="21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3279;p37">
              <a:extLst>
                <a:ext uri="{FF2B5EF4-FFF2-40B4-BE49-F238E27FC236}">
                  <a16:creationId xmlns:a16="http://schemas.microsoft.com/office/drawing/2014/main" id="{231F7ED5-289B-B5B9-C79C-91A48312F4CF}"/>
                </a:ext>
              </a:extLst>
            </p:cNvPr>
            <p:cNvSpPr/>
            <p:nvPr/>
          </p:nvSpPr>
          <p:spPr>
            <a:xfrm>
              <a:off x="3710925" y="3568325"/>
              <a:ext cx="219000" cy="21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499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9"/>
          <p:cNvSpPr txBox="1">
            <a:spLocks noGrp="1"/>
          </p:cNvSpPr>
          <p:nvPr>
            <p:ph type="title"/>
          </p:nvPr>
        </p:nvSpPr>
        <p:spPr>
          <a:xfrm>
            <a:off x="457200" y="411423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Location Analysis</a:t>
            </a:r>
            <a:endParaRPr dirty="0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84DF9889-8474-8FE6-5CCE-D098869DD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38" y="1034011"/>
            <a:ext cx="6424880" cy="3652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44C4439E-2E01-994A-59D8-6C8108F9C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37" y="4272157"/>
            <a:ext cx="1188703" cy="414301"/>
          </a:xfrm>
          <a:prstGeom prst="rect">
            <a:avLst/>
          </a:prstGeom>
        </p:spPr>
      </p:pic>
      <p:sp>
        <p:nvSpPr>
          <p:cNvPr id="2" name="Google Shape;716;p22">
            <a:extLst>
              <a:ext uri="{FF2B5EF4-FFF2-40B4-BE49-F238E27FC236}">
                <a16:creationId xmlns:a16="http://schemas.microsoft.com/office/drawing/2014/main" id="{94CE2E54-7B11-EBA7-1913-4317F416FDB2}"/>
              </a:ext>
            </a:extLst>
          </p:cNvPr>
          <p:cNvSpPr txBox="1"/>
          <p:nvPr/>
        </p:nvSpPr>
        <p:spPr>
          <a:xfrm>
            <a:off x="6997603" y="999317"/>
            <a:ext cx="1689197" cy="40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Total Customer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" name="Google Shape;2653;p32">
            <a:extLst>
              <a:ext uri="{FF2B5EF4-FFF2-40B4-BE49-F238E27FC236}">
                <a16:creationId xmlns:a16="http://schemas.microsoft.com/office/drawing/2014/main" id="{371ADDC4-835D-1553-0082-2214174353BF}"/>
              </a:ext>
            </a:extLst>
          </p:cNvPr>
          <p:cNvGrpSpPr/>
          <p:nvPr/>
        </p:nvGrpSpPr>
        <p:grpSpPr>
          <a:xfrm>
            <a:off x="6101227" y="2135759"/>
            <a:ext cx="2931550" cy="1408437"/>
            <a:chOff x="5758075" y="995538"/>
            <a:chExt cx="2931550" cy="1408437"/>
          </a:xfrm>
        </p:grpSpPr>
        <p:sp>
          <p:nvSpPr>
            <p:cNvPr id="4" name="Google Shape;2654;p32">
              <a:extLst>
                <a:ext uri="{FF2B5EF4-FFF2-40B4-BE49-F238E27FC236}">
                  <a16:creationId xmlns:a16="http://schemas.microsoft.com/office/drawing/2014/main" id="{CBA8E2E5-F29E-F9B8-51A3-B1F9A99B04F5}"/>
                </a:ext>
              </a:extLst>
            </p:cNvPr>
            <p:cNvSpPr txBox="1"/>
            <p:nvPr/>
          </p:nvSpPr>
          <p:spPr>
            <a:xfrm>
              <a:off x="5758075" y="2000475"/>
              <a:ext cx="4158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" name="Google Shape;2655;p32">
              <a:extLst>
                <a:ext uri="{FF2B5EF4-FFF2-40B4-BE49-F238E27FC236}">
                  <a16:creationId xmlns:a16="http://schemas.microsoft.com/office/drawing/2014/main" id="{2EE42FAA-9667-EAFE-DB77-01B3D7F505C8}"/>
                </a:ext>
              </a:extLst>
            </p:cNvPr>
            <p:cNvSpPr txBox="1"/>
            <p:nvPr/>
          </p:nvSpPr>
          <p:spPr>
            <a:xfrm>
              <a:off x="6628625" y="99553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1">
                      <a:lumMod val="5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India</a:t>
              </a:r>
              <a:endParaRPr b="1" dirty="0">
                <a:solidFill>
                  <a:schemeClr val="accent1">
                    <a:lumMod val="5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" name="Google Shape;2656;p32">
              <a:extLst>
                <a:ext uri="{FF2B5EF4-FFF2-40B4-BE49-F238E27FC236}">
                  <a16:creationId xmlns:a16="http://schemas.microsoft.com/office/drawing/2014/main" id="{4F4E5C99-8E6E-BBFA-2DB7-310591569E25}"/>
                </a:ext>
              </a:extLst>
            </p:cNvPr>
            <p:cNvSpPr txBox="1"/>
            <p:nvPr/>
          </p:nvSpPr>
          <p:spPr>
            <a:xfrm>
              <a:off x="6628625" y="1277501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1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Has the most customers world wide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100" dirty="0">
                  <a:solidFill>
                    <a:schemeClr val="accent1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60 customers</a:t>
              </a:r>
              <a:endParaRPr sz="1100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" name="Google Shape;2653;p32">
            <a:extLst>
              <a:ext uri="{FF2B5EF4-FFF2-40B4-BE49-F238E27FC236}">
                <a16:creationId xmlns:a16="http://schemas.microsoft.com/office/drawing/2014/main" id="{D5F29500-3242-E37A-5F42-0FD7CD19472D}"/>
              </a:ext>
            </a:extLst>
          </p:cNvPr>
          <p:cNvGrpSpPr/>
          <p:nvPr/>
        </p:nvGrpSpPr>
        <p:grpSpPr>
          <a:xfrm>
            <a:off x="6119243" y="3003021"/>
            <a:ext cx="2931550" cy="1408438"/>
            <a:chOff x="5758075" y="995538"/>
            <a:chExt cx="2931550" cy="1408438"/>
          </a:xfrm>
        </p:grpSpPr>
        <p:sp>
          <p:nvSpPr>
            <p:cNvPr id="10" name="Google Shape;2654;p32">
              <a:extLst>
                <a:ext uri="{FF2B5EF4-FFF2-40B4-BE49-F238E27FC236}">
                  <a16:creationId xmlns:a16="http://schemas.microsoft.com/office/drawing/2014/main" id="{FD516FF9-B7FB-1782-E3FF-80EA8A984BE7}"/>
                </a:ext>
              </a:extLst>
            </p:cNvPr>
            <p:cNvSpPr txBox="1"/>
            <p:nvPr/>
          </p:nvSpPr>
          <p:spPr>
            <a:xfrm>
              <a:off x="5758075" y="2000475"/>
              <a:ext cx="4158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" name="Google Shape;2655;p32">
              <a:extLst>
                <a:ext uri="{FF2B5EF4-FFF2-40B4-BE49-F238E27FC236}">
                  <a16:creationId xmlns:a16="http://schemas.microsoft.com/office/drawing/2014/main" id="{8153408B-642B-76E0-0B77-1C9D7484C259}"/>
                </a:ext>
              </a:extLst>
            </p:cNvPr>
            <p:cNvSpPr txBox="1"/>
            <p:nvPr/>
          </p:nvSpPr>
          <p:spPr>
            <a:xfrm>
              <a:off x="6628625" y="99553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China</a:t>
              </a:r>
            </a:p>
          </p:txBody>
        </p:sp>
        <p:sp>
          <p:nvSpPr>
            <p:cNvPr id="12" name="Google Shape;2656;p32">
              <a:extLst>
                <a:ext uri="{FF2B5EF4-FFF2-40B4-BE49-F238E27FC236}">
                  <a16:creationId xmlns:a16="http://schemas.microsoft.com/office/drawing/2014/main" id="{8FB59ED5-92C9-783C-F0D1-0A5D7EC92A47}"/>
                </a:ext>
              </a:extLst>
            </p:cNvPr>
            <p:cNvSpPr txBox="1"/>
            <p:nvPr/>
          </p:nvSpPr>
          <p:spPr>
            <a:xfrm>
              <a:off x="6628625" y="1277501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100" dirty="0">
                  <a:latin typeface="Roboto"/>
                  <a:ea typeface="Roboto"/>
                  <a:cs typeface="Roboto"/>
                  <a:sym typeface="Roboto"/>
                </a:rPr>
                <a:t>Has the second highest customer count worldwide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100" dirty="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53 customers</a:t>
              </a:r>
              <a:endParaRPr sz="11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" name="Google Shape;2653;p32">
            <a:extLst>
              <a:ext uri="{FF2B5EF4-FFF2-40B4-BE49-F238E27FC236}">
                <a16:creationId xmlns:a16="http://schemas.microsoft.com/office/drawing/2014/main" id="{BB2050AC-C309-C75F-BB13-FDAEB9928588}"/>
              </a:ext>
            </a:extLst>
          </p:cNvPr>
          <p:cNvGrpSpPr/>
          <p:nvPr/>
        </p:nvGrpSpPr>
        <p:grpSpPr>
          <a:xfrm>
            <a:off x="6119243" y="3870283"/>
            <a:ext cx="2931550" cy="1408437"/>
            <a:chOff x="5758075" y="995538"/>
            <a:chExt cx="2931550" cy="1408437"/>
          </a:xfrm>
        </p:grpSpPr>
        <p:sp>
          <p:nvSpPr>
            <p:cNvPr id="14" name="Google Shape;2654;p32">
              <a:extLst>
                <a:ext uri="{FF2B5EF4-FFF2-40B4-BE49-F238E27FC236}">
                  <a16:creationId xmlns:a16="http://schemas.microsoft.com/office/drawing/2014/main" id="{756C502B-39B2-2CE3-C6A6-068A4E26BC98}"/>
                </a:ext>
              </a:extLst>
            </p:cNvPr>
            <p:cNvSpPr txBox="1"/>
            <p:nvPr/>
          </p:nvSpPr>
          <p:spPr>
            <a:xfrm>
              <a:off x="5758075" y="2000475"/>
              <a:ext cx="4158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" name="Google Shape;2655;p32">
              <a:extLst>
                <a:ext uri="{FF2B5EF4-FFF2-40B4-BE49-F238E27FC236}">
                  <a16:creationId xmlns:a16="http://schemas.microsoft.com/office/drawing/2014/main" id="{D201DB46-E71D-F767-97BC-3623F0132C3E}"/>
                </a:ext>
              </a:extLst>
            </p:cNvPr>
            <p:cNvSpPr txBox="1"/>
            <p:nvPr/>
          </p:nvSpPr>
          <p:spPr>
            <a:xfrm>
              <a:off x="6628625" y="99553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United States</a:t>
              </a:r>
              <a:endParaRPr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" name="Google Shape;2656;p32">
              <a:extLst>
                <a:ext uri="{FF2B5EF4-FFF2-40B4-BE49-F238E27FC236}">
                  <a16:creationId xmlns:a16="http://schemas.microsoft.com/office/drawing/2014/main" id="{5DB6A806-ABE6-961F-1B7F-F6D1A626A687}"/>
                </a:ext>
              </a:extLst>
            </p:cNvPr>
            <p:cNvSpPr txBox="1"/>
            <p:nvPr/>
          </p:nvSpPr>
          <p:spPr>
            <a:xfrm>
              <a:off x="6628625" y="1277501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1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Has the third most customers worldwide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1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36 customers</a:t>
              </a:r>
              <a:endParaRPr sz="11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" name="Google Shape;2656;p32">
            <a:extLst>
              <a:ext uri="{FF2B5EF4-FFF2-40B4-BE49-F238E27FC236}">
                <a16:creationId xmlns:a16="http://schemas.microsoft.com/office/drawing/2014/main" id="{D8B06645-0B15-E68D-6AC4-6BCF0457A236}"/>
              </a:ext>
            </a:extLst>
          </p:cNvPr>
          <p:cNvSpPr txBox="1"/>
          <p:nvPr/>
        </p:nvSpPr>
        <p:spPr>
          <a:xfrm>
            <a:off x="6935082" y="1548032"/>
            <a:ext cx="2061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de-DE" sz="11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dirty="0">
                <a:latin typeface="Roboto"/>
                <a:ea typeface="Roboto"/>
                <a:cs typeface="Roboto"/>
                <a:sym typeface="Roboto"/>
              </a:rPr>
              <a:t>There are a total of 599 customers worldwide in 109 countries</a:t>
            </a:r>
            <a:endParaRPr sz="1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9"/>
          <p:cNvSpPr txBox="1">
            <a:spLocks noGrp="1"/>
          </p:cNvSpPr>
          <p:nvPr>
            <p:ph type="title"/>
          </p:nvPr>
        </p:nvSpPr>
        <p:spPr>
          <a:xfrm>
            <a:off x="457200" y="411423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Spatial Analysis</a:t>
            </a:r>
            <a:endParaRPr dirty="0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3D14DDE1-B6A8-9211-F87D-9291A89BA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46" y="1082632"/>
            <a:ext cx="6360460" cy="3649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9AC94CA-FA88-4AC9-460D-82B7AF06E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46" y="4388457"/>
            <a:ext cx="1116107" cy="343620"/>
          </a:xfrm>
          <a:prstGeom prst="rect">
            <a:avLst/>
          </a:prstGeom>
        </p:spPr>
      </p:pic>
      <p:sp>
        <p:nvSpPr>
          <p:cNvPr id="2" name="Google Shape;716;p22">
            <a:extLst>
              <a:ext uri="{FF2B5EF4-FFF2-40B4-BE49-F238E27FC236}">
                <a16:creationId xmlns:a16="http://schemas.microsoft.com/office/drawing/2014/main" id="{79386652-42D3-8738-6225-848551147244}"/>
              </a:ext>
            </a:extLst>
          </p:cNvPr>
          <p:cNvSpPr txBox="1"/>
          <p:nvPr/>
        </p:nvSpPr>
        <p:spPr>
          <a:xfrm>
            <a:off x="6997603" y="1056723"/>
            <a:ext cx="1689197" cy="40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Total Revenues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" name="Google Shape;2653;p32">
            <a:extLst>
              <a:ext uri="{FF2B5EF4-FFF2-40B4-BE49-F238E27FC236}">
                <a16:creationId xmlns:a16="http://schemas.microsoft.com/office/drawing/2014/main" id="{D3098B9B-D34F-14E1-AD81-1F188C3B38D9}"/>
              </a:ext>
            </a:extLst>
          </p:cNvPr>
          <p:cNvGrpSpPr/>
          <p:nvPr/>
        </p:nvGrpSpPr>
        <p:grpSpPr>
          <a:xfrm>
            <a:off x="6054162" y="1752765"/>
            <a:ext cx="2931550" cy="1408437"/>
            <a:chOff x="5758075" y="995538"/>
            <a:chExt cx="2931550" cy="1408437"/>
          </a:xfrm>
        </p:grpSpPr>
        <p:sp>
          <p:nvSpPr>
            <p:cNvPr id="6" name="Google Shape;2654;p32">
              <a:extLst>
                <a:ext uri="{FF2B5EF4-FFF2-40B4-BE49-F238E27FC236}">
                  <a16:creationId xmlns:a16="http://schemas.microsoft.com/office/drawing/2014/main" id="{87988FEA-DB51-0DF8-9599-182A296DBDDD}"/>
                </a:ext>
              </a:extLst>
            </p:cNvPr>
            <p:cNvSpPr txBox="1"/>
            <p:nvPr/>
          </p:nvSpPr>
          <p:spPr>
            <a:xfrm>
              <a:off x="5758075" y="2000475"/>
              <a:ext cx="4158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" name="Google Shape;2655;p32">
              <a:extLst>
                <a:ext uri="{FF2B5EF4-FFF2-40B4-BE49-F238E27FC236}">
                  <a16:creationId xmlns:a16="http://schemas.microsoft.com/office/drawing/2014/main" id="{3580320E-745C-2484-04B9-DC2EB40E0730}"/>
                </a:ext>
              </a:extLst>
            </p:cNvPr>
            <p:cNvSpPr txBox="1"/>
            <p:nvPr/>
          </p:nvSpPr>
          <p:spPr>
            <a:xfrm>
              <a:off x="6628625" y="99553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1">
                      <a:lumMod val="5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India</a:t>
              </a:r>
              <a:endParaRPr b="1" dirty="0">
                <a:solidFill>
                  <a:schemeClr val="accent1">
                    <a:lumMod val="5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" name="Google Shape;2656;p32">
              <a:extLst>
                <a:ext uri="{FF2B5EF4-FFF2-40B4-BE49-F238E27FC236}">
                  <a16:creationId xmlns:a16="http://schemas.microsoft.com/office/drawing/2014/main" id="{2031CF76-0948-F4D7-EB65-D430067818DD}"/>
                </a:ext>
              </a:extLst>
            </p:cNvPr>
            <p:cNvSpPr txBox="1"/>
            <p:nvPr/>
          </p:nvSpPr>
          <p:spPr>
            <a:xfrm>
              <a:off x="6628625" y="1277501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1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Has the highest revenue volume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100" b="1" dirty="0">
                  <a:solidFill>
                    <a:schemeClr val="accent1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$6,035</a:t>
              </a:r>
              <a:endParaRPr sz="1100" b="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" name="Google Shape;2653;p32">
            <a:extLst>
              <a:ext uri="{FF2B5EF4-FFF2-40B4-BE49-F238E27FC236}">
                <a16:creationId xmlns:a16="http://schemas.microsoft.com/office/drawing/2014/main" id="{6F6C7924-34A4-82C9-8F6D-1ABB8C49DF85}"/>
              </a:ext>
            </a:extLst>
          </p:cNvPr>
          <p:cNvGrpSpPr/>
          <p:nvPr/>
        </p:nvGrpSpPr>
        <p:grpSpPr>
          <a:xfrm>
            <a:off x="6054162" y="2738242"/>
            <a:ext cx="2931550" cy="1408437"/>
            <a:chOff x="5758075" y="995538"/>
            <a:chExt cx="2931550" cy="1408437"/>
          </a:xfrm>
        </p:grpSpPr>
        <p:sp>
          <p:nvSpPr>
            <p:cNvPr id="10" name="Google Shape;2654;p32">
              <a:extLst>
                <a:ext uri="{FF2B5EF4-FFF2-40B4-BE49-F238E27FC236}">
                  <a16:creationId xmlns:a16="http://schemas.microsoft.com/office/drawing/2014/main" id="{0AABD432-C919-D2DE-8555-848633A98208}"/>
                </a:ext>
              </a:extLst>
            </p:cNvPr>
            <p:cNvSpPr txBox="1"/>
            <p:nvPr/>
          </p:nvSpPr>
          <p:spPr>
            <a:xfrm>
              <a:off x="5758075" y="2000475"/>
              <a:ext cx="4158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" name="Google Shape;2655;p32">
              <a:extLst>
                <a:ext uri="{FF2B5EF4-FFF2-40B4-BE49-F238E27FC236}">
                  <a16:creationId xmlns:a16="http://schemas.microsoft.com/office/drawing/2014/main" id="{140FAEF9-5A27-D026-AF16-C13915021456}"/>
                </a:ext>
              </a:extLst>
            </p:cNvPr>
            <p:cNvSpPr txBox="1"/>
            <p:nvPr/>
          </p:nvSpPr>
          <p:spPr>
            <a:xfrm>
              <a:off x="6628625" y="99553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China</a:t>
              </a:r>
            </a:p>
          </p:txBody>
        </p:sp>
        <p:sp>
          <p:nvSpPr>
            <p:cNvPr id="12" name="Google Shape;2656;p32">
              <a:extLst>
                <a:ext uri="{FF2B5EF4-FFF2-40B4-BE49-F238E27FC236}">
                  <a16:creationId xmlns:a16="http://schemas.microsoft.com/office/drawing/2014/main" id="{98CC5B32-25FB-6593-7544-0E05FE1005CF}"/>
                </a:ext>
              </a:extLst>
            </p:cNvPr>
            <p:cNvSpPr txBox="1"/>
            <p:nvPr/>
          </p:nvSpPr>
          <p:spPr>
            <a:xfrm>
              <a:off x="6628625" y="1269438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100" dirty="0">
                  <a:latin typeface="Roboto"/>
                  <a:ea typeface="Roboto"/>
                  <a:cs typeface="Roboto"/>
                  <a:sym typeface="Roboto"/>
                </a:rPr>
                <a:t>Has the second largest revenue total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100" b="1" dirty="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$5,251</a:t>
              </a:r>
              <a:endParaRPr sz="11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" name="Google Shape;2653;p32">
            <a:extLst>
              <a:ext uri="{FF2B5EF4-FFF2-40B4-BE49-F238E27FC236}">
                <a16:creationId xmlns:a16="http://schemas.microsoft.com/office/drawing/2014/main" id="{E95B617A-EFA1-35F1-7A05-64D2D1AB8801}"/>
              </a:ext>
            </a:extLst>
          </p:cNvPr>
          <p:cNvGrpSpPr/>
          <p:nvPr/>
        </p:nvGrpSpPr>
        <p:grpSpPr>
          <a:xfrm>
            <a:off x="6054162" y="3774370"/>
            <a:ext cx="2931550" cy="1408437"/>
            <a:chOff x="5758075" y="995538"/>
            <a:chExt cx="2931550" cy="1408437"/>
          </a:xfrm>
        </p:grpSpPr>
        <p:sp>
          <p:nvSpPr>
            <p:cNvPr id="14" name="Google Shape;2654;p32">
              <a:extLst>
                <a:ext uri="{FF2B5EF4-FFF2-40B4-BE49-F238E27FC236}">
                  <a16:creationId xmlns:a16="http://schemas.microsoft.com/office/drawing/2014/main" id="{3E301ABB-4815-6A06-BC01-F78B016B94CD}"/>
                </a:ext>
              </a:extLst>
            </p:cNvPr>
            <p:cNvSpPr txBox="1"/>
            <p:nvPr/>
          </p:nvSpPr>
          <p:spPr>
            <a:xfrm>
              <a:off x="5758075" y="2000475"/>
              <a:ext cx="4158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" name="Google Shape;2655;p32">
              <a:extLst>
                <a:ext uri="{FF2B5EF4-FFF2-40B4-BE49-F238E27FC236}">
                  <a16:creationId xmlns:a16="http://schemas.microsoft.com/office/drawing/2014/main" id="{C1C2ED71-94DC-3D83-D92C-520CCDE151B8}"/>
                </a:ext>
              </a:extLst>
            </p:cNvPr>
            <p:cNvSpPr txBox="1"/>
            <p:nvPr/>
          </p:nvSpPr>
          <p:spPr>
            <a:xfrm>
              <a:off x="6628625" y="99553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United States</a:t>
              </a:r>
              <a:endParaRPr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" name="Google Shape;2656;p32">
              <a:extLst>
                <a:ext uri="{FF2B5EF4-FFF2-40B4-BE49-F238E27FC236}">
                  <a16:creationId xmlns:a16="http://schemas.microsoft.com/office/drawing/2014/main" id="{81AD1CF4-44C8-4EA4-9D67-E744FBD8846C}"/>
                </a:ext>
              </a:extLst>
            </p:cNvPr>
            <p:cNvSpPr txBox="1"/>
            <p:nvPr/>
          </p:nvSpPr>
          <p:spPr>
            <a:xfrm>
              <a:off x="6628625" y="1277501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1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Has the third highest revenue volume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100" b="1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$3,685</a:t>
              </a:r>
              <a:endParaRPr sz="11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6431742"/>
      </p:ext>
    </p:extLst>
  </p:cSld>
  <p:clrMapOvr>
    <a:masterClrMapping/>
  </p:clrMapOvr>
</p:sld>
</file>

<file path=ppt/theme/theme1.xml><?xml version="1.0" encoding="utf-8"?>
<a:theme xmlns:a="http://schemas.openxmlformats.org/drawingml/2006/main" name="Filmmaking Process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A2C5D5"/>
      </a:accent1>
      <a:accent2>
        <a:srgbClr val="189AA8"/>
      </a:accent2>
      <a:accent3>
        <a:srgbClr val="AAD356"/>
      </a:accent3>
      <a:accent4>
        <a:srgbClr val="F9C909"/>
      </a:accent4>
      <a:accent5>
        <a:srgbClr val="F35844"/>
      </a:accent5>
      <a:accent6>
        <a:srgbClr val="F886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6772</TotalTime>
  <Words>491</Words>
  <Application>Microsoft Office PowerPoint</Application>
  <PresentationFormat>On-screen Show (16:9)</PresentationFormat>
  <Paragraphs>141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Fira Sans Extra Condensed SemiBold</vt:lpstr>
      <vt:lpstr>Fira Sans Extra Condensed</vt:lpstr>
      <vt:lpstr>Fira Sans ExtraBold</vt:lpstr>
      <vt:lpstr>Roboto</vt:lpstr>
      <vt:lpstr>Arial</vt:lpstr>
      <vt:lpstr>Filmmaking Process Infographics by Slidesgo</vt:lpstr>
      <vt:lpstr>Rockbuster Stealth Database Analysis</vt:lpstr>
      <vt:lpstr>Project Overview</vt:lpstr>
      <vt:lpstr>Objectives &amp; Key Questions</vt:lpstr>
      <vt:lpstr>Company Overview</vt:lpstr>
      <vt:lpstr>Film Analysis</vt:lpstr>
      <vt:lpstr>Genre Revenue Analysis</vt:lpstr>
      <vt:lpstr>Rental Duration Analysis</vt:lpstr>
      <vt:lpstr>Location Analysis</vt:lpstr>
      <vt:lpstr>Spatial Analysis</vt:lpstr>
      <vt:lpstr>Customer Analysis</vt:lpstr>
      <vt:lpstr>Recommendations &amp; Suggestions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Filmmaking Process Infographics</dc:title>
  <dc:creator>Ashika Patel</dc:creator>
  <cp:lastModifiedBy>Ashika Patel</cp:lastModifiedBy>
  <cp:revision>11</cp:revision>
  <dcterms:modified xsi:type="dcterms:W3CDTF">2022-10-25T20:05:57Z</dcterms:modified>
</cp:coreProperties>
</file>