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685dea59a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685dea59a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685dea59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685dea59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685dea59a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685dea59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685dea59a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685dea59a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685dea59a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685dea59a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685dea59a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685dea59a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685dea59a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685dea59a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685dea59a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685dea59a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685dea59a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685dea59a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44675" y="3580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Natural Language Processing for the Job Portal Enhancement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5208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Shah Abul Hasnat Chowdhury-17301143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Sanzid Al Nahian - 18101381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Ashik Iqbal- 19341033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Jawad Bin Jalil- 22141044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3244675" y="2914650"/>
            <a:ext cx="298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Group No- 5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1297500" y="480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1297500" y="1646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The </a:t>
            </a:r>
            <a:r>
              <a:rPr b="1" lang="en-GB" sz="1400"/>
              <a:t>goal</a:t>
            </a:r>
            <a:r>
              <a:rPr lang="en-GB" sz="1400"/>
              <a:t> of the Natural </a:t>
            </a:r>
            <a:r>
              <a:rPr b="1" lang="en-GB" sz="1400"/>
              <a:t>Language Processing Project</a:t>
            </a:r>
            <a:r>
              <a:rPr lang="en-GB" sz="1400"/>
              <a:t> Career Creation Platform is to </a:t>
            </a:r>
            <a:r>
              <a:rPr b="1" lang="en-GB" sz="1400"/>
              <a:t>track jobs across multiple</a:t>
            </a:r>
            <a:r>
              <a:rPr lang="en-GB" sz="1400"/>
              <a:t> sectors  to </a:t>
            </a:r>
            <a:r>
              <a:rPr b="1" lang="en-GB" sz="1400"/>
              <a:t>identify top applicants</a:t>
            </a:r>
            <a:r>
              <a:rPr lang="en-GB" sz="1400"/>
              <a:t> and </a:t>
            </a:r>
            <a:r>
              <a:rPr b="1" lang="en-GB" sz="1400"/>
              <a:t>top jobs.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The </a:t>
            </a:r>
            <a:r>
              <a:rPr b="1" lang="en-GB" sz="1400"/>
              <a:t>main goal of the</a:t>
            </a:r>
            <a:r>
              <a:rPr lang="en-GB" sz="1400"/>
              <a:t> online recruitment </a:t>
            </a:r>
            <a:r>
              <a:rPr b="1" lang="en-GB" sz="1400"/>
              <a:t>project</a:t>
            </a:r>
            <a:r>
              <a:rPr lang="en-GB" sz="1400"/>
              <a:t>  is to </a:t>
            </a:r>
            <a:r>
              <a:rPr b="1" lang="en-GB" sz="1400"/>
              <a:t>maintain employment</a:t>
            </a:r>
            <a:r>
              <a:rPr lang="en-GB" sz="1400"/>
              <a:t> records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GB" sz="1400"/>
              <a:t>A Job seeker can apply for the job and mail a recruiter or company When </a:t>
            </a:r>
            <a:r>
              <a:rPr b="1" lang="en-GB" sz="1400"/>
              <a:t>an employer applies for</a:t>
            </a:r>
            <a:r>
              <a:rPr lang="en-GB" sz="1400"/>
              <a:t> a </a:t>
            </a:r>
            <a:r>
              <a:rPr b="1" lang="en-GB" sz="1400"/>
              <a:t>job in</a:t>
            </a:r>
            <a:r>
              <a:rPr lang="en-GB" sz="1400"/>
              <a:t> the database and the company will also choose the perfect candidate according to the tests, sending the employee an interview mail.</a:t>
            </a:r>
            <a:endParaRPr sz="1400"/>
          </a:p>
        </p:txBody>
      </p:sp>
      <p:sp>
        <p:nvSpPr>
          <p:cNvPr id="207" name="Google Shape;207;p22"/>
          <p:cNvSpPr txBox="1"/>
          <p:nvPr>
            <p:ph idx="12" type="sldNum"/>
          </p:nvPr>
        </p:nvSpPr>
        <p:spPr>
          <a:xfrm>
            <a:off x="84724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Introduction+Abstract (Jawad)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 NATURAL LANGUAGE PROCESSING (NLP)  </a:t>
            </a:r>
            <a:r>
              <a:rPr lang="en-GB"/>
              <a:t> (Jawad)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 PORTAL DAY ONLINE STRAY (Hasnat)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DATA COLLECTION</a:t>
            </a:r>
            <a:r>
              <a:rPr lang="en-GB"/>
              <a:t>(Hasnat)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 COLLECTING DATA FOR KEYWORD PARSING (Ashik)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 </a:t>
            </a:r>
            <a:r>
              <a:rPr lang="en-GB"/>
              <a:t>DATA PREPROCESSING (Ashik)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DATA PROCESSING  (Sanzid)</a:t>
            </a:r>
            <a:r>
              <a:rPr lang="en-GB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Conclusion</a:t>
            </a:r>
            <a:r>
              <a:rPr lang="en-GB"/>
              <a:t> (Sanzid)</a:t>
            </a:r>
            <a:endParaRPr/>
          </a:p>
        </p:txBody>
      </p:sp>
      <p:sp>
        <p:nvSpPr>
          <p:cNvPr id="144" name="Google Shape;14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Lato"/>
                <a:ea typeface="Lato"/>
                <a:cs typeface="Lato"/>
                <a:sym typeface="Lato"/>
              </a:rPr>
              <a:t>Introduction</a:t>
            </a:r>
            <a:endParaRPr sz="4100"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3556800" cy="28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/>
              <a:t>This research is about job portal of job seekers by NATURAL LANGUAGE PROCESSING(NLP).</a:t>
            </a:r>
            <a:endParaRPr sz="2000"/>
          </a:p>
        </p:txBody>
      </p:sp>
      <p:sp>
        <p:nvSpPr>
          <p:cNvPr id="151" name="Google Shape;15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225" y="1567550"/>
            <a:ext cx="3711000" cy="28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NATURAL LANGUAGE PROCESSING (NLP) 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567550"/>
            <a:ext cx="3147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53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GB" sz="5465"/>
              <a:t>D</a:t>
            </a:r>
            <a:r>
              <a:rPr lang="en-GB" sz="5465"/>
              <a:t>evelopment of human language applications and services.</a:t>
            </a:r>
            <a:endParaRPr sz="546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465"/>
          </a:p>
          <a:p>
            <a:pPr indent="-3153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❏"/>
            </a:pPr>
            <a:r>
              <a:rPr lang="en-GB" sz="5465"/>
              <a:t>Used for text analyses to allow computers to understand how people communicate.</a:t>
            </a:r>
            <a:endParaRPr sz="546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465"/>
          </a:p>
          <a:p>
            <a:pPr indent="-3153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❏"/>
            </a:pPr>
            <a:r>
              <a:rPr lang="en-GB" sz="5465"/>
              <a:t>This interaction of human-computers enables real-world applications</a:t>
            </a:r>
            <a:endParaRPr sz="546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475" y="1567550"/>
            <a:ext cx="4026975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PORTAL DAY ONLINE STRAY 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1307850"/>
            <a:ext cx="4580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-GB"/>
              <a:t>A forum for job seekers and recruiters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-GB"/>
              <a:t>Choosing </a:t>
            </a:r>
            <a:r>
              <a:rPr lang="en-GB"/>
              <a:t>appropriate</a:t>
            </a:r>
            <a:r>
              <a:rPr lang="en-GB"/>
              <a:t> platform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-GB"/>
              <a:t>THE VALUE PERCEPTION-</a:t>
            </a:r>
            <a:r>
              <a:rPr lang="en-GB"/>
              <a:t>Bridge between job seekers and recruiters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-GB"/>
              <a:t>PRODUCT OF CONSISTENCY-Choosing right site for job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-GB"/>
              <a:t>Professional Resume or CV for desired job</a:t>
            </a:r>
            <a:endParaRPr/>
          </a:p>
        </p:txBody>
      </p:sp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071" y="1239950"/>
            <a:ext cx="2857975" cy="284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COLLECTION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297500" y="1307850"/>
            <a:ext cx="47277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right choice for data 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Customization</a:t>
            </a:r>
            <a:r>
              <a:rPr lang="en-GB"/>
              <a:t> of a resume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Displaying the resume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Keyword and choosing the job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Creates a good overview</a:t>
            </a:r>
            <a:endParaRPr/>
          </a:p>
        </p:txBody>
      </p:sp>
      <p:sp>
        <p:nvSpPr>
          <p:cNvPr id="175" name="Google Shape;1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8550" y="393750"/>
            <a:ext cx="2263900" cy="45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COLLECTING DATA FOR KEYWORD PARSING</a:t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643825" y="1567525"/>
            <a:ext cx="28710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Optimize the keywords for the application is not as easy as loading the form with industry-specific knowledge and jargon.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Modifying the terms to suit the job requirement in a list.</a:t>
            </a:r>
            <a:endParaRPr/>
          </a:p>
        </p:txBody>
      </p:sp>
      <p:sp>
        <p:nvSpPr>
          <p:cNvPr id="183" name="Google Shape;1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675" y="938475"/>
            <a:ext cx="3903201" cy="379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/>
          <p:nvPr/>
        </p:nvSpPr>
        <p:spPr>
          <a:xfrm>
            <a:off x="4627775" y="4737050"/>
            <a:ext cx="31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5377775" y="4737050"/>
            <a:ext cx="32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Keyword Parsing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PREPROCESSING </a:t>
            </a:r>
            <a:endParaRPr/>
          </a:p>
        </p:txBody>
      </p:sp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1297500" y="1567550"/>
            <a:ext cx="7038900" cy="30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-GB" sz="1402"/>
              <a:t>Pre-processing of data is a technique used to turn the raw data into a clean collection of data.</a:t>
            </a:r>
            <a:endParaRPr sz="1402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-GB" sz="1402"/>
              <a:t>Extracting Text From Doc And Docx.</a:t>
            </a:r>
            <a:endParaRPr sz="1402"/>
          </a:p>
          <a:p>
            <a:pPr indent="-3059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8"/>
              <a:buChar char="○"/>
            </a:pPr>
            <a:r>
              <a:rPr lang="en-GB" sz="1217"/>
              <a:t>The most significant difficulty is to interpret and translate the curriculum vitae into plain text.</a:t>
            </a:r>
            <a:endParaRPr sz="1217"/>
          </a:p>
          <a:p>
            <a:pPr indent="-3059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8"/>
              <a:buChar char="○"/>
            </a:pPr>
            <a:r>
              <a:rPr lang="en-GB" sz="1217"/>
              <a:t>Two Python modules are required to do this: pdfminer and doc2text.</a:t>
            </a:r>
            <a:endParaRPr sz="1217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-GB" sz="1402"/>
              <a:t>Extracting Name</a:t>
            </a:r>
            <a:endParaRPr sz="1402"/>
          </a:p>
          <a:p>
            <a:pPr indent="-3059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8"/>
              <a:buChar char="○"/>
            </a:pPr>
            <a:r>
              <a:rPr lang="en-GB" sz="1217"/>
              <a:t>The best solution is to use regular expressions when extracting names from curricula</a:t>
            </a:r>
            <a:endParaRPr sz="1217"/>
          </a:p>
          <a:p>
            <a:pPr indent="-3059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8"/>
              <a:buChar char="○"/>
            </a:pPr>
            <a:r>
              <a:rPr lang="en-GB" sz="1217"/>
              <a:t>SpaCy is a natural language processing </a:t>
            </a:r>
            <a:r>
              <a:rPr lang="en-GB" sz="1217"/>
              <a:t>platform</a:t>
            </a:r>
            <a:r>
              <a:rPr lang="en-GB" sz="1217"/>
              <a:t> with industrial strength used for document and language analysis</a:t>
            </a:r>
            <a:endParaRPr sz="1217"/>
          </a:p>
          <a:p>
            <a:pPr indent="-3059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8"/>
              <a:buChar char="○"/>
            </a:pPr>
            <a:r>
              <a:rPr lang="en-GB" sz="1217"/>
              <a:t>SpaCy  has a pre-trained interface for recognition, sorting and description of individuals</a:t>
            </a:r>
            <a:endParaRPr sz="1217"/>
          </a:p>
          <a:p>
            <a:pPr indent="-31765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3"/>
              <a:buChar char="●"/>
            </a:pPr>
            <a:r>
              <a:rPr lang="en-GB" sz="1402"/>
              <a:t>Extracting Phone Numbers and mail id’s</a:t>
            </a:r>
            <a:endParaRPr sz="1402"/>
          </a:p>
          <a:p>
            <a:pPr indent="-3059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8"/>
              <a:buChar char="○"/>
            </a:pPr>
            <a:r>
              <a:rPr lang="en-GB" sz="1217"/>
              <a:t>It uses regular expressions to extract telephone numbers and emails</a:t>
            </a:r>
            <a:endParaRPr sz="1217"/>
          </a:p>
          <a:p>
            <a:pPr indent="-3059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18"/>
              <a:buChar char="○"/>
            </a:pPr>
            <a:r>
              <a:rPr lang="en-GB" sz="1217"/>
              <a:t>Pandas offer an easy way of creating, manipulating and displaying data</a:t>
            </a:r>
            <a:endParaRPr sz="1217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402"/>
          </a:p>
        </p:txBody>
      </p:sp>
      <p:sp>
        <p:nvSpPr>
          <p:cNvPr id="193" name="Google Shape;19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DATA PROCESSING</a:t>
            </a:r>
            <a:endParaRPr/>
          </a:p>
        </p:txBody>
      </p:sp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400"/>
              <a:t>A keyword-based CV parser uses the words, phrases, and simple patterns to identify and find understandable heuristic algorithms around these words in the text of the CV / Resume.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Keyword extraction consists of extracting in a document the most relevant words and phrases. It contributes to summarize the contents of a text and to recognize the main issues under discussion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Fast Text is a Facebook AI Research Laboratory library for learning word embedding and text classification. This model suggests a learning algorithm for terms with unattained or supervised vector representations.</a:t>
            </a:r>
            <a:endParaRPr sz="1400"/>
          </a:p>
        </p:txBody>
      </p:sp>
      <p:sp>
        <p:nvSpPr>
          <p:cNvPr id="200" name="Google Shape;20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