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3F6EA1-B356-414E-BD96-1ED2C718D29C}">
  <a:tblStyle styleId="{A33F6EA1-B356-414E-BD96-1ED2C718D2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0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IEEE_802.11" TargetMode="External"/><Relationship Id="rId3" Type="http://schemas.openxmlformats.org/officeDocument/2006/relationships/hyperlink" Target="https://en.wikipedia.org/wiki/IEEE_802.15.6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4ac35f21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4ac35f21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189e7767_2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189e7767_2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 will discuss the current status of our project.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c0491ad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c0491ad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189e7767_18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189e7767_18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9b03ea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9b03ea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a9b03ea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a9b03ea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https://en.wikipedia.org/wiki/IEEE_802.11</a:t>
            </a:r>
            <a:r>
              <a:rPr lang="en"/>
              <a:t> -----&gt; WIFI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https://en.wikipedia.org/wiki/IEEE_802.15.6</a:t>
            </a:r>
            <a:r>
              <a:rPr lang="en"/>
              <a:t> -----&gt; Body area network (Bluetooth)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a9b03ea7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a9b03ea7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9b03ea7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9b03ea7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0491add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0491ad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0491add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0491add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c0491addd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c0491addd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4ac35f215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4ac35f21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c0491add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c0491add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 will discuss the current status of our project.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a189e7767_2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a189e7767_2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a189e7767_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a189e7767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users health data will be stored in the database with users consent.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4ac35f215_9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4ac35f215_9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c0491addd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c0491addd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5e608d6b2_8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5e608d6b2_8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4ac35f215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4ac35f215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deaths of heart disease before the patient gets any treatment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could not have any clue of their heart condition beforehand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Gets no time to take preventive actions if disaster happens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Collecting the data of patients heart condition with IoT devices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the data updated with the patients regular checkups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Forming appropriate models for predicting heart condition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the collected data with ML algorithm and check the results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prototype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a189e7767_2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a189e7767_2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Reason of death has dramatically shifted from communicable to non-communicable diseases.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Eikhane kintu sob death er statistics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a189e7767_2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a189e7767_2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Cardiac diseases are highly prevalent in Bangladesh.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hardly follow regular checkup.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term and slowly progressive diseases are so severe in future.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are barely conscious and it results too critical in last.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taking drug therapy to prevent cardiac issues is negligible.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WHO people taking drug therapy to prevent heart related disease is negligible.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attack rising, death rate increasing.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Ranked 104 in the world with 14.31% of total death in 2017.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4ac35f215_9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4ac35f215_9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Focused on cardiac disease detection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pre-existing Machine Learning algorithm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12 parameters as standard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result based on parameters given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data collection and feeding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We-Care System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We-Watch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Wristband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app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189e7767_2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189e7767_2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0491add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0491add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0491add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0491add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7.jp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6200" y="1606950"/>
            <a:ext cx="91440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Towards IoT and ML Driven Cardiac Status Prediction System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81975" y="2326050"/>
            <a:ext cx="4595700" cy="2713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- C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Samsun Nahar                 -     011152117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Shaira Tabassum             -     011152129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Md Ittahad Uz Zaman     -     011152134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Ashikur Rahaman            -     011152135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Md Sabbir Ullah              -     011152144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Supervisor: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A.K.M. Muzahidul Islam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963" y="26450"/>
            <a:ext cx="2498250" cy="16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986900"/>
            <a:ext cx="8520600" cy="3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Block diagram of Combined prototype of 4 parameters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300" y="453663"/>
            <a:ext cx="4910449" cy="42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-76200" y="-32725"/>
            <a:ext cx="914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Proposed Prototype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2100875"/>
            <a:ext cx="914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Our Progress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38" y="128350"/>
            <a:ext cx="2609900" cy="22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525" y="147725"/>
            <a:ext cx="2690275" cy="21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125" y="2841175"/>
            <a:ext cx="2899925" cy="18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5525" y="2787375"/>
            <a:ext cx="2719025" cy="19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1275300" y="2314050"/>
            <a:ext cx="23970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Fig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 Heart rate sensor module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287450" y="2260075"/>
            <a:ext cx="23970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Fig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 Output of ECG sensor module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1095350" y="4676250"/>
            <a:ext cx="28056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Fig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 Cholesterol measurement circuit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5799650" y="4701450"/>
            <a:ext cx="28056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Fig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 Combined circuit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0" y="2057400"/>
            <a:ext cx="91440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Compliance with Standards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46250" y="171450"/>
            <a:ext cx="85206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Connectivity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802.15.6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Wireless Body Area Network (e.g. Bluetooth low energy)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Wireless Networking - WiFi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Cable Connectors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USB 2.0 Cable Type A/B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Jack (3.5 mm)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DOM, CSS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950" y="2247313"/>
            <a:ext cx="852025" cy="10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850" y="2475837"/>
            <a:ext cx="1060575" cy="7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52125" y="665325"/>
            <a:ext cx="8520600" cy="41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Format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JSON-LD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0" y="2057400"/>
            <a:ext cx="91440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                                Impacts and Constraints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537525" y="2980600"/>
            <a:ext cx="4558200" cy="1782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 investment is high but will decrease if the H/W is combined together.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monitoring will be affordable to people if cost becomes less.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125" y="623175"/>
            <a:ext cx="2322550" cy="23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1126925" y="175350"/>
            <a:ext cx="2640000" cy="61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 Impact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688" y="623175"/>
            <a:ext cx="232257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5456825" y="175350"/>
            <a:ext cx="3162300" cy="61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Environmental Impact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5876700" y="3367900"/>
            <a:ext cx="2965800" cy="1008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effect on ecosystem or environment.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941800" y="3886000"/>
            <a:ext cx="3361200" cy="511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Acceptable in the society.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1324600" y="175350"/>
            <a:ext cx="2075400" cy="61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</a:t>
            </a:r>
            <a:r>
              <a:rPr b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Impact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5924075" y="175350"/>
            <a:ext cx="2075400" cy="61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Ethical Impact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5388875" y="3341825"/>
            <a:ext cx="3638400" cy="1395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Disadvantaged people could be highly benefited.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chance of attempting unfair means.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275" y="980775"/>
            <a:ext cx="2841000" cy="189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00" y="787350"/>
            <a:ext cx="3881210" cy="271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297450" y="3112350"/>
            <a:ext cx="4331400" cy="1395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authentication and data encryption will be applied to control the data manipulation.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DC operated modules there is no adverse impact on health.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876750" y="251550"/>
            <a:ext cx="3325200" cy="61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and Safety</a:t>
            </a:r>
            <a:r>
              <a:rPr b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Impact</a:t>
            </a:r>
            <a:endParaRPr b="1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5997625" y="251550"/>
            <a:ext cx="2188500" cy="61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Political</a:t>
            </a:r>
            <a:r>
              <a:rPr b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Impact</a:t>
            </a:r>
            <a:endParaRPr b="1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5325950" y="3112350"/>
            <a:ext cx="3449100" cy="1527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law breaking issue.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 H/W prototype can be build in large scale and it would be cheap.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176" y="923801"/>
            <a:ext cx="1647950" cy="1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4200" y="953313"/>
            <a:ext cx="2395350" cy="15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93825"/>
            <a:ext cx="87105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Work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in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Progress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 of the project   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986900"/>
            <a:ext cx="8520600" cy="3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Our present status and future goals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/>
          <p:nvPr/>
        </p:nvSpPr>
        <p:spPr>
          <a:xfrm>
            <a:off x="-76200" y="-32725"/>
            <a:ext cx="914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025" y="76950"/>
            <a:ext cx="5412150" cy="46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642500"/>
            <a:ext cx="8520600" cy="24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the remaining parameters.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all the modules and circuits to implement a prototype.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Transferring the data of the combined prototype to an ML algorithm on the server using mobile device as intermediate gateway.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 the prototypes output through an app.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875" y="296100"/>
            <a:ext cx="1498800" cy="14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/>
          <p:nvPr/>
        </p:nvSpPr>
        <p:spPr>
          <a:xfrm>
            <a:off x="0" y="2500"/>
            <a:ext cx="914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 	Future work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19625"/>
            <a:ext cx="8520600" cy="3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 prototype will be cost effective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easily monitor their health status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long term patients will be benefited because they will be able to observe their health status.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of getting early health prediction people will be much more conscious about their well being.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governments support it could be made affordable for all people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-40425" y="28550"/>
            <a:ext cx="914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 	Outcome of the Project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000" y="192725"/>
            <a:ext cx="1602075" cy="16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295525" y="1559975"/>
            <a:ext cx="8433600" cy="2176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this project will collect 8 types of data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 devices will have to be deployed to efficiently collect and send the data to the server.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then will have to be processed and analyzed to take vital decisions.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Status can be sent to patients for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further inspection.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-59675" y="280325"/>
            <a:ext cx="914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125" y="235700"/>
            <a:ext cx="2184675" cy="15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We-Care: An IoT-based Health Care System for Elderly People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S. Pinto, J. Cabral and T. Gomes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Ecg signal analysis and arrhythmia detection on iot wearable medical devices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D. Azariadi, V. Tsoutsouras, S. Xydis, and D. Soudris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Highly Secured IoT Based Health Care System for Elderly People using Body Sensor Network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Snehal Sanjay Kale and D. S. Bhagwat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Non-invasive cholesterol meter using Near Infrared sensor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 I.M.M. Yusoff ; R. Yahya ; W.R.W. Omar ; L.C. Ku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iot-based heart disease monitoring system for pervasive healthcare service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C. Li, X. Hu, and L. Zhang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/>
          <p:nvPr/>
        </p:nvSpPr>
        <p:spPr>
          <a:xfrm>
            <a:off x="-2722625" y="903125"/>
            <a:ext cx="6762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0800"/>
            <a:ext cx="9144000" cy="3621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4723875" y="-584175"/>
            <a:ext cx="4496325" cy="449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05650"/>
            <a:ext cx="8356200" cy="26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eaths due to heart disease occur before the patient gets any treatment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could not have any clue of their heart condition beforehand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Collecting the data of patients having heart condition with IoT devices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the collected data with ML algorithm and check the results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develop a prototype to collect data from human body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0" y="-4925"/>
            <a:ext cx="914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94350" y="823350"/>
            <a:ext cx="85206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Cardiovascular and Coronary Artery diseases are two major causes of mortality now a days.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effect is higher in urban areas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treatments are quite costly.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0" y="18475"/>
            <a:ext cx="914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Problem Definition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592600" y="315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{A33F6EA1-B356-414E-BD96-1ED2C718D29C}</a:tableStyleId>
              </a:tblPr>
              <a:tblGrid>
                <a:gridCol w="1790050"/>
                <a:gridCol w="1790050"/>
              </a:tblGrid>
              <a:tr h="4740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Statistics of </a:t>
                      </a:r>
                      <a:r>
                        <a:rPr b="1" lang="en" sz="1800"/>
                        <a:t>1986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</a:tr>
              <a:tr h="474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Communicable Disease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52 %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5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 Communicable Disease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8 %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7" name="Google Shape;77;p16"/>
          <p:cNvGraphicFramePr/>
          <p:nvPr/>
        </p:nvGraphicFramePr>
        <p:xfrm>
          <a:off x="4993700" y="315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{A33F6EA1-B356-414E-BD96-1ED2C718D29C}</a:tableStyleId>
              </a:tblPr>
              <a:tblGrid>
                <a:gridCol w="1872525"/>
                <a:gridCol w="1872525"/>
              </a:tblGrid>
              <a:tr h="4546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Statistics of </a:t>
                      </a:r>
                      <a:r>
                        <a:rPr b="1" lang="en" sz="1800"/>
                        <a:t>2014</a:t>
                      </a:r>
                      <a:endParaRPr b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9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 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Communicable Disease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59 %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Deaths due to CVD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17 %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6"/>
          <p:cNvSpPr txBox="1"/>
          <p:nvPr/>
        </p:nvSpPr>
        <p:spPr>
          <a:xfrm>
            <a:off x="2679450" y="2685600"/>
            <a:ext cx="3140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cause of death in Bangladesh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023650" y="4874150"/>
            <a:ext cx="30651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https://www.banglajol.info/index.php/BHJ/article/view/32379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419600" y="-159925"/>
            <a:ext cx="5236625" cy="370928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9300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Cardiac diseases are highly prevalent in Bangladesh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hardly follow regular checkup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taking drug therapy to prevent cardiac issues is negligibl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getting h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eart attack is rising as well the death rate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0" y="-20225"/>
            <a:ext cx="914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661325" y="400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{A33F6EA1-B356-414E-BD96-1ED2C718D29C}</a:tableStyleId>
              </a:tblPr>
              <a:tblGrid>
                <a:gridCol w="7821325"/>
              </a:tblGrid>
              <a:tr h="554350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Bangladesh 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Ranked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 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the world with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14.31 %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total death in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2017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2618500" y="4876400"/>
            <a:ext cx="36405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https://www.worldlifeexpectancy.com/bangladesh-coronary-heart-disease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555425" y="1334375"/>
            <a:ext cx="8433600" cy="2895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devices or circuit implementation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We-Care System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ECG signal analysis and feature extraction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BSN technology based health monitoring system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Invasive glucose and Cholesterol detection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4900"/>
              </a:spcBef>
              <a:spcAft>
                <a:spcPts val="49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0" y="14700"/>
            <a:ext cx="914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Existing work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87300" y="702675"/>
            <a:ext cx="8433600" cy="3364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parameter definition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Vital element of heart condition prediction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Blood pressure, ECG, Heart rate, Pulse rate, Blood glucose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monitoring and 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ECG, Respiratory rate, EMG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Measuring physiological ECG data using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MCU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Rate, Heart Rate Variability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4900"/>
              </a:spcBef>
              <a:spcAft>
                <a:spcPts val="49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0" y="2100875"/>
            <a:ext cx="914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563500" y="242625"/>
            <a:ext cx="8433600" cy="4520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our prototype we have selected </a:t>
            </a: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4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Chest pain type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Resting blood pressure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Cholesterol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Fasting blood sugar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Resting ECG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heart rate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included angina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 peak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4900"/>
              </a:spcBef>
              <a:spcAft>
                <a:spcPts val="49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3828000" y="1340375"/>
            <a:ext cx="492000" cy="67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3840700" y="2292875"/>
            <a:ext cx="492000" cy="119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3874575" y="3712100"/>
            <a:ext cx="492000" cy="921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668300" y="1456800"/>
            <a:ext cx="2587500" cy="3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Input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4648200" y="2662800"/>
            <a:ext cx="2587500" cy="3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through sensors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4666200" y="3945000"/>
            <a:ext cx="2587500" cy="3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future 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