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matic SC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a837a04d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a837a04d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a837a04d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a837a04d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a837a04d_1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a837a04d_1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a837a04d_1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a837a04d_1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bc3b1fd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bc3b1fd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2.jpg"/><Relationship Id="rId7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667925" y="877450"/>
            <a:ext cx="41220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       Boikhuji.</a:t>
            </a:r>
            <a:r>
              <a:rPr b="1" lang="en-GB" sz="6000">
                <a:solidFill>
                  <a:srgbClr val="F1C232"/>
                </a:solidFill>
                <a:latin typeface="Amatic SC"/>
                <a:ea typeface="Amatic SC"/>
                <a:cs typeface="Amatic SC"/>
                <a:sym typeface="Amatic SC"/>
              </a:rPr>
              <a:t>com</a:t>
            </a:r>
            <a:endParaRPr sz="6000">
              <a:solidFill>
                <a:srgbClr val="F1C23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567575" y="4084125"/>
            <a:ext cx="23970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Group -2 </a:t>
            </a:r>
            <a:endParaRPr b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667925" y="2151700"/>
            <a:ext cx="4454100" cy="1719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Samsun Nahar               	-     011152117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Shaira Tabassum           	-     011152129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Md Ittahad Uz Zaman    	-     011152134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Ashikur Rahaman          	-     011152135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Jhoti Saha                    	 	-     011152143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Md Sabbir Ullah            	-     011152144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6452" r="46280" t="0"/>
          <a:stretch/>
        </p:blipFill>
        <p:spPr>
          <a:xfrm>
            <a:off x="527025" y="899850"/>
            <a:ext cx="1155725" cy="14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10881" l="0" r="0" t="0"/>
          <a:stretch/>
        </p:blipFill>
        <p:spPr>
          <a:xfrm>
            <a:off x="3008200" y="934875"/>
            <a:ext cx="2328900" cy="12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1000" y="781713"/>
            <a:ext cx="2363376" cy="15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1025" y="2882173"/>
            <a:ext cx="2173276" cy="13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3800" y="2827200"/>
            <a:ext cx="2026324" cy="14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13513" y="108250"/>
            <a:ext cx="2935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081650" y="1499300"/>
            <a:ext cx="405900" cy="20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06975" y="1444750"/>
            <a:ext cx="405900" cy="20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901938" y="3377275"/>
            <a:ext cx="405900" cy="20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4166100" y="3288600"/>
            <a:ext cx="405900" cy="20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64900" y="1032700"/>
            <a:ext cx="6112500" cy="335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in / Sign up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Books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book details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Book review and rating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Buy book(s)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Rent book(s)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Sell new / used book(s)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cart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Wishlist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Notification and email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07600" y="200050"/>
            <a:ext cx="28545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Existing Features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80750" y="780525"/>
            <a:ext cx="8029800" cy="3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Redesigned registration system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profile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Improved book filtering based on different criteria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Added book request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based renting platform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Revamped book renting system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Improved book buying, selling and management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 and on-site notification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Improved book reviews and added relevant comments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Redesigned admin panel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Added different admin functionalities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49125" y="79525"/>
            <a:ext cx="6468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Features Added and improved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2404900" y="1409700"/>
            <a:ext cx="42615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latin typeface="Amatic SC"/>
                <a:ea typeface="Amatic SC"/>
                <a:cs typeface="Amatic SC"/>
                <a:sym typeface="Amatic SC"/>
              </a:rPr>
              <a:t>Project  Demo</a:t>
            </a:r>
            <a:endParaRPr b="1" sz="72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2404900" y="1409700"/>
            <a:ext cx="42615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latin typeface="Amatic SC"/>
                <a:ea typeface="Amatic SC"/>
                <a:cs typeface="Amatic SC"/>
                <a:sym typeface="Amatic SC"/>
              </a:rPr>
              <a:t>Thank </a:t>
            </a:r>
            <a:r>
              <a:rPr b="1" lang="en-GB" sz="72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you</a:t>
            </a:r>
            <a:r>
              <a:rPr b="1" lang="en-GB" sz="7200">
                <a:latin typeface="Amatic SC"/>
                <a:ea typeface="Amatic SC"/>
                <a:cs typeface="Amatic SC"/>
                <a:sym typeface="Amatic SC"/>
              </a:rPr>
              <a:t>!</a:t>
            </a:r>
            <a:endParaRPr b="1" sz="72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