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8" r:id="rId6"/>
    <p:sldId id="257" r:id="rId7"/>
    <p:sldId id="260" r:id="rId8"/>
    <p:sldId id="261" r:id="rId9"/>
    <p:sldId id="262" r:id="rId10"/>
    <p:sldId id="25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F7F32-D8E0-4EBA-A95B-A47BE2735574}" v="3" dt="2021-05-04T06:05:4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3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1E891E-DD71-4864-A55D-B0D6B694BD4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E61E537-A14C-42BB-9C70-8618A9E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21225-13BB-48CC-B947-39E2E9CCD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4"/>
          <a:stretch/>
        </p:blipFill>
        <p:spPr>
          <a:xfrm>
            <a:off x="4161183" y="477078"/>
            <a:ext cx="7787324" cy="5857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9482E3-8148-45EA-A923-5CE29686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93" y="2483731"/>
            <a:ext cx="3692008" cy="3998060"/>
          </a:xfrm>
        </p:spPr>
        <p:txBody>
          <a:bodyPr anchor="t">
            <a:normAutofit/>
          </a:bodyPr>
          <a:lstStyle/>
          <a:p>
            <a:pPr algn="r"/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Fatematuz Jahura       1830481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Mohammed Masum  Hossain  1810691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Md Ashikur Rahman 1831110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681E8-128F-4879-A881-ED045CD21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323087" cy="894507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CSE 216 Lab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4688B-9BB5-4A86-A33C-DBDAE8BCA8AC}"/>
              </a:ext>
            </a:extLst>
          </p:cNvPr>
          <p:cNvSpPr txBox="1"/>
          <p:nvPr/>
        </p:nvSpPr>
        <p:spPr>
          <a:xfrm>
            <a:off x="4678313" y="2767280"/>
            <a:ext cx="72701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 Detection with Engine Locking System</a:t>
            </a:r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1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76D5-8912-43A4-A0C0-A86BD7CC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678" y="973668"/>
            <a:ext cx="5781689" cy="7069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6C52-94CE-450A-B1F2-580DB522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62403" cy="395632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This project is about alcohol detection with engine locking system for drunk driver.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P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resents the design and implementation of an Alcohol Detection using the Arduino UNO as microcontroller.</a:t>
            </a: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current scenario shows the road accidents are occurring because of drunk driving.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lcohol detection with engine locking system will help to diminish road accident which happen because of drunk driving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Arduino UNO R3, MQ2 sensor, DC motor, power supply, GPS, LCD Display, Buzzer will be used.</a:t>
            </a:r>
          </a:p>
          <a:p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The project provides an efficient solution to control accidents due to drunk driving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870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3F5F-359F-4D80-BBB5-66C985C5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05811" cy="383705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system will detect using Arduino uno whether the driver is drunk or not and will control the vehicle.</a:t>
            </a:r>
            <a:endParaRPr lang="en-US" sz="20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The system will continuously monitor level of alcohol concentration with MQ2 sensor and turn off the engine of vehicle if the alcohol concentration is above threshold level.</a:t>
            </a:r>
          </a:p>
          <a:p>
            <a:pPr algn="l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alcohol will be detected, LCD display will show “Alcohol is detected”.</a:t>
            </a:r>
            <a:endParaRPr lang="en-US" sz="20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Buzzer will be automatically started.</a:t>
            </a:r>
          </a:p>
          <a:p>
            <a:pPr algn="l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GSM 900A module is worked for Sending message of vehicle’s absolute location.</a:t>
            </a: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GPS will track absolute location and show it in virtual terminal.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F2EA75-EC5B-4B1A-9FF5-7D627319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443" y="973668"/>
            <a:ext cx="4823792" cy="706964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875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DF21-6788-4466-B22C-DC8D5EBD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443" y="973668"/>
            <a:ext cx="3803374" cy="706964"/>
          </a:xfrm>
        </p:spPr>
        <p:txBody>
          <a:bodyPr/>
          <a:lstStyle/>
          <a:p>
            <a:r>
              <a:rPr lang="en-US" sz="4800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A170-33A8-47B5-BF6E-D02666D2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1897"/>
            <a:ext cx="9393776" cy="4094920"/>
          </a:xfrm>
        </p:spPr>
        <p:txBody>
          <a:bodyPr>
            <a:normAutofit lnSpcReduction="10000"/>
          </a:bodyPr>
          <a:lstStyle/>
          <a:p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 Uno r3: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this process we used Arduino uno r3 as a microcontroller. Arduino uno R3 serves as the system's brain.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MQ2 sensor: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detect the presence of alcohol, MQ-2 sensor is used.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akes data from the environment and give this data to Arduino.</a:t>
            </a:r>
          </a:p>
          <a:p>
            <a:pPr>
              <a:spcBef>
                <a:spcPts val="600"/>
              </a:spcBef>
            </a:pP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Buzzer: A buzzer is used as the warning system, and it sounds when alcohol is detected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Dc Motor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used a dc motor in the project to demonstrate whether the engine would turn off if alcohol is detected.</a:t>
            </a:r>
          </a:p>
        </p:txBody>
      </p:sp>
    </p:spTree>
    <p:extLst>
      <p:ext uri="{BB962C8B-B14F-4D97-AF65-F5344CB8AC3E}">
        <p14:creationId xmlns:p14="http://schemas.microsoft.com/office/powerpoint/2010/main" val="361663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496-1283-4EA2-9410-8AC0478D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										</a:t>
            </a:r>
            <a:r>
              <a:rPr lang="en-US" sz="1800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BFBF-736E-4FD0-A8C9-374AF802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LCD display: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demonstrate whether alcohol is detected or not, we use an LCD monitor.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GPS: To get absolute location we used GPS and show it in virtual terminal.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GSM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ransmit a message and the location of a vehicle to the nearest police station using GSM.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04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9230-3CA2-4C65-B6B1-B67989BC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243" y="973668"/>
            <a:ext cx="2584174" cy="706964"/>
          </a:xfrm>
        </p:spPr>
        <p:txBody>
          <a:bodyPr/>
          <a:lstStyle/>
          <a:p>
            <a:r>
              <a:rPr lang="en-US" sz="440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AC83-0251-4503-B1AB-A5C73C34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driver takes alcohol during driving vehicle, then MQ2 sensor detect alcohol and locks the engine instantly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Buzzer starts sound and LCD display shows that alcohol is detected</a:t>
            </a:r>
          </a:p>
          <a:p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GPS tracks that location.</a:t>
            </a:r>
          </a:p>
          <a:p>
            <a:pPr marL="0" indent="0">
              <a:buNone/>
            </a:pP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eople in that vehicle can be aware of that situation by the help of LCD display.</a:t>
            </a:r>
          </a:p>
          <a:p>
            <a:pPr marL="0" indent="0">
              <a:buNone/>
            </a:pP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assengers can be safe from road accident.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1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6" name="Freeform: Shape 2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B107-E53B-49ED-B7D2-7E1F86D0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E7E2A2B-404D-45E0-B2A0-C70E5BA11F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30146" r="30146"/>
          <a:stretch/>
        </p:blipFill>
        <p:spPr>
          <a:xfrm>
            <a:off x="7157776" y="645106"/>
            <a:ext cx="3942826" cy="55853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D0A5-131B-44E3-B1E5-2936C0CF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Detect the presence of alcohol and stop the engine. 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The calculation of percentage error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values increase or decrease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The microcontroller determine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The purpose of using Arduino  UNO, LCD Display, Buzzer, GPS.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1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BDDC9-308A-4A4D-8D3D-62EFE407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500" b="1">
                <a:solidFill>
                  <a:schemeClr val="tx1"/>
                </a:solidFill>
                <a:ea typeface="+mj-lt"/>
                <a:cs typeface="+mj-lt"/>
              </a:rPr>
              <a:t>Conclusion and recommendation</a:t>
            </a:r>
            <a:endParaRPr lang="en-US" sz="25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3864-01D8-4931-B5D1-67D12CBF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 smart system for vehicles to reduce the number of accidents.</a:t>
            </a: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The aim of this project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+mn-lt"/>
                <a:cs typeface="+mn-lt"/>
              </a:rPr>
              <a:t>Device enhances.</a:t>
            </a:r>
            <a:endParaRPr lang="en-US" b="1" dirty="0">
              <a:solidFill>
                <a:srgbClr val="FFFFFF"/>
              </a:solidFill>
              <a:latin typeface="Century Gothic" panose="020B05020202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2368-7CA0-4B74-BD0E-254B59DA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Cout &lt;&lt;“Thank you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  &lt;&lt; endl;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9A19AF-9B0D-401C-8D94-EE098B427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1" y="2603499"/>
            <a:ext cx="8761413" cy="37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9A3628A577A14B854B6CD969C95F85" ma:contentTypeVersion="7" ma:contentTypeDescription="Create a new document." ma:contentTypeScope="" ma:versionID="80f18d96a1dd2bfe99c48467a390d977">
  <xsd:schema xmlns:xsd="http://www.w3.org/2001/XMLSchema" xmlns:xs="http://www.w3.org/2001/XMLSchema" xmlns:p="http://schemas.microsoft.com/office/2006/metadata/properties" xmlns:ns3="35fa4a2c-b653-42c5-9bca-ee2aa3c21f45" xmlns:ns4="055c5fe8-326b-4bae-bce1-fa493f7c7c6e" targetNamespace="http://schemas.microsoft.com/office/2006/metadata/properties" ma:root="true" ma:fieldsID="f78cce42ff13e9f199f26c6ee4197997" ns3:_="" ns4:_="">
    <xsd:import namespace="35fa4a2c-b653-42c5-9bca-ee2aa3c21f45"/>
    <xsd:import namespace="055c5fe8-326b-4bae-bce1-fa493f7c7c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a4a2c-b653-42c5-9bca-ee2aa3c21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c5fe8-326b-4bae-bce1-fa493f7c7c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49A215-E091-4DE0-81C5-812037F9E69B}">
  <ds:schemaRefs>
    <ds:schemaRef ds:uri="055c5fe8-326b-4bae-bce1-fa493f7c7c6e"/>
    <ds:schemaRef ds:uri="35fa4a2c-b653-42c5-9bca-ee2aa3c21f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239839-CB53-4721-97D6-BA1E70C51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80127-BD82-4855-B31F-BA254A7D8145}">
  <ds:schemaRefs>
    <ds:schemaRef ds:uri="055c5fe8-326b-4bae-bce1-fa493f7c7c6e"/>
    <ds:schemaRef ds:uri="35fa4a2c-b653-42c5-9bca-ee2aa3c21f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517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  Fatematuz Jahura       1830481  Mohammed Masum  Hossain  1810691  Md Ashikur Rahman 1831110    </vt:lpstr>
      <vt:lpstr>Introduction</vt:lpstr>
      <vt:lpstr>Methodology</vt:lpstr>
      <vt:lpstr>Procedure</vt:lpstr>
      <vt:lpstr>Procedure          Continue…..</vt:lpstr>
      <vt:lpstr>Result</vt:lpstr>
      <vt:lpstr>Discussion</vt:lpstr>
      <vt:lpstr>Conclusion and recommendation</vt:lpstr>
      <vt:lpstr>Cout &lt;&lt;“Thank you   &lt;&lt; endl;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Fatematuz Jahura       1830481  Mohammed Masum Hossain  1810691   </dc:title>
  <dc:creator>Emrul Raihan</dc:creator>
  <cp:lastModifiedBy>ASHIKUR RAHMAN</cp:lastModifiedBy>
  <cp:revision>8</cp:revision>
  <dcterms:created xsi:type="dcterms:W3CDTF">2021-05-04T04:47:13Z</dcterms:created>
  <dcterms:modified xsi:type="dcterms:W3CDTF">2021-05-04T06:26:38Z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0x010100759A3628A577A14B854B6CD969C95F85</vt:lpwstr>
  </property>
</Properties>
</file>