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71" r:id="rId8"/>
    <p:sldId id="262" r:id="rId9"/>
    <p:sldId id="267" r:id="rId10"/>
    <p:sldId id="268" r:id="rId11"/>
    <p:sldId id="269" r:id="rId12"/>
    <p:sldId id="270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2A262-684C-43A4-972D-81609C032874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D6DE-1B90-4B92-8C8E-F57CD8B17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AD6DE-1B90-4B92-8C8E-F57CD8B1773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br>
              <a:rPr lang="en-US" dirty="0" smtClean="0"/>
            </a:br>
            <a:r>
              <a:rPr lang="en-US" dirty="0" smtClean="0"/>
              <a:t>NETFLIX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Presented By:</a:t>
            </a:r>
          </a:p>
          <a:p>
            <a:r>
              <a:rPr lang="en-US" b="1" smtClean="0">
                <a:solidFill>
                  <a:srgbClr val="002060"/>
                </a:solidFill>
              </a:rPr>
              <a:t>M.ASHIK VINOTH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REG.NO: </a:t>
            </a:r>
            <a:r>
              <a:rPr lang="en-US" b="1" dirty="0" smtClean="0">
                <a:solidFill>
                  <a:srgbClr val="002060"/>
                </a:solidFill>
              </a:rPr>
              <a:t>951821114301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9518-NELLAI COLLEGE OF ENGINEERING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 DEPARTMENT OF MECHANICAL ENGINEERING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3074" name="Picture 2" descr="E:\data science fundamentals\a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343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4098" name="Picture 2" descr="E:\data science fundamentals\trend conten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5122" name="Picture 2" descr="E:\data science fundamentals\sentiment analysi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    I collected the data set from </a:t>
            </a:r>
            <a:r>
              <a:rPr lang="en-US" dirty="0" err="1" smtClean="0"/>
              <a:t>kaggle</a:t>
            </a:r>
            <a:r>
              <a:rPr lang="en-US" dirty="0" smtClean="0"/>
              <a:t> website, </a:t>
            </a:r>
          </a:p>
          <a:p>
            <a:pPr algn="just">
              <a:buNone/>
            </a:pPr>
            <a:r>
              <a:rPr lang="en-US" dirty="0" smtClean="0"/>
              <a:t>    Netflix movie data are analyzed successfully  using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colab</a:t>
            </a:r>
            <a:r>
              <a:rPr lang="en-US" dirty="0" smtClean="0"/>
              <a:t> and the results are shown above. 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1. https://www.kaggle.com/datasets</a:t>
            </a:r>
          </a:p>
          <a:p>
            <a:pPr algn="just">
              <a:buNone/>
            </a:pPr>
            <a:r>
              <a:rPr lang="en-US" smtClean="0"/>
              <a:t>2.https</a:t>
            </a:r>
            <a:r>
              <a:rPr lang="en-US" dirty="0" smtClean="0"/>
              <a:t>://pandas.pydata.org/pandas-docs/stable/user guide/index.html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System development approach</a:t>
            </a:r>
          </a:p>
          <a:p>
            <a:r>
              <a:rPr lang="en-US" dirty="0" smtClean="0"/>
              <a:t>Algorithm and Deployment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		We analyze a lot of data and models from </a:t>
            </a:r>
            <a:r>
              <a:rPr lang="en-US" dirty="0" err="1" smtClean="0"/>
              <a:t>netflix</a:t>
            </a:r>
            <a:r>
              <a:rPr lang="en-US" dirty="0" smtClean="0"/>
              <a:t> because this platform has consistently focused on changing business needs by shifting its business model from on demand DVD movie rental and now focusing a lot about the production of their original shows. In this project I will take a look at some very important models of Netflix data to understand what’s best of their business.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3500" dirty="0" smtClean="0"/>
              <a:t>Some of the most important tasks that I can analyze from Netflix data are:</a:t>
            </a:r>
          </a:p>
          <a:p>
            <a:pPr algn="just">
              <a:buNone/>
            </a:pPr>
            <a:r>
              <a:rPr lang="en-US" sz="3500" dirty="0" smtClean="0"/>
              <a:t>1.Understand what content is available</a:t>
            </a:r>
          </a:p>
          <a:p>
            <a:pPr algn="just">
              <a:buNone/>
            </a:pPr>
            <a:r>
              <a:rPr lang="en-US" sz="3500" dirty="0" smtClean="0"/>
              <a:t>2. Understand the similarities between the content</a:t>
            </a:r>
          </a:p>
          <a:p>
            <a:pPr algn="just">
              <a:buNone/>
            </a:pPr>
            <a:r>
              <a:rPr lang="en-US" sz="3500" dirty="0" smtClean="0"/>
              <a:t>3. Understand the network between actors and director</a:t>
            </a:r>
          </a:p>
          <a:p>
            <a:pPr algn="just">
              <a:buNone/>
            </a:pPr>
            <a:r>
              <a:rPr lang="en-US" sz="3500" dirty="0" smtClean="0"/>
              <a:t>4. What exactly Netflix is focusing on and sentiment analysis of content available on Netflix.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SYSTEM APPROACH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System Requirement: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Hardware</a:t>
            </a:r>
          </a:p>
          <a:p>
            <a:pPr marL="514350" indent="-514350" algn="just">
              <a:buNone/>
            </a:pPr>
            <a:r>
              <a:rPr lang="en-US" dirty="0"/>
              <a:t>	</a:t>
            </a:r>
            <a:r>
              <a:rPr lang="en-US" dirty="0" smtClean="0"/>
              <a:t>A computer with sufficient processing power, preferably with multiple core.</a:t>
            </a:r>
          </a:p>
          <a:p>
            <a:pPr marL="514350" indent="-514350" algn="just">
              <a:buNone/>
            </a:pPr>
            <a:r>
              <a:rPr lang="en-US" dirty="0"/>
              <a:t>	A</a:t>
            </a:r>
            <a:r>
              <a:rPr lang="en-US" dirty="0" smtClean="0"/>
              <a:t>dequate RAM to handle the size of the dataset and computational requirements</a:t>
            </a:r>
          </a:p>
          <a:p>
            <a:pPr marL="514350" indent="-514350" algn="just">
              <a:buNone/>
            </a:pPr>
            <a:r>
              <a:rPr lang="en-US" dirty="0" smtClean="0"/>
              <a:t>2. Software</a:t>
            </a:r>
          </a:p>
          <a:p>
            <a:pPr marL="514350" indent="-514350" algn="just">
              <a:buNone/>
            </a:pPr>
            <a:r>
              <a:rPr lang="en-US" dirty="0"/>
              <a:t>	</a:t>
            </a:r>
            <a:r>
              <a:rPr lang="en-US" dirty="0" smtClean="0"/>
              <a:t>An operating system compatible with the required machine learning libraries.(windows)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Library Requirements</a:t>
            </a:r>
            <a:r>
              <a:rPr lang="en-US" dirty="0" smtClean="0"/>
              <a:t>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Data processing and Analysis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Pandas:For</a:t>
            </a:r>
            <a:r>
              <a:rPr lang="en-US" dirty="0" smtClean="0"/>
              <a:t> data manipulation and analysis.</a:t>
            </a:r>
          </a:p>
          <a:p>
            <a:pPr marL="514350" indent="-514350" algn="just">
              <a:buNone/>
            </a:pPr>
            <a:r>
              <a:rPr lang="en-US" dirty="0" smtClean="0"/>
              <a:t>     -  </a:t>
            </a:r>
            <a:r>
              <a:rPr lang="en-US" dirty="0" err="1" smtClean="0"/>
              <a:t>Numpy:For</a:t>
            </a:r>
            <a:r>
              <a:rPr lang="en-US" dirty="0" smtClean="0"/>
              <a:t> numerical operations on data.</a:t>
            </a:r>
          </a:p>
          <a:p>
            <a:pPr marL="514350" indent="-514350" algn="just">
              <a:buAutoNum type="arabicPeriod" startAt="2"/>
            </a:pPr>
            <a:r>
              <a:rPr lang="en-US" dirty="0" smtClean="0"/>
              <a:t>Data Visualization: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Seaborn:For</a:t>
            </a:r>
            <a:r>
              <a:rPr lang="en-US" dirty="0" smtClean="0"/>
              <a:t> creating visualizations to understand data patterns.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Plotly</a:t>
            </a:r>
            <a:r>
              <a:rPr lang="en-US" dirty="0" smtClean="0"/>
              <a:t> or </a:t>
            </a:r>
            <a:r>
              <a:rPr lang="en-US" dirty="0" err="1" smtClean="0"/>
              <a:t>Bokeh:Interactive</a:t>
            </a:r>
            <a:r>
              <a:rPr lang="en-US" dirty="0" smtClean="0"/>
              <a:t> visualization libraries for more complex visualizations.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 smtClean="0"/>
              <a:t>Data Collection: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Gather historical </a:t>
            </a:r>
            <a:r>
              <a:rPr lang="en-US" sz="2400" dirty="0" err="1" smtClean="0"/>
              <a:t>netflix</a:t>
            </a:r>
            <a:r>
              <a:rPr lang="en-US" sz="2400" dirty="0" smtClean="0"/>
              <a:t> movie data, including information about director and actor ,movie releasing years, movie ratings, movie rating person counts.</a:t>
            </a:r>
          </a:p>
          <a:p>
            <a:pPr algn="just">
              <a:buNone/>
            </a:pPr>
            <a:r>
              <a:rPr lang="en-US" sz="2400" b="1" dirty="0" smtClean="0"/>
              <a:t>Data Cleaning: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	Handle missing values, out liters, and any inconsistencies in the dataset.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	Covert categorical variables into numerical representations through encoding techniques.</a:t>
            </a:r>
          </a:p>
          <a:p>
            <a:pPr algn="just"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Feature Engineering: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Create new features or modify exiting ones based on knowledge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Extract meaningful information from data variables.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1026" name="Picture 2" descr="E:\data science fundamentals\content rating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9150" y="1805781"/>
            <a:ext cx="75057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2050" name="Picture 2" descr="E:\data science fundamentals\dire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228</Words>
  <Application>Microsoft Office PowerPoint</Application>
  <PresentationFormat>On-screen Show (4:3)</PresentationFormat>
  <Paragraphs>56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CAPSTONE PROJECT NETFLIX DATA ANALYSIS</vt:lpstr>
      <vt:lpstr>OUTLINE</vt:lpstr>
      <vt:lpstr>PROBLEM STATEMENT</vt:lpstr>
      <vt:lpstr>PROBLEM STATEMENT</vt:lpstr>
      <vt:lpstr>SYSTEM APPROACH </vt:lpstr>
      <vt:lpstr>Slide 6</vt:lpstr>
      <vt:lpstr>ALGORITHM</vt:lpstr>
      <vt:lpstr>RESULT</vt:lpstr>
      <vt:lpstr>Result….</vt:lpstr>
      <vt:lpstr>Result….</vt:lpstr>
      <vt:lpstr>Result….</vt:lpstr>
      <vt:lpstr>Result….</vt:lpstr>
      <vt:lpstr>CONCLUSION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NETFLIX DATA ANALYSIS</dc:title>
  <dc:creator>lenovo</dc:creator>
  <cp:lastModifiedBy>lenovo</cp:lastModifiedBy>
  <cp:revision>27</cp:revision>
  <dcterms:created xsi:type="dcterms:W3CDTF">2024-04-04T05:37:59Z</dcterms:created>
  <dcterms:modified xsi:type="dcterms:W3CDTF">2024-04-06T14:00:23Z</dcterms:modified>
</cp:coreProperties>
</file>