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2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9A79120-C088-44CA-8E3C-3DC89B7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7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52C22DD-3686-4202-8932-4C3F1825964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77160"/>
            <a:ext cx="8246070" cy="1221639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algn="ctr" blurRad="76200" dir="3000000" dist="38100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dirty="0" lang="en-US" smtClean="0"/>
              <a:t>Click to edit </a:t>
            </a:r>
            <a:br>
              <a:rPr dirty="0" lang="en-US" smtClean="0"/>
            </a:br>
            <a:r>
              <a:rPr dirty="0" lang="en-US" smtClean="0"/>
              <a:t>Master title style</a:t>
            </a:r>
            <a:endParaRPr dirty="0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8246070" cy="610820"/>
          </a:xfrm>
          <a:noFill/>
        </p:spPr>
        <p:txBody>
          <a:bodyPr>
            <a:normAutofit/>
          </a:bodyPr>
          <a:lstStyle>
            <a:lvl1pPr algn="l" indent="0" marL="0">
              <a:buNone/>
              <a:defRPr b="0" sz="2800" i="0">
                <a:solidFill>
                  <a:srgbClr val="002060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 smtClean="0"/>
              <a:t>Click to edit Master subtitle style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2097156" name="Picture 7" descr="E:\websites\free-power-point-templates\2012\logos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l">
              <a:defRPr baseline="0" sz="3600">
                <a:solidFill>
                  <a:srgbClr val="0070C0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and Conten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 fontScale="90000"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 fontScale="90000"/>
          </a:bodyPr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l">
              <a:defRPr baseline="0" sz="3600">
                <a:solidFill>
                  <a:srgbClr val="0070C0"/>
                </a:soli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>
            <a:normAutofit fontScale="91667" lnSpcReduction="20000"/>
          </a:bodyPr>
          <a:lstStyle>
            <a:lvl1pPr algn="ctr" indent="0" marL="0">
              <a:buNone/>
              <a:defRPr b="1" sz="2400">
                <a:solidFill>
                  <a:srgbClr val="002060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 smtClean="0"/>
              <a:t>Click to edit Master text styles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>
            <a:normAutofit fontScale="91667" lnSpcReduction="20000"/>
          </a:bodyPr>
          <a:lstStyle>
            <a:lvl1pPr algn="ctr" indent="0" marL="0">
              <a:buNone/>
              <a:defRPr b="1" sz="2400">
                <a:solidFill>
                  <a:srgbClr val="002060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 smtClean="0"/>
              <a:t>Click to edit Master text styles</a:t>
            </a:r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6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3">
            <a:lum/>
          </a:blip>
          <a:srcRect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TextBox 7"/>
          <p:cNvSpPr txBox="1"/>
          <p:nvPr userDrawn="1"/>
        </p:nvSpPr>
        <p:spPr>
          <a:xfrm>
            <a:off x="-9150" y="5213747"/>
            <a:ext cx="8389625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dirty="0" sz="1400" lang="en-US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0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754375" y="2571750"/>
            <a:ext cx="7940658" cy="1527050"/>
          </a:xfrm>
        </p:spPr>
        <p:txBody>
          <a:bodyPr>
            <a:normAutofit/>
          </a:bodyPr>
          <a:p>
            <a:r>
              <a:rPr altLang="en-GB" dirty="0" lang="en-US" smtClean="0">
                <a:solidFill>
                  <a:srgbClr val="FF0000"/>
                </a:solidFill>
              </a:rPr>
              <a:t>R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r>
              <a:rPr altLang="en-GB" dirty="0" lang="en-US" smtClean="0">
                <a:solidFill>
                  <a:srgbClr val="FF0000"/>
                </a:solidFill>
              </a:rPr>
              <a:t>i</a:t>
            </a:r>
            <a:r>
              <a:rPr altLang="en-GB" dirty="0" lang="en-US" smtClean="0">
                <a:solidFill>
                  <a:srgbClr val="FF0000"/>
                </a:solidFill>
              </a:rPr>
              <a:t>n</a:t>
            </a:r>
            <a:r>
              <a:rPr altLang="en-GB" dirty="0" lang="en-US" smtClean="0">
                <a:solidFill>
                  <a:srgbClr val="FF0000"/>
                </a:solidFill>
              </a:rPr>
              <a:t>f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r>
              <a:rPr altLang="en-GB" dirty="0" lang="en-US" smtClean="0">
                <a:solidFill>
                  <a:srgbClr val="FF0000"/>
                </a:solidFill>
              </a:rPr>
              <a:t>l</a:t>
            </a:r>
            <a:r>
              <a:rPr altLang="en-GB" dirty="0" lang="en-US" smtClean="0">
                <a:solidFill>
                  <a:srgbClr val="FF0000"/>
                </a:solidFill>
              </a:rPr>
              <a:t>l</a:t>
            </a:r>
            <a:r>
              <a:rPr altLang="en-GB" dirty="0" lang="en-US" smtClean="0">
                <a:solidFill>
                  <a:srgbClr val="FF0000"/>
                </a:solidFill>
              </a:rPr>
              <a:t> 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r>
              <a:rPr altLang="en-GB" dirty="0" lang="en-US" smtClean="0">
                <a:solidFill>
                  <a:srgbClr val="FF0000"/>
                </a:solidFill>
              </a:rPr>
              <a:t>n</a:t>
            </a:r>
            <a:r>
              <a:rPr altLang="en-GB" dirty="0" lang="en-US" smtClean="0">
                <a:solidFill>
                  <a:srgbClr val="FF0000"/>
                </a:solidFill>
              </a:rPr>
              <a:t>d</a:t>
            </a:r>
            <a:r>
              <a:rPr altLang="en-GB" dirty="0" lang="en-US" smtClean="0">
                <a:solidFill>
                  <a:srgbClr val="FF0000"/>
                </a:solidFill>
              </a:rPr>
              <a:t> </a:t>
            </a:r>
            <a:r>
              <a:rPr altLang="en-GB" dirty="0" lang="en-US" smtClean="0">
                <a:solidFill>
                  <a:srgbClr val="FF0000"/>
                </a:solidFill>
              </a:rPr>
              <a:t>w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r>
              <a:rPr altLang="en-GB" dirty="0" lang="en-US" smtClean="0">
                <a:solidFill>
                  <a:srgbClr val="FF0000"/>
                </a:solidFill>
              </a:rPr>
              <a:t>t</a:t>
            </a:r>
            <a:r>
              <a:rPr altLang="en-GB" dirty="0" lang="en-US" smtClean="0">
                <a:solidFill>
                  <a:srgbClr val="FF0000"/>
                </a:solidFill>
              </a:rPr>
              <a:t>e</a:t>
            </a:r>
            <a:r>
              <a:rPr altLang="en-GB" dirty="0" lang="en-US" smtClean="0">
                <a:solidFill>
                  <a:srgbClr val="FF0000"/>
                </a:solidFill>
              </a:rPr>
              <a:t>r</a:t>
            </a:r>
            <a:r>
              <a:rPr altLang="en-GB" dirty="0" lang="en-US" smtClean="0">
                <a:solidFill>
                  <a:srgbClr val="FF0000"/>
                </a:solidFill>
              </a:rPr>
              <a:t> </a:t>
            </a:r>
            <a:r>
              <a:rPr altLang="en-GB" dirty="0" lang="en-US" smtClean="0">
                <a:solidFill>
                  <a:srgbClr val="FF0000"/>
                </a:solidFill>
              </a:rPr>
              <a:t>q</a:t>
            </a:r>
            <a:r>
              <a:rPr altLang="en-GB" dirty="0" lang="en-US" smtClean="0">
                <a:solidFill>
                  <a:srgbClr val="FF0000"/>
                </a:solidFill>
              </a:rPr>
              <a:t>u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r>
              <a:rPr altLang="en-GB" dirty="0" lang="en-US" smtClean="0">
                <a:solidFill>
                  <a:srgbClr val="FF0000"/>
                </a:solidFill>
              </a:rPr>
              <a:t>l</a:t>
            </a:r>
            <a:r>
              <a:rPr altLang="en-GB" dirty="0" lang="en-US" smtClean="0">
                <a:solidFill>
                  <a:srgbClr val="FF0000"/>
                </a:solidFill>
              </a:rPr>
              <a:t>i</a:t>
            </a:r>
            <a:r>
              <a:rPr altLang="en-GB" dirty="0" lang="en-US" smtClean="0">
                <a:solidFill>
                  <a:srgbClr val="FF0000"/>
                </a:solidFill>
              </a:rPr>
              <a:t>t</a:t>
            </a:r>
            <a:r>
              <a:rPr altLang="en-GB" dirty="0" lang="en-US" smtClean="0">
                <a:solidFill>
                  <a:srgbClr val="FF0000"/>
                </a:solidFill>
              </a:rPr>
              <a:t>y</a:t>
            </a:r>
            <a:r>
              <a:rPr altLang="en-GB" dirty="0" lang="en-US" smtClean="0">
                <a:solidFill>
                  <a:srgbClr val="FF0000"/>
                </a:solidFill>
              </a:rPr>
              <a:t> </a:t>
            </a:r>
            <a:r>
              <a:rPr altLang="en-GB" dirty="0" lang="en-US" smtClean="0">
                <a:solidFill>
                  <a:srgbClr val="FF0000"/>
                </a:solidFill>
              </a:rPr>
              <a:t>i</a:t>
            </a:r>
            <a:r>
              <a:rPr altLang="en-GB" dirty="0" lang="en-US" smtClean="0">
                <a:solidFill>
                  <a:srgbClr val="FF0000"/>
                </a:solidFill>
              </a:rPr>
              <a:t>n</a:t>
            </a:r>
            <a:r>
              <a:rPr altLang="en-GB" dirty="0" lang="en-US" smtClean="0">
                <a:solidFill>
                  <a:srgbClr val="FF0000"/>
                </a:solidFill>
              </a:rPr>
              <a:t> </a:t>
            </a:r>
            <a:r>
              <a:rPr altLang="en-GB" dirty="0" lang="en-US" smtClean="0">
                <a:solidFill>
                  <a:srgbClr val="FF0000"/>
                </a:solidFill>
              </a:rPr>
              <a:t>I</a:t>
            </a:r>
            <a:r>
              <a:rPr altLang="en-GB" dirty="0" lang="en-US" smtClean="0">
                <a:solidFill>
                  <a:srgbClr val="FF0000"/>
                </a:solidFill>
              </a:rPr>
              <a:t>n</a:t>
            </a:r>
            <a:r>
              <a:rPr altLang="en-GB" dirty="0" lang="en-US" smtClean="0">
                <a:solidFill>
                  <a:srgbClr val="FF0000"/>
                </a:solidFill>
              </a:rPr>
              <a:t>d</a:t>
            </a:r>
            <a:r>
              <a:rPr altLang="en-GB" dirty="0" lang="en-US" smtClean="0">
                <a:solidFill>
                  <a:srgbClr val="FF0000"/>
                </a:solidFill>
              </a:rPr>
              <a:t>i</a:t>
            </a:r>
            <a:r>
              <a:rPr altLang="en-GB" dirty="0" lang="en-US" smtClean="0">
                <a:solidFill>
                  <a:srgbClr val="FF0000"/>
                </a:solidFill>
              </a:rPr>
              <a:t>a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902" y="0"/>
            <a:ext cx="9134098" cy="51435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"/>
          <p:cNvSpPr>
            <a:spLocks noGrp="1"/>
          </p:cNvSpPr>
          <p:nvPr>
            <p:ph type="title"/>
          </p:nvPr>
        </p:nvSpPr>
        <p:spPr>
          <a:xfrm>
            <a:off x="2467156" y="396436"/>
            <a:ext cx="5955495" cy="572644"/>
          </a:xfrm>
        </p:spPr>
        <p:txBody>
          <a:bodyPr/>
          <a:p>
            <a:r>
              <a:rPr altLang="en-GB" lang="en-US">
                <a:solidFill>
                  <a:srgbClr val="00B050"/>
                </a:solidFill>
              </a:rPr>
              <a:t>p</a:t>
            </a:r>
            <a:r>
              <a:rPr altLang="en-GB" lang="en-US">
                <a:solidFill>
                  <a:srgbClr val="00B050"/>
                </a:solidFill>
              </a:rPr>
              <a:t>H</a:t>
            </a:r>
            <a:r>
              <a:rPr altLang="en-GB" lang="en-US">
                <a:solidFill>
                  <a:srgbClr val="00B050"/>
                </a:solidFill>
              </a:rPr>
              <a:t> </a:t>
            </a:r>
            <a:r>
              <a:rPr altLang="en-GB" lang="en-US">
                <a:solidFill>
                  <a:srgbClr val="00B050"/>
                </a:solidFill>
              </a:rPr>
              <a:t>o</a:t>
            </a:r>
            <a:r>
              <a:rPr altLang="en-GB" lang="en-US">
                <a:solidFill>
                  <a:srgbClr val="00B050"/>
                </a:solidFill>
              </a:rPr>
              <a:t>f</a:t>
            </a:r>
            <a:r>
              <a:rPr altLang="en-GB" lang="en-US">
                <a:solidFill>
                  <a:srgbClr val="00B050"/>
                </a:solidFill>
              </a:rPr>
              <a:t> </a:t>
            </a:r>
            <a:r>
              <a:rPr altLang="en-GB" lang="en-US">
                <a:solidFill>
                  <a:srgbClr val="00B050"/>
                </a:solidFill>
              </a:rPr>
              <a:t>w</a:t>
            </a:r>
            <a:r>
              <a:rPr altLang="en-GB" lang="en-US">
                <a:solidFill>
                  <a:srgbClr val="00B050"/>
                </a:solidFill>
              </a:rPr>
              <a:t>a</a:t>
            </a:r>
            <a:r>
              <a:rPr altLang="en-GB" lang="en-US">
                <a:solidFill>
                  <a:srgbClr val="00B050"/>
                </a:solidFill>
              </a:rPr>
              <a:t>t</a:t>
            </a:r>
            <a:r>
              <a:rPr altLang="en-GB" lang="en-US">
                <a:solidFill>
                  <a:srgbClr val="00B050"/>
                </a:solidFill>
              </a:rPr>
              <a:t>e</a:t>
            </a:r>
            <a:r>
              <a:rPr altLang="en-GB" lang="en-US">
                <a:solidFill>
                  <a:srgbClr val="00B050"/>
                </a:solidFill>
              </a:rPr>
              <a:t>r</a:t>
            </a:r>
            <a:r>
              <a:rPr altLang="en-GB" lang="en-US">
                <a:solidFill>
                  <a:srgbClr val="00B050"/>
                </a:solidFill>
              </a:rPr>
              <a:t>-</a:t>
            </a:r>
            <a:r>
              <a:rPr altLang="en-GB" lang="en-US">
                <a:solidFill>
                  <a:srgbClr val="00B050"/>
                </a:solidFill>
              </a:rPr>
              <a:t>-</a:t>
            </a:r>
            <a:endParaRPr lang="en-US"/>
          </a:p>
        </p:txBody>
      </p:sp>
      <p:sp>
        <p:nvSpPr>
          <p:cNvPr id="1048640" name=""/>
          <p:cNvSpPr>
            <a:spLocks noGrp="1"/>
          </p:cNvSpPr>
          <p:nvPr>
            <p:ph idx="1"/>
          </p:nvPr>
        </p:nvSpPr>
        <p:spPr>
          <a:xfrm>
            <a:off x="2738169" y="969079"/>
            <a:ext cx="5955495" cy="3511061"/>
          </a:xfrm>
        </p:spPr>
        <p:txBody>
          <a:bodyPr>
            <a:normAutofit fontScale="96429" lnSpcReduction="20000"/>
          </a:bodyPr>
          <a:p>
            <a:pPr indent="0" marL="0">
              <a:buNone/>
            </a:pPr>
            <a:r>
              <a:rPr lang="en-US"/>
              <a:t>pH value is a good indicator of whether water is hard or soft. The pH of pure water is 7. In general, water with a pH lower than 7 is considered acidic, and with a pH greater than 7 is considered basic. The normal range for pH in surface water systems is 6.5 to 8.5, and the pH range for groundwater systems is between 6 to 8.5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29985"/>
            <a:ext cx="8801902" cy="527348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>
          <a:xfrm>
            <a:off x="2461894" y="383785"/>
            <a:ext cx="5955495" cy="572644"/>
          </a:xfrm>
        </p:spPr>
        <p:txBody>
          <a:bodyPr/>
          <a:p>
            <a:r>
              <a:rPr altLang="en-GB" lang="en-US"/>
              <a:t>D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l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x</a:t>
            </a:r>
            <a:r>
              <a:rPr altLang="en-GB" lang="en-US"/>
              <a:t>y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: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>
          <a:xfrm>
            <a:off x="2461893" y="1142392"/>
            <a:ext cx="5955495" cy="3511061"/>
          </a:xfrm>
        </p:spPr>
        <p:txBody>
          <a:bodyPr>
            <a:normAutofit fontScale="96429" lnSpcReduction="20000"/>
          </a:bodyPr>
          <a:p>
            <a:r>
              <a:rPr altLang="en-GB" lang="en-US"/>
              <a:t>Dissolved oxygen is the oxygen present in water available to aquatic </a:t>
            </a:r>
            <a:r>
              <a:rPr altLang="en-GB" lang="en-US"/>
              <a:t>organisms.</a:t>
            </a:r>
            <a:endParaRPr lang="en-US"/>
          </a:p>
          <a:p>
            <a:r>
              <a:rPr altLang="en-GB" lang="en-US"/>
              <a:t>Waters with higher dissolved oxygen have ecosystems </a:t>
            </a:r>
            <a:r>
              <a:rPr altLang="en-GB" lang="en-US"/>
              <a:t>that are generally more diverse and stable.</a:t>
            </a:r>
            <a:endParaRPr lang="en-US"/>
          </a:p>
          <a:p>
            <a:r>
              <a:rPr lang="en-US"/>
              <a:t>The concentration of dissolved oxygen (DO)</a:t>
            </a:r>
            <a:r>
              <a:rPr altLang="en-GB" lang="en-US"/>
              <a:t> </a:t>
            </a:r>
            <a:r>
              <a:rPr lang="en-US"/>
              <a:t>has decreased over the years due to pollution</a:t>
            </a:r>
            <a:r>
              <a:rPr altLang="en-GB" lang="en-US"/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48453" y="0"/>
            <a:ext cx="9233325" cy="5370007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D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lang="en-US"/>
              <a:t>D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y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.</a:t>
            </a:r>
            <a:endParaRPr lang="en-US"/>
          </a:p>
          <a:p>
            <a:r>
              <a:rPr altLang="en-GB" lang="en-US"/>
              <a:t>D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v</a:t>
            </a:r>
            <a:r>
              <a:rPr altLang="en-GB" lang="en-US"/>
              <a:t>i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i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.</a:t>
            </a:r>
            <a:endParaRPr lang="en-US"/>
          </a:p>
          <a:p>
            <a:r>
              <a:rPr altLang="en-GB" lang="en-US"/>
              <a:t>D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a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b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title"/>
          </p:nvPr>
        </p:nvSpPr>
        <p:spPr>
          <a:xfrm>
            <a:off x="293316" y="739290"/>
            <a:ext cx="8246070" cy="739290"/>
          </a:xfrm>
        </p:spPr>
        <p:txBody>
          <a:bodyPr/>
          <a:p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n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67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-</a:t>
            </a:r>
            <a:endParaRPr lang="en-US"/>
          </a:p>
          <a:p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In statistics, linear regression is a linear approach to modeling the relationship between a scalar response (or dependent variable) and one or more explanatory variables (or independent variables).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m</a:t>
            </a:r>
            <a:r>
              <a:rPr altLang="en-GB" lang="en-US"/>
              <a:t>m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679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GB" lang="en-US"/>
              <a:t>1</a:t>
            </a:r>
            <a:r>
              <a:rPr altLang="en-GB" lang="en-US"/>
              <a:t>)</a:t>
            </a:r>
            <a:r>
              <a:rPr altLang="en-GB" lang="en-US"/>
              <a:t>f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-</a:t>
            </a:r>
            <a:r>
              <a:rPr altLang="en-GB" lang="en-US"/>
              <a:t>-</a:t>
            </a:r>
            <a:r>
              <a:rPr altLang="en-GB" lang="en-US"/>
              <a:t>D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o</a:t>
            </a:r>
            <a:endParaRPr lang="en-US"/>
          </a:p>
          <a:p>
            <a:pPr indent="0" marL="0">
              <a:buNone/>
            </a:pPr>
            <a:r>
              <a:rPr altLang="en-GB" lang="en-US"/>
              <a:t>2</a:t>
            </a:r>
            <a:r>
              <a:rPr altLang="en-GB" lang="en-US"/>
              <a:t>)</a:t>
            </a:r>
            <a:r>
              <a:rPr altLang="en-GB" lang="en-US"/>
              <a:t>s</a:t>
            </a:r>
            <a:r>
              <a:rPr altLang="en-GB" lang="en-US"/>
              <a:t>c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p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-</a:t>
            </a:r>
            <a:r>
              <a:rPr altLang="en-GB" lang="en-US"/>
              <a:t>P</a:t>
            </a:r>
            <a:r>
              <a:rPr altLang="en-GB" lang="en-US"/>
              <a:t>y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,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c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p</a:t>
            </a:r>
            <a:r>
              <a:rPr altLang="en-GB" lang="en-US"/>
              <a:t>t</a:t>
            </a:r>
            <a:endParaRPr lang="en-US"/>
          </a:p>
          <a:p>
            <a:pPr indent="0" marL="0">
              <a:buNone/>
            </a:pPr>
            <a:r>
              <a:rPr altLang="en-GB" lang="en-US"/>
              <a:t>3</a:t>
            </a:r>
            <a:r>
              <a:rPr altLang="en-GB" lang="en-US"/>
              <a:t>)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u</a:t>
            </a:r>
            <a:r>
              <a:rPr altLang="en-GB" lang="en-US"/>
              <a:t>p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-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T</a:t>
            </a:r>
            <a:r>
              <a:rPr altLang="en-GB" lang="en-US"/>
              <a:t>M</a:t>
            </a:r>
            <a:r>
              <a:rPr altLang="en-GB" lang="en-US"/>
              <a:t>L</a:t>
            </a:r>
            <a:endParaRPr lang="en-US"/>
          </a:p>
          <a:p>
            <a:pPr indent="0" marL="0">
              <a:buNone/>
            </a:pPr>
            <a:r>
              <a:rPr altLang="en-GB" lang="en-US"/>
              <a:t>4</a:t>
            </a:r>
            <a:r>
              <a:rPr altLang="en-GB" lang="en-US"/>
              <a:t>)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-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S</a:t>
            </a:r>
            <a:r>
              <a:rPr altLang="en-GB" lang="en-US"/>
              <a:t>S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title"/>
          </p:nvPr>
        </p:nvSpPr>
        <p:spPr>
          <a:xfrm>
            <a:off x="259633" y="1421234"/>
            <a:ext cx="7772400" cy="1328375"/>
          </a:xfrm>
        </p:spPr>
        <p:txBody>
          <a:bodyPr>
            <a:normAutofit/>
          </a:bodyPr>
          <a:p>
            <a:r>
              <a:rPr altLang="en-GB" lang="en-US"/>
              <a:t> </a:t>
            </a:r>
            <a:r>
              <a:rPr altLang="en-GB" lang="en-US"/>
              <a:t> </a:t>
            </a:r>
            <a:endParaRPr lang="en-US"/>
          </a:p>
        </p:txBody>
      </p: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259633" y="907379"/>
            <a:ext cx="7940658" cy="2653045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eaLnBrk="1" hangingPunct="1" latinLnBrk="0" rtl="0">
              <a:buNone/>
              <a:defRPr b="1" cap="all" sz="4000"/>
            </a:lvl1pPr>
          </a:lstStyle>
          <a:p>
            <a:r>
              <a:rPr altLang="en-GB" dirty="0" sz="3600" lang="en-US" smtClean="0">
                <a:solidFill>
                  <a:srgbClr val="00B050"/>
                </a:solidFill>
              </a:rPr>
              <a:t>R</a:t>
            </a:r>
            <a:r>
              <a:rPr altLang="en-GB" dirty="0" sz="3600" lang="en-US" smtClean="0">
                <a:solidFill>
                  <a:srgbClr val="00B050"/>
                </a:solidFill>
              </a:rPr>
              <a:t>e</a:t>
            </a:r>
            <a:r>
              <a:rPr altLang="en-GB" dirty="0" sz="3600" lang="en-US" smtClean="0">
                <a:solidFill>
                  <a:srgbClr val="00B050"/>
                </a:solidFill>
              </a:rPr>
              <a:t>f</a:t>
            </a:r>
            <a:r>
              <a:rPr altLang="en-GB" dirty="0" sz="3600" lang="en-US" smtClean="0">
                <a:solidFill>
                  <a:srgbClr val="00B050"/>
                </a:solidFill>
              </a:rPr>
              <a:t>e</a:t>
            </a:r>
            <a:r>
              <a:rPr altLang="en-GB" dirty="0" sz="3600" lang="en-US" smtClean="0">
                <a:solidFill>
                  <a:srgbClr val="00B050"/>
                </a:solidFill>
              </a:rPr>
              <a:t>r</a:t>
            </a:r>
            <a:r>
              <a:rPr altLang="en-GB" dirty="0" sz="3600" lang="en-US" smtClean="0">
                <a:solidFill>
                  <a:srgbClr val="00B050"/>
                </a:solidFill>
              </a:rPr>
              <a:t>e</a:t>
            </a:r>
            <a:r>
              <a:rPr altLang="en-GB" dirty="0" sz="3600" lang="en-US" smtClean="0">
                <a:solidFill>
                  <a:srgbClr val="00B050"/>
                </a:solidFill>
              </a:rPr>
              <a:t>n</a:t>
            </a:r>
            <a:r>
              <a:rPr altLang="en-GB" dirty="0" sz="3600" lang="en-US" smtClean="0">
                <a:solidFill>
                  <a:srgbClr val="00B050"/>
                </a:solidFill>
              </a:rPr>
              <a:t>c</a:t>
            </a:r>
            <a:r>
              <a:rPr altLang="en-GB" dirty="0" sz="3600" lang="en-US" smtClean="0">
                <a:solidFill>
                  <a:srgbClr val="00B050"/>
                </a:solidFill>
              </a:rPr>
              <a:t>e</a:t>
            </a:r>
            <a:r>
              <a:rPr altLang="en-GB" dirty="0" sz="3600" lang="en-US" smtClean="0">
                <a:solidFill>
                  <a:srgbClr val="00B050"/>
                </a:solidFill>
              </a:rPr>
              <a:t>-</a:t>
            </a:r>
            <a:r>
              <a:rPr altLang="en-GB" dirty="0" sz="3600" lang="en-US" smtClean="0">
                <a:solidFill>
                  <a:srgbClr val="00B050"/>
                </a:solidFill>
              </a:rPr>
              <a:t>-</a:t>
            </a:r>
            <a:br>
              <a:rPr altLang="en-GB" dirty="0" sz="3200" lang="en-US" smtClean="0">
                <a:solidFill>
                  <a:srgbClr val="00B050"/>
                </a:solidFill>
              </a:rPr>
            </a:br>
            <a:endParaRPr dirty="0" lang="en-US"/>
          </a:p>
        </p:txBody>
      </p:sp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365256" y="1610686"/>
            <a:ext cx="8329777" cy="2488114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914400" eaLnBrk="1" hangingPunct="1" latinLnBrk="0" rtl="0">
              <a:buNone/>
              <a:defRPr b="1" cap="all" sz="4000"/>
            </a:lvl1pPr>
          </a:lstStyle>
          <a:p>
            <a:r>
              <a:rPr altLang="en-GB" b="0" dirty="0" sz="2800" lang="en-US" smtClean="0">
                <a:solidFill>
                  <a:srgbClr val="000000"/>
                </a:solidFill>
              </a:rPr>
              <a:t>https://www.kaggle.com/datasets</a:t>
            </a:r>
            <a:br>
              <a:rPr altLang="en-GB" b="0" dirty="0" sz="2800" lang="en-US" smtClean="0">
                <a:solidFill>
                  <a:srgbClr val="000000"/>
                </a:solidFill>
              </a:rPr>
            </a:br>
            <a:r>
              <a:rPr altLang="en-GB" b="0" dirty="0" sz="2800" lang="en-US" smtClean="0">
                <a:solidFill>
                  <a:srgbClr val="000000"/>
                </a:solidFill>
              </a:rPr>
              <a:t>https://data.gov.in/dataset-group-name/water-quality</a:t>
            </a:r>
            <a:br>
              <a:rPr altLang="en-GB" b="0" dirty="0" sz="2800" lang="en-US" smtClean="0">
                <a:solidFill>
                  <a:srgbClr val="000000"/>
                </a:solidFill>
              </a:rPr>
            </a:b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>
          <a:xfrm>
            <a:off x="685800" y="2060972"/>
            <a:ext cx="7772400" cy="1021556"/>
          </a:xfrm>
        </p:spPr>
        <p:txBody>
          <a:bodyPr>
            <a:normAutofit/>
          </a:bodyPr>
          <a:p>
            <a:r>
              <a:rPr altLang="en-GB" lang="en-US">
                <a:solidFill>
                  <a:srgbClr val="330066"/>
                </a:solidFill>
              </a:rPr>
              <a:t>T</a:t>
            </a:r>
            <a:r>
              <a:rPr altLang="en-GB" lang="en-US">
                <a:solidFill>
                  <a:srgbClr val="330066"/>
                </a:solidFill>
              </a:rPr>
              <a:t>h</a:t>
            </a:r>
            <a:r>
              <a:rPr altLang="en-GB" lang="en-US">
                <a:solidFill>
                  <a:srgbClr val="330066"/>
                </a:solidFill>
              </a:rPr>
              <a:t>a</a:t>
            </a:r>
            <a:r>
              <a:rPr altLang="en-GB" lang="en-US">
                <a:solidFill>
                  <a:srgbClr val="330066"/>
                </a:solidFill>
              </a:rPr>
              <a:t>n</a:t>
            </a:r>
            <a:r>
              <a:rPr altLang="en-GB" lang="en-US">
                <a:solidFill>
                  <a:srgbClr val="330066"/>
                </a:solidFill>
              </a:rPr>
              <a:t>k</a:t>
            </a:r>
            <a:r>
              <a:rPr altLang="en-GB" lang="en-US">
                <a:solidFill>
                  <a:srgbClr val="330066"/>
                </a:solidFill>
              </a:rPr>
              <a:t> </a:t>
            </a:r>
            <a:r>
              <a:rPr altLang="en-GB" lang="en-US">
                <a:solidFill>
                  <a:srgbClr val="330066"/>
                </a:solidFill>
              </a:rPr>
              <a:t>y</a:t>
            </a:r>
            <a:r>
              <a:rPr altLang="en-GB" lang="en-US">
                <a:solidFill>
                  <a:srgbClr val="330066"/>
                </a:solidFill>
              </a:rPr>
              <a:t>o</a:t>
            </a:r>
            <a:r>
              <a:rPr altLang="en-GB" lang="en-US">
                <a:solidFill>
                  <a:srgbClr val="330066"/>
                </a:solidFill>
              </a:rPr>
              <a:t>u</a:t>
            </a:r>
            <a:r>
              <a:rPr altLang="en-GB" lang="en-US">
                <a:solidFill>
                  <a:srgbClr val="330066"/>
                </a:solidFill>
              </a:rPr>
              <a:t>.</a:t>
            </a:r>
            <a:r>
              <a:rPr altLang="en-GB" lang="en-US">
                <a:solidFill>
                  <a:srgbClr val="330066"/>
                </a:solidFill>
              </a:rPr>
              <a:t>.</a:t>
            </a:r>
            <a:r>
              <a:rPr altLang="en-GB" lang="en-US">
                <a:solidFill>
                  <a:srgbClr val="330066"/>
                </a:solidFill>
              </a:rPr>
              <a:t>.</a:t>
            </a:r>
            <a:r>
              <a:rPr altLang="en-GB" lang="en-US">
                <a:solidFill>
                  <a:srgbClr val="330066"/>
                </a:solidFill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GB" sz="2800" lang="en-US"/>
              <a:t>R</a:t>
            </a:r>
            <a:r>
              <a:rPr altLang="en-GB" sz="2800" lang="en-US"/>
              <a:t>a</a:t>
            </a:r>
            <a:r>
              <a:rPr altLang="en-GB" sz="2800" lang="en-US"/>
              <a:t>i</a:t>
            </a:r>
            <a:r>
              <a:rPr altLang="en-GB" sz="2800" lang="en-US"/>
              <a:t>n</a:t>
            </a:r>
            <a:r>
              <a:rPr altLang="en-GB" sz="2800" lang="en-US"/>
              <a:t>f</a:t>
            </a:r>
            <a:r>
              <a:rPr altLang="en-GB" sz="2800" lang="en-US"/>
              <a:t>a</a:t>
            </a:r>
            <a:r>
              <a:rPr altLang="en-GB" sz="2800" lang="en-US"/>
              <a:t>l</a:t>
            </a:r>
            <a:r>
              <a:rPr altLang="en-GB" sz="2800" lang="en-US"/>
              <a:t>l</a:t>
            </a:r>
            <a:r>
              <a:rPr altLang="en-GB" sz="2800" lang="en-US"/>
              <a:t> </a:t>
            </a:r>
            <a:r>
              <a:rPr altLang="en-GB" sz="2800" lang="en-US"/>
              <a:t>p</a:t>
            </a:r>
            <a:r>
              <a:rPr altLang="en-GB" sz="2800" lang="en-US"/>
              <a:t>r</a:t>
            </a:r>
            <a:r>
              <a:rPr altLang="en-GB" sz="2800" lang="en-US"/>
              <a:t>e</a:t>
            </a:r>
            <a:r>
              <a:rPr altLang="en-GB" sz="2800" lang="en-US"/>
              <a:t>d</a:t>
            </a:r>
            <a:r>
              <a:rPr altLang="en-GB" sz="2800" lang="en-US"/>
              <a:t>i</a:t>
            </a:r>
            <a:r>
              <a:rPr altLang="en-GB" sz="2800" lang="en-US"/>
              <a:t>c</a:t>
            </a:r>
            <a:r>
              <a:rPr altLang="en-GB" sz="2800" lang="en-US"/>
              <a:t>t</a:t>
            </a:r>
            <a:r>
              <a:rPr altLang="en-GB" sz="2800" lang="en-US"/>
              <a:t>i</a:t>
            </a:r>
            <a:r>
              <a:rPr altLang="en-GB" sz="2800" lang="en-US"/>
              <a:t>o</a:t>
            </a:r>
            <a:r>
              <a:rPr altLang="en-GB" sz="2800" lang="en-US"/>
              <a:t>n</a:t>
            </a:r>
            <a:r>
              <a:rPr altLang="en-GB" sz="2800" lang="en-US"/>
              <a:t> </a:t>
            </a:r>
            <a:r>
              <a:rPr altLang="en-GB" sz="2800" lang="en-US"/>
              <a:t>a</a:t>
            </a:r>
            <a:r>
              <a:rPr altLang="en-GB" sz="2800" lang="en-US"/>
              <a:t>n</a:t>
            </a:r>
            <a:r>
              <a:rPr altLang="en-GB" sz="2800" lang="en-US"/>
              <a:t>d</a:t>
            </a:r>
            <a:r>
              <a:rPr altLang="en-GB" sz="2800" lang="en-US"/>
              <a:t> </a:t>
            </a:r>
            <a:r>
              <a:rPr altLang="en-GB" sz="2800" lang="en-US"/>
              <a:t>w</a:t>
            </a:r>
            <a:r>
              <a:rPr altLang="en-GB" sz="2800" lang="en-US"/>
              <a:t>a</a:t>
            </a:r>
            <a:r>
              <a:rPr altLang="en-GB" sz="2800" lang="en-US"/>
              <a:t>t</a:t>
            </a:r>
            <a:r>
              <a:rPr altLang="en-GB" sz="2800" lang="en-US"/>
              <a:t>e</a:t>
            </a:r>
            <a:r>
              <a:rPr altLang="en-GB" sz="2800" lang="en-US"/>
              <a:t>r</a:t>
            </a:r>
            <a:r>
              <a:rPr altLang="en-GB" sz="2800" lang="en-US"/>
              <a:t> </a:t>
            </a:r>
            <a:r>
              <a:rPr altLang="en-GB" sz="2800" lang="en-US"/>
              <a:t>q</a:t>
            </a:r>
            <a:r>
              <a:rPr altLang="en-GB" sz="2800" lang="en-US"/>
              <a:t>u</a:t>
            </a:r>
            <a:r>
              <a:rPr altLang="en-GB" sz="2800" lang="en-US"/>
              <a:t>a</a:t>
            </a:r>
            <a:r>
              <a:rPr altLang="en-GB" sz="2800" lang="en-US"/>
              <a:t>l</a:t>
            </a:r>
            <a:r>
              <a:rPr altLang="en-GB" sz="2800" lang="en-US"/>
              <a:t>i</a:t>
            </a:r>
            <a:r>
              <a:rPr altLang="en-GB" sz="2800" lang="en-US"/>
              <a:t>t</a:t>
            </a:r>
            <a:r>
              <a:rPr altLang="en-GB" sz="2800" lang="en-US"/>
              <a:t>y</a:t>
            </a:r>
            <a:endParaRPr lang="en-US"/>
          </a:p>
        </p:txBody>
      </p:sp>
      <p:sp>
        <p:nvSpPr>
          <p:cNvPr id="1048612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GB" sz="3900" lang="en-US">
                <a:solidFill>
                  <a:srgbClr val="C00000"/>
                </a:solidFill>
              </a:rPr>
              <a:t>A</a:t>
            </a:r>
            <a:r>
              <a:rPr altLang="en-GB" sz="3900" lang="en-US">
                <a:solidFill>
                  <a:srgbClr val="C00000"/>
                </a:solidFill>
              </a:rPr>
              <a:t>i</a:t>
            </a:r>
            <a:r>
              <a:rPr altLang="en-GB" sz="3900" lang="en-US">
                <a:solidFill>
                  <a:srgbClr val="C00000"/>
                </a:solidFill>
              </a:rPr>
              <a:t>m</a:t>
            </a:r>
            <a:r>
              <a:rPr altLang="en-GB" sz="3900" lang="en-US">
                <a:solidFill>
                  <a:srgbClr val="C00000"/>
                </a:solidFill>
              </a:rPr>
              <a:t>-</a:t>
            </a:r>
            <a:endParaRPr sz="39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1" cy="3512215"/>
          </a:xfrm>
        </p:spPr>
        <p:txBody>
          <a:bodyPr>
            <a:normAutofit fontScale="96429" lnSpcReduction="20000"/>
          </a:bodyPr>
          <a:p>
            <a:pPr indent="0" marL="0">
              <a:buNone/>
            </a:pP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v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8</a:t>
            </a:r>
            <a:r>
              <a:rPr altLang="en-GB" sz="2900" lang="en-US">
                <a:solidFill>
                  <a:srgbClr val="000000"/>
                </a:solidFill>
              </a:rPr>
              <a:t>0</a:t>
            </a:r>
            <a:r>
              <a:rPr altLang="en-GB" sz="2900" lang="en-US">
                <a:solidFill>
                  <a:srgbClr val="000000"/>
                </a:solidFill>
              </a:rPr>
              <a:t>%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g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w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m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j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p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m</a:t>
            </a:r>
            <a:r>
              <a:rPr altLang="en-GB" sz="2900" lang="en-US">
                <a:solidFill>
                  <a:srgbClr val="000000"/>
                </a:solidFill>
              </a:rPr>
              <a:t>b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.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v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y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g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w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w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g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p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v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g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p</a:t>
            </a:r>
            <a:r>
              <a:rPr altLang="en-GB" sz="2900" lang="en-US">
                <a:solidFill>
                  <a:srgbClr val="000000"/>
                </a:solidFill>
              </a:rPr>
              <a:t>h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d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p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l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u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f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y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m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c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t</a:t>
            </a:r>
            <a:r>
              <a:rPr altLang="en-GB" sz="2900" lang="en-US">
                <a:solidFill>
                  <a:srgbClr val="000000"/>
                </a:solidFill>
              </a:rPr>
              <a:t>a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r</a:t>
            </a:r>
            <a:r>
              <a:rPr altLang="en-GB" sz="2900" lang="en-US">
                <a:solidFill>
                  <a:srgbClr val="000000"/>
                </a:solidFill>
              </a:rPr>
              <a:t>e</a:t>
            </a:r>
            <a:r>
              <a:rPr altLang="en-GB" sz="2900" lang="en-US">
                <a:solidFill>
                  <a:srgbClr val="000000"/>
                </a:solidFill>
              </a:rPr>
              <a:t>g</a:t>
            </a:r>
            <a:r>
              <a:rPr altLang="en-GB" sz="2900" lang="en-US">
                <a:solidFill>
                  <a:srgbClr val="000000"/>
                </a:solidFill>
              </a:rPr>
              <a:t>i</a:t>
            </a:r>
            <a:r>
              <a:rPr altLang="en-GB" sz="2900" lang="en-US">
                <a:solidFill>
                  <a:srgbClr val="000000"/>
                </a:solidFill>
              </a:rPr>
              <a:t>o</a:t>
            </a:r>
            <a:r>
              <a:rPr altLang="en-GB" sz="2900" lang="en-US">
                <a:solidFill>
                  <a:srgbClr val="000000"/>
                </a:solidFill>
              </a:rPr>
              <a:t>n</a:t>
            </a:r>
            <a:r>
              <a:rPr altLang="en-GB" sz="2900" lang="en-US">
                <a:solidFill>
                  <a:srgbClr val="000000"/>
                </a:solidFill>
              </a:rPr>
              <a:t>s</a:t>
            </a:r>
            <a:r>
              <a:rPr altLang="en-GB" sz="2900" lang="en-US">
                <a:solidFill>
                  <a:srgbClr val="000000"/>
                </a:solidFill>
              </a:rPr>
              <a:t>.</a:t>
            </a:r>
            <a:endParaRPr altLang="en-US" lang="zh-CN"/>
          </a:p>
          <a:p>
            <a:pPr indent="0" marL="0">
              <a:buNone/>
            </a:pP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source of all water on earth is not the river, is not the underground aquifer, is not the lake, well or stream. Rain is the source of all water</a:t>
            </a:r>
            <a:r>
              <a:rPr altLang="en-GB" sz="2900" lang="en-US">
                <a:solidFill>
                  <a:srgbClr val="000000"/>
                </a:solidFill>
              </a:rPr>
              <a:t>.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r>
              <a:rPr altLang="en-GB" sz="2900" lang="en-US">
                <a:solidFill>
                  <a:srgbClr val="000000"/>
                </a:solidFill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3"/>
          <p:cNvSpPr>
            <a:spLocks noGrp="1"/>
          </p:cNvSpPr>
          <p:nvPr>
            <p:ph type="title"/>
          </p:nvPr>
        </p:nvSpPr>
        <p:spPr>
          <a:xfrm>
            <a:off x="2892243" y="281175"/>
            <a:ext cx="5802796" cy="763525"/>
          </a:xfrm>
        </p:spPr>
        <p:txBody>
          <a:bodyPr>
            <a:normAutofit/>
          </a:bodyPr>
          <a:p>
            <a:pPr algn="l"/>
            <a:r>
              <a:rPr altLang="en-GB" dirty="0" lang="en-US" smtClean="0"/>
              <a:t>I</a:t>
            </a:r>
            <a:r>
              <a:rPr altLang="en-GB" dirty="0" lang="en-US" smtClean="0"/>
              <a:t>N</a:t>
            </a:r>
            <a:r>
              <a:rPr altLang="en-GB" dirty="0" lang="en-US" smtClean="0"/>
              <a:t>D</a:t>
            </a:r>
            <a:r>
              <a:rPr altLang="en-GB" dirty="0" lang="en-US" smtClean="0"/>
              <a:t>I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L</a:t>
            </a:r>
            <a:r>
              <a:rPr altLang="en-GB" dirty="0" lang="en-US" smtClean="0"/>
              <a:t>I</a:t>
            </a:r>
            <a:r>
              <a:rPr altLang="en-GB" dirty="0" lang="en-US" smtClean="0"/>
              <a:t>M</a:t>
            </a:r>
            <a:r>
              <a:rPr altLang="en-GB" dirty="0" lang="en-US" smtClean="0"/>
              <a:t>A</a:t>
            </a:r>
            <a:r>
              <a:rPr altLang="en-GB" dirty="0" lang="en-US" smtClean="0"/>
              <a:t>T</a:t>
            </a:r>
            <a:r>
              <a:rPr altLang="en-GB" dirty="0" lang="en-US" smtClean="0"/>
              <a:t>I</a:t>
            </a:r>
            <a:r>
              <a:rPr altLang="en-GB" dirty="0" lang="en-US" smtClean="0"/>
              <a:t>C</a:t>
            </a:r>
            <a:r>
              <a:rPr altLang="en-GB" dirty="0" lang="en-US" smtClean="0"/>
              <a:t> </a:t>
            </a:r>
            <a:r>
              <a:rPr altLang="en-GB" dirty="0" lang="en-US" smtClean="0"/>
              <a:t>Z</a:t>
            </a:r>
            <a:r>
              <a:rPr altLang="en-GB" dirty="0" lang="en-US" smtClean="0"/>
              <a:t>O</a:t>
            </a:r>
            <a:r>
              <a:rPr altLang="en-GB" dirty="0" lang="en-US" smtClean="0"/>
              <a:t>N</a:t>
            </a:r>
            <a:r>
              <a:rPr altLang="en-GB" dirty="0" lang="en-US" smtClean="0"/>
              <a:t>E</a:t>
            </a:r>
            <a:endParaRPr dirty="0" lang="en-US"/>
          </a:p>
        </p:txBody>
      </p:sp>
      <p:sp>
        <p:nvSpPr>
          <p:cNvPr id="1048615" name="Content Placeholder 4"/>
          <p:cNvSpPr>
            <a:spLocks noGrp="1"/>
          </p:cNvSpPr>
          <p:nvPr>
            <p:ph idx="1"/>
          </p:nvPr>
        </p:nvSpPr>
        <p:spPr>
          <a:xfrm>
            <a:off x="2431485" y="1044699"/>
            <a:ext cx="5802795" cy="3512215"/>
          </a:xfrm>
        </p:spPr>
        <p:txBody>
          <a:bodyPr>
            <a:normAutofit fontScale="96296" lnSpcReduction="20000"/>
          </a:bodyPr>
          <a:p>
            <a:pPr indent="0" marL="0">
              <a:buNone/>
            </a:pPr>
            <a:r>
              <a:rPr altLang="en-GB" sz="2700" lang="en-US"/>
              <a:t>1</a:t>
            </a:r>
            <a:r>
              <a:rPr altLang="en-GB" sz="2700" lang="en-US"/>
              <a:t>)</a:t>
            </a:r>
            <a:r>
              <a:rPr altLang="en-US" sz="2700" lang="zh-CN"/>
              <a:t>The climate of India comprises a wide range of weather conditions across a vast geographic scale and varied topography, making generalisations difficult. </a:t>
            </a:r>
            <a:endParaRPr altLang="en-US" lang="zh-CN"/>
          </a:p>
          <a:p>
            <a:pPr indent="0" marL="0">
              <a:buNone/>
            </a:pPr>
            <a:r>
              <a:rPr altLang="en-GB" sz="2700" lang="en-US"/>
              <a:t>2</a:t>
            </a:r>
            <a:r>
              <a:rPr altLang="en-GB" sz="2700" lang="en-US"/>
              <a:t>)</a:t>
            </a:r>
            <a:r>
              <a:rPr altLang="en-GB" sz="2700" lang="en-US"/>
              <a:t>I</a:t>
            </a:r>
            <a:r>
              <a:rPr altLang="en-US" sz="2700" lang="zh-CN"/>
              <a:t>ndia hosts six major climatic subtypes</a:t>
            </a:r>
            <a:r>
              <a:rPr altLang="en-GB" sz="2700" lang="en-US"/>
              <a:t> </a:t>
            </a:r>
            <a:r>
              <a:rPr altLang="en-GB" sz="2700" lang="en-US"/>
              <a:t>w</a:t>
            </a:r>
            <a:r>
              <a:rPr altLang="en-GB" sz="2700" lang="en-US"/>
              <a:t>h</a:t>
            </a:r>
            <a:r>
              <a:rPr altLang="en-GB" sz="2700" lang="en-US"/>
              <a:t>i</a:t>
            </a:r>
            <a:r>
              <a:rPr altLang="en-GB" sz="2700" lang="en-US"/>
              <a:t>c</a:t>
            </a:r>
            <a:r>
              <a:rPr altLang="en-GB" sz="2700" lang="en-US"/>
              <a:t>h</a:t>
            </a:r>
            <a:r>
              <a:rPr altLang="en-GB" sz="2700" lang="en-US"/>
              <a:t> </a:t>
            </a:r>
            <a:r>
              <a:rPr altLang="en-GB" sz="2700" lang="en-US"/>
              <a:t>i</a:t>
            </a:r>
            <a:r>
              <a:rPr altLang="en-GB" sz="2700" lang="en-US"/>
              <a:t>s</a:t>
            </a:r>
            <a:r>
              <a:rPr altLang="en-GB" sz="2700" lang="en-US"/>
              <a:t> </a:t>
            </a:r>
            <a:r>
              <a:rPr altLang="en-GB" sz="2700" lang="en-US"/>
              <a:t>a</a:t>
            </a:r>
            <a:r>
              <a:rPr altLang="en-GB" sz="2700" lang="en-US"/>
              <a:t>r</a:t>
            </a:r>
            <a:r>
              <a:rPr altLang="en-GB" sz="2700" lang="en-US"/>
              <a:t>i</a:t>
            </a:r>
            <a:r>
              <a:rPr altLang="en-GB" sz="2700" lang="en-US"/>
              <a:t>d</a:t>
            </a:r>
            <a:r>
              <a:rPr altLang="en-GB" sz="2700" lang="en-US"/>
              <a:t>,</a:t>
            </a:r>
            <a:r>
              <a:rPr altLang="en-GB" sz="2700" lang="en-US"/>
              <a:t> </a:t>
            </a:r>
            <a:r>
              <a:rPr altLang="en-GB" sz="2700" lang="en-US"/>
              <a:t>s</a:t>
            </a:r>
            <a:r>
              <a:rPr altLang="en-GB" sz="2700" lang="en-US"/>
              <a:t>e</a:t>
            </a:r>
            <a:r>
              <a:rPr altLang="en-GB" sz="2700" lang="en-US"/>
              <a:t>m</a:t>
            </a:r>
            <a:r>
              <a:rPr altLang="en-GB" sz="2700" lang="en-US"/>
              <a:t>i</a:t>
            </a:r>
            <a:r>
              <a:rPr altLang="en-GB" sz="2700" lang="en-US"/>
              <a:t>-</a:t>
            </a:r>
            <a:r>
              <a:rPr altLang="en-GB" sz="2700" lang="en-US"/>
              <a:t>a</a:t>
            </a:r>
            <a:r>
              <a:rPr altLang="en-GB" sz="2700" lang="en-US"/>
              <a:t>r</a:t>
            </a:r>
            <a:r>
              <a:rPr altLang="en-GB" sz="2700" lang="en-US"/>
              <a:t>i</a:t>
            </a:r>
            <a:r>
              <a:rPr altLang="en-GB" sz="2700" lang="en-US"/>
              <a:t>d</a:t>
            </a:r>
            <a:r>
              <a:rPr altLang="en-GB" sz="2700" lang="en-US"/>
              <a:t>,</a:t>
            </a:r>
            <a:r>
              <a:rPr altLang="en-GB" sz="2700" lang="en-US"/>
              <a:t> </a:t>
            </a:r>
            <a:r>
              <a:rPr altLang="en-GB" sz="2700" lang="en-US"/>
              <a:t>t</a:t>
            </a:r>
            <a:r>
              <a:rPr altLang="en-GB" sz="2700" lang="en-US"/>
              <a:t>r</a:t>
            </a:r>
            <a:r>
              <a:rPr altLang="en-GB" sz="2700" lang="en-US"/>
              <a:t>o</a:t>
            </a:r>
            <a:r>
              <a:rPr altLang="en-GB" sz="2700" lang="en-US"/>
              <a:t>p</a:t>
            </a:r>
            <a:r>
              <a:rPr altLang="en-GB" sz="2700" lang="en-US"/>
              <a:t>i</a:t>
            </a:r>
            <a:r>
              <a:rPr altLang="en-GB" sz="2700" lang="en-US"/>
              <a:t>c</a:t>
            </a:r>
            <a:r>
              <a:rPr altLang="en-GB" sz="2700" lang="en-US"/>
              <a:t>a</a:t>
            </a:r>
            <a:r>
              <a:rPr altLang="en-GB" sz="2700" lang="en-US"/>
              <a:t>l</a:t>
            </a:r>
            <a:r>
              <a:rPr altLang="en-GB" sz="2700" lang="en-US"/>
              <a:t> </a:t>
            </a:r>
            <a:r>
              <a:rPr altLang="en-GB" sz="2700" lang="en-US"/>
              <a:t>w</a:t>
            </a:r>
            <a:r>
              <a:rPr altLang="en-GB" sz="2700" lang="en-US"/>
              <a:t>e</a:t>
            </a:r>
            <a:r>
              <a:rPr altLang="en-GB" sz="2700" lang="en-US"/>
              <a:t>t</a:t>
            </a:r>
            <a:r>
              <a:rPr altLang="en-GB" sz="2700" lang="en-US"/>
              <a:t>,</a:t>
            </a:r>
            <a:r>
              <a:rPr altLang="en-GB" sz="2700" lang="en-US"/>
              <a:t> </a:t>
            </a:r>
            <a:r>
              <a:rPr altLang="en-GB" sz="2700" lang="en-US"/>
              <a:t>t</a:t>
            </a:r>
            <a:r>
              <a:rPr altLang="en-GB" sz="2700" lang="en-US"/>
              <a:t>r</a:t>
            </a:r>
            <a:r>
              <a:rPr altLang="en-GB" sz="2700" lang="en-US"/>
              <a:t>o</a:t>
            </a:r>
            <a:r>
              <a:rPr altLang="en-GB" sz="2700" lang="en-US"/>
              <a:t>p</a:t>
            </a:r>
            <a:r>
              <a:rPr altLang="en-GB" sz="2700" lang="en-US"/>
              <a:t>i</a:t>
            </a:r>
            <a:r>
              <a:rPr altLang="en-GB" sz="2700" lang="en-US"/>
              <a:t>c</a:t>
            </a:r>
            <a:r>
              <a:rPr altLang="en-GB" sz="2700" lang="en-US"/>
              <a:t>a</a:t>
            </a:r>
            <a:r>
              <a:rPr altLang="en-GB" sz="2700" lang="en-US"/>
              <a:t>l</a:t>
            </a:r>
            <a:r>
              <a:rPr altLang="en-GB" sz="2700" lang="en-US"/>
              <a:t> </a:t>
            </a:r>
            <a:r>
              <a:rPr altLang="en-GB" sz="2700" lang="en-US"/>
              <a:t>w</a:t>
            </a:r>
            <a:r>
              <a:rPr altLang="en-GB" sz="2700" lang="en-US"/>
              <a:t>e</a:t>
            </a:r>
            <a:r>
              <a:rPr altLang="en-GB" sz="2700" lang="en-US"/>
              <a:t>t</a:t>
            </a:r>
            <a:r>
              <a:rPr altLang="en-GB" sz="2700" lang="en-US"/>
              <a:t> </a:t>
            </a:r>
            <a:r>
              <a:rPr altLang="en-GB" sz="2700" lang="en-US"/>
              <a:t>a</a:t>
            </a:r>
            <a:r>
              <a:rPr altLang="en-GB" sz="2700" lang="en-US"/>
              <a:t>n</a:t>
            </a:r>
            <a:r>
              <a:rPr altLang="en-GB" sz="2700" lang="en-US"/>
              <a:t>d</a:t>
            </a:r>
            <a:r>
              <a:rPr altLang="en-GB" sz="2700" lang="en-US"/>
              <a:t> </a:t>
            </a:r>
            <a:r>
              <a:rPr altLang="en-GB" sz="2700" lang="en-US"/>
              <a:t>d</a:t>
            </a:r>
            <a:r>
              <a:rPr altLang="en-GB" sz="2700" lang="en-US"/>
              <a:t>r</a:t>
            </a:r>
            <a:r>
              <a:rPr altLang="en-GB" sz="2700" lang="en-US"/>
              <a:t>y</a:t>
            </a:r>
            <a:r>
              <a:rPr altLang="en-GB" sz="2700" lang="en-US"/>
              <a:t>,</a:t>
            </a:r>
            <a:r>
              <a:rPr altLang="en-GB" sz="2700" lang="en-US"/>
              <a:t> </a:t>
            </a:r>
            <a:r>
              <a:rPr altLang="en-GB" sz="2700" lang="en-US"/>
              <a:t>m</a:t>
            </a:r>
            <a:r>
              <a:rPr altLang="en-GB" sz="2700" lang="en-US"/>
              <a:t>o</a:t>
            </a:r>
            <a:r>
              <a:rPr altLang="en-GB" sz="2700" lang="en-US"/>
              <a:t>n</a:t>
            </a:r>
            <a:r>
              <a:rPr altLang="en-GB" sz="2700" lang="en-US"/>
              <a:t>t</a:t>
            </a:r>
            <a:r>
              <a:rPr altLang="en-GB" sz="2700" lang="en-US"/>
              <a:t>a</a:t>
            </a:r>
            <a:r>
              <a:rPr altLang="en-GB" sz="2700" lang="en-US"/>
              <a:t>n</a:t>
            </a:r>
            <a:r>
              <a:rPr altLang="en-GB" sz="2700" lang="en-US"/>
              <a:t>e</a:t>
            </a:r>
            <a:r>
              <a:rPr altLang="en-GB" sz="2700" lang="en-US"/>
              <a:t> </a:t>
            </a:r>
            <a:r>
              <a:rPr altLang="en-GB" sz="2700" lang="en-US"/>
              <a:t>a</a:t>
            </a:r>
            <a:r>
              <a:rPr altLang="en-GB" sz="2700" lang="en-US"/>
              <a:t>n</a:t>
            </a:r>
            <a:r>
              <a:rPr altLang="en-GB" sz="2700" lang="en-US"/>
              <a:t>d</a:t>
            </a:r>
            <a:r>
              <a:rPr altLang="en-GB" sz="2700" lang="en-US"/>
              <a:t> </a:t>
            </a:r>
            <a:r>
              <a:rPr altLang="en-GB" sz="2700" lang="en-US"/>
              <a:t>H</a:t>
            </a:r>
            <a:r>
              <a:rPr altLang="en-GB" sz="2700" lang="en-US"/>
              <a:t>u</a:t>
            </a:r>
            <a:r>
              <a:rPr altLang="en-GB" sz="2700" lang="en-US"/>
              <a:t>m</a:t>
            </a:r>
            <a:r>
              <a:rPr altLang="en-GB" sz="2700" lang="en-US"/>
              <a:t>i</a:t>
            </a:r>
            <a:r>
              <a:rPr altLang="en-GB" sz="2700" lang="en-US"/>
              <a:t>d</a:t>
            </a:r>
            <a:r>
              <a:rPr altLang="en-GB" sz="2700" lang="en-US"/>
              <a:t> </a:t>
            </a:r>
            <a:r>
              <a:rPr altLang="en-GB" sz="2700" lang="en-US"/>
              <a:t>s</a:t>
            </a:r>
            <a:r>
              <a:rPr altLang="en-GB" sz="2700" lang="en-US"/>
              <a:t>u</a:t>
            </a:r>
            <a:r>
              <a:rPr altLang="en-GB" sz="2700" lang="en-US"/>
              <a:t>b</a:t>
            </a:r>
            <a:r>
              <a:rPr altLang="en-GB" sz="2700" lang="en-US"/>
              <a:t>t</a:t>
            </a:r>
            <a:r>
              <a:rPr altLang="en-GB" sz="2700" lang="en-US"/>
              <a:t>r</a:t>
            </a:r>
            <a:r>
              <a:rPr altLang="en-GB" sz="2700" lang="en-US"/>
              <a:t>o</a:t>
            </a:r>
            <a:r>
              <a:rPr altLang="en-GB" sz="2700" lang="en-US"/>
              <a:t>p</a:t>
            </a:r>
            <a:r>
              <a:rPr altLang="en-GB" sz="2700" lang="en-US"/>
              <a:t>i</a:t>
            </a:r>
            <a:r>
              <a:rPr altLang="en-GB" sz="2700" lang="en-US"/>
              <a:t>c</a:t>
            </a:r>
            <a:r>
              <a:rPr altLang="en-GB" sz="2700" lang="en-US"/>
              <a:t>a</a:t>
            </a:r>
            <a:r>
              <a:rPr altLang="en-GB" sz="2700" lang="en-US"/>
              <a:t>l</a:t>
            </a:r>
            <a:r>
              <a:rPr altLang="en-GB" sz="270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7532623" cy="5714563"/>
          </a:xfrm>
          <a:prstGeom prst="rect"/>
        </p:spPr>
      </p:pic>
      <p:sp>
        <p:nvSpPr>
          <p:cNvPr id="1048622" name=""/>
          <p:cNvSpPr txBox="1"/>
          <p:nvPr/>
        </p:nvSpPr>
        <p:spPr>
          <a:xfrm>
            <a:off x="4572000" y="6607089"/>
            <a:ext cx="4572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pH value is a good indicator of whether water is hard or soft. The pH of pure water is 7. In general, water with a pH lower than 7 is considered acidic, and with a pH greater than 7 is considered basic. The normal range for pH in surface water systems is 6.5 to 8.5, and the pH range for groundwater systems is between 6 to 8.5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3"/>
          <p:cNvSpPr>
            <a:spLocks noGrp="1"/>
          </p:cNvSpPr>
          <p:nvPr>
            <p:ph type="title"/>
          </p:nvPr>
        </p:nvSpPr>
        <p:spPr>
          <a:xfrm>
            <a:off x="0" y="687659"/>
            <a:ext cx="7337435" cy="600983"/>
          </a:xfrm>
        </p:spPr>
        <p:txBody>
          <a:bodyPr>
            <a:normAutofit/>
          </a:bodyPr>
          <a:p>
            <a:r>
              <a:rPr altLang="en-GB" dirty="0" sz="3100" lang="en-US" smtClean="0">
                <a:solidFill>
                  <a:srgbClr val="D66565"/>
                </a:solidFill>
              </a:rPr>
              <a:t>F</a:t>
            </a:r>
            <a:r>
              <a:rPr altLang="en-GB" dirty="0" sz="3100" lang="en-US" smtClean="0">
                <a:solidFill>
                  <a:srgbClr val="D66565"/>
                </a:solidFill>
              </a:rPr>
              <a:t>a</a:t>
            </a:r>
            <a:r>
              <a:rPr altLang="en-GB" dirty="0" sz="3100" lang="en-US" smtClean="0">
                <a:solidFill>
                  <a:srgbClr val="D66565"/>
                </a:solidFill>
              </a:rPr>
              <a:t>c</a:t>
            </a:r>
            <a:r>
              <a:rPr altLang="en-GB" dirty="0" sz="3100" lang="en-US" smtClean="0">
                <a:solidFill>
                  <a:srgbClr val="D66565"/>
                </a:solidFill>
              </a:rPr>
              <a:t>t</a:t>
            </a:r>
            <a:r>
              <a:rPr altLang="en-GB" dirty="0" sz="3100" lang="en-US" smtClean="0">
                <a:solidFill>
                  <a:srgbClr val="D66565"/>
                </a:solidFill>
              </a:rPr>
              <a:t>o</a:t>
            </a:r>
            <a:r>
              <a:rPr altLang="en-GB" dirty="0" sz="3100" lang="en-US" smtClean="0">
                <a:solidFill>
                  <a:srgbClr val="D66565"/>
                </a:solidFill>
              </a:rPr>
              <a:t>r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r>
              <a:rPr altLang="en-GB" dirty="0" sz="3100" lang="en-US" smtClean="0">
                <a:solidFill>
                  <a:srgbClr val="D66565"/>
                </a:solidFill>
              </a:rPr>
              <a:t>a</a:t>
            </a:r>
            <a:r>
              <a:rPr altLang="en-GB" dirty="0" sz="3100" lang="en-US" smtClean="0">
                <a:solidFill>
                  <a:srgbClr val="D66565"/>
                </a:solidFill>
              </a:rPr>
              <a:t>f</a:t>
            </a:r>
            <a:r>
              <a:rPr altLang="en-GB" dirty="0" sz="3100" lang="en-US" smtClean="0">
                <a:solidFill>
                  <a:srgbClr val="D66565"/>
                </a:solidFill>
              </a:rPr>
              <a:t>f</a:t>
            </a:r>
            <a:r>
              <a:rPr altLang="en-GB" dirty="0" sz="3100" lang="en-US" smtClean="0">
                <a:solidFill>
                  <a:srgbClr val="D66565"/>
                </a:solidFill>
              </a:rPr>
              <a:t>e</a:t>
            </a:r>
            <a:r>
              <a:rPr altLang="en-GB" dirty="0" sz="3100" lang="en-US" smtClean="0">
                <a:solidFill>
                  <a:srgbClr val="D66565"/>
                </a:solidFill>
              </a:rPr>
              <a:t>c</a:t>
            </a:r>
            <a:r>
              <a:rPr altLang="en-GB" dirty="0" sz="3100" lang="en-US" smtClean="0">
                <a:solidFill>
                  <a:srgbClr val="D66565"/>
                </a:solidFill>
              </a:rPr>
              <a:t>t</a:t>
            </a:r>
            <a:r>
              <a:rPr altLang="en-GB" dirty="0" sz="3100" lang="en-US" smtClean="0">
                <a:solidFill>
                  <a:srgbClr val="D66565"/>
                </a:solidFill>
              </a:rPr>
              <a:t>e</a:t>
            </a:r>
            <a:r>
              <a:rPr altLang="en-GB" dirty="0" sz="3100" lang="en-US" smtClean="0">
                <a:solidFill>
                  <a:srgbClr val="D66565"/>
                </a:solidFill>
              </a:rPr>
              <a:t>d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r>
              <a:rPr altLang="en-GB" dirty="0" sz="3100" lang="en-US" smtClean="0">
                <a:solidFill>
                  <a:srgbClr val="D66565"/>
                </a:solidFill>
              </a:rPr>
              <a:t>t</a:t>
            </a:r>
            <a:r>
              <a:rPr altLang="en-GB" dirty="0" sz="3100" lang="en-US" smtClean="0">
                <a:solidFill>
                  <a:srgbClr val="D66565"/>
                </a:solidFill>
              </a:rPr>
              <a:t>h</a:t>
            </a:r>
            <a:r>
              <a:rPr altLang="en-GB" dirty="0" sz="3100" lang="en-US" smtClean="0">
                <a:solidFill>
                  <a:srgbClr val="D66565"/>
                </a:solidFill>
              </a:rPr>
              <a:t>e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r>
              <a:rPr altLang="en-GB" dirty="0" sz="3100" lang="en-US" smtClean="0">
                <a:solidFill>
                  <a:srgbClr val="D66565"/>
                </a:solidFill>
              </a:rPr>
              <a:t>a</a:t>
            </a:r>
            <a:r>
              <a:rPr altLang="en-GB" dirty="0" sz="3100" lang="en-US" smtClean="0">
                <a:solidFill>
                  <a:srgbClr val="D66565"/>
                </a:solidFill>
              </a:rPr>
              <a:t>m</a:t>
            </a:r>
            <a:r>
              <a:rPr altLang="en-GB" dirty="0" sz="3100" lang="en-US" smtClean="0">
                <a:solidFill>
                  <a:srgbClr val="D66565"/>
                </a:solidFill>
              </a:rPr>
              <a:t>o</a:t>
            </a:r>
            <a:r>
              <a:rPr altLang="en-GB" dirty="0" sz="3100" lang="en-US" smtClean="0">
                <a:solidFill>
                  <a:srgbClr val="D66565"/>
                </a:solidFill>
              </a:rPr>
              <a:t>u</a:t>
            </a:r>
            <a:r>
              <a:rPr altLang="en-GB" dirty="0" sz="3100" lang="en-US" smtClean="0">
                <a:solidFill>
                  <a:srgbClr val="D66565"/>
                </a:solidFill>
              </a:rPr>
              <a:t>n</a:t>
            </a:r>
            <a:r>
              <a:rPr altLang="en-GB" dirty="0" sz="3100" lang="en-US" smtClean="0">
                <a:solidFill>
                  <a:srgbClr val="D66565"/>
                </a:solidFill>
              </a:rPr>
              <a:t>t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r>
              <a:rPr altLang="en-GB" dirty="0" sz="3100" lang="en-US" smtClean="0">
                <a:solidFill>
                  <a:srgbClr val="D66565"/>
                </a:solidFill>
              </a:rPr>
              <a:t>o</a:t>
            </a:r>
            <a:r>
              <a:rPr altLang="en-GB" dirty="0" sz="3100" lang="en-US" smtClean="0">
                <a:solidFill>
                  <a:srgbClr val="D66565"/>
                </a:solidFill>
              </a:rPr>
              <a:t>f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r>
              <a:rPr altLang="en-GB" dirty="0" sz="3100" lang="en-US" smtClean="0">
                <a:solidFill>
                  <a:srgbClr val="D66565"/>
                </a:solidFill>
              </a:rPr>
              <a:t>r</a:t>
            </a:r>
            <a:r>
              <a:rPr altLang="en-GB" dirty="0" sz="3100" lang="en-US" smtClean="0">
                <a:solidFill>
                  <a:srgbClr val="D66565"/>
                </a:solidFill>
              </a:rPr>
              <a:t>a</a:t>
            </a:r>
            <a:r>
              <a:rPr altLang="en-GB" dirty="0" sz="3100" lang="en-US" smtClean="0">
                <a:solidFill>
                  <a:srgbClr val="D66565"/>
                </a:solidFill>
              </a:rPr>
              <a:t>i</a:t>
            </a:r>
            <a:r>
              <a:rPr altLang="en-GB" dirty="0" sz="3100" lang="en-US" smtClean="0">
                <a:solidFill>
                  <a:srgbClr val="D66565"/>
                </a:solidFill>
              </a:rPr>
              <a:t>n</a:t>
            </a:r>
            <a:r>
              <a:rPr altLang="en-GB" dirty="0" sz="3100" lang="en-US" smtClean="0">
                <a:solidFill>
                  <a:srgbClr val="D66565"/>
                </a:solidFill>
              </a:rPr>
              <a:t>f</a:t>
            </a:r>
            <a:r>
              <a:rPr altLang="en-GB" dirty="0" sz="3100" lang="en-US" smtClean="0">
                <a:solidFill>
                  <a:srgbClr val="D66565"/>
                </a:solidFill>
              </a:rPr>
              <a:t>a</a:t>
            </a:r>
            <a:r>
              <a:rPr altLang="en-GB" dirty="0" sz="3100" lang="en-US" smtClean="0">
                <a:solidFill>
                  <a:srgbClr val="D66565"/>
                </a:solidFill>
              </a:rPr>
              <a:t>l</a:t>
            </a:r>
            <a:r>
              <a:rPr altLang="en-GB" dirty="0" sz="3100" lang="en-US" smtClean="0">
                <a:solidFill>
                  <a:srgbClr val="D66565"/>
                </a:solidFill>
              </a:rPr>
              <a:t>l</a:t>
            </a:r>
            <a:r>
              <a:rPr altLang="en-GB" dirty="0" sz="3100" lang="en-US" smtClean="0">
                <a:solidFill>
                  <a:srgbClr val="D66565"/>
                </a:solidFill>
              </a:rPr>
              <a:t> </a:t>
            </a:r>
            <a:endParaRPr dirty="0" lang="en-US"/>
          </a:p>
        </p:txBody>
      </p:sp>
      <p:sp>
        <p:nvSpPr>
          <p:cNvPr id="1048632" name=""/>
          <p:cNvSpPr txBox="1"/>
          <p:nvPr/>
        </p:nvSpPr>
        <p:spPr>
          <a:xfrm>
            <a:off x="0" y="1288641"/>
            <a:ext cx="4922207" cy="30251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✔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>
                <a:solidFill>
                  <a:srgbClr val="002060"/>
                </a:solidFill>
              </a:rPr>
              <a:t>W</a:t>
            </a:r>
            <a:r>
              <a:rPr altLang="en-GB" lang="en-US">
                <a:solidFill>
                  <a:srgbClr val="002060"/>
                </a:solidFill>
              </a:rPr>
              <a:t>a</a:t>
            </a:r>
            <a:r>
              <a:rPr altLang="en-GB" lang="en-US">
                <a:solidFill>
                  <a:srgbClr val="002060"/>
                </a:solidFill>
              </a:rPr>
              <a:t>t</a:t>
            </a:r>
            <a:r>
              <a:rPr altLang="en-GB" lang="en-US">
                <a:solidFill>
                  <a:srgbClr val="002060"/>
                </a:solidFill>
              </a:rPr>
              <a:t>e</a:t>
            </a:r>
            <a:r>
              <a:rPr altLang="en-GB" lang="en-US">
                <a:solidFill>
                  <a:srgbClr val="002060"/>
                </a:solidFill>
              </a:rPr>
              <a:t>r</a:t>
            </a:r>
            <a:r>
              <a:rPr altLang="en-GB" lang="en-US">
                <a:solidFill>
                  <a:srgbClr val="002060"/>
                </a:solidFill>
              </a:rPr>
              <a:t> </a:t>
            </a:r>
            <a:r>
              <a:rPr altLang="en-GB" lang="en-US">
                <a:solidFill>
                  <a:srgbClr val="002060"/>
                </a:solidFill>
              </a:rPr>
              <a:t>Q</a:t>
            </a:r>
            <a:r>
              <a:rPr altLang="en-GB" lang="en-US">
                <a:solidFill>
                  <a:srgbClr val="002060"/>
                </a:solidFill>
              </a:rPr>
              <a:t>u</a:t>
            </a:r>
            <a:r>
              <a:rPr altLang="en-GB" lang="en-US">
                <a:solidFill>
                  <a:srgbClr val="002060"/>
                </a:solidFill>
              </a:rPr>
              <a:t>a</a:t>
            </a:r>
            <a:r>
              <a:rPr altLang="en-GB" lang="en-US">
                <a:solidFill>
                  <a:srgbClr val="002060"/>
                </a:solidFill>
              </a:rPr>
              <a:t>l</a:t>
            </a:r>
            <a:r>
              <a:rPr altLang="en-GB" lang="en-US">
                <a:solidFill>
                  <a:srgbClr val="002060"/>
                </a:solidFill>
              </a:rPr>
              <a:t>i</a:t>
            </a:r>
            <a:r>
              <a:rPr altLang="en-GB" lang="en-US">
                <a:solidFill>
                  <a:srgbClr val="002060"/>
                </a:solidFill>
              </a:rPr>
              <a:t>t</a:t>
            </a:r>
            <a:r>
              <a:rPr altLang="en-GB" lang="en-US">
                <a:solidFill>
                  <a:srgbClr val="002060"/>
                </a:solidFill>
              </a:rPr>
              <a:t>y</a:t>
            </a:r>
            <a:r>
              <a:rPr altLang="en-GB" lang="en-US">
                <a:solidFill>
                  <a:srgbClr val="002060"/>
                </a:solidFill>
              </a:rPr>
              <a:t>:</a:t>
            </a:r>
            <a:r>
              <a:rPr altLang="en-GB" lang="en-US">
                <a:solidFill>
                  <a:srgbClr val="002060"/>
                </a:solidFill>
              </a:rPr>
              <a:t>-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04863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Water quality describes the condition of the water, including chemical, physical, and biological characteristics</a:t>
            </a:r>
            <a:r>
              <a:rPr altLang="en-GB" lang="en-US"/>
              <a:t>.</a:t>
            </a:r>
            <a:endParaRPr lang="en-US"/>
          </a:p>
          <a:p>
            <a:r>
              <a:rPr altLang="en-GB" lang="en-US"/>
              <a:t>Poor water quality can pose a health risk for ecosystems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u</a:t>
            </a:r>
            <a:r>
              <a:rPr altLang="en-GB" lang="en-US"/>
              <a:t>p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-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63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lang="en-US"/>
              <a:t>1</a:t>
            </a:r>
            <a:r>
              <a:rPr altLang="en-GB" lang="en-US"/>
              <a:t>)</a:t>
            </a:r>
            <a:r>
              <a:rPr altLang="en-GB" lang="en-US"/>
              <a:t>c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u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v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endParaRPr lang="en-US"/>
          </a:p>
          <a:p>
            <a:r>
              <a:rPr altLang="en-GB" lang="en-US"/>
              <a:t>2</a:t>
            </a:r>
            <a:r>
              <a:rPr altLang="en-GB" lang="en-US"/>
              <a:t>)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r</a:t>
            </a:r>
            <a:endParaRPr lang="en-US"/>
          </a:p>
          <a:p>
            <a:r>
              <a:rPr altLang="en-GB" lang="en-US"/>
              <a:t>3</a:t>
            </a:r>
            <a:r>
              <a:rPr altLang="en-GB" lang="en-US"/>
              <a:t>)</a:t>
            </a:r>
            <a:r>
              <a:rPr altLang="en-GB" lang="en-US"/>
              <a:t>D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l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x</a:t>
            </a:r>
            <a:r>
              <a:rPr altLang="en-GB" lang="en-US"/>
              <a:t>y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u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v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:</a:t>
            </a:r>
            <a:r>
              <a:rPr altLang="en-GB" lang="en-US"/>
              <a:t>-</a:t>
            </a:r>
            <a:endParaRPr lang="en-US"/>
          </a:p>
        </p:txBody>
      </p:sp>
      <p:sp>
        <p:nvSpPr>
          <p:cNvPr id="1048638" name=""/>
          <p:cNvSpPr>
            <a:spLocks noGrp="1"/>
          </p:cNvSpPr>
          <p:nvPr>
            <p:ph idx="1"/>
          </p:nvPr>
        </p:nvSpPr>
        <p:spPr>
          <a:prstGeom prst="rect"/>
        </p:spPr>
        <p:txBody>
          <a:bodyPr/>
          <a:p>
            <a:r>
              <a:rPr lang="en-US"/>
              <a:t>Conductivity is the ability of water to conduct an </a:t>
            </a:r>
            <a:r>
              <a:rPr lang="en-US"/>
              <a:t>electrical current, and the dissolved ions are the conductor</a:t>
            </a:r>
            <a:r>
              <a:rPr lang="en-US"/>
              <a:t>s</a:t>
            </a:r>
            <a:r>
              <a:rPr altLang="en-GB" lang="en-US"/>
              <a:t>.</a:t>
            </a:r>
            <a:endParaRPr lang="en-US"/>
          </a:p>
          <a:p>
            <a:r>
              <a:rPr lang="en-US"/>
              <a:t>The electrical conductivity of rain water is seen to decrease with an increase in rainfall amount</a:t>
            </a:r>
            <a:r>
              <a:rPr altLang="en-GB"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Julian</dc:creator>
  <cp:lastModifiedBy>1</cp:lastModifiedBy>
  <dcterms:created xsi:type="dcterms:W3CDTF">2013-08-16T07:17:07Z</dcterms:created>
  <dcterms:modified xsi:type="dcterms:W3CDTF">2019-10-09T05:28:47Z</dcterms:modified>
</cp:coreProperties>
</file>