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5995" autoAdjust="0"/>
  </p:normalViewPr>
  <p:slideViewPr>
    <p:cSldViewPr snapToGrid="0">
      <p:cViewPr varScale="1">
        <p:scale>
          <a:sx n="93" d="100"/>
          <a:sy n="93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2E7-BC4C-448F-B9FD-8B110313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0FB0-41A3-497A-9583-D5AA69EB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5C7-4C81-4F0A-B0AC-5D4C7B2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5286-E24C-4AB6-85C0-5512D0D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3545-572B-4EAA-B703-C84D4D5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6C29-8629-4830-8402-520314D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E0B6-498A-46A5-BBD6-2F21DA7C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F2F8-AFB3-47D9-9308-5D0E886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ECBD-701F-42D7-96EC-E19A1BC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FD9-97B1-4CDA-87FE-4CF0E52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762B9-E6DD-41A2-8E52-FDC653B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C748-1F5F-40D0-AD0B-C7B5AF0E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278-7935-4941-82D2-371F329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ADF5-D338-48E6-A6F3-8C2D970B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8979-68F8-43BC-9C53-CE5FDFB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50F-2A86-4EDE-8E21-A751B8B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C1CE-E393-4259-BB73-4C8F76DE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3013-89C3-46B1-A24E-537E4F0C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C1D7-8D22-49C0-926E-D307D9D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4CEB-12F5-40A2-A693-6F1D4933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DA7D-47E2-442C-BF3F-37A6BFF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D936-323B-4B2D-B82E-BE4C28E7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5A1-64DA-42BE-8EF5-E4329D0C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466B-6FDF-4E7E-9238-B844A21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C31E-A30E-429C-9002-D0A2BDE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6E3-B079-46FA-B531-F8B48DEB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A0FA-4AF9-41C5-A27F-82700C042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2014-FFF8-4D9A-9979-A0833125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F241-A80E-42EE-B556-74E1AE1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E7C-8294-473F-ABF5-5BFBCB8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F02A-7C1F-476A-8719-5DF0F644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98B0-36D2-4D0A-AE2C-D584A58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6CD-8E50-4307-AD59-21EA389C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AA75-72E8-4264-A57B-CBA2620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9349B-A559-4125-A970-F7CF00AF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CDA41-8032-478B-95CD-83AFB340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ED84-1C52-4684-BDC3-FCACCA8F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E5F86-F231-4381-9DE0-14DD75B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5E069-B0F5-4547-806A-8E56723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6AC0-D5CC-4F69-9750-89AD3E2F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09D4-1CE8-4E1A-9FEB-7D565A1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CCF2-DF6B-4C6A-9803-7E64E4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57CEF-775C-4FDA-BC97-A985923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64177-A7A0-45B1-953F-B91A746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0E070-C225-48D0-9740-E07660C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FD6A-D0E4-46B2-B6C0-11786BD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0A5-1DF1-4FDE-9FC2-43D88D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C199-962D-4080-AF28-DF781E3A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9738-79F8-4A6A-A3C7-0F8679A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C669-D4B2-48B8-9437-27F5225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D0E7-FFBE-4604-934E-44FB28B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6085-CE07-481C-A787-40134D2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BC6-DC26-4BA9-9DFD-FCF98A15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AD1C-4657-428B-AA85-00975BCB1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1B9F-6133-44B8-A6CD-FEF5F376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B46-12BB-4D1B-AB47-8E06D91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10A9-77CA-4C73-9DD6-FEDB43D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248-7855-41D6-AE44-9A554C8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AA9DB-8D09-49E0-A574-B9A227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A65-4601-42F2-BBB5-A39CB59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EA9-0F55-416B-9148-4234DFAB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6737-5080-49AA-BFC5-73BCE4A127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810E-5D16-4514-AC8D-13E1AC46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E410-8453-434B-8BF7-64781508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llqa/IMSprojectSoftwareMarch1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llqa/IMSprojectSoftwareMarch16" TargetMode="External"/><Relationship Id="rId2" Type="http://schemas.openxmlformats.org/officeDocument/2006/relationships/hyperlink" Target="https://trello.com/b/jmwfhEsA/ims-project-softewaremarch20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GB" sz="5600">
                <a:solidFill>
                  <a:srgbClr val="FFFFFF"/>
                </a:solidFill>
              </a:rPr>
              <a:t>QA Individual IMS Project</a:t>
            </a:r>
            <a:br>
              <a:rPr lang="en-GB" sz="5600">
                <a:solidFill>
                  <a:srgbClr val="FFFFFF"/>
                </a:solidFill>
              </a:rPr>
            </a:br>
            <a:r>
              <a:rPr lang="en-GB" sz="5600">
                <a:solidFill>
                  <a:srgbClr val="FFFFFF"/>
                </a:solidFill>
              </a:rPr>
              <a:t>SoftwareMarch16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05E5-6CE9-4BBE-84C0-ACEF814D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/>
          </a:bodyPr>
          <a:lstStyle/>
          <a:p>
            <a:pPr algn="l"/>
            <a:r>
              <a:rPr lang="en-GB" sz="2800"/>
              <a:t>Ashill Pathak</a:t>
            </a:r>
          </a:p>
          <a:p>
            <a:pPr algn="l"/>
            <a:r>
              <a:rPr lang="en-GB" sz="2800">
                <a:hlinkClick r:id="rId2"/>
              </a:rPr>
              <a:t>https://github.com/Ashillqa/IMSprojectSoftwareMarch16</a:t>
            </a:r>
            <a:endParaRPr lang="en-GB" sz="2800"/>
          </a:p>
          <a:p>
            <a:pPr algn="l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270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Demo of IMS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769997" y="2933185"/>
            <a:ext cx="8655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Create, read update and delete a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Create, read update and delete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Create, read update and delete an Order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Extra Features (see screenshots last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A customer can be in many orders but the items will not be repeated instead just update the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When an order is created, updated or deleted the necessary change is reflected in the quantity count for items.</a:t>
            </a:r>
          </a:p>
          <a:p>
            <a:pPr lvl="3"/>
            <a:endParaRPr lang="en-GB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9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DB43DD-D30C-41D2-8B59-154CDDF22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"/>
          <a:stretch/>
        </p:blipFill>
        <p:spPr>
          <a:xfrm>
            <a:off x="7516195" y="395555"/>
            <a:ext cx="4419600" cy="3832837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B81BAA-33EE-468F-BAE4-79F5721B75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2772745" y="3005191"/>
            <a:ext cx="4419600" cy="36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 a successful IMS with fully functioning crud applications as well as extra features such as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D45A-63EA-4AE6-A192-AAC9A0A4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0" y="3380522"/>
            <a:ext cx="3938519" cy="1940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6D7A1-C0A4-41E8-9D52-AA8D8549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29" y="3550587"/>
            <a:ext cx="3316342" cy="249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341A3-C8CE-4371-B8D9-BCC0C940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48" y="3285250"/>
            <a:ext cx="2759370" cy="1111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0F6A2-7333-49CD-B357-08F011AF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648" y="4459005"/>
            <a:ext cx="3600449" cy="18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 continued: 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Orderline</a:t>
            </a:r>
            <a:r>
              <a:rPr lang="en-GB" dirty="0"/>
              <a:t> was a challenge – difficult to implement and then in java even more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extra research and practice on </a:t>
            </a:r>
            <a:r>
              <a:rPr lang="en-GB" dirty="0" err="1"/>
              <a:t>sql</a:t>
            </a:r>
            <a:r>
              <a:rPr lang="en-GB" dirty="0"/>
              <a:t> and then apply to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Wanted to follow my own template made testing difficult struggled to increase coverage (managed 11 to 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re-visit lecture/demo on testing and perhaps use a better template next time especially when one has been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Push far more regularly to git rather than big chunks of work as I ran more risk. Also brush up on branching and merging as I lost a big section of my network graph made it look like only branched out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43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Thank you for listening 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21952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0B0FF-37F8-40DE-B022-AF00879B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8D9-407E-4E4B-9728-E4DB3C85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200"/>
              <a:t>Scope of the project and Specification</a:t>
            </a:r>
          </a:p>
          <a:p>
            <a:r>
              <a:rPr lang="en-GB" sz="2200"/>
              <a:t>What I have learned during my QA journey</a:t>
            </a:r>
          </a:p>
          <a:p>
            <a:r>
              <a:rPr lang="en-GB" sz="2200"/>
              <a:t>Initial plans</a:t>
            </a:r>
          </a:p>
          <a:p>
            <a:r>
              <a:rPr lang="en-GB" sz="2200"/>
              <a:t>Technology used</a:t>
            </a:r>
          </a:p>
          <a:p>
            <a:r>
              <a:rPr lang="en-GB" sz="2200"/>
              <a:t>CI pipeline, static analysis and nexus</a:t>
            </a:r>
          </a:p>
          <a:p>
            <a:r>
              <a:rPr lang="en-GB" sz="2200"/>
              <a:t>Git hub</a:t>
            </a:r>
          </a:p>
          <a:p>
            <a:r>
              <a:rPr lang="en-GB" sz="2200"/>
              <a:t>Demo</a:t>
            </a:r>
          </a:p>
          <a:p>
            <a:r>
              <a:rPr lang="en-GB" sz="2200"/>
              <a:t>Sprint Review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0999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B8AC4-C8E4-4F0D-BFC2-FD05BB2A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scope and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9BEE-4FF7-4A96-ADF1-DDBF6BF2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sz="2400"/>
              <a:t>Kanban board (</a:t>
            </a:r>
            <a:r>
              <a:rPr lang="en-GB" sz="2400">
                <a:hlinkClick r:id="rId2"/>
              </a:rPr>
              <a:t>https://trello.com/b/jmwfhEsA/ims-project-softewaremarch2016</a:t>
            </a:r>
            <a:r>
              <a:rPr lang="en-GB" sz="2400"/>
              <a:t>)</a:t>
            </a:r>
          </a:p>
          <a:p>
            <a:r>
              <a:rPr lang="en-GB" sz="2400"/>
              <a:t>GCP database minimum 3 tables</a:t>
            </a:r>
          </a:p>
          <a:p>
            <a:r>
              <a:rPr lang="en-GB" sz="2400"/>
              <a:t>Fully functioning app (demo) – CRUD</a:t>
            </a:r>
          </a:p>
          <a:p>
            <a:r>
              <a:rPr lang="en-GB" sz="2400"/>
              <a:t>Unit tests and applying sonarqube to improve coverage</a:t>
            </a:r>
          </a:p>
          <a:p>
            <a:r>
              <a:rPr lang="en-GB" sz="2400"/>
              <a:t>Version control system – (</a:t>
            </a:r>
            <a:r>
              <a:rPr lang="en-GB" sz="2400">
                <a:hlinkClick r:id="rId3"/>
              </a:rPr>
              <a:t>https://github.com/Ashillqa/IMSprojectSoftwareMarch16</a:t>
            </a:r>
            <a:r>
              <a:rPr lang="en-GB" sz="2400"/>
              <a:t>)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5076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16ABE-B48D-4B08-8C6F-829CB98B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66079"/>
            <a:ext cx="7347537" cy="35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Initial &amp;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</a:t>
            </a:r>
          </a:p>
        </p:txBody>
      </p:sp>
      <p:pic>
        <p:nvPicPr>
          <p:cNvPr id="6" name="Picture 5" descr="A picture containing indoor, kitchen, white, table&#10;&#10;Description automatically generated">
            <a:extLst>
              <a:ext uri="{FF2B5EF4-FFF2-40B4-BE49-F238E27FC236}">
                <a16:creationId xmlns:a16="http://schemas.microsoft.com/office/drawing/2014/main" id="{237BC7B0-40B1-478C-8FE4-70C16945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2" y="444499"/>
            <a:ext cx="6657583" cy="2753519"/>
          </a:xfrm>
          <a:prstGeom prst="rect">
            <a:avLst/>
          </a:prstGeom>
        </p:spPr>
      </p:pic>
      <p:pic>
        <p:nvPicPr>
          <p:cNvPr id="11" name="Picture 10" descr="A picture containing kitchen, white, microwave, clock&#10;&#10;Description automatically generated">
            <a:extLst>
              <a:ext uri="{FF2B5EF4-FFF2-40B4-BE49-F238E27FC236}">
                <a16:creationId xmlns:a16="http://schemas.microsoft.com/office/drawing/2014/main" id="{A412E3EA-7AD9-4E4F-A920-C4A43B2C3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3659983"/>
            <a:ext cx="7197725" cy="28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Kanban Board (Before)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6C9B2-0C39-4BAF-A6B0-015229775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4"/>
          <a:stretch/>
        </p:blipFill>
        <p:spPr>
          <a:xfrm>
            <a:off x="3489325" y="3077173"/>
            <a:ext cx="8112125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GitHub – cloning, add/commit/push, branching, merging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– OOP, Solid principles, JDBC, String manipulation, interfaces, inheritance, loops/conditional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– DDL &amp; DML, GCP instances, setting up IP address for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 integration –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SonarQube,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(Spy &amp; </a:t>
            </a:r>
            <a:r>
              <a:rPr lang="en-GB" dirty="0" err="1"/>
              <a:t>MockInjections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9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30B5B-CB17-4B01-9085-00B7AE0A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9" y="171162"/>
            <a:ext cx="5271070" cy="42476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FA008-F26D-47D0-A12B-5878FBEF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3" y="3783769"/>
            <a:ext cx="5446505" cy="1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EC99A8FA-0504-4DF7-8A7E-F02CB753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3" y="171162"/>
            <a:ext cx="5880894" cy="100119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F2C949-9025-47D2-8141-24C949EB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023279"/>
            <a:ext cx="3778250" cy="253632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214989-A968-4888-A1C7-72879879C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246991"/>
            <a:ext cx="3838575" cy="71913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77356-7CF1-409E-8084-7B3C497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451455"/>
            <a:ext cx="3181350" cy="4842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6E6AE-EBE5-43E2-A818-566A08115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575" y="1797772"/>
            <a:ext cx="4203851" cy="1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QA Individual IMS Project SoftwareMarch16</vt:lpstr>
      <vt:lpstr>Introduction</vt:lpstr>
      <vt:lpstr>Project scope and Specification</vt:lpstr>
      <vt:lpstr>Risk Assessment</vt:lpstr>
      <vt:lpstr>ERD Initial &amp; Actual</vt:lpstr>
      <vt:lpstr>Kanban Board (Before) </vt:lpstr>
      <vt:lpstr>Consultant Journey What have I learned so far</vt:lpstr>
      <vt:lpstr>CI Setup</vt:lpstr>
      <vt:lpstr>CI Setup Continued</vt:lpstr>
      <vt:lpstr>Demo of IMS Application</vt:lpstr>
      <vt:lpstr>Sprint review</vt:lpstr>
      <vt:lpstr>Conclusion</vt:lpstr>
      <vt:lpstr>Conclusion continued: Future improvements</vt:lpstr>
      <vt:lpstr>Thank you for listening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Individual IMS Project SoftwareMarch16</dc:title>
  <dc:creator>Smeeta Smeeta</dc:creator>
  <cp:lastModifiedBy>Ashill Pathak</cp:lastModifiedBy>
  <cp:revision>8</cp:revision>
  <dcterms:created xsi:type="dcterms:W3CDTF">2020-04-25T18:19:50Z</dcterms:created>
  <dcterms:modified xsi:type="dcterms:W3CDTF">2020-04-26T17:08:10Z</dcterms:modified>
</cp:coreProperties>
</file>