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3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63351-88E3-4113-A7FF-B2342F508F8D}" v="18" dt="2020-05-20T10:58:45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5995" autoAdjust="0"/>
  </p:normalViewPr>
  <p:slideViewPr>
    <p:cSldViewPr snapToGrid="0">
      <p:cViewPr varScale="1">
        <p:scale>
          <a:sx n="93" d="100"/>
          <a:sy n="93" d="100"/>
        </p:scale>
        <p:origin x="72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A2E7-BC4C-448F-B9FD-8B1103134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0FB0-41A3-497A-9583-D5AA69EB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CC5C7-4C81-4F0A-B0AC-5D4C7B2B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5286-E24C-4AB6-85C0-5512D0D9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3545-572B-4EAA-B703-C84D4D52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6C29-8629-4830-8402-520314D4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EE0B6-498A-46A5-BBD6-2F21DA7C1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7F2F8-AFB3-47D9-9308-5D0E8860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0ECBD-701F-42D7-96EC-E19A1BCE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7FD9-97B1-4CDA-87FE-4CF0E523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762B9-E6DD-41A2-8E52-FDC653B6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C748-1F5F-40D0-AD0B-C7B5AF0E3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C278-7935-4941-82D2-371F3294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ADF5-D338-48E6-A6F3-8C2D970B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8979-68F8-43BC-9C53-CE5FDFB6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5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F50F-2A86-4EDE-8E21-A751B8B9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C1CE-E393-4259-BB73-4C8F76DE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3013-89C3-46B1-A24E-537E4F0C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C1D7-8D22-49C0-926E-D307D9D8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4CEB-12F5-40A2-A693-6F1D4933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3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DA7D-47E2-442C-BF3F-37A6BFF6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DD936-323B-4B2D-B82E-BE4C28E7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5A1-64DA-42BE-8EF5-E4329D0C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466B-6FDF-4E7E-9238-B844A21E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C31E-A30E-429C-9002-D0A2BDE6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1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86E3-B079-46FA-B531-F8B48DEB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A0FA-4AF9-41C5-A27F-82700C042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72014-FFF8-4D9A-9979-A0833125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AF241-A80E-42EE-B556-74E1AE10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33E7C-8294-473F-ABF5-5BFBCB8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F02A-7C1F-476A-8719-5DF0F644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2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98B0-36D2-4D0A-AE2C-D584A585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356CD-8E50-4307-AD59-21EA389C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8AA75-72E8-4264-A57B-CBA2620B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9349B-A559-4125-A970-F7CF00AF8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CDA41-8032-478B-95CD-83AFB3408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1ED84-1C52-4684-BDC3-FCACCA8F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E5F86-F231-4381-9DE0-14DD75B8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5E069-B0F5-4547-806A-8E567236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6AC0-D5CC-4F69-9750-89AD3E2F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309D4-1CE8-4E1A-9FEB-7D565A1C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FCCF2-DF6B-4C6A-9803-7E64E4D2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57CEF-775C-4FDA-BC97-A985923B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8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64177-A7A0-45B1-953F-B91A7465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0E070-C225-48D0-9740-E07660C1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EFD6A-D0E4-46B2-B6C0-11786BD3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7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50A5-1DF1-4FDE-9FC2-43D88D03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C199-962D-4080-AF28-DF781E3A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F9738-79F8-4A6A-A3C7-0F8679A8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1C669-D4B2-48B8-9437-27F5225A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D0E7-FFBE-4604-934E-44FB28B6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E6085-CE07-481C-A787-40134D21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73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2BC6-DC26-4BA9-9DFD-FCF98A15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1AD1C-4657-428B-AA85-00975BCB1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61B9F-6133-44B8-A6CD-FEF5F376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B46-12BB-4D1B-AB47-8E06D91F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6737-5080-49AA-BFC5-73BCE4A1273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110A9-77CA-4C73-9DD6-FEDB43D7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7248-7855-41D6-AE44-9A554C88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AA9DB-8D09-49E0-A574-B9A22748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42A65-4601-42F2-BBB5-A39CB592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8EEA9-0F55-416B-9148-4234DFAB1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36737-5080-49AA-BFC5-73BCE4A1273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E810E-5D16-4514-AC8D-13E1AC462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E410-8453-434B-8BF7-647815086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FAEC-C7D8-4AE5-B22F-97568AA697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1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illqa/SoftwareMarch16Project2/projects" TargetMode="External"/><Relationship Id="rId2" Type="http://schemas.openxmlformats.org/officeDocument/2006/relationships/hyperlink" Target="https://github.com/Ashillqa/SoftwareMarch16Project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illqa/SoftwareMarch16Project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51F51-B102-42E1-B556-046DFCD7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360" y="1289407"/>
            <a:ext cx="5979559" cy="3611366"/>
          </a:xfrm>
        </p:spPr>
        <p:txBody>
          <a:bodyPr anchor="ctr">
            <a:normAutofit/>
          </a:bodyPr>
          <a:lstStyle/>
          <a:p>
            <a:pPr algn="r"/>
            <a:r>
              <a:rPr lang="en-GB" sz="5600" dirty="0">
                <a:solidFill>
                  <a:srgbClr val="FFFFFF"/>
                </a:solidFill>
              </a:rPr>
              <a:t>QA Hobby Project</a:t>
            </a:r>
            <a:br>
              <a:rPr lang="en-GB" sz="5600" dirty="0">
                <a:solidFill>
                  <a:srgbClr val="FFFFFF"/>
                </a:solidFill>
              </a:rPr>
            </a:br>
            <a:r>
              <a:rPr lang="en-GB" sz="5600" dirty="0">
                <a:solidFill>
                  <a:srgbClr val="FFFFFF"/>
                </a:solidFill>
              </a:rPr>
              <a:t>SoftwareMarch16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205E5-6CE9-4BBE-84C0-ACEF814D7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7225" y="1483341"/>
            <a:ext cx="3682853" cy="3472651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GB" sz="2800" dirty="0"/>
              <a:t>Ashill Pathak</a:t>
            </a:r>
          </a:p>
          <a:p>
            <a:pPr algn="l"/>
            <a:r>
              <a:rPr lang="en-GB" sz="2800" dirty="0">
                <a:hlinkClick r:id="rId2"/>
              </a:rPr>
              <a:t>https://github.com/Ashillqa/SoftwareMarch16Project2</a:t>
            </a:r>
            <a:endParaRPr lang="en-GB" sz="2800" dirty="0"/>
          </a:p>
          <a:p>
            <a:pPr algn="l"/>
            <a:r>
              <a:rPr lang="en-GB" sz="2800" dirty="0"/>
              <a:t>User Story</a:t>
            </a:r>
          </a:p>
          <a:p>
            <a:pPr algn="l"/>
            <a:r>
              <a:rPr lang="en-GB" sz="2800" dirty="0">
                <a:hlinkClick r:id="rId3"/>
              </a:rPr>
              <a:t>https://github.com/Ashillqa/SoftwareMarch16Project2/projects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2708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Setup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DED43-909E-4AAB-92B1-6F2C26469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0" y="3179293"/>
            <a:ext cx="7249855" cy="798059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ECFA8E1D-02AF-40B7-A551-06BB77A3C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68" y="4279898"/>
            <a:ext cx="9017475" cy="184308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B464CF-89B4-4497-AB35-EC1ABD646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820846"/>
            <a:ext cx="4085975" cy="1642954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5B61CD-AC80-4369-AD01-CCFA73104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2" y="958850"/>
            <a:ext cx="2962275" cy="15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1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Demo of Hobby Project - </a:t>
            </a:r>
            <a:r>
              <a:rPr lang="en-GB" sz="4000" dirty="0" err="1">
                <a:solidFill>
                  <a:srgbClr val="FFFFFF"/>
                </a:solidFill>
              </a:rPr>
              <a:t>PlayerRate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D3A5D-091A-4631-B31A-51709C2E78CA}"/>
              </a:ext>
            </a:extLst>
          </p:cNvPr>
          <p:cNvSpPr txBox="1"/>
          <p:nvPr/>
        </p:nvSpPr>
        <p:spPr>
          <a:xfrm>
            <a:off x="1769997" y="2933185"/>
            <a:ext cx="8655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Mock login and view account, update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Create 4 players with same attributes and view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Update attributes then view category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Delete a player and delete account</a:t>
            </a:r>
          </a:p>
          <a:p>
            <a:pPr lvl="3"/>
            <a:endParaRPr lang="en-GB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49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review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F30B4B8-B364-4835-8C0D-111EEA443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7"/>
          <a:stretch/>
        </p:blipFill>
        <p:spPr>
          <a:xfrm>
            <a:off x="4540250" y="171162"/>
            <a:ext cx="4711700" cy="59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1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E246C-D1F0-4AF7-868F-3944DCD50839}"/>
              </a:ext>
            </a:extLst>
          </p:cNvPr>
          <p:cNvSpPr txBox="1"/>
          <p:nvPr/>
        </p:nvSpPr>
        <p:spPr>
          <a:xfrm>
            <a:off x="1541124" y="2609636"/>
            <a:ext cx="9364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Overall a successful project in terms of meeting </a:t>
            </a:r>
            <a:r>
              <a:rPr lang="en-GB" dirty="0" err="1"/>
              <a:t>mvp</a:t>
            </a:r>
            <a:r>
              <a:rPr lang="en-GB" dirty="0"/>
              <a:t> requirements and being able to do what I wished for – create players and put them in a category based on their attributes which can </a:t>
            </a:r>
            <a:r>
              <a:rPr lang="en-GB" dirty="0" err="1"/>
              <a:t>ofcourse</a:t>
            </a:r>
            <a:r>
              <a:rPr lang="en-GB" dirty="0"/>
              <a:t> change as the season goes on. Also accounting for all/some attributes 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Compared to the last project testing was significantly better from achieving only 22% last time to 81% this time according to SonarQube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Selenium testing also confirmed my front end functioned as I wanted it to.</a:t>
            </a:r>
          </a:p>
        </p:txBody>
      </p:sp>
    </p:spTree>
    <p:extLst>
      <p:ext uri="{BB962C8B-B14F-4D97-AF65-F5344CB8AC3E}">
        <p14:creationId xmlns:p14="http://schemas.microsoft.com/office/powerpoint/2010/main" val="421766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Conclusion continued: Future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E246C-D1F0-4AF7-868F-3944DCD50839}"/>
              </a:ext>
            </a:extLst>
          </p:cNvPr>
          <p:cNvSpPr txBox="1"/>
          <p:nvPr/>
        </p:nvSpPr>
        <p:spPr>
          <a:xfrm>
            <a:off x="1541124" y="2609636"/>
            <a:ext cx="9364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Towards the end as work got closer to deadline started falling to bad habits of committing big loads of work rather than frequent regular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Would have been nice to get my head around the mapping in order to actually view the list of players in the category without having to implement it in the </a:t>
            </a:r>
            <a:r>
              <a:rPr lang="en-GB" dirty="0" err="1"/>
              <a:t>Javascript</a:t>
            </a:r>
            <a:r>
              <a:rPr lang="en-GB" dirty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above had been implemented I could have stuck with the initial third table idea of having a team which takes in the category which is limited to 5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 had decided earlier to do users could have possibly implemented spring security or </a:t>
            </a:r>
            <a:r>
              <a:rPr lang="en-GB" dirty="0" err="1"/>
              <a:t>atleast</a:t>
            </a:r>
            <a:r>
              <a:rPr lang="en-GB" dirty="0"/>
              <a:t> had a foreign key for users </a:t>
            </a:r>
            <a:r>
              <a:rPr lang="en-GB"/>
              <a:t>and players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43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51F51-B102-42E1-B556-046DFCD7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445775"/>
            <a:ext cx="5385391" cy="3342435"/>
          </a:xfrm>
        </p:spPr>
        <p:txBody>
          <a:bodyPr anchor="ctr">
            <a:normAutofit/>
          </a:bodyPr>
          <a:lstStyle/>
          <a:p>
            <a:pPr algn="l"/>
            <a:r>
              <a:rPr lang="en-GB" sz="5600" dirty="0">
                <a:solidFill>
                  <a:srgbClr val="FFFFFF"/>
                </a:solidFill>
              </a:rPr>
              <a:t>Thank you for listening 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219527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0B0FF-37F8-40DE-B022-AF00879B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28D9-407E-4E4B-9728-E4DB3C85A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2200"/>
              <a:t>Scope of the project and Specification</a:t>
            </a:r>
          </a:p>
          <a:p>
            <a:r>
              <a:rPr lang="en-GB" sz="2200"/>
              <a:t>What I have learned during my QA journey</a:t>
            </a:r>
          </a:p>
          <a:p>
            <a:r>
              <a:rPr lang="en-GB" sz="2200"/>
              <a:t>Initial plans</a:t>
            </a:r>
          </a:p>
          <a:p>
            <a:r>
              <a:rPr lang="en-GB" sz="2200"/>
              <a:t>Technology used</a:t>
            </a:r>
          </a:p>
          <a:p>
            <a:r>
              <a:rPr lang="en-GB" sz="2200"/>
              <a:t>CI pipeline, static analysis and nexus</a:t>
            </a:r>
          </a:p>
          <a:p>
            <a:r>
              <a:rPr lang="en-GB" sz="2200"/>
              <a:t>Git hub</a:t>
            </a:r>
          </a:p>
          <a:p>
            <a:r>
              <a:rPr lang="en-GB" sz="2200"/>
              <a:t>Demo</a:t>
            </a:r>
          </a:p>
          <a:p>
            <a:r>
              <a:rPr lang="en-GB" sz="2200"/>
              <a:t>Sprint Review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409991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CB8AC4-C8E4-4F0D-BFC2-FD05BB2A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Project scope and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9BEE-4FF7-4A96-ADF1-DDBF6BF2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GB" sz="2400" dirty="0"/>
              <a:t>Kanban board (</a:t>
            </a:r>
            <a:r>
              <a:rPr lang="en-GB" sz="2400" dirty="0">
                <a:hlinkClick r:id="rId2"/>
              </a:rPr>
              <a:t>https://github.com/Ashillqa/SoftwareMarch16Project2</a:t>
            </a:r>
            <a:r>
              <a:rPr lang="en-GB" sz="2400" dirty="0"/>
              <a:t>)</a:t>
            </a:r>
          </a:p>
          <a:p>
            <a:r>
              <a:rPr lang="en-GB" sz="2400" dirty="0"/>
              <a:t>GCP database minimum 3 tables</a:t>
            </a:r>
          </a:p>
          <a:p>
            <a:r>
              <a:rPr lang="en-GB" sz="2400" dirty="0"/>
              <a:t>Fully functioning app (demo) – CRUD</a:t>
            </a:r>
          </a:p>
          <a:p>
            <a:r>
              <a:rPr lang="en-GB" sz="2400" dirty="0"/>
              <a:t>Unit tests and applying </a:t>
            </a:r>
            <a:r>
              <a:rPr lang="en-GB" sz="2400" dirty="0" err="1"/>
              <a:t>sonarqube</a:t>
            </a:r>
            <a:r>
              <a:rPr lang="en-GB" sz="2400" dirty="0"/>
              <a:t> to improve coverage</a:t>
            </a:r>
          </a:p>
          <a:p>
            <a:r>
              <a:rPr lang="en-GB" sz="2400" dirty="0"/>
              <a:t>Version control system – (</a:t>
            </a:r>
            <a:r>
              <a:rPr lang="en-GB" sz="2400" dirty="0">
                <a:hlinkClick r:id="rId2"/>
              </a:rPr>
              <a:t>https://github.com/Ashillqa/SoftwareMarch16Project2</a:t>
            </a:r>
            <a:r>
              <a:rPr lang="en-GB" sz="2400" dirty="0"/>
              <a:t>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0761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Assessment</a:t>
            </a: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910394DB-3DEF-411F-90C1-4A8C52335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" t="6464" r="1302" b="6563"/>
          <a:stretch/>
        </p:blipFill>
        <p:spPr>
          <a:xfrm>
            <a:off x="3932861" y="1009650"/>
            <a:ext cx="7865414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9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 Initial &amp;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Actual</a:t>
            </a:r>
          </a:p>
        </p:txBody>
      </p:sp>
      <p:pic>
        <p:nvPicPr>
          <p:cNvPr id="10" name="Picture 9" descr="A close up of a white wall&#10;&#10;Description automatically generated">
            <a:extLst>
              <a:ext uri="{FF2B5EF4-FFF2-40B4-BE49-F238E27FC236}">
                <a16:creationId xmlns:a16="http://schemas.microsoft.com/office/drawing/2014/main" id="{C52B4A5E-97AA-4BFC-8946-6A9B1F496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4" t="17066" r="2920" b="32879"/>
          <a:stretch/>
        </p:blipFill>
        <p:spPr>
          <a:xfrm>
            <a:off x="3952803" y="450850"/>
            <a:ext cx="8011810" cy="2705100"/>
          </a:xfrm>
          <a:prstGeom prst="rect">
            <a:avLst/>
          </a:prstGeom>
        </p:spPr>
      </p:pic>
      <p:pic>
        <p:nvPicPr>
          <p:cNvPr id="13" name="Picture 12" descr="A picture containing white, kitchen&#10;&#10;Description automatically generated">
            <a:extLst>
              <a:ext uri="{FF2B5EF4-FFF2-40B4-BE49-F238E27FC236}">
                <a16:creationId xmlns:a16="http://schemas.microsoft.com/office/drawing/2014/main" id="{F1120B12-C5DF-4F4A-B600-E6D5E95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" t="15166" r="3635" b="26463"/>
          <a:stretch/>
        </p:blipFill>
        <p:spPr>
          <a:xfrm>
            <a:off x="2368550" y="3400426"/>
            <a:ext cx="8449066" cy="2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Kanban Board (Before) 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FC37B7-1538-4C38-8A19-A2CE58032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"/>
          <a:stretch/>
        </p:blipFill>
        <p:spPr>
          <a:xfrm>
            <a:off x="3931936" y="755649"/>
            <a:ext cx="8107663" cy="461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3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Consultant Journey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What have I learned so far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D3A5D-091A-4631-B31A-51709C2E78CA}"/>
              </a:ext>
            </a:extLst>
          </p:cNvPr>
          <p:cNvSpPr txBox="1"/>
          <p:nvPr/>
        </p:nvSpPr>
        <p:spPr>
          <a:xfrm>
            <a:off x="1448656" y="2835666"/>
            <a:ext cx="8655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GitHub – cloning, add/commit/push, branching, merging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Java – OOP, Solid principles, JDBC, String manipulation, interfaces, inheritance, loops/conditional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SQL – DDL &amp; DML, GCP instances, setting up IP address for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Networks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Continuous integration –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SonarQube, 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JUnit Testing, Mockito (Spy &amp; </a:t>
            </a:r>
            <a:r>
              <a:rPr lang="en-GB" dirty="0" err="1"/>
              <a:t>MockInjections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299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9A1E-247A-429B-BE38-3442CC9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Consultant Journey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What have I learned so far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D3A5D-091A-4631-B31A-51709C2E78CA}"/>
              </a:ext>
            </a:extLst>
          </p:cNvPr>
          <p:cNvSpPr txBox="1"/>
          <p:nvPr/>
        </p:nvSpPr>
        <p:spPr>
          <a:xfrm>
            <a:off x="1448656" y="2835666"/>
            <a:ext cx="8655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SpringBoot</a:t>
            </a:r>
            <a:r>
              <a:rPr lang="en-GB" dirty="0"/>
              <a:t> – Crud app, mapping, </a:t>
            </a:r>
            <a:r>
              <a:rPr lang="en-GB" dirty="0" err="1"/>
              <a:t>gcp</a:t>
            </a:r>
            <a:r>
              <a:rPr lang="en-GB" dirty="0"/>
              <a:t>, templates for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Javascript</a:t>
            </a:r>
            <a:r>
              <a:rPr lang="en-GB" dirty="0"/>
              <a:t>, html5, CSS, Bootstrap, API calls, fetch, </a:t>
            </a:r>
            <a:r>
              <a:rPr lang="en-GB" dirty="0" err="1"/>
              <a:t>HTTPReq,JSON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Selenium front end testing, screenshots, extent reports, finding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JUnit Testing, Mockito (</a:t>
            </a:r>
            <a:r>
              <a:rPr lang="en-GB" dirty="0" err="1"/>
              <a:t>injectMocks</a:t>
            </a:r>
            <a:r>
              <a:rPr lang="en-GB" dirty="0"/>
              <a:t>), integration testing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Importance of testing</a:t>
            </a:r>
          </a:p>
        </p:txBody>
      </p:sp>
    </p:spTree>
    <p:extLst>
      <p:ext uri="{BB962C8B-B14F-4D97-AF65-F5344CB8AC3E}">
        <p14:creationId xmlns:p14="http://schemas.microsoft.com/office/powerpoint/2010/main" val="181989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3EDB-3AC6-48AD-81A9-27DF706D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Setup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DA1392-991E-4C4C-9BDB-7110B9611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669" y="247650"/>
            <a:ext cx="4987131" cy="4722812"/>
          </a:xfrm>
          <a:prstGeom prst="rect">
            <a:avLst/>
          </a:prstGeom>
        </p:spPr>
      </p:pic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E42F447D-E03A-4AA3-8197-DC216BF74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3571588"/>
            <a:ext cx="4853782" cy="31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6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523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QA Hobby Project SoftwareMarch16</vt:lpstr>
      <vt:lpstr>Introduction</vt:lpstr>
      <vt:lpstr>Project scope and Specification</vt:lpstr>
      <vt:lpstr>Risk Assessment</vt:lpstr>
      <vt:lpstr>ERD Initial &amp; Actual</vt:lpstr>
      <vt:lpstr>Kanban Board (Before) </vt:lpstr>
      <vt:lpstr>Consultant Journey What have I learned so far</vt:lpstr>
      <vt:lpstr>Consultant Journey What have I learned so far</vt:lpstr>
      <vt:lpstr>CI Setup</vt:lpstr>
      <vt:lpstr>CI Setup Continued</vt:lpstr>
      <vt:lpstr>Demo of Hobby Project - PlayerRate</vt:lpstr>
      <vt:lpstr>Sprint review</vt:lpstr>
      <vt:lpstr>Conclusion</vt:lpstr>
      <vt:lpstr>Conclusion continued: Future improvements</vt:lpstr>
      <vt:lpstr>Thank you for listening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Individual IMS Project SoftwareMarch16</dc:title>
  <dc:creator>Smeeta Smeeta</dc:creator>
  <cp:lastModifiedBy>Ashill Pathak</cp:lastModifiedBy>
  <cp:revision>9</cp:revision>
  <dcterms:created xsi:type="dcterms:W3CDTF">2020-04-25T18:19:50Z</dcterms:created>
  <dcterms:modified xsi:type="dcterms:W3CDTF">2020-05-20T14:10:41Z</dcterms:modified>
</cp:coreProperties>
</file>