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2" r:id="rId6"/>
    <p:sldId id="261" r:id="rId7"/>
    <p:sldId id="260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4B3D-4D2A-4FE4-BC85-577B12721E66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BB71F2A-564F-46DF-BB1D-1296EBFACD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07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4B3D-4D2A-4FE4-BC85-577B12721E66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B71F2A-564F-46DF-BB1D-1296EBFACD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738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4B3D-4D2A-4FE4-BC85-577B12721E66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B71F2A-564F-46DF-BB1D-1296EBFACD02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0775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4B3D-4D2A-4FE4-BC85-577B12721E66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B71F2A-564F-46DF-BB1D-1296EBFACD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52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4B3D-4D2A-4FE4-BC85-577B12721E66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B71F2A-564F-46DF-BB1D-1296EBFACD02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6793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4B3D-4D2A-4FE4-BC85-577B12721E66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B71F2A-564F-46DF-BB1D-1296EBFACD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53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4B3D-4D2A-4FE4-BC85-577B12721E66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1F2A-564F-46DF-BB1D-1296EBFACD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884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4B3D-4D2A-4FE4-BC85-577B12721E66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1F2A-564F-46DF-BB1D-1296EBFACD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79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4B3D-4D2A-4FE4-BC85-577B12721E66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1F2A-564F-46DF-BB1D-1296EBFACD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723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4B3D-4D2A-4FE4-BC85-577B12721E66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B71F2A-564F-46DF-BB1D-1296EBFACD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54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4B3D-4D2A-4FE4-BC85-577B12721E66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BB71F2A-564F-46DF-BB1D-1296EBFACD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92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4B3D-4D2A-4FE4-BC85-577B12721E66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BB71F2A-564F-46DF-BB1D-1296EBFACD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13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4B3D-4D2A-4FE4-BC85-577B12721E66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1F2A-564F-46DF-BB1D-1296EBFACD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48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4B3D-4D2A-4FE4-BC85-577B12721E66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1F2A-564F-46DF-BB1D-1296EBFACD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81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4B3D-4D2A-4FE4-BC85-577B12721E66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1F2A-564F-46DF-BB1D-1296EBFACD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308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4B3D-4D2A-4FE4-BC85-577B12721E66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B71F2A-564F-46DF-BB1D-1296EBFACD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24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84B3D-4D2A-4FE4-BC85-577B12721E66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BB71F2A-564F-46DF-BB1D-1296EBFACD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22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112" y="1197734"/>
            <a:ext cx="11719775" cy="1037219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Capstone Project-Boston Housing Data</a:t>
            </a:r>
            <a:endParaRPr lang="en-GB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9747" y="4945487"/>
            <a:ext cx="4486140" cy="1793384"/>
          </a:xfrm>
        </p:spPr>
        <p:txBody>
          <a:bodyPr/>
          <a:lstStyle/>
          <a:p>
            <a:r>
              <a:rPr lang="en-US" dirty="0" smtClean="0"/>
              <a:t>Ashimabha Bose</a:t>
            </a:r>
            <a:endParaRPr lang="en-US" dirty="0" smtClean="0"/>
          </a:p>
          <a:p>
            <a:r>
              <a:rPr lang="en-US" dirty="0" smtClean="0"/>
              <a:t>PGD Data Science</a:t>
            </a:r>
          </a:p>
          <a:p>
            <a:r>
              <a:rPr lang="en-US" dirty="0" smtClean="0"/>
              <a:t>Term1 - Business Analytics</a:t>
            </a:r>
          </a:p>
          <a:p>
            <a:r>
              <a:rPr lang="en-US" dirty="0" smtClean="0"/>
              <a:t>May 2018 Batch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12" y="6012714"/>
            <a:ext cx="2178471" cy="72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4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22161"/>
            <a:ext cx="2498030" cy="537693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Prediction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59100"/>
            <a:ext cx="10018713" cy="2240924"/>
          </a:xfrm>
        </p:spPr>
        <p:txBody>
          <a:bodyPr>
            <a:normAutofit/>
          </a:bodyPr>
          <a:lstStyle/>
          <a:p>
            <a:r>
              <a:rPr lang="en-US" dirty="0" smtClean="0"/>
              <a:t>The accuracy of the model is increased to .7999.</a:t>
            </a:r>
          </a:p>
          <a:p>
            <a:r>
              <a:rPr lang="en-US" dirty="0" smtClean="0"/>
              <a:t>Although the second model has an insignificant variable.</a:t>
            </a:r>
          </a:p>
          <a:p>
            <a:r>
              <a:rPr lang="en-US" dirty="0" smtClean="0"/>
              <a:t>We will go with this model as the ZN variable is important for predicting the house value.</a:t>
            </a:r>
          </a:p>
          <a:p>
            <a:r>
              <a:rPr lang="en-US" dirty="0" smtClean="0"/>
              <a:t>Predicting the model on the testing data and comparing it with the recorded values.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146" y="3407536"/>
            <a:ext cx="5321164" cy="141832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484310" y="3309869"/>
            <a:ext cx="4530124" cy="1515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From the adjacent figure we can see that the model is able to predict the values approximately to the recorded values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4566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15177" y="2833352"/>
            <a:ext cx="5241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THANK YOU</a:t>
            </a:r>
            <a:endParaRPr lang="en-GB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75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9115003" cy="1098996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Problem Statement and Variable Description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098996"/>
            <a:ext cx="9790133" cy="12224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Based on the following variable we have to predict the median value of owner occupied homes in the area of Boston.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085" y="2361208"/>
            <a:ext cx="7090738" cy="395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9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15909"/>
            <a:ext cx="1709650" cy="854298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Steps :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85173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 smtClean="0"/>
              <a:t>Data Importing and Checking</a:t>
            </a:r>
          </a:p>
          <a:p>
            <a:r>
              <a:rPr lang="en-US" dirty="0" smtClean="0"/>
              <a:t>Data Visualization</a:t>
            </a:r>
          </a:p>
          <a:p>
            <a:r>
              <a:rPr lang="en-US" dirty="0" smtClean="0"/>
              <a:t>Data Imputation</a:t>
            </a:r>
          </a:p>
          <a:p>
            <a:r>
              <a:rPr lang="en-US" dirty="0" smtClean="0"/>
              <a:t>Correlation Check</a:t>
            </a:r>
          </a:p>
          <a:p>
            <a:r>
              <a:rPr lang="en-US" dirty="0" smtClean="0"/>
              <a:t>Model Creation</a:t>
            </a:r>
          </a:p>
          <a:p>
            <a:r>
              <a:rPr lang="en-US" dirty="0" smtClean="0"/>
              <a:t>Prediction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925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6246253" cy="1068946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Data Importing and Checking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965915"/>
            <a:ext cx="5277098" cy="4411859"/>
          </a:xfrm>
        </p:spPr>
        <p:txBody>
          <a:bodyPr>
            <a:normAutofit/>
          </a:bodyPr>
          <a:lstStyle/>
          <a:p>
            <a:r>
              <a:rPr lang="en-US" sz="2200" dirty="0" smtClean="0"/>
              <a:t>Data was imported from the saved location using read.csv function.</a:t>
            </a:r>
          </a:p>
          <a:p>
            <a:r>
              <a:rPr lang="en-US" sz="2200" dirty="0" smtClean="0"/>
              <a:t>Summary of data is taken.</a:t>
            </a:r>
          </a:p>
          <a:p>
            <a:r>
              <a:rPr lang="en-US" sz="2200" dirty="0" smtClean="0"/>
              <a:t>The data is numeric.</a:t>
            </a:r>
          </a:p>
          <a:p>
            <a:r>
              <a:rPr lang="en-US" sz="2200" dirty="0" smtClean="0"/>
              <a:t>Mice package was used to check the summary as well as number of missing values in the data.</a:t>
            </a:r>
          </a:p>
          <a:p>
            <a:r>
              <a:rPr lang="en-US" sz="2200" dirty="0" smtClean="0"/>
              <a:t>Adjacent figure represents the number of missing values in the variables.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408" y="965915"/>
            <a:ext cx="5302520" cy="509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7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03031"/>
            <a:ext cx="10018713" cy="821028"/>
          </a:xfrm>
        </p:spPr>
        <p:txBody>
          <a:bodyPr/>
          <a:lstStyle/>
          <a:p>
            <a:pPr algn="l"/>
            <a:r>
              <a:rPr lang="en-US" sz="3200" dirty="0" smtClean="0"/>
              <a:t>Data</a:t>
            </a:r>
            <a:r>
              <a:rPr lang="en-US" dirty="0" smtClean="0"/>
              <a:t> </a:t>
            </a:r>
            <a:r>
              <a:rPr lang="en-US" sz="3200" dirty="0" smtClean="0"/>
              <a:t>Visualization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094703"/>
            <a:ext cx="4955127" cy="3691944"/>
          </a:xfrm>
        </p:spPr>
        <p:txBody>
          <a:bodyPr/>
          <a:lstStyle/>
          <a:p>
            <a:r>
              <a:rPr lang="en-US" sz="2200" dirty="0" smtClean="0"/>
              <a:t>Adjacent figure shows the histogram of dependent variable.</a:t>
            </a:r>
          </a:p>
          <a:p>
            <a:r>
              <a:rPr lang="en-US" sz="2200" dirty="0" smtClean="0"/>
              <a:t>It indicates right skewness.</a:t>
            </a:r>
          </a:p>
          <a:p>
            <a:r>
              <a:rPr lang="en-US" sz="2200" dirty="0" smtClean="0"/>
              <a:t>It can be normalized using natural logarithm while creating the model.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618" y="767260"/>
            <a:ext cx="5292561" cy="502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3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6246253" cy="1068946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Data Imputation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521" y="1068946"/>
            <a:ext cx="4143758" cy="4656558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/>
              <a:t>From the mice library ‘</a:t>
            </a:r>
            <a:r>
              <a:rPr lang="en-US" sz="2200" dirty="0" err="1" smtClean="0"/>
              <a:t>pmm</a:t>
            </a:r>
            <a:r>
              <a:rPr lang="en-US" sz="2200" dirty="0" smtClean="0"/>
              <a:t>’ method was used to impute for the missing values</a:t>
            </a:r>
          </a:p>
          <a:p>
            <a:r>
              <a:rPr lang="en-US" sz="2200" dirty="0" err="1" smtClean="0"/>
              <a:t>Pmm</a:t>
            </a:r>
            <a:r>
              <a:rPr lang="en-US" sz="2200" dirty="0" smtClean="0"/>
              <a:t> is predictive mean matching.</a:t>
            </a:r>
          </a:p>
          <a:p>
            <a:r>
              <a:rPr lang="en-US" sz="2200" dirty="0" smtClean="0"/>
              <a:t>Iteration was done 5 times</a:t>
            </a:r>
          </a:p>
          <a:p>
            <a:r>
              <a:rPr lang="en-US" sz="2200" dirty="0" smtClean="0"/>
              <a:t>Accuracy of predicted value was checked by the density plot.</a:t>
            </a:r>
          </a:p>
          <a:p>
            <a:r>
              <a:rPr lang="en-US" sz="2200" dirty="0" smtClean="0"/>
              <a:t>Adjacent figure shows the accuracy with respect to the available values.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279" y="1068947"/>
            <a:ext cx="6588344" cy="409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2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553" y="217870"/>
            <a:ext cx="4159876" cy="56774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Correlation</a:t>
            </a:r>
            <a:r>
              <a:rPr lang="en-US" dirty="0" smtClean="0"/>
              <a:t> </a:t>
            </a:r>
            <a:r>
              <a:rPr lang="en-US" sz="3600" dirty="0" smtClean="0"/>
              <a:t>Check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520" y="2266682"/>
            <a:ext cx="7646811" cy="1648495"/>
          </a:xfrm>
        </p:spPr>
        <p:txBody>
          <a:bodyPr>
            <a:normAutofit/>
          </a:bodyPr>
          <a:lstStyle/>
          <a:p>
            <a:r>
              <a:rPr lang="en-US" sz="2200" dirty="0" smtClean="0"/>
              <a:t>Correlation among dependent variable and independent variable is checked.</a:t>
            </a:r>
          </a:p>
          <a:p>
            <a:r>
              <a:rPr lang="en-US" sz="2200" dirty="0" smtClean="0"/>
              <a:t>We can see that LSTAT and the RM variable have the most correlation with the dependent variable.</a:t>
            </a:r>
            <a:endParaRPr lang="en-GB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8955" y="2266682"/>
            <a:ext cx="2259000" cy="34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8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96404"/>
            <a:ext cx="3538450" cy="614966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Model</a:t>
            </a:r>
            <a:r>
              <a:rPr lang="en-US" dirty="0" smtClean="0"/>
              <a:t> </a:t>
            </a:r>
            <a:r>
              <a:rPr lang="en-US" sz="3600" dirty="0" smtClean="0"/>
              <a:t>Creation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20462"/>
            <a:ext cx="3139205" cy="3923764"/>
          </a:xfrm>
        </p:spPr>
        <p:txBody>
          <a:bodyPr>
            <a:normAutofit/>
          </a:bodyPr>
          <a:lstStyle/>
          <a:p>
            <a:r>
              <a:rPr lang="en-US" sz="2200" dirty="0" smtClean="0"/>
              <a:t>Natural logarithm of MEDV variable is taken.</a:t>
            </a:r>
          </a:p>
          <a:p>
            <a:r>
              <a:rPr lang="en-US" sz="2200" dirty="0" smtClean="0"/>
              <a:t>Data partition was done in 70:30 ratio.</a:t>
            </a:r>
          </a:p>
          <a:p>
            <a:r>
              <a:rPr lang="en-US" sz="2200" dirty="0" smtClean="0"/>
              <a:t>1</a:t>
            </a:r>
            <a:r>
              <a:rPr lang="en-US" sz="2200" baseline="30000" dirty="0" smtClean="0"/>
              <a:t>st</a:t>
            </a:r>
            <a:r>
              <a:rPr lang="en-US" sz="2200" dirty="0" smtClean="0"/>
              <a:t> model was created considering all the variables.</a:t>
            </a:r>
          </a:p>
          <a:p>
            <a:r>
              <a:rPr lang="en-US" sz="2200" dirty="0" err="1" smtClean="0"/>
              <a:t>Vif</a:t>
            </a:r>
            <a:r>
              <a:rPr lang="en-US" sz="2200" dirty="0" smtClean="0"/>
              <a:t> was checked.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581" y="511588"/>
            <a:ext cx="6091708" cy="46331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37161" y="6117465"/>
            <a:ext cx="4430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Model 1 summary</a:t>
            </a:r>
            <a:endParaRPr lang="en-GB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581" y="5217740"/>
            <a:ext cx="6091708" cy="78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4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4787700" cy="962696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Model Creation – 2</a:t>
            </a:r>
            <a:r>
              <a:rPr lang="en-US" sz="3200" baseline="30000" dirty="0" smtClean="0"/>
              <a:t>nd</a:t>
            </a:r>
            <a:r>
              <a:rPr lang="en-US" sz="3200" dirty="0" smtClean="0"/>
              <a:t> Model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1753" y="962696"/>
            <a:ext cx="3821785" cy="2566115"/>
          </a:xfrm>
        </p:spPr>
        <p:txBody>
          <a:bodyPr>
            <a:normAutofit/>
          </a:bodyPr>
          <a:lstStyle/>
          <a:p>
            <a:r>
              <a:rPr lang="en-US" dirty="0" smtClean="0"/>
              <a:t>In this model we have removed the insignificant variables as well as the TAX and RAD variable.</a:t>
            </a:r>
          </a:p>
          <a:p>
            <a:r>
              <a:rPr lang="en-US" dirty="0" smtClean="0"/>
              <a:t>Also since LSTAT variable is right skewed as seen from the histogram. We have taken it’s natural logarithm.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662" y="3422911"/>
            <a:ext cx="3124876" cy="30294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403" y="839356"/>
            <a:ext cx="6002138" cy="44281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13593" y="6190706"/>
            <a:ext cx="4597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Model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 2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Summary</a:t>
            </a: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403" y="5414713"/>
            <a:ext cx="6002138" cy="50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2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137</TotalTime>
  <Words>383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Capstone Project-Boston Housing Data</vt:lpstr>
      <vt:lpstr>Problem Statement and Variable Description</vt:lpstr>
      <vt:lpstr>Steps :</vt:lpstr>
      <vt:lpstr>Data Importing and Checking</vt:lpstr>
      <vt:lpstr>Data Visualization</vt:lpstr>
      <vt:lpstr>Data Imputation</vt:lpstr>
      <vt:lpstr>Correlation Check</vt:lpstr>
      <vt:lpstr>Model Creation</vt:lpstr>
      <vt:lpstr>Model Creation – 2nd Model</vt:lpstr>
      <vt:lpstr>Prediction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Project-Boston Housing Data</dc:title>
  <dc:creator>Siddhant Puranik</dc:creator>
  <cp:lastModifiedBy>Ashimabha Bose</cp:lastModifiedBy>
  <cp:revision>14</cp:revision>
  <dcterms:created xsi:type="dcterms:W3CDTF">2018-10-11T16:37:27Z</dcterms:created>
  <dcterms:modified xsi:type="dcterms:W3CDTF">2019-02-20T12:50:46Z</dcterms:modified>
</cp:coreProperties>
</file>