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DFEA6-02BC-45D8-891F-54853481EB7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867F-1E2C-4D10-A715-ECC84458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4867F-1E2C-4D10-A715-ECC84458CD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lbbo6ug3rwd5xle/Video%20May%2012%2C%2012%2030%2038%20AM.mov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PID Control of DC Motor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Ashim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endParaRPr lang="en-US" dirty="0" smtClean="0"/>
          </a:p>
          <a:p>
            <a:r>
              <a:rPr lang="en-US" dirty="0" smtClean="0"/>
              <a:t>L#2000124930</a:t>
            </a:r>
            <a:endParaRPr lang="en-US" dirty="0" smtClean="0"/>
          </a:p>
          <a:p>
            <a:r>
              <a:rPr lang="en-US" dirty="0" err="1" smtClean="0"/>
              <a:t>Email:ghimirea@unlv.nevada.edu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Control Motor speed by implementing PID</a:t>
            </a:r>
          </a:p>
          <a:p>
            <a:pPr marL="457200" indent="-457200">
              <a:buAutoNum type="arabicPeriod"/>
            </a:pPr>
            <a:r>
              <a:rPr lang="en-US" dirty="0" smtClean="0"/>
              <a:t>Set speed and display the current speed on the host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PID implemented</a:t>
            </a:r>
          </a:p>
          <a:p>
            <a:pPr marL="457200" indent="-457200">
              <a:buAutoNum type="arabicPeriod"/>
            </a:pPr>
            <a:r>
              <a:rPr lang="en-US" dirty="0" smtClean="0"/>
              <a:t>Speed was set to 350 rpm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PID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70" y="1035778"/>
            <a:ext cx="7322281" cy="488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8022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5" y="914400"/>
            <a:ext cx="8381695" cy="44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TB6612FNG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DC MOTOR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POLOLU USB AVR PROGRAMMER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</a:t>
            </a:r>
            <a:r>
              <a:rPr lang="en-US" dirty="0" smtClean="0"/>
              <a:t>TB6612FNG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TB6612FNG – DC motor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Encoder – 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Serial Terminal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41" y="998214"/>
            <a:ext cx="1938812" cy="135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788342"/>
            <a:ext cx="50101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4" y="4415470"/>
            <a:ext cx="5753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4" y="2138067"/>
            <a:ext cx="30289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1027689"/>
            <a:ext cx="5421664" cy="49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www.dropbox.com/s/lbbo6ug3rwd5xle/Video%20May%2012%2C%2012%2030%2038%20AM.mov?dl=0</a:t>
            </a:r>
            <a:endParaRPr lang="en-US" dirty="0" smtClean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9047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152</TotalTime>
  <Words>75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TM10220963</vt:lpstr>
      <vt:lpstr>CPE 301  PID Control of DC Motor</vt:lpstr>
      <vt:lpstr>AIM &amp; ACCOMPLISHMENT</vt:lpstr>
      <vt:lpstr>    PID </vt:lpstr>
      <vt:lpstr>SCHEMATICS</vt:lpstr>
      <vt:lpstr>DESIGN STAGES</vt:lpstr>
      <vt:lpstr>CODE:</vt:lpstr>
      <vt:lpstr>DEMO SNAPSHOT</vt:lpstr>
      <vt:lpstr>DEMO VIDEO:</vt:lpstr>
    </vt:vector>
  </TitlesOfParts>
  <Company>University of Nevada Las Vegas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Matthew Buk</cp:lastModifiedBy>
  <cp:revision>12</cp:revision>
  <dcterms:created xsi:type="dcterms:W3CDTF">2015-05-11T03:56:13Z</dcterms:created>
  <dcterms:modified xsi:type="dcterms:W3CDTF">2015-05-12T07:37:46Z</dcterms:modified>
</cp:coreProperties>
</file>