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38400" y="1752600"/>
            <a:ext cx="4191000" cy="2804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2431" y="1342466"/>
            <a:ext cx="208407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3708" y="85470"/>
            <a:ext cx="461264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809" y="1409445"/>
            <a:ext cx="8120380" cy="356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85800" y="-48188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52400" y="45846"/>
            <a:ext cx="8077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35" dirty="0"/>
              <a:t>Life of Corona Chan</a:t>
            </a:r>
            <a:endParaRPr spc="-35" dirty="0"/>
          </a:p>
        </p:txBody>
      </p:sp>
      <p:sp>
        <p:nvSpPr>
          <p:cNvPr id="5" name="object 5"/>
          <p:cNvSpPr txBox="1"/>
          <p:nvPr/>
        </p:nvSpPr>
        <p:spPr>
          <a:xfrm>
            <a:off x="408177" y="4146202"/>
            <a:ext cx="5948680" cy="603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lang="en-GB" sz="3200" b="1" spc="-370" dirty="0">
                <a:solidFill>
                  <a:srgbClr val="FFFFFF"/>
                </a:solidFill>
                <a:latin typeface="Arial"/>
                <a:cs typeface="Arial"/>
              </a:rPr>
              <a:t>A    </a:t>
            </a:r>
            <a:r>
              <a:rPr lang="en-GB" sz="3200" b="1" spc="-26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lang="en-GB" sz="3200" b="1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200" b="1" spc="-190" dirty="0">
                <a:solidFill>
                  <a:srgbClr val="FFFFFF"/>
                </a:solidFill>
                <a:latin typeface="Arial"/>
                <a:cs typeface="Arial"/>
              </a:rPr>
              <a:t>Contributor</a:t>
            </a:r>
            <a:endParaRPr lang="en-GB" sz="3200" dirty="0">
              <a:latin typeface="Arial"/>
              <a:cs typeface="Arial"/>
            </a:endParaRPr>
          </a:p>
        </p:txBody>
      </p:sp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0D25380-755A-49D2-94FE-94EAD505E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28" y="1443367"/>
            <a:ext cx="2590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98"/>
            <a:ext cx="24003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747" y="461594"/>
            <a:ext cx="2851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04040"/>
                </a:solidFill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3554" y="1409445"/>
            <a:ext cx="658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latin typeface="Arial"/>
                <a:cs typeface="Arial"/>
              </a:rPr>
              <a:t>Born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11809" y="1409445"/>
            <a:ext cx="8120380" cy="241925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152265" marR="1400810">
              <a:lnSpc>
                <a:spcPts val="1920"/>
              </a:lnSpc>
              <a:spcBef>
                <a:spcPts val="565"/>
              </a:spcBef>
            </a:pPr>
            <a:r>
              <a:rPr lang="en-GB" spc="-20" dirty="0"/>
              <a:t>Wuhan ,China</a:t>
            </a:r>
          </a:p>
          <a:p>
            <a:pPr marL="4152265" marR="1400810">
              <a:lnSpc>
                <a:spcPts val="1920"/>
              </a:lnSpc>
              <a:spcBef>
                <a:spcPts val="565"/>
              </a:spcBef>
            </a:pPr>
            <a:r>
              <a:rPr spc="-5" dirty="0"/>
              <a:t> </a:t>
            </a:r>
            <a:r>
              <a:rPr lang="en-GB" spc="-5" dirty="0"/>
              <a:t>Dec</a:t>
            </a:r>
            <a:r>
              <a:rPr dirty="0"/>
              <a:t>, </a:t>
            </a:r>
            <a:r>
              <a:rPr lang="en-GB" dirty="0"/>
              <a:t>2019</a:t>
            </a:r>
            <a:r>
              <a:rPr dirty="0"/>
              <a:t> </a:t>
            </a:r>
            <a:r>
              <a:rPr spc="-5" dirty="0"/>
              <a:t>(age</a:t>
            </a:r>
            <a:r>
              <a:rPr spc="-125" dirty="0"/>
              <a:t> </a:t>
            </a:r>
            <a:r>
              <a:rPr lang="en-GB" spc="-125" dirty="0"/>
              <a:t>= 9 months)</a:t>
            </a:r>
            <a:endParaRPr spc="-15" dirty="0"/>
          </a:p>
          <a:p>
            <a:pPr marL="4152265" marR="1262380">
              <a:lnSpc>
                <a:spcPct val="100000"/>
              </a:lnSpc>
              <a:spcBef>
                <a:spcPts val="20"/>
              </a:spcBef>
            </a:pPr>
            <a:endParaRPr lang="en-GB" spc="-15" dirty="0"/>
          </a:p>
          <a:p>
            <a:pPr marL="4152265" marR="1262380">
              <a:lnSpc>
                <a:spcPct val="100000"/>
              </a:lnSpc>
              <a:spcBef>
                <a:spcPts val="20"/>
              </a:spcBef>
            </a:pPr>
            <a:r>
              <a:rPr lang="en-GB" spc="-15" dirty="0"/>
              <a:t>Bats and Pigs</a:t>
            </a:r>
          </a:p>
          <a:p>
            <a:pPr marL="4152265" marR="1262380">
              <a:lnSpc>
                <a:spcPct val="100000"/>
              </a:lnSpc>
              <a:spcBef>
                <a:spcPts val="20"/>
              </a:spcBef>
            </a:pPr>
            <a:r>
              <a:rPr lang="en-GB" spc="-5" dirty="0"/>
              <a:t>Chinese</a:t>
            </a:r>
            <a:r>
              <a:rPr spc="-5" dirty="0"/>
              <a:t> </a:t>
            </a:r>
            <a:r>
              <a:rPr spc="-10" dirty="0"/>
              <a:t>Citizen  </a:t>
            </a:r>
            <a:endParaRPr lang="en-GB" spc="-10" dirty="0"/>
          </a:p>
          <a:p>
            <a:pPr marL="4152265" marR="1262380">
              <a:lnSpc>
                <a:spcPct val="100000"/>
              </a:lnSpc>
              <a:spcBef>
                <a:spcPts val="20"/>
              </a:spcBef>
            </a:pPr>
            <a:r>
              <a:rPr lang="en-US" spc="-10" dirty="0"/>
              <a:t>Wuhan Institute of  Virology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2273554" y="2202002"/>
            <a:ext cx="1389380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GB" sz="2000" b="1" spc="-16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latin typeface="Arial"/>
                <a:cs typeface="Arial"/>
              </a:rPr>
              <a:t>Parents </a:t>
            </a:r>
            <a:r>
              <a:rPr sz="2000" b="1" spc="-114" dirty="0">
                <a:latin typeface="Arial"/>
                <a:cs typeface="Arial"/>
              </a:rPr>
              <a:t>:  </a:t>
            </a:r>
            <a:r>
              <a:rPr sz="2000" b="1" spc="-90" dirty="0">
                <a:latin typeface="Arial"/>
                <a:cs typeface="Arial"/>
              </a:rPr>
              <a:t>Nationality </a:t>
            </a:r>
            <a:r>
              <a:rPr sz="2000" b="1" spc="-114" dirty="0">
                <a:latin typeface="Arial"/>
                <a:cs typeface="Arial"/>
              </a:rPr>
              <a:t>:  </a:t>
            </a:r>
            <a:r>
              <a:rPr sz="2000" b="1" spc="-145" dirty="0">
                <a:latin typeface="Arial"/>
                <a:cs typeface="Arial"/>
              </a:rPr>
              <a:t>Alma </a:t>
            </a:r>
            <a:r>
              <a:rPr sz="2000" b="1" spc="-100" dirty="0">
                <a:latin typeface="Arial"/>
                <a:cs typeface="Arial"/>
              </a:rPr>
              <a:t>mater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042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876" y="360045"/>
            <a:ext cx="7501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Journey as a </a:t>
            </a:r>
            <a:r>
              <a:rPr spc="-10" dirty="0"/>
              <a:t>young</a:t>
            </a:r>
            <a:r>
              <a:rPr spc="-80" dirty="0"/>
              <a:t> </a:t>
            </a:r>
            <a:r>
              <a:rPr spc="-15" dirty="0"/>
              <a:t>Entrepreneur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1826641"/>
            <a:ext cx="7341870" cy="17947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Age </a:t>
            </a:r>
            <a:r>
              <a:rPr lang="en-GB" sz="2400" spc="-10" dirty="0">
                <a:latin typeface="Carlito"/>
                <a:cs typeface="Carlito"/>
              </a:rPr>
              <a:t>1 month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–</a:t>
            </a:r>
            <a:r>
              <a:rPr lang="en-GB" sz="2400" dirty="0">
                <a:latin typeface="Carlito"/>
                <a:cs typeface="Carlito"/>
              </a:rPr>
              <a:t> 15000 people got subscription.</a:t>
            </a:r>
            <a:endParaRPr sz="2400" dirty="0">
              <a:latin typeface="Carlito"/>
              <a:cs typeface="Carlito"/>
            </a:endParaRPr>
          </a:p>
          <a:p>
            <a:pPr marL="422909" indent="-41084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422275" algn="l"/>
                <a:tab pos="423545" algn="l"/>
              </a:tabLst>
            </a:pPr>
            <a:r>
              <a:rPr sz="2400" spc="-10" dirty="0">
                <a:latin typeface="Carlito"/>
                <a:cs typeface="Carlito"/>
              </a:rPr>
              <a:t>Age </a:t>
            </a:r>
            <a:r>
              <a:rPr lang="en-GB" sz="2400" spc="-10" dirty="0">
                <a:latin typeface="Carlito"/>
                <a:cs typeface="Carlito"/>
              </a:rPr>
              <a:t>3 months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–</a:t>
            </a:r>
            <a:r>
              <a:rPr lang="en-GB" sz="2400" dirty="0">
                <a:latin typeface="Carlito"/>
                <a:cs typeface="Carlito"/>
              </a:rPr>
              <a:t> 500k people got subscription. </a:t>
            </a:r>
            <a:endParaRPr sz="2400" dirty="0">
              <a:latin typeface="Carlito"/>
              <a:cs typeface="Carlito"/>
            </a:endParaRPr>
          </a:p>
          <a:p>
            <a:pPr marL="422909" indent="-41084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422275" algn="l"/>
                <a:tab pos="423545" algn="l"/>
              </a:tabLst>
            </a:pPr>
            <a:r>
              <a:rPr sz="2400" spc="-10" dirty="0">
                <a:latin typeface="Carlito"/>
                <a:cs typeface="Carlito"/>
              </a:rPr>
              <a:t>Age </a:t>
            </a:r>
            <a:r>
              <a:rPr lang="en-GB" sz="2400" spc="-5" dirty="0">
                <a:latin typeface="Carlito"/>
                <a:cs typeface="Carlito"/>
              </a:rPr>
              <a:t>6 months </a:t>
            </a:r>
            <a:r>
              <a:rPr sz="2400" spc="-5" dirty="0">
                <a:latin typeface="Carlito"/>
                <a:cs typeface="Carlito"/>
              </a:rPr>
              <a:t>- </a:t>
            </a:r>
            <a:r>
              <a:rPr lang="en-GB" sz="2400" spc="-5" dirty="0">
                <a:latin typeface="Carlito"/>
                <a:cs typeface="Carlito"/>
              </a:rPr>
              <a:t> 1 Crore got </a:t>
            </a:r>
            <a:r>
              <a:rPr lang="en-GB" sz="2400" dirty="0">
                <a:latin typeface="Carlito"/>
                <a:cs typeface="Carlito"/>
              </a:rPr>
              <a:t>subscription</a:t>
            </a:r>
            <a:r>
              <a:rPr lang="en-GB"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422909" indent="-41084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422275" algn="l"/>
                <a:tab pos="423545" algn="l"/>
              </a:tabLst>
            </a:pPr>
            <a:r>
              <a:rPr sz="2400" spc="-10" dirty="0">
                <a:latin typeface="Carlito"/>
                <a:cs typeface="Carlito"/>
              </a:rPr>
              <a:t>Age </a:t>
            </a:r>
            <a:r>
              <a:rPr lang="en-GB" sz="2400" spc="-10" dirty="0">
                <a:latin typeface="Carlito"/>
                <a:cs typeface="Carlito"/>
              </a:rPr>
              <a:t>9 months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lang="en-GB" sz="2400" dirty="0">
                <a:latin typeface="Carlito"/>
                <a:cs typeface="Carlito"/>
              </a:rPr>
              <a:t> 2.5 Crore got subscription.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1FC44-4E54-46E3-9873-6E38B07DA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6" y="3621363"/>
            <a:ext cx="8714544" cy="3236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5" y="360045"/>
            <a:ext cx="56876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35" dirty="0"/>
              <a:t>Corona</a:t>
            </a:r>
            <a:r>
              <a:rPr spc="-35" dirty="0"/>
              <a:t> </a:t>
            </a:r>
            <a:r>
              <a:rPr dirty="0"/>
              <a:t>as a</a:t>
            </a:r>
            <a:r>
              <a:rPr spc="-35" dirty="0"/>
              <a:t> </a:t>
            </a:r>
            <a:r>
              <a:rPr lang="en-GB" spc="-35" dirty="0" err="1"/>
              <a:t>Startup</a:t>
            </a:r>
            <a:endParaRPr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AE4E9D3-AAA6-4BF0-A7CF-9B85D268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23760"/>
            <a:ext cx="8534400" cy="447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2454" y="85470"/>
            <a:ext cx="5374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Business Expansion</a:t>
            </a:r>
            <a:endParaRPr spc="-1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E9520D-08C6-43EC-86EE-8616C051C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458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85470"/>
            <a:ext cx="617054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GB" spc="-30" dirty="0"/>
              <a:t> Make in India : Real Crush </a:t>
            </a:r>
            <a:endParaRPr spc="-3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1E9F83-335C-42F9-8C16-E7ABB41A5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79248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85470"/>
            <a:ext cx="392849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30" dirty="0"/>
              <a:t>Summary</a:t>
            </a:r>
            <a:endParaRPr spc="-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85414-1AB9-4194-AE72-41B7F3CD669E}"/>
              </a:ext>
            </a:extLst>
          </p:cNvPr>
          <p:cNvSpPr txBox="1"/>
          <p:nvPr/>
        </p:nvSpPr>
        <p:spPr>
          <a:xfrm>
            <a:off x="304800" y="1524000"/>
            <a:ext cx="868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Overall, there have been over 19.7 million confirmed subscribers.</a:t>
            </a:r>
          </a:p>
          <a:p>
            <a:endParaRPr lang="en-GB" sz="2800" dirty="0"/>
          </a:p>
          <a:p>
            <a:r>
              <a:rPr lang="en-GB" sz="2800" dirty="0"/>
              <a:t>Number one entrepreneur in the whole world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112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Carlito</vt:lpstr>
      <vt:lpstr>Wingdings</vt:lpstr>
      <vt:lpstr>Office Theme</vt:lpstr>
      <vt:lpstr>Life of Corona Chan</vt:lpstr>
      <vt:lpstr>Introduction</vt:lpstr>
      <vt:lpstr>Journey as a young Entrepreneur</vt:lpstr>
      <vt:lpstr>Corona as a Startup</vt:lpstr>
      <vt:lpstr>Business Expansion</vt:lpstr>
      <vt:lpstr> Make in India : Real Crush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 Corona Chan</dc:title>
  <cp:lastModifiedBy>Gupta, Abhishek</cp:lastModifiedBy>
  <cp:revision>7</cp:revision>
  <dcterms:created xsi:type="dcterms:W3CDTF">2020-09-05T06:55:14Z</dcterms:created>
  <dcterms:modified xsi:type="dcterms:W3CDTF">2020-09-05T07:42:20Z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2020-09-05T00:00:00Z</vt:filetime>
  </property>
</Properties>
</file>