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DE80-988F-2CFF-0BFA-15F1AC2B5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A54E7-EE16-CA14-E1AA-4690ACC3A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EDCA-1835-EC3A-2B3C-63DD3BEA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1FB-4CE8-4784-96F4-D568656FCB0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5853-039E-6FBF-7DE8-37234529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076FE-637D-A7B4-6FDB-9C8E9495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9734-A827-4F23-85DD-4CE87175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8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2030-AA84-3592-29CD-3E33B8EA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DA354-F9B5-5E0B-626C-AAECBBD54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195CA-9370-59CD-FB2B-BB78AA91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1FB-4CE8-4784-96F4-D568656FCB0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6408E-69B6-234D-6579-EFA671F9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0C343-287C-F8FA-FF43-591B363F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9734-A827-4F23-85DD-4CE87175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BD88E-EFE6-FEE0-C246-AB9632842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8A3A4-7B61-069B-433D-937AF6ADC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9B15-0791-B7EB-4657-780393C0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1FB-4CE8-4784-96F4-D568656FCB0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786FA-3640-C944-EDAB-1FA9365F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99D74-2193-FCDC-3BFA-B71DE123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9734-A827-4F23-85DD-4CE87175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1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6382-565B-DD20-963A-8E60AB3F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B480-FECF-4BE9-73F8-09F99730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8A27-60E5-F656-AD46-70D91241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1FB-4CE8-4784-96F4-D568656FCB0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8A83-A2D9-4F53-DA22-80E144B2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54FD-ACCA-ECCB-32F4-B582BB98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9734-A827-4F23-85DD-4CE87175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9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66B7-5DAC-91A3-417C-883BCD20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1443-D645-3FC2-13D9-B8D2391D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50755-A5F0-8C48-C4D7-16DC04D3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1FB-4CE8-4784-96F4-D568656FCB0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FA40-FB77-2E42-DAA4-FDD8D078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6655-F5D2-6E93-9ED2-ED5F7892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9734-A827-4F23-85DD-4CE87175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1461-F19E-E846-012F-089F4869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94D4-BBFF-A703-D217-4E2606109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94BC7-4D57-FC66-196D-27C8E8169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51A1A-04A0-C9EF-5DCE-31841574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1FB-4CE8-4784-96F4-D568656FCB0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CBF77-E6F8-DBEC-7723-93DF1CE7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B91E2-B77E-0EF3-1C2C-C80F44B3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9734-A827-4F23-85DD-4CE87175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F383-272D-87D5-2D78-AB6A2BEB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CE53C-E3A6-5796-5851-DD3123499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E4E81-B922-AF4F-7BAD-E320676E2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80590-1497-9096-2A40-E4FE71649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AD18D-2C81-9B45-3D46-F971FAED8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4FEE1-B6AE-E122-07E4-92B3D561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1FB-4CE8-4784-96F4-D568656FCB0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13DDC-F097-F02E-735E-3A0845EB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D7289-C75E-2016-913B-3E53DF60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9734-A827-4F23-85DD-4CE87175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FDC4-3788-2B63-6BA6-33393706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46152-4E7A-950E-E9C8-4BF1CBE5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1FB-4CE8-4784-96F4-D568656FCB0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2048E-B5CE-8705-6F86-0A44A3C0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30B30-7578-8BB7-5D95-EE78EAF6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9734-A827-4F23-85DD-4CE87175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B73EA-EDC3-C2D3-39A6-A51B2D75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1FB-4CE8-4784-96F4-D568656FCB0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DC192-77E7-6564-14DB-92A1D5D4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2D81-44E1-EFFD-3607-A3DE9D67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9734-A827-4F23-85DD-4CE87175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7CDD-57EA-3DD0-9F79-7B4CA606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5253-71B0-FA97-0037-2E28B771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C7C0A-0358-E6AA-0968-F97709CAF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C9B5-12C3-D3DC-265D-7ABBC55F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1FB-4CE8-4784-96F4-D568656FCB0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75D23-E98A-96EB-43E6-9E7B26B7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A0A8A-5D8F-A8B8-B9A5-CCE5B3D5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9734-A827-4F23-85DD-4CE87175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0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448D-4B27-3EE7-1B92-F112462D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876B3-FD42-5498-E715-53C80B40C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D8569-AA8A-1D0F-3BBE-3C55AFCF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D7B16-F2CD-43BA-0BF6-1F24B803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F1FB-4CE8-4784-96F4-D568656FCB0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A7701-F210-AA21-57A5-9250441C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0CF7E-F19E-C1FF-AEB6-384BA6FA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9734-A827-4F23-85DD-4CE87175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76255-ADC8-E59E-5EE2-9B1FCB03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E51A6-1988-ED82-C0BD-F289C5A3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BDA8-6462-4575-9F99-62FB1ABC1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9F1FB-4CE8-4784-96F4-D568656FCB0C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62F3-F175-212C-E35B-AAD986694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2E25F-81FD-875B-AE3F-B8B4AF4FC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29734-A827-4F23-85DD-4CE87175B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5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5DEF-2D61-1D61-325D-946ED7CFB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Launching </a:t>
            </a:r>
            <a:r>
              <a:rPr lang="en-US" dirty="0" err="1"/>
              <a:t>Jupyer</a:t>
            </a:r>
            <a:r>
              <a:rPr lang="en-US" dirty="0"/>
              <a:t>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EEB18-E268-7302-F4CC-7EC9DCE82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4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CBA99E-C8FD-D30E-279D-3ECD17BE1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8" y="78743"/>
            <a:ext cx="5686829" cy="3404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B2A83-DE41-0DFF-92C7-284C1F9C9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557" y="2078296"/>
            <a:ext cx="6284032" cy="2590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C6B118-B400-D249-5F1F-478FE159E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39" y="4062388"/>
            <a:ext cx="5458215" cy="2716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4269A3-4512-3683-3A32-796EBB7C40B7}"/>
              </a:ext>
            </a:extLst>
          </p:cNvPr>
          <p:cNvSpPr txBox="1"/>
          <p:nvPr/>
        </p:nvSpPr>
        <p:spPr>
          <a:xfrm>
            <a:off x="2950721" y="175097"/>
            <a:ext cx="209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STEP1: Open anaconda prompt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6B1E1-7657-8CAE-34A2-5B79A2A6C8D1}"/>
              </a:ext>
            </a:extLst>
          </p:cNvPr>
          <p:cNvSpPr txBox="1"/>
          <p:nvPr/>
        </p:nvSpPr>
        <p:spPr>
          <a:xfrm>
            <a:off x="7081996" y="1522099"/>
            <a:ext cx="209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STEP2: cd to desired directory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C00AA-04D7-0937-DBCA-64CDB51AA31F}"/>
              </a:ext>
            </a:extLst>
          </p:cNvPr>
          <p:cNvSpPr txBox="1"/>
          <p:nvPr/>
        </p:nvSpPr>
        <p:spPr>
          <a:xfrm>
            <a:off x="4359391" y="5077710"/>
            <a:ext cx="2091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STEP3: Launch jupyter notebook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17B970-F837-2063-7BF7-0727B0EE4155}"/>
              </a:ext>
            </a:extLst>
          </p:cNvPr>
          <p:cNvCxnSpPr>
            <a:cxnSpLocks/>
          </p:cNvCxnSpPr>
          <p:nvPr/>
        </p:nvCxnSpPr>
        <p:spPr>
          <a:xfrm>
            <a:off x="5405114" y="821428"/>
            <a:ext cx="1975989" cy="646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AD0A6F-6935-2CE0-7D8D-23BFECC11EF2}"/>
              </a:ext>
            </a:extLst>
          </p:cNvPr>
          <p:cNvCxnSpPr/>
          <p:nvPr/>
        </p:nvCxnSpPr>
        <p:spPr>
          <a:xfrm flipH="1">
            <a:off x="5955957" y="3429000"/>
            <a:ext cx="1285102" cy="1473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1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Launching Jupyer Notebook</vt:lpstr>
      <vt:lpstr>PowerPoint Presentation</vt:lpstr>
    </vt:vector>
  </TitlesOfParts>
  <Company>Infinera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Kumar Agarwal</dc:creator>
  <cp:lastModifiedBy>Manish Kumar Agarwal</cp:lastModifiedBy>
  <cp:revision>1</cp:revision>
  <dcterms:created xsi:type="dcterms:W3CDTF">2024-07-06T10:05:47Z</dcterms:created>
  <dcterms:modified xsi:type="dcterms:W3CDTF">2024-07-06T10:09:10Z</dcterms:modified>
</cp:coreProperties>
</file>