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70" r:id="rId7"/>
    <p:sldId id="271" r:id="rId8"/>
    <p:sldId id="272" r:id="rId9"/>
    <p:sldId id="273" r:id="rId10"/>
    <p:sldId id="274" r:id="rId11"/>
    <p:sldId id="275" r:id="rId12"/>
    <p:sldId id="261" r:id="rId13"/>
    <p:sldId id="262" r:id="rId14"/>
    <p:sldId id="264" r:id="rId15"/>
    <p:sldId id="265" r:id="rId16"/>
    <p:sldId id="266" r:id="rId17"/>
    <p:sldId id="267" r:id="rId18"/>
    <p:sldId id="268" r:id="rId19"/>
    <p:sldId id="269" r:id="rId20"/>
    <p:sldId id="276" r:id="rId21"/>
    <p:sldId id="278" r:id="rId22"/>
    <p:sldId id="263" r:id="rId23"/>
    <p:sldId id="277" r:id="rId24"/>
    <p:sldId id="279" r:id="rId25"/>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600"/>
    <a:srgbClr val="080808"/>
    <a:srgbClr val="777777"/>
    <a:srgbClr val="003A1A"/>
    <a:srgbClr val="005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48" autoAdjust="0"/>
    <p:restoredTop sz="94660"/>
  </p:normalViewPr>
  <p:slideViewPr>
    <p:cSldViewPr>
      <p:cViewPr varScale="1">
        <p:scale>
          <a:sx n="71" d="100"/>
          <a:sy n="71" d="100"/>
        </p:scale>
        <p:origin x="1692"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shi Nethmini" userId="d412d43bde6d5f29" providerId="LiveId" clId="{90A14234-E21B-44A2-81B2-CBE2C3540948}"/>
    <pc:docChg chg="custSel addSld delSld modSld">
      <pc:chgData name="Tharushi Nethmini" userId="d412d43bde6d5f29" providerId="LiveId" clId="{90A14234-E21B-44A2-81B2-CBE2C3540948}" dt="2024-10-16T12:18:46.737" v="100" actId="14100"/>
      <pc:docMkLst>
        <pc:docMk/>
      </pc:docMkLst>
      <pc:sldChg chg="modSp mod">
        <pc:chgData name="Tharushi Nethmini" userId="d412d43bde6d5f29" providerId="LiveId" clId="{90A14234-E21B-44A2-81B2-CBE2C3540948}" dt="2024-10-16T12:06:17.019" v="11" actId="403"/>
        <pc:sldMkLst>
          <pc:docMk/>
          <pc:sldMk cId="0" sldId="256"/>
        </pc:sldMkLst>
        <pc:spChg chg="mod">
          <ac:chgData name="Tharushi Nethmini" userId="d412d43bde6d5f29" providerId="LiveId" clId="{90A14234-E21B-44A2-81B2-CBE2C3540948}" dt="2024-10-16T12:06:11.225" v="9" actId="255"/>
          <ac:spMkLst>
            <pc:docMk/>
            <pc:sldMk cId="0" sldId="256"/>
            <ac:spMk id="3074" creationId="{00000000-0000-0000-0000-000000000000}"/>
          </ac:spMkLst>
        </pc:spChg>
        <pc:spChg chg="mod">
          <ac:chgData name="Tharushi Nethmini" userId="d412d43bde6d5f29" providerId="LiveId" clId="{90A14234-E21B-44A2-81B2-CBE2C3540948}" dt="2024-10-16T12:06:17.019" v="11" actId="403"/>
          <ac:spMkLst>
            <pc:docMk/>
            <pc:sldMk cId="0" sldId="256"/>
            <ac:spMk id="34829" creationId="{00000000-0000-0000-0000-000000000000}"/>
          </ac:spMkLst>
        </pc:spChg>
      </pc:sldChg>
      <pc:sldChg chg="modSp mod">
        <pc:chgData name="Tharushi Nethmini" userId="d412d43bde6d5f29" providerId="LiveId" clId="{90A14234-E21B-44A2-81B2-CBE2C3540948}" dt="2024-10-16T12:17:59.016" v="97" actId="123"/>
        <pc:sldMkLst>
          <pc:docMk/>
          <pc:sldMk cId="0" sldId="257"/>
        </pc:sldMkLst>
        <pc:spChg chg="mod">
          <ac:chgData name="Tharushi Nethmini" userId="d412d43bde6d5f29" providerId="LiveId" clId="{90A14234-E21B-44A2-81B2-CBE2C3540948}" dt="2024-10-16T12:17:59.016" v="97" actId="123"/>
          <ac:spMkLst>
            <pc:docMk/>
            <pc:sldMk cId="0" sldId="257"/>
            <ac:spMk id="4" creationId="{F8762DC9-B398-0999-734A-4438D28A18E1}"/>
          </ac:spMkLst>
        </pc:spChg>
      </pc:sldChg>
      <pc:sldChg chg="modSp mod">
        <pc:chgData name="Tharushi Nethmini" userId="d412d43bde6d5f29" providerId="LiveId" clId="{90A14234-E21B-44A2-81B2-CBE2C3540948}" dt="2024-10-16T12:18:10.829" v="98" actId="123"/>
        <pc:sldMkLst>
          <pc:docMk/>
          <pc:sldMk cId="563508459" sldId="260"/>
        </pc:sldMkLst>
        <pc:spChg chg="mod">
          <ac:chgData name="Tharushi Nethmini" userId="d412d43bde6d5f29" providerId="LiveId" clId="{90A14234-E21B-44A2-81B2-CBE2C3540948}" dt="2024-10-16T12:18:10.829" v="98" actId="123"/>
          <ac:spMkLst>
            <pc:docMk/>
            <pc:sldMk cId="563508459" sldId="260"/>
            <ac:spMk id="3" creationId="{F789B563-11F7-4BCC-1238-472ABB890EB2}"/>
          </ac:spMkLst>
        </pc:spChg>
      </pc:sldChg>
      <pc:sldChg chg="modSp mod">
        <pc:chgData name="Tharushi Nethmini" userId="d412d43bde6d5f29" providerId="LiveId" clId="{90A14234-E21B-44A2-81B2-CBE2C3540948}" dt="2024-10-16T12:07:44.734" v="18" actId="20577"/>
        <pc:sldMkLst>
          <pc:docMk/>
          <pc:sldMk cId="1049173161" sldId="261"/>
        </pc:sldMkLst>
        <pc:spChg chg="mod">
          <ac:chgData name="Tharushi Nethmini" userId="d412d43bde6d5f29" providerId="LiveId" clId="{90A14234-E21B-44A2-81B2-CBE2C3540948}" dt="2024-10-16T12:07:44.734" v="18" actId="20577"/>
          <ac:spMkLst>
            <pc:docMk/>
            <pc:sldMk cId="1049173161" sldId="261"/>
            <ac:spMk id="5123" creationId="{5926252E-630C-79C9-5E2D-3475750509C1}"/>
          </ac:spMkLst>
        </pc:spChg>
      </pc:sldChg>
      <pc:sldChg chg="modSp mod">
        <pc:chgData name="Tharushi Nethmini" userId="d412d43bde6d5f29" providerId="LiveId" clId="{90A14234-E21B-44A2-81B2-CBE2C3540948}" dt="2024-10-16T12:08:20.923" v="21" actId="14100"/>
        <pc:sldMkLst>
          <pc:docMk/>
          <pc:sldMk cId="3013354185" sldId="264"/>
        </pc:sldMkLst>
        <pc:spChg chg="mod">
          <ac:chgData name="Tharushi Nethmini" userId="d412d43bde6d5f29" providerId="LiveId" clId="{90A14234-E21B-44A2-81B2-CBE2C3540948}" dt="2024-10-16T12:08:13.814" v="20" actId="14100"/>
          <ac:spMkLst>
            <pc:docMk/>
            <pc:sldMk cId="3013354185" sldId="264"/>
            <ac:spMk id="5123" creationId="{8B461CFB-596E-F804-C1FE-F5E0BA321FFA}"/>
          </ac:spMkLst>
        </pc:spChg>
        <pc:picChg chg="mod">
          <ac:chgData name="Tharushi Nethmini" userId="d412d43bde6d5f29" providerId="LiveId" clId="{90A14234-E21B-44A2-81B2-CBE2C3540948}" dt="2024-10-16T12:08:20.923" v="21" actId="14100"/>
          <ac:picMkLst>
            <pc:docMk/>
            <pc:sldMk cId="3013354185" sldId="264"/>
            <ac:picMk id="3" creationId="{7BF665A0-BC37-9802-623A-5671A82F3B32}"/>
          </ac:picMkLst>
        </pc:picChg>
      </pc:sldChg>
      <pc:sldChg chg="modSp mod">
        <pc:chgData name="Tharushi Nethmini" userId="d412d43bde6d5f29" providerId="LiveId" clId="{90A14234-E21B-44A2-81B2-CBE2C3540948}" dt="2024-10-16T12:08:53.621" v="24" actId="14100"/>
        <pc:sldMkLst>
          <pc:docMk/>
          <pc:sldMk cId="4025144553" sldId="265"/>
        </pc:sldMkLst>
        <pc:spChg chg="mod">
          <ac:chgData name="Tharushi Nethmini" userId="d412d43bde6d5f29" providerId="LiveId" clId="{90A14234-E21B-44A2-81B2-CBE2C3540948}" dt="2024-10-16T12:08:53.621" v="24" actId="14100"/>
          <ac:spMkLst>
            <pc:docMk/>
            <pc:sldMk cId="4025144553" sldId="265"/>
            <ac:spMk id="3" creationId="{2AB60462-2553-F379-2122-08F8D59907FE}"/>
          </ac:spMkLst>
        </pc:spChg>
      </pc:sldChg>
      <pc:sldChg chg="modSp mod">
        <pc:chgData name="Tharushi Nethmini" userId="d412d43bde6d5f29" providerId="LiveId" clId="{90A14234-E21B-44A2-81B2-CBE2C3540948}" dt="2024-10-16T12:07:03.063" v="16" actId="14100"/>
        <pc:sldMkLst>
          <pc:docMk/>
          <pc:sldMk cId="1126698102" sldId="271"/>
        </pc:sldMkLst>
        <pc:spChg chg="mod">
          <ac:chgData name="Tharushi Nethmini" userId="d412d43bde6d5f29" providerId="LiveId" clId="{90A14234-E21B-44A2-81B2-CBE2C3540948}" dt="2024-10-16T12:07:03.063" v="16" actId="14100"/>
          <ac:spMkLst>
            <pc:docMk/>
            <pc:sldMk cId="1126698102" sldId="271"/>
            <ac:spMk id="2" creationId="{C8C2EBEE-ACF4-D6B3-CF55-D33F4B54EDF7}"/>
          </ac:spMkLst>
        </pc:spChg>
        <pc:spChg chg="mod">
          <ac:chgData name="Tharushi Nethmini" userId="d412d43bde6d5f29" providerId="LiveId" clId="{90A14234-E21B-44A2-81B2-CBE2C3540948}" dt="2024-10-16T12:06:57.703" v="15" actId="12"/>
          <ac:spMkLst>
            <pc:docMk/>
            <pc:sldMk cId="1126698102" sldId="271"/>
            <ac:spMk id="3" creationId="{BBBA788F-DB76-750D-E98F-F25846495617}"/>
          </ac:spMkLst>
        </pc:spChg>
      </pc:sldChg>
      <pc:sldChg chg="modSp mod">
        <pc:chgData name="Tharushi Nethmini" userId="d412d43bde6d5f29" providerId="LiveId" clId="{90A14234-E21B-44A2-81B2-CBE2C3540948}" dt="2024-10-16T12:18:46.737" v="100" actId="14100"/>
        <pc:sldMkLst>
          <pc:docMk/>
          <pc:sldMk cId="3297235406" sldId="276"/>
        </pc:sldMkLst>
        <pc:spChg chg="mod">
          <ac:chgData name="Tharushi Nethmini" userId="d412d43bde6d5f29" providerId="LiveId" clId="{90A14234-E21B-44A2-81B2-CBE2C3540948}" dt="2024-10-16T12:18:46.737" v="100" actId="14100"/>
          <ac:spMkLst>
            <pc:docMk/>
            <pc:sldMk cId="3297235406" sldId="276"/>
            <ac:spMk id="3" creationId="{C186A302-5BF2-4E43-BD13-2CADB1EF6304}"/>
          </ac:spMkLst>
        </pc:spChg>
      </pc:sldChg>
      <pc:sldChg chg="modSp mod">
        <pc:chgData name="Tharushi Nethmini" userId="d412d43bde6d5f29" providerId="LiveId" clId="{90A14234-E21B-44A2-81B2-CBE2C3540948}" dt="2024-10-16T12:13:59.210" v="51" actId="14100"/>
        <pc:sldMkLst>
          <pc:docMk/>
          <pc:sldMk cId="1413485224" sldId="278"/>
        </pc:sldMkLst>
        <pc:spChg chg="mod">
          <ac:chgData name="Tharushi Nethmini" userId="d412d43bde6d5f29" providerId="LiveId" clId="{90A14234-E21B-44A2-81B2-CBE2C3540948}" dt="2024-10-16T12:13:59.210" v="51" actId="14100"/>
          <ac:spMkLst>
            <pc:docMk/>
            <pc:sldMk cId="1413485224" sldId="278"/>
            <ac:spMk id="2" creationId="{FAD56D80-0C24-4FC6-A454-F52BC2279FD7}"/>
          </ac:spMkLst>
        </pc:spChg>
        <pc:spChg chg="mod">
          <ac:chgData name="Tharushi Nethmini" userId="d412d43bde6d5f29" providerId="LiveId" clId="{90A14234-E21B-44A2-81B2-CBE2C3540948}" dt="2024-10-16T12:13:55.912" v="50" actId="14100"/>
          <ac:spMkLst>
            <pc:docMk/>
            <pc:sldMk cId="1413485224" sldId="278"/>
            <ac:spMk id="3" creationId="{3D776AB9-DF2F-46AE-B55C-26A47257C982}"/>
          </ac:spMkLst>
        </pc:spChg>
      </pc:sldChg>
      <pc:sldChg chg="delSp modSp new mod">
        <pc:chgData name="Tharushi Nethmini" userId="d412d43bde6d5f29" providerId="LiveId" clId="{90A14234-E21B-44A2-81B2-CBE2C3540948}" dt="2024-10-16T12:16:51.625" v="96" actId="14100"/>
        <pc:sldMkLst>
          <pc:docMk/>
          <pc:sldMk cId="554385370" sldId="279"/>
        </pc:sldMkLst>
        <pc:spChg chg="mod">
          <ac:chgData name="Tharushi Nethmini" userId="d412d43bde6d5f29" providerId="LiveId" clId="{90A14234-E21B-44A2-81B2-CBE2C3540948}" dt="2024-10-16T12:16:51.625" v="96" actId="14100"/>
          <ac:spMkLst>
            <pc:docMk/>
            <pc:sldMk cId="554385370" sldId="279"/>
            <ac:spMk id="2" creationId="{C2C4DFCF-091D-8841-FFF5-EA4646B5564B}"/>
          </ac:spMkLst>
        </pc:spChg>
        <pc:spChg chg="del">
          <ac:chgData name="Tharushi Nethmini" userId="d412d43bde6d5f29" providerId="LiveId" clId="{90A14234-E21B-44A2-81B2-CBE2C3540948}" dt="2024-10-16T12:14:41.329" v="58" actId="478"/>
          <ac:spMkLst>
            <pc:docMk/>
            <pc:sldMk cId="554385370" sldId="279"/>
            <ac:spMk id="3" creationId="{B0B9F79C-3923-1CDD-B132-141FB0682C28}"/>
          </ac:spMkLst>
        </pc:spChg>
      </pc:sldChg>
      <pc:sldChg chg="new del">
        <pc:chgData name="Tharushi Nethmini" userId="d412d43bde6d5f29" providerId="LiveId" clId="{90A14234-E21B-44A2-81B2-CBE2C3540948}" dt="2024-10-16T12:14:23.289" v="53" actId="47"/>
        <pc:sldMkLst>
          <pc:docMk/>
          <pc:sldMk cId="2218900952" sldId="279"/>
        </pc:sldMkLst>
      </pc:sldChg>
    </pc:docChg>
  </pc:docChgLst>
  <pc:docChgLst>
    <pc:chgData name="Tharushi Nethmini" userId="d412d43bde6d5f29" providerId="LiveId" clId="{A5B4B995-F275-412A-BE65-6C78AAFEFFF3}"/>
    <pc:docChg chg="undo custSel addSld delSld modSld sldOrd">
      <pc:chgData name="Tharushi Nethmini" userId="d412d43bde6d5f29" providerId="LiveId" clId="{A5B4B995-F275-412A-BE65-6C78AAFEFFF3}" dt="2024-10-16T06:00:15.144" v="1303" actId="20577"/>
      <pc:docMkLst>
        <pc:docMk/>
      </pc:docMkLst>
      <pc:sldChg chg="addSp delSp modSp mod modClrScheme chgLayout">
        <pc:chgData name="Tharushi Nethmini" userId="d412d43bde6d5f29" providerId="LiveId" clId="{A5B4B995-F275-412A-BE65-6C78AAFEFFF3}" dt="2024-10-16T05:49:10.548" v="1208" actId="403"/>
        <pc:sldMkLst>
          <pc:docMk/>
          <pc:sldMk cId="0" sldId="256"/>
        </pc:sldMkLst>
        <pc:spChg chg="add del mod">
          <ac:chgData name="Tharushi Nethmini" userId="d412d43bde6d5f29" providerId="LiveId" clId="{A5B4B995-F275-412A-BE65-6C78AAFEFFF3}" dt="2024-10-16T03:44:33.222" v="53" actId="478"/>
          <ac:spMkLst>
            <pc:docMk/>
            <pc:sldMk cId="0" sldId="256"/>
            <ac:spMk id="2" creationId="{64038070-A476-3733-067E-0AE49E540EA6}"/>
          </ac:spMkLst>
        </pc:spChg>
        <pc:spChg chg="add del mod">
          <ac:chgData name="Tharushi Nethmini" userId="d412d43bde6d5f29" providerId="LiveId" clId="{A5B4B995-F275-412A-BE65-6C78AAFEFFF3}" dt="2024-10-16T04:59:47.195" v="609" actId="21"/>
          <ac:spMkLst>
            <pc:docMk/>
            <pc:sldMk cId="0" sldId="256"/>
            <ac:spMk id="3" creationId="{3AA42B4C-ADC5-2210-C280-9350FBD97030}"/>
          </ac:spMkLst>
        </pc:spChg>
        <pc:spChg chg="mod ord">
          <ac:chgData name="Tharushi Nethmini" userId="d412d43bde6d5f29" providerId="LiveId" clId="{A5B4B995-F275-412A-BE65-6C78AAFEFFF3}" dt="2024-10-16T05:49:06.330" v="1207" actId="1076"/>
          <ac:spMkLst>
            <pc:docMk/>
            <pc:sldMk cId="0" sldId="256"/>
            <ac:spMk id="3074" creationId="{00000000-0000-0000-0000-000000000000}"/>
          </ac:spMkLst>
        </pc:spChg>
        <pc:spChg chg="mod ord">
          <ac:chgData name="Tharushi Nethmini" userId="d412d43bde6d5f29" providerId="LiveId" clId="{A5B4B995-F275-412A-BE65-6C78AAFEFFF3}" dt="2024-10-16T05:49:10.548" v="1208" actId="403"/>
          <ac:spMkLst>
            <pc:docMk/>
            <pc:sldMk cId="0" sldId="256"/>
            <ac:spMk id="34829" creationId="{00000000-0000-0000-0000-000000000000}"/>
          </ac:spMkLst>
        </pc:spChg>
      </pc:sldChg>
      <pc:sldChg chg="addSp delSp modSp mod">
        <pc:chgData name="Tharushi Nethmini" userId="d412d43bde6d5f29" providerId="LiveId" clId="{A5B4B995-F275-412A-BE65-6C78AAFEFFF3}" dt="2024-10-16T05:58:19.535" v="1288" actId="20577"/>
        <pc:sldMkLst>
          <pc:docMk/>
          <pc:sldMk cId="0" sldId="257"/>
        </pc:sldMkLst>
        <pc:spChg chg="add del mod">
          <ac:chgData name="Tharushi Nethmini" userId="d412d43bde6d5f29" providerId="LiveId" clId="{A5B4B995-F275-412A-BE65-6C78AAFEFFF3}" dt="2024-10-16T05:52:49" v="1211"/>
          <ac:spMkLst>
            <pc:docMk/>
            <pc:sldMk cId="0" sldId="257"/>
            <ac:spMk id="3" creationId="{BA8A46B4-BB17-8E84-CDF6-9CE00171BCA4}"/>
          </ac:spMkLst>
        </pc:spChg>
        <pc:spChg chg="add mod">
          <ac:chgData name="Tharushi Nethmini" userId="d412d43bde6d5f29" providerId="LiveId" clId="{A5B4B995-F275-412A-BE65-6C78AAFEFFF3}" dt="2024-10-16T05:58:19.535" v="1288" actId="20577"/>
          <ac:spMkLst>
            <pc:docMk/>
            <pc:sldMk cId="0" sldId="257"/>
            <ac:spMk id="4" creationId="{F8762DC9-B398-0999-734A-4438D28A18E1}"/>
          </ac:spMkLst>
        </pc:spChg>
        <pc:spChg chg="mod">
          <ac:chgData name="Tharushi Nethmini" userId="d412d43bde6d5f29" providerId="LiveId" clId="{A5B4B995-F275-412A-BE65-6C78AAFEFFF3}" dt="2024-10-16T05:58:09.653" v="1285" actId="14100"/>
          <ac:spMkLst>
            <pc:docMk/>
            <pc:sldMk cId="0" sldId="257"/>
            <ac:spMk id="4098" creationId="{00000000-0000-0000-0000-000000000000}"/>
          </ac:spMkLst>
        </pc:spChg>
        <pc:spChg chg="del mod">
          <ac:chgData name="Tharushi Nethmini" userId="d412d43bde6d5f29" providerId="LiveId" clId="{A5B4B995-F275-412A-BE65-6C78AAFEFFF3}" dt="2024-10-16T05:52:45.360" v="1210" actId="478"/>
          <ac:spMkLst>
            <pc:docMk/>
            <pc:sldMk cId="0" sldId="257"/>
            <ac:spMk id="36867" creationId="{00000000-0000-0000-0000-000000000000}"/>
          </ac:spMkLst>
        </pc:spChg>
      </pc:sldChg>
      <pc:sldChg chg="modSp mod ord">
        <pc:chgData name="Tharushi Nethmini" userId="d412d43bde6d5f29" providerId="LiveId" clId="{A5B4B995-F275-412A-BE65-6C78AAFEFFF3}" dt="2024-10-16T04:01:31.514" v="180"/>
        <pc:sldMkLst>
          <pc:docMk/>
          <pc:sldMk cId="0" sldId="258"/>
        </pc:sldMkLst>
        <pc:spChg chg="mod">
          <ac:chgData name="Tharushi Nethmini" userId="d412d43bde6d5f29" providerId="LiveId" clId="{A5B4B995-F275-412A-BE65-6C78AAFEFFF3}" dt="2024-10-16T03:54:24.309" v="126" actId="20577"/>
          <ac:spMkLst>
            <pc:docMk/>
            <pc:sldMk cId="0" sldId="258"/>
            <ac:spMk id="5122" creationId="{00000000-0000-0000-0000-000000000000}"/>
          </ac:spMkLst>
        </pc:spChg>
        <pc:spChg chg="mod">
          <ac:chgData name="Tharushi Nethmini" userId="d412d43bde6d5f29" providerId="LiveId" clId="{A5B4B995-F275-412A-BE65-6C78AAFEFFF3}" dt="2024-10-16T03:55:49.942" v="143" actId="404"/>
          <ac:spMkLst>
            <pc:docMk/>
            <pc:sldMk cId="0" sldId="258"/>
            <ac:spMk id="5123" creationId="{00000000-0000-0000-0000-000000000000}"/>
          </ac:spMkLst>
        </pc:spChg>
      </pc:sldChg>
      <pc:sldChg chg="addSp delSp modSp new mod">
        <pc:chgData name="Tharushi Nethmini" userId="d412d43bde6d5f29" providerId="LiveId" clId="{A5B4B995-F275-412A-BE65-6C78AAFEFFF3}" dt="2024-10-16T04:10:54.822" v="447" actId="207"/>
        <pc:sldMkLst>
          <pc:docMk/>
          <pc:sldMk cId="2466593788" sldId="259"/>
        </pc:sldMkLst>
        <pc:spChg chg="del">
          <ac:chgData name="Tharushi Nethmini" userId="d412d43bde6d5f29" providerId="LiveId" clId="{A5B4B995-F275-412A-BE65-6C78AAFEFFF3}" dt="2024-10-16T03:59:50.669" v="146" actId="478"/>
          <ac:spMkLst>
            <pc:docMk/>
            <pc:sldMk cId="2466593788" sldId="259"/>
            <ac:spMk id="2" creationId="{8ABA7A85-A29E-8E76-7201-2A6624C50886}"/>
          </ac:spMkLst>
        </pc:spChg>
        <pc:spChg chg="add mod">
          <ac:chgData name="Tharushi Nethmini" userId="d412d43bde6d5f29" providerId="LiveId" clId="{A5B4B995-F275-412A-BE65-6C78AAFEFFF3}" dt="2024-10-16T04:00:26.006" v="148" actId="207"/>
          <ac:spMkLst>
            <pc:docMk/>
            <pc:sldMk cId="2466593788" sldId="259"/>
            <ac:spMk id="3" creationId="{DE91BE77-6818-6E2A-D547-B80720CF523E}"/>
          </ac:spMkLst>
        </pc:spChg>
        <pc:spChg chg="add del mod">
          <ac:chgData name="Tharushi Nethmini" userId="d412d43bde6d5f29" providerId="LiveId" clId="{A5B4B995-F275-412A-BE65-6C78AAFEFFF3}" dt="2024-10-16T04:00:35.080" v="151"/>
          <ac:spMkLst>
            <pc:docMk/>
            <pc:sldMk cId="2466593788" sldId="259"/>
            <ac:spMk id="4" creationId="{8BAF2ACC-6F79-C374-1073-83D24AF1529E}"/>
          </ac:spMkLst>
        </pc:spChg>
        <pc:spChg chg="add mod">
          <ac:chgData name="Tharushi Nethmini" userId="d412d43bde6d5f29" providerId="LiveId" clId="{A5B4B995-F275-412A-BE65-6C78AAFEFFF3}" dt="2024-10-16T04:01:14.223" v="178" actId="20577"/>
          <ac:spMkLst>
            <pc:docMk/>
            <pc:sldMk cId="2466593788" sldId="259"/>
            <ac:spMk id="5" creationId="{16743617-CD3A-B3CE-C379-4D45D319D33D}"/>
          </ac:spMkLst>
        </pc:spChg>
        <pc:spChg chg="add mod">
          <ac:chgData name="Tharushi Nethmini" userId="d412d43bde6d5f29" providerId="LiveId" clId="{A5B4B995-F275-412A-BE65-6C78AAFEFFF3}" dt="2024-10-16T04:10:54.822" v="447" actId="207"/>
          <ac:spMkLst>
            <pc:docMk/>
            <pc:sldMk cId="2466593788" sldId="259"/>
            <ac:spMk id="6" creationId="{8A0DD898-DA03-1382-F5EA-0E47A1B042A1}"/>
          </ac:spMkLst>
        </pc:spChg>
        <pc:spChg chg="add del mod">
          <ac:chgData name="Tharushi Nethmini" userId="d412d43bde6d5f29" providerId="LiveId" clId="{A5B4B995-F275-412A-BE65-6C78AAFEFFF3}" dt="2024-10-16T04:02:05.567" v="188" actId="478"/>
          <ac:spMkLst>
            <pc:docMk/>
            <pc:sldMk cId="2466593788" sldId="259"/>
            <ac:spMk id="7" creationId="{F8E1524D-0E5C-66E0-3888-E6EAE29D5AD7}"/>
          </ac:spMkLst>
        </pc:spChg>
      </pc:sldChg>
      <pc:sldChg chg="modSp new mod">
        <pc:chgData name="Tharushi Nethmini" userId="d412d43bde6d5f29" providerId="LiveId" clId="{A5B4B995-F275-412A-BE65-6C78AAFEFFF3}" dt="2024-10-16T04:10:33.556" v="446" actId="14100"/>
        <pc:sldMkLst>
          <pc:docMk/>
          <pc:sldMk cId="563508459" sldId="260"/>
        </pc:sldMkLst>
        <pc:spChg chg="mod">
          <ac:chgData name="Tharushi Nethmini" userId="d412d43bde6d5f29" providerId="LiveId" clId="{A5B4B995-F275-412A-BE65-6C78AAFEFFF3}" dt="2024-10-16T04:10:33.556" v="446" actId="14100"/>
          <ac:spMkLst>
            <pc:docMk/>
            <pc:sldMk cId="563508459" sldId="260"/>
            <ac:spMk id="2" creationId="{6345E956-ADFA-9415-E711-D66F9AAC2181}"/>
          </ac:spMkLst>
        </pc:spChg>
        <pc:spChg chg="mod">
          <ac:chgData name="Tharushi Nethmini" userId="d412d43bde6d5f29" providerId="LiveId" clId="{A5B4B995-F275-412A-BE65-6C78AAFEFFF3}" dt="2024-10-16T04:10:29.775" v="445" actId="14100"/>
          <ac:spMkLst>
            <pc:docMk/>
            <pc:sldMk cId="563508459" sldId="260"/>
            <ac:spMk id="3" creationId="{F789B563-11F7-4BCC-1238-472ABB890EB2}"/>
          </ac:spMkLst>
        </pc:spChg>
      </pc:sldChg>
      <pc:sldChg chg="addSp delSp modSp add mod ord">
        <pc:chgData name="Tharushi Nethmini" userId="d412d43bde6d5f29" providerId="LiveId" clId="{A5B4B995-F275-412A-BE65-6C78AAFEFFF3}" dt="2024-10-16T05:59:07.691" v="1289" actId="3062"/>
        <pc:sldMkLst>
          <pc:docMk/>
          <pc:sldMk cId="1049173161" sldId="261"/>
        </pc:sldMkLst>
        <pc:spChg chg="add del mod">
          <ac:chgData name="Tharushi Nethmini" userId="d412d43bde6d5f29" providerId="LiveId" clId="{A5B4B995-F275-412A-BE65-6C78AAFEFFF3}" dt="2024-10-16T05:56:18.637" v="1269" actId="478"/>
          <ac:spMkLst>
            <pc:docMk/>
            <pc:sldMk cId="1049173161" sldId="261"/>
            <ac:spMk id="4" creationId="{31B4A7EB-055B-A429-06BD-1B492116BA9B}"/>
          </ac:spMkLst>
        </pc:spChg>
        <pc:spChg chg="del mod">
          <ac:chgData name="Tharushi Nethmini" userId="d412d43bde6d5f29" providerId="LiveId" clId="{A5B4B995-F275-412A-BE65-6C78AAFEFFF3}" dt="2024-10-16T05:56:07.903" v="1267" actId="478"/>
          <ac:spMkLst>
            <pc:docMk/>
            <pc:sldMk cId="1049173161" sldId="261"/>
            <ac:spMk id="5122" creationId="{5A0DA352-725C-2945-CCA3-3A0EFEDA7FB9}"/>
          </ac:spMkLst>
        </pc:spChg>
        <pc:spChg chg="mod">
          <ac:chgData name="Tharushi Nethmini" userId="d412d43bde6d5f29" providerId="LiveId" clId="{A5B4B995-F275-412A-BE65-6C78AAFEFFF3}" dt="2024-10-16T05:59:07.691" v="1289" actId="3062"/>
          <ac:spMkLst>
            <pc:docMk/>
            <pc:sldMk cId="1049173161" sldId="261"/>
            <ac:spMk id="5123" creationId="{5926252E-630C-79C9-5E2D-3475750509C1}"/>
          </ac:spMkLst>
        </pc:spChg>
        <pc:graphicFrameChg chg="add mod modGraphic">
          <ac:chgData name="Tharushi Nethmini" userId="d412d43bde6d5f29" providerId="LiveId" clId="{A5B4B995-F275-412A-BE65-6C78AAFEFFF3}" dt="2024-10-16T05:56:22.388" v="1270" actId="14100"/>
          <ac:graphicFrameMkLst>
            <pc:docMk/>
            <pc:sldMk cId="1049173161" sldId="261"/>
            <ac:graphicFrameMk id="2" creationId="{5814C3EB-F30C-66FD-37F3-900EC6039C8C}"/>
          </ac:graphicFrameMkLst>
        </pc:graphicFrameChg>
      </pc:sldChg>
      <pc:sldChg chg="new del">
        <pc:chgData name="Tharushi Nethmini" userId="d412d43bde6d5f29" providerId="LiveId" clId="{A5B4B995-F275-412A-BE65-6C78AAFEFFF3}" dt="2024-10-16T04:38:27.709" v="567" actId="2696"/>
        <pc:sldMkLst>
          <pc:docMk/>
          <pc:sldMk cId="523390491" sldId="262"/>
        </pc:sldMkLst>
      </pc:sldChg>
      <pc:sldChg chg="addSp delSp modSp new mod">
        <pc:chgData name="Tharushi Nethmini" userId="d412d43bde6d5f29" providerId="LiveId" clId="{A5B4B995-F275-412A-BE65-6C78AAFEFFF3}" dt="2024-10-16T04:58:29.462" v="603"/>
        <pc:sldMkLst>
          <pc:docMk/>
          <pc:sldMk cId="3501610419" sldId="262"/>
        </pc:sldMkLst>
        <pc:spChg chg="del">
          <ac:chgData name="Tharushi Nethmini" userId="d412d43bde6d5f29" providerId="LiveId" clId="{A5B4B995-F275-412A-BE65-6C78AAFEFFF3}" dt="2024-10-16T04:39:22.490" v="576" actId="478"/>
          <ac:spMkLst>
            <pc:docMk/>
            <pc:sldMk cId="3501610419" sldId="262"/>
            <ac:spMk id="2" creationId="{80E7890B-3C81-4F3C-6C56-5CF58C981E0F}"/>
          </ac:spMkLst>
        </pc:spChg>
        <pc:spChg chg="mod">
          <ac:chgData name="Tharushi Nethmini" userId="d412d43bde6d5f29" providerId="LiveId" clId="{A5B4B995-F275-412A-BE65-6C78AAFEFFF3}" dt="2024-10-16T04:56:36.386" v="601" actId="14100"/>
          <ac:spMkLst>
            <pc:docMk/>
            <pc:sldMk cId="3501610419" sldId="262"/>
            <ac:spMk id="3" creationId="{D0503008-8643-8B53-49F1-0D49AE48F0D5}"/>
          </ac:spMkLst>
        </pc:spChg>
        <pc:graphicFrameChg chg="add mod">
          <ac:chgData name="Tharushi Nethmini" userId="d412d43bde6d5f29" providerId="LiveId" clId="{A5B4B995-F275-412A-BE65-6C78AAFEFFF3}" dt="2024-10-16T04:55:25.423" v="589"/>
          <ac:graphicFrameMkLst>
            <pc:docMk/>
            <pc:sldMk cId="3501610419" sldId="262"/>
            <ac:graphicFrameMk id="5" creationId="{585F0E6B-790D-40A6-E6DC-610E8C01BE60}"/>
          </ac:graphicFrameMkLst>
        </pc:graphicFrameChg>
        <pc:graphicFrameChg chg="add mod">
          <ac:chgData name="Tharushi Nethmini" userId="d412d43bde6d5f29" providerId="LiveId" clId="{A5B4B995-F275-412A-BE65-6C78AAFEFFF3}" dt="2024-10-16T04:56:21.710" v="599" actId="14100"/>
          <ac:graphicFrameMkLst>
            <pc:docMk/>
            <pc:sldMk cId="3501610419" sldId="262"/>
            <ac:graphicFrameMk id="6" creationId="{81D481F8-3895-0B33-BA85-CDA0F2801D8E}"/>
          </ac:graphicFrameMkLst>
        </pc:graphicFrameChg>
        <pc:graphicFrameChg chg="add mod">
          <ac:chgData name="Tharushi Nethmini" userId="d412d43bde6d5f29" providerId="LiveId" clId="{A5B4B995-F275-412A-BE65-6C78AAFEFFF3}" dt="2024-10-16T04:58:26.641" v="602"/>
          <ac:graphicFrameMkLst>
            <pc:docMk/>
            <pc:sldMk cId="3501610419" sldId="262"/>
            <ac:graphicFrameMk id="7" creationId="{AC1632A6-C46E-A40A-4255-66B274DE7135}"/>
          </ac:graphicFrameMkLst>
        </pc:graphicFrameChg>
        <pc:picChg chg="add del mod">
          <ac:chgData name="Tharushi Nethmini" userId="d412d43bde6d5f29" providerId="LiveId" clId="{A5B4B995-F275-412A-BE65-6C78AAFEFFF3}" dt="2024-10-16T04:55:21.142" v="588" actId="478"/>
          <ac:picMkLst>
            <pc:docMk/>
            <pc:sldMk cId="3501610419" sldId="262"/>
            <ac:picMk id="4" creationId="{687E387E-D938-6562-3ACB-EADA2295EBBE}"/>
          </ac:picMkLst>
        </pc:picChg>
        <pc:picChg chg="add mod">
          <ac:chgData name="Tharushi Nethmini" userId="d412d43bde6d5f29" providerId="LiveId" clId="{A5B4B995-F275-412A-BE65-6C78AAFEFFF3}" dt="2024-10-16T04:55:30.842" v="590"/>
          <ac:picMkLst>
            <pc:docMk/>
            <pc:sldMk cId="3501610419" sldId="262"/>
            <ac:picMk id="2049" creationId="{70F1B432-8EA6-C53F-A8EC-5FBAE48D041B}"/>
          </ac:picMkLst>
        </pc:picChg>
        <pc:picChg chg="add mod">
          <ac:chgData name="Tharushi Nethmini" userId="d412d43bde6d5f29" providerId="LiveId" clId="{A5B4B995-F275-412A-BE65-6C78AAFEFFF3}" dt="2024-10-16T04:55:30.842" v="590"/>
          <ac:picMkLst>
            <pc:docMk/>
            <pc:sldMk cId="3501610419" sldId="262"/>
            <ac:picMk id="2050" creationId="{FE1A67D8-9171-567C-5DD9-D5F57B19E496}"/>
          </ac:picMkLst>
        </pc:picChg>
        <pc:picChg chg="add mod">
          <ac:chgData name="Tharushi Nethmini" userId="d412d43bde6d5f29" providerId="LiveId" clId="{A5B4B995-F275-412A-BE65-6C78AAFEFFF3}" dt="2024-10-16T04:55:30.842" v="590"/>
          <ac:picMkLst>
            <pc:docMk/>
            <pc:sldMk cId="3501610419" sldId="262"/>
            <ac:picMk id="2051" creationId="{357A5AE1-1617-EB41-66E5-D6EA1A5D0E26}"/>
          </ac:picMkLst>
        </pc:picChg>
        <pc:picChg chg="add mod">
          <ac:chgData name="Tharushi Nethmini" userId="d412d43bde6d5f29" providerId="LiveId" clId="{A5B4B995-F275-412A-BE65-6C78AAFEFFF3}" dt="2024-10-16T04:55:30.842" v="590"/>
          <ac:picMkLst>
            <pc:docMk/>
            <pc:sldMk cId="3501610419" sldId="262"/>
            <ac:picMk id="2052" creationId="{5D657F57-3F6A-B277-EF6A-3E2852FEE73A}"/>
          </ac:picMkLst>
        </pc:picChg>
        <pc:picChg chg="add mod">
          <ac:chgData name="Tharushi Nethmini" userId="d412d43bde6d5f29" providerId="LiveId" clId="{A5B4B995-F275-412A-BE65-6C78AAFEFFF3}" dt="2024-10-16T04:55:30.842" v="590"/>
          <ac:picMkLst>
            <pc:docMk/>
            <pc:sldMk cId="3501610419" sldId="262"/>
            <ac:picMk id="2053" creationId="{AB7FDF6D-CF40-E841-1582-89BF94E58E5B}"/>
          </ac:picMkLst>
        </pc:picChg>
        <pc:picChg chg="add mod">
          <ac:chgData name="Tharushi Nethmini" userId="d412d43bde6d5f29" providerId="LiveId" clId="{A5B4B995-F275-412A-BE65-6C78AAFEFFF3}" dt="2024-10-16T04:55:30.842" v="590"/>
          <ac:picMkLst>
            <pc:docMk/>
            <pc:sldMk cId="3501610419" sldId="262"/>
            <ac:picMk id="2054" creationId="{DB83BC4E-AC26-3B46-9038-3886EF2671B2}"/>
          </ac:picMkLst>
        </pc:picChg>
        <pc:picChg chg="add mod">
          <ac:chgData name="Tharushi Nethmini" userId="d412d43bde6d5f29" providerId="LiveId" clId="{A5B4B995-F275-412A-BE65-6C78AAFEFFF3}" dt="2024-10-16T04:55:30.842" v="590"/>
          <ac:picMkLst>
            <pc:docMk/>
            <pc:sldMk cId="3501610419" sldId="262"/>
            <ac:picMk id="2055" creationId="{2ABAB845-36AB-A2EA-BCE3-2FD3982131F6}"/>
          </ac:picMkLst>
        </pc:picChg>
        <pc:picChg chg="add mod">
          <ac:chgData name="Tharushi Nethmini" userId="d412d43bde6d5f29" providerId="LiveId" clId="{A5B4B995-F275-412A-BE65-6C78AAFEFFF3}" dt="2024-10-16T04:55:30.842" v="590"/>
          <ac:picMkLst>
            <pc:docMk/>
            <pc:sldMk cId="3501610419" sldId="262"/>
            <ac:picMk id="2056" creationId="{E3F44BAF-5329-B0DA-3DD3-C6CF12FD31CC}"/>
          </ac:picMkLst>
        </pc:picChg>
        <pc:picChg chg="add mod">
          <ac:chgData name="Tharushi Nethmini" userId="d412d43bde6d5f29" providerId="LiveId" clId="{A5B4B995-F275-412A-BE65-6C78AAFEFFF3}" dt="2024-10-16T04:58:29.462" v="603"/>
          <ac:picMkLst>
            <pc:docMk/>
            <pc:sldMk cId="3501610419" sldId="262"/>
            <ac:picMk id="2057" creationId="{92D80C76-4CF3-54AE-AC65-2A274A2CCF12}"/>
          </ac:picMkLst>
        </pc:picChg>
        <pc:picChg chg="add mod">
          <ac:chgData name="Tharushi Nethmini" userId="d412d43bde6d5f29" providerId="LiveId" clId="{A5B4B995-F275-412A-BE65-6C78AAFEFFF3}" dt="2024-10-16T04:58:29.462" v="603"/>
          <ac:picMkLst>
            <pc:docMk/>
            <pc:sldMk cId="3501610419" sldId="262"/>
            <ac:picMk id="2058" creationId="{A89240BC-DE92-58E8-9FEE-AB592CBF09A2}"/>
          </ac:picMkLst>
        </pc:picChg>
        <pc:picChg chg="add mod">
          <ac:chgData name="Tharushi Nethmini" userId="d412d43bde6d5f29" providerId="LiveId" clId="{A5B4B995-F275-412A-BE65-6C78AAFEFFF3}" dt="2024-10-16T04:58:29.462" v="603"/>
          <ac:picMkLst>
            <pc:docMk/>
            <pc:sldMk cId="3501610419" sldId="262"/>
            <ac:picMk id="2059" creationId="{9BA04A61-B964-2BD7-372F-12431C0DC087}"/>
          </ac:picMkLst>
        </pc:picChg>
        <pc:picChg chg="add mod">
          <ac:chgData name="Tharushi Nethmini" userId="d412d43bde6d5f29" providerId="LiveId" clId="{A5B4B995-F275-412A-BE65-6C78AAFEFFF3}" dt="2024-10-16T04:58:29.462" v="603"/>
          <ac:picMkLst>
            <pc:docMk/>
            <pc:sldMk cId="3501610419" sldId="262"/>
            <ac:picMk id="2060" creationId="{F13B5D1D-1069-8D74-8337-20BBEE4B6869}"/>
          </ac:picMkLst>
        </pc:picChg>
        <pc:picChg chg="add mod">
          <ac:chgData name="Tharushi Nethmini" userId="d412d43bde6d5f29" providerId="LiveId" clId="{A5B4B995-F275-412A-BE65-6C78AAFEFFF3}" dt="2024-10-16T04:58:29.462" v="603"/>
          <ac:picMkLst>
            <pc:docMk/>
            <pc:sldMk cId="3501610419" sldId="262"/>
            <ac:picMk id="2061" creationId="{F7B7C34D-B6DA-A48B-8225-130BF88576A9}"/>
          </ac:picMkLst>
        </pc:picChg>
        <pc:picChg chg="add mod">
          <ac:chgData name="Tharushi Nethmini" userId="d412d43bde6d5f29" providerId="LiveId" clId="{A5B4B995-F275-412A-BE65-6C78AAFEFFF3}" dt="2024-10-16T04:58:29.462" v="603"/>
          <ac:picMkLst>
            <pc:docMk/>
            <pc:sldMk cId="3501610419" sldId="262"/>
            <ac:picMk id="2062" creationId="{624FE1E1-65E5-AC3A-22F2-D619B1BA72F1}"/>
          </ac:picMkLst>
        </pc:picChg>
        <pc:picChg chg="add mod">
          <ac:chgData name="Tharushi Nethmini" userId="d412d43bde6d5f29" providerId="LiveId" clId="{A5B4B995-F275-412A-BE65-6C78AAFEFFF3}" dt="2024-10-16T04:58:29.462" v="603"/>
          <ac:picMkLst>
            <pc:docMk/>
            <pc:sldMk cId="3501610419" sldId="262"/>
            <ac:picMk id="2063" creationId="{8D052F78-3AD5-660B-EB6F-429B5D874919}"/>
          </ac:picMkLst>
        </pc:picChg>
        <pc:picChg chg="add mod">
          <ac:chgData name="Tharushi Nethmini" userId="d412d43bde6d5f29" providerId="LiveId" clId="{A5B4B995-F275-412A-BE65-6C78AAFEFFF3}" dt="2024-10-16T04:58:29.462" v="603"/>
          <ac:picMkLst>
            <pc:docMk/>
            <pc:sldMk cId="3501610419" sldId="262"/>
            <ac:picMk id="2064" creationId="{849B02BA-3D26-73AC-C708-F54486347950}"/>
          </ac:picMkLst>
        </pc:picChg>
      </pc:sldChg>
      <pc:sldChg chg="modSp new del mod">
        <pc:chgData name="Tharushi Nethmini" userId="d412d43bde6d5f29" providerId="LiveId" clId="{A5B4B995-F275-412A-BE65-6C78AAFEFFF3}" dt="2024-10-16T04:38:46.115" v="570" actId="2696"/>
        <pc:sldMkLst>
          <pc:docMk/>
          <pc:sldMk cId="734857080" sldId="263"/>
        </pc:sldMkLst>
        <pc:spChg chg="mod">
          <ac:chgData name="Tharushi Nethmini" userId="d412d43bde6d5f29" providerId="LiveId" clId="{A5B4B995-F275-412A-BE65-6C78AAFEFFF3}" dt="2024-10-16T04:38:31.224" v="568" actId="14100"/>
          <ac:spMkLst>
            <pc:docMk/>
            <pc:sldMk cId="734857080" sldId="263"/>
            <ac:spMk id="3" creationId="{0FA0C158-8FAD-CDE1-A73D-EFA5465D5C02}"/>
          </ac:spMkLst>
        </pc:spChg>
      </pc:sldChg>
      <pc:sldChg chg="addSp delSp modSp new mod">
        <pc:chgData name="Tharushi Nethmini" userId="d412d43bde6d5f29" providerId="LiveId" clId="{A5B4B995-F275-412A-BE65-6C78AAFEFFF3}" dt="2024-10-16T05:01:22.250" v="630" actId="14100"/>
        <pc:sldMkLst>
          <pc:docMk/>
          <pc:sldMk cId="3939982080" sldId="263"/>
        </pc:sldMkLst>
        <pc:spChg chg="mod">
          <ac:chgData name="Tharushi Nethmini" userId="d412d43bde6d5f29" providerId="LiveId" clId="{A5B4B995-F275-412A-BE65-6C78AAFEFFF3}" dt="2024-10-16T05:01:22.250" v="630" actId="14100"/>
          <ac:spMkLst>
            <pc:docMk/>
            <pc:sldMk cId="3939982080" sldId="263"/>
            <ac:spMk id="2" creationId="{3CA89366-5030-C1F7-19BE-B7998B044537}"/>
          </ac:spMkLst>
        </pc:spChg>
        <pc:spChg chg="del">
          <ac:chgData name="Tharushi Nethmini" userId="d412d43bde6d5f29" providerId="LiveId" clId="{A5B4B995-F275-412A-BE65-6C78AAFEFFF3}" dt="2024-10-16T04:59:51.777" v="610"/>
          <ac:spMkLst>
            <pc:docMk/>
            <pc:sldMk cId="3939982080" sldId="263"/>
            <ac:spMk id="3" creationId="{9164FEEB-0DBD-8089-9ABF-07BBE858757A}"/>
          </ac:spMkLst>
        </pc:spChg>
        <pc:spChg chg="add mod">
          <ac:chgData name="Tharushi Nethmini" userId="d412d43bde6d5f29" providerId="LiveId" clId="{A5B4B995-F275-412A-BE65-6C78AAFEFFF3}" dt="2024-10-16T05:01:16.408" v="629" actId="14100"/>
          <ac:spMkLst>
            <pc:docMk/>
            <pc:sldMk cId="3939982080" sldId="263"/>
            <ac:spMk id="4" creationId="{3AA42B4C-ADC5-2210-C280-9350FBD97030}"/>
          </ac:spMkLst>
        </pc:spChg>
      </pc:sldChg>
      <pc:sldChg chg="new del">
        <pc:chgData name="Tharushi Nethmini" userId="d412d43bde6d5f29" providerId="LiveId" clId="{A5B4B995-F275-412A-BE65-6C78AAFEFFF3}" dt="2024-10-16T04:38:52.661" v="571" actId="2696"/>
        <pc:sldMkLst>
          <pc:docMk/>
          <pc:sldMk cId="1462088193" sldId="264"/>
        </pc:sldMkLst>
      </pc:sldChg>
      <pc:sldChg chg="del">
        <pc:chgData name="Tharushi Nethmini" userId="d412d43bde6d5f29" providerId="LiveId" clId="{A5B4B995-F275-412A-BE65-6C78AAFEFFF3}" dt="2024-10-16T04:58:54.917" v="605" actId="2696"/>
        <pc:sldMkLst>
          <pc:docMk/>
          <pc:sldMk cId="2890728151" sldId="264"/>
        </pc:sldMkLst>
      </pc:sldChg>
      <pc:sldChg chg="addSp modSp add mod ord">
        <pc:chgData name="Tharushi Nethmini" userId="d412d43bde6d5f29" providerId="LiveId" clId="{A5B4B995-F275-412A-BE65-6C78AAFEFFF3}" dt="2024-10-16T05:10:33.234" v="740" actId="14100"/>
        <pc:sldMkLst>
          <pc:docMk/>
          <pc:sldMk cId="3013354185" sldId="264"/>
        </pc:sldMkLst>
        <pc:spChg chg="mod">
          <ac:chgData name="Tharushi Nethmini" userId="d412d43bde6d5f29" providerId="LiveId" clId="{A5B4B995-F275-412A-BE65-6C78AAFEFFF3}" dt="2024-10-16T05:02:58.882" v="685" actId="20577"/>
          <ac:spMkLst>
            <pc:docMk/>
            <pc:sldMk cId="3013354185" sldId="264"/>
            <ac:spMk id="5122" creationId="{49F6E730-D8EA-06B3-2E3B-EC0014EF340E}"/>
          </ac:spMkLst>
        </pc:spChg>
        <pc:spChg chg="mod">
          <ac:chgData name="Tharushi Nethmini" userId="d412d43bde6d5f29" providerId="LiveId" clId="{A5B4B995-F275-412A-BE65-6C78AAFEFFF3}" dt="2024-10-16T05:04:11.107" v="689" actId="5793"/>
          <ac:spMkLst>
            <pc:docMk/>
            <pc:sldMk cId="3013354185" sldId="264"/>
            <ac:spMk id="5123" creationId="{8B461CFB-596E-F804-C1FE-F5E0BA321FFA}"/>
          </ac:spMkLst>
        </pc:spChg>
        <pc:picChg chg="add mod">
          <ac:chgData name="Tharushi Nethmini" userId="d412d43bde6d5f29" providerId="LiveId" clId="{A5B4B995-F275-412A-BE65-6C78AAFEFFF3}" dt="2024-10-16T05:10:33.234" v="740" actId="14100"/>
          <ac:picMkLst>
            <pc:docMk/>
            <pc:sldMk cId="3013354185" sldId="264"/>
            <ac:picMk id="3" creationId="{7BF665A0-BC37-9802-623A-5671A82F3B32}"/>
          </ac:picMkLst>
        </pc:picChg>
      </pc:sldChg>
      <pc:sldChg chg="addSp modSp new mod">
        <pc:chgData name="Tharushi Nethmini" userId="d412d43bde6d5f29" providerId="LiveId" clId="{A5B4B995-F275-412A-BE65-6C78AAFEFFF3}" dt="2024-10-16T05:59:40.973" v="1297" actId="20577"/>
        <pc:sldMkLst>
          <pc:docMk/>
          <pc:sldMk cId="4025144553" sldId="265"/>
        </pc:sldMkLst>
        <pc:spChg chg="mod">
          <ac:chgData name="Tharushi Nethmini" userId="d412d43bde6d5f29" providerId="LiveId" clId="{A5B4B995-F275-412A-BE65-6C78AAFEFFF3}" dt="2024-10-16T05:59:40.973" v="1297" actId="20577"/>
          <ac:spMkLst>
            <pc:docMk/>
            <pc:sldMk cId="4025144553" sldId="265"/>
            <ac:spMk id="2" creationId="{A694CD94-57C4-3420-BADD-13EB7E841BE0}"/>
          </ac:spMkLst>
        </pc:spChg>
        <pc:spChg chg="mod">
          <ac:chgData name="Tharushi Nethmini" userId="d412d43bde6d5f29" providerId="LiveId" clId="{A5B4B995-F275-412A-BE65-6C78AAFEFFF3}" dt="2024-10-16T05:17:38.838" v="802" actId="20577"/>
          <ac:spMkLst>
            <pc:docMk/>
            <pc:sldMk cId="4025144553" sldId="265"/>
            <ac:spMk id="3" creationId="{2AB60462-2553-F379-2122-08F8D59907FE}"/>
          </ac:spMkLst>
        </pc:spChg>
        <pc:spChg chg="add mod">
          <ac:chgData name="Tharushi Nethmini" userId="d412d43bde6d5f29" providerId="LiveId" clId="{A5B4B995-F275-412A-BE65-6C78AAFEFFF3}" dt="2024-10-16T05:17:02.462" v="798" actId="20577"/>
          <ac:spMkLst>
            <pc:docMk/>
            <pc:sldMk cId="4025144553" sldId="265"/>
            <ac:spMk id="6" creationId="{BC986234-B01E-9C56-AB76-269F74C816A3}"/>
          </ac:spMkLst>
        </pc:spChg>
        <pc:picChg chg="add mod">
          <ac:chgData name="Tharushi Nethmini" userId="d412d43bde6d5f29" providerId="LiveId" clId="{A5B4B995-F275-412A-BE65-6C78AAFEFFF3}" dt="2024-10-16T05:13:39.097" v="788" actId="14100"/>
          <ac:picMkLst>
            <pc:docMk/>
            <pc:sldMk cId="4025144553" sldId="265"/>
            <ac:picMk id="5" creationId="{899E434F-C000-F256-D764-E50A5C4D9F01}"/>
          </ac:picMkLst>
        </pc:picChg>
      </pc:sldChg>
      <pc:sldChg chg="addSp delSp modSp new mod">
        <pc:chgData name="Tharushi Nethmini" userId="d412d43bde6d5f29" providerId="LiveId" clId="{A5B4B995-F275-412A-BE65-6C78AAFEFFF3}" dt="2024-10-16T05:21:19.672" v="825" actId="123"/>
        <pc:sldMkLst>
          <pc:docMk/>
          <pc:sldMk cId="702041149" sldId="266"/>
        </pc:sldMkLst>
        <pc:spChg chg="del">
          <ac:chgData name="Tharushi Nethmini" userId="d412d43bde6d5f29" providerId="LiveId" clId="{A5B4B995-F275-412A-BE65-6C78AAFEFFF3}" dt="2024-10-16T05:18:03.712" v="804" actId="478"/>
          <ac:spMkLst>
            <pc:docMk/>
            <pc:sldMk cId="702041149" sldId="266"/>
            <ac:spMk id="2" creationId="{EBA02ED5-C516-F523-B9C7-C28FADFC6788}"/>
          </ac:spMkLst>
        </pc:spChg>
        <pc:spChg chg="del">
          <ac:chgData name="Tharushi Nethmini" userId="d412d43bde6d5f29" providerId="LiveId" clId="{A5B4B995-F275-412A-BE65-6C78AAFEFFF3}" dt="2024-10-16T05:18:38.780" v="805" actId="22"/>
          <ac:spMkLst>
            <pc:docMk/>
            <pc:sldMk cId="702041149" sldId="266"/>
            <ac:spMk id="3" creationId="{168BF5D9-D5A7-D0C8-17C0-42B5A38E881C}"/>
          </ac:spMkLst>
        </pc:spChg>
        <pc:spChg chg="add del mod">
          <ac:chgData name="Tharushi Nethmini" userId="d412d43bde6d5f29" providerId="LiveId" clId="{A5B4B995-F275-412A-BE65-6C78AAFEFFF3}" dt="2024-10-16T05:19:08.663" v="808"/>
          <ac:spMkLst>
            <pc:docMk/>
            <pc:sldMk cId="702041149" sldId="266"/>
            <ac:spMk id="7" creationId="{D8B1E6ED-D2B3-6A86-3E4B-3CC14F8BB356}"/>
          </ac:spMkLst>
        </pc:spChg>
        <pc:spChg chg="add mod">
          <ac:chgData name="Tharushi Nethmini" userId="d412d43bde6d5f29" providerId="LiveId" clId="{A5B4B995-F275-412A-BE65-6C78AAFEFFF3}" dt="2024-10-16T05:20:14.235" v="815" actId="207"/>
          <ac:spMkLst>
            <pc:docMk/>
            <pc:sldMk cId="702041149" sldId="266"/>
            <ac:spMk id="10" creationId="{6655D4BF-430C-8978-3457-3461472D7915}"/>
          </ac:spMkLst>
        </pc:spChg>
        <pc:spChg chg="add mod">
          <ac:chgData name="Tharushi Nethmini" userId="d412d43bde6d5f29" providerId="LiveId" clId="{A5B4B995-F275-412A-BE65-6C78AAFEFFF3}" dt="2024-10-16T05:21:19.672" v="825" actId="123"/>
          <ac:spMkLst>
            <pc:docMk/>
            <pc:sldMk cId="702041149" sldId="266"/>
            <ac:spMk id="11" creationId="{573CAF5A-BD7A-BE23-32C0-F61D46798FD7}"/>
          </ac:spMkLst>
        </pc:spChg>
        <pc:picChg chg="add del mod ord">
          <ac:chgData name="Tharushi Nethmini" userId="d412d43bde6d5f29" providerId="LiveId" clId="{A5B4B995-F275-412A-BE65-6C78AAFEFFF3}" dt="2024-10-16T05:18:43.488" v="807" actId="478"/>
          <ac:picMkLst>
            <pc:docMk/>
            <pc:sldMk cId="702041149" sldId="266"/>
            <ac:picMk id="5" creationId="{80B367CD-9B1E-24D1-74F2-F34A2890655F}"/>
          </ac:picMkLst>
        </pc:picChg>
        <pc:picChg chg="add mod">
          <ac:chgData name="Tharushi Nethmini" userId="d412d43bde6d5f29" providerId="LiveId" clId="{A5B4B995-F275-412A-BE65-6C78AAFEFFF3}" dt="2024-10-16T05:20:19.106" v="816" actId="14100"/>
          <ac:picMkLst>
            <pc:docMk/>
            <pc:sldMk cId="702041149" sldId="266"/>
            <ac:picMk id="8" creationId="{FE5D1997-EDC0-1F9F-5E5A-7295D1593F62}"/>
          </ac:picMkLst>
        </pc:picChg>
      </pc:sldChg>
      <pc:sldChg chg="addSp delSp modSp new mod">
        <pc:chgData name="Tharushi Nethmini" userId="d412d43bde6d5f29" providerId="LiveId" clId="{A5B4B995-F275-412A-BE65-6C78AAFEFFF3}" dt="2024-10-16T05:36:13.957" v="1024" actId="1076"/>
        <pc:sldMkLst>
          <pc:docMk/>
          <pc:sldMk cId="3537108432" sldId="267"/>
        </pc:sldMkLst>
        <pc:spChg chg="del">
          <ac:chgData name="Tharushi Nethmini" userId="d412d43bde6d5f29" providerId="LiveId" clId="{A5B4B995-F275-412A-BE65-6C78AAFEFFF3}" dt="2024-10-16T05:23:04.220" v="827" actId="478"/>
          <ac:spMkLst>
            <pc:docMk/>
            <pc:sldMk cId="3537108432" sldId="267"/>
            <ac:spMk id="2" creationId="{3078D584-B450-E4B4-1685-0505B29C77C4}"/>
          </ac:spMkLst>
        </pc:spChg>
        <pc:spChg chg="mod">
          <ac:chgData name="Tharushi Nethmini" userId="d412d43bde6d5f29" providerId="LiveId" clId="{A5B4B995-F275-412A-BE65-6C78AAFEFFF3}" dt="2024-10-16T05:36:09.776" v="1023" actId="20577"/>
          <ac:spMkLst>
            <pc:docMk/>
            <pc:sldMk cId="3537108432" sldId="267"/>
            <ac:spMk id="3" creationId="{F2A4D1D7-0EFD-05D1-FE61-78CD2B2C2818}"/>
          </ac:spMkLst>
        </pc:spChg>
        <pc:picChg chg="add del mod">
          <ac:chgData name="Tharushi Nethmini" userId="d412d43bde6d5f29" providerId="LiveId" clId="{A5B4B995-F275-412A-BE65-6C78AAFEFFF3}" dt="2024-10-16T05:29:19.478" v="924" actId="21"/>
          <ac:picMkLst>
            <pc:docMk/>
            <pc:sldMk cId="3537108432" sldId="267"/>
            <ac:picMk id="5" creationId="{9B0382C5-2ED6-F318-2AFD-653A319B5572}"/>
          </ac:picMkLst>
        </pc:picChg>
        <pc:picChg chg="add mod">
          <ac:chgData name="Tharushi Nethmini" userId="d412d43bde6d5f29" providerId="LiveId" clId="{A5B4B995-F275-412A-BE65-6C78AAFEFFF3}" dt="2024-10-16T05:36:13.957" v="1024" actId="1076"/>
          <ac:picMkLst>
            <pc:docMk/>
            <pc:sldMk cId="3537108432" sldId="267"/>
            <ac:picMk id="7" creationId="{2EC88E11-6703-90B8-1DF3-0ED4B813A974}"/>
          </ac:picMkLst>
        </pc:picChg>
      </pc:sldChg>
      <pc:sldChg chg="addSp delSp modSp new mod">
        <pc:chgData name="Tharushi Nethmini" userId="d412d43bde6d5f29" providerId="LiveId" clId="{A5B4B995-F275-412A-BE65-6C78AAFEFFF3}" dt="2024-10-16T05:44:00.985" v="1158" actId="1076"/>
        <pc:sldMkLst>
          <pc:docMk/>
          <pc:sldMk cId="40459708" sldId="268"/>
        </pc:sldMkLst>
        <pc:spChg chg="mod">
          <ac:chgData name="Tharushi Nethmini" userId="d412d43bde6d5f29" providerId="LiveId" clId="{A5B4B995-F275-412A-BE65-6C78AAFEFFF3}" dt="2024-10-16T05:40:10.383" v="1073" actId="20577"/>
          <ac:spMkLst>
            <pc:docMk/>
            <pc:sldMk cId="40459708" sldId="268"/>
            <ac:spMk id="2" creationId="{E6BD6079-C54C-BBD3-FDD2-64190657792C}"/>
          </ac:spMkLst>
        </pc:spChg>
        <pc:spChg chg="del">
          <ac:chgData name="Tharushi Nethmini" userId="d412d43bde6d5f29" providerId="LiveId" clId="{A5B4B995-F275-412A-BE65-6C78AAFEFFF3}" dt="2024-10-16T05:29:24.070" v="925"/>
          <ac:spMkLst>
            <pc:docMk/>
            <pc:sldMk cId="40459708" sldId="268"/>
            <ac:spMk id="3" creationId="{AA01318F-E686-3937-FC75-B2E0A028606B}"/>
          </ac:spMkLst>
        </pc:spChg>
        <pc:spChg chg="add del mod">
          <ac:chgData name="Tharushi Nethmini" userId="d412d43bde6d5f29" providerId="LiveId" clId="{A5B4B995-F275-412A-BE65-6C78AAFEFFF3}" dt="2024-10-16T05:39:21.838" v="1060" actId="22"/>
          <ac:spMkLst>
            <pc:docMk/>
            <pc:sldMk cId="40459708" sldId="268"/>
            <ac:spMk id="6" creationId="{E877B5B9-4E3F-0D76-BC60-31157C7320BC}"/>
          </ac:spMkLst>
        </pc:spChg>
        <pc:spChg chg="add del mod">
          <ac:chgData name="Tharushi Nethmini" userId="d412d43bde6d5f29" providerId="LiveId" clId="{A5B4B995-F275-412A-BE65-6C78AAFEFFF3}" dt="2024-10-16T05:39:15.570" v="1058" actId="478"/>
          <ac:spMkLst>
            <pc:docMk/>
            <pc:sldMk cId="40459708" sldId="268"/>
            <ac:spMk id="9" creationId="{21FD9289-8962-94FA-9FD8-E6C5F9812A50}"/>
          </ac:spMkLst>
        </pc:spChg>
        <pc:spChg chg="add mod">
          <ac:chgData name="Tharushi Nethmini" userId="d412d43bde6d5f29" providerId="LiveId" clId="{A5B4B995-F275-412A-BE65-6C78AAFEFFF3}" dt="2024-10-16T05:43:15.770" v="1099" actId="113"/>
          <ac:spMkLst>
            <pc:docMk/>
            <pc:sldMk cId="40459708" sldId="268"/>
            <ac:spMk id="12" creationId="{45094F5E-2775-49DB-5549-59C7B44F880A}"/>
          </ac:spMkLst>
        </pc:spChg>
        <pc:spChg chg="add mod">
          <ac:chgData name="Tharushi Nethmini" userId="d412d43bde6d5f29" providerId="LiveId" clId="{A5B4B995-F275-412A-BE65-6C78AAFEFFF3}" dt="2024-10-16T05:44:00.985" v="1158" actId="1076"/>
          <ac:spMkLst>
            <pc:docMk/>
            <pc:sldMk cId="40459708" sldId="268"/>
            <ac:spMk id="13" creationId="{034F0819-8CF6-1BF6-C91C-E23E3BA8D521}"/>
          </ac:spMkLst>
        </pc:spChg>
        <pc:picChg chg="add del mod">
          <ac:chgData name="Tharushi Nethmini" userId="d412d43bde6d5f29" providerId="LiveId" clId="{A5B4B995-F275-412A-BE65-6C78AAFEFFF3}" dt="2024-10-16T05:37:22.355" v="1046" actId="478"/>
          <ac:picMkLst>
            <pc:docMk/>
            <pc:sldMk cId="40459708" sldId="268"/>
            <ac:picMk id="5" creationId="{9B0382C5-2ED6-F318-2AFD-653A319B5572}"/>
          </ac:picMkLst>
        </pc:picChg>
        <pc:picChg chg="add del mod">
          <ac:chgData name="Tharushi Nethmini" userId="d412d43bde6d5f29" providerId="LiveId" clId="{A5B4B995-F275-412A-BE65-6C78AAFEFFF3}" dt="2024-10-16T05:39:18.738" v="1059" actId="478"/>
          <ac:picMkLst>
            <pc:docMk/>
            <pc:sldMk cId="40459708" sldId="268"/>
            <ac:picMk id="8" creationId="{0E4707EE-4801-BCC7-840A-9538F29C1E8F}"/>
          </ac:picMkLst>
        </pc:picChg>
        <pc:picChg chg="add mod ord">
          <ac:chgData name="Tharushi Nethmini" userId="d412d43bde6d5f29" providerId="LiveId" clId="{A5B4B995-F275-412A-BE65-6C78AAFEFFF3}" dt="2024-10-16T05:39:28.461" v="1063" actId="14100"/>
          <ac:picMkLst>
            <pc:docMk/>
            <pc:sldMk cId="40459708" sldId="268"/>
            <ac:picMk id="11" creationId="{63B27CDA-EDF8-1479-8EF3-37C5867BD6C7}"/>
          </ac:picMkLst>
        </pc:picChg>
      </pc:sldChg>
      <pc:sldChg chg="addSp delSp modSp new mod">
        <pc:chgData name="Tharushi Nethmini" userId="d412d43bde6d5f29" providerId="LiveId" clId="{A5B4B995-F275-412A-BE65-6C78AAFEFFF3}" dt="2024-10-16T06:00:15.144" v="1303" actId="20577"/>
        <pc:sldMkLst>
          <pc:docMk/>
          <pc:sldMk cId="2890456909" sldId="269"/>
        </pc:sldMkLst>
        <pc:spChg chg="mod">
          <ac:chgData name="Tharushi Nethmini" userId="d412d43bde6d5f29" providerId="LiveId" clId="{A5B4B995-F275-412A-BE65-6C78AAFEFFF3}" dt="2024-10-16T06:00:15.144" v="1303" actId="20577"/>
          <ac:spMkLst>
            <pc:docMk/>
            <pc:sldMk cId="2890456909" sldId="269"/>
            <ac:spMk id="2" creationId="{CB49C705-9897-CD35-754E-8446E189CBD1}"/>
          </ac:spMkLst>
        </pc:spChg>
        <pc:spChg chg="del">
          <ac:chgData name="Tharushi Nethmini" userId="d412d43bde6d5f29" providerId="LiveId" clId="{A5B4B995-F275-412A-BE65-6C78AAFEFFF3}" dt="2024-10-16T05:46:04.055" v="1179" actId="22"/>
          <ac:spMkLst>
            <pc:docMk/>
            <pc:sldMk cId="2890456909" sldId="269"/>
            <ac:spMk id="3" creationId="{34ABA6AD-F77C-DF59-9111-1E3F55B1383C}"/>
          </ac:spMkLst>
        </pc:spChg>
        <pc:picChg chg="add mod ord">
          <ac:chgData name="Tharushi Nethmini" userId="d412d43bde6d5f29" providerId="LiveId" clId="{A5B4B995-F275-412A-BE65-6C78AAFEFFF3}" dt="2024-10-16T05:47:50.730" v="1198" actId="1076"/>
          <ac:picMkLst>
            <pc:docMk/>
            <pc:sldMk cId="2890456909" sldId="269"/>
            <ac:picMk id="5" creationId="{529DE908-A6A9-D75A-F314-82789A76F361}"/>
          </ac:picMkLst>
        </pc:picChg>
      </pc:sldChg>
      <pc:sldChg chg="del">
        <pc:chgData name="Tharushi Nethmini" userId="d412d43bde6d5f29" providerId="LiveId" clId="{A5B4B995-F275-412A-BE65-6C78AAFEFFF3}" dt="2024-10-16T05:50:46.904" v="1209" actId="2696"/>
        <pc:sldMkLst>
          <pc:docMk/>
          <pc:sldMk cId="1816798390" sldId="270"/>
        </pc:sldMkLst>
      </pc:sldChg>
      <pc:sldChg chg="add">
        <pc:chgData name="Tharushi Nethmini" userId="d412d43bde6d5f29" providerId="LiveId" clId="{A5B4B995-F275-412A-BE65-6C78AAFEFFF3}" dt="2024-10-16T05:55:21.404" v="1251"/>
        <pc:sldMkLst>
          <pc:docMk/>
          <pc:sldMk cId="2567012568" sldId="270"/>
        </pc:sldMkLst>
      </pc:sldChg>
      <pc:sldChg chg="add">
        <pc:chgData name="Tharushi Nethmini" userId="d412d43bde6d5f29" providerId="LiveId" clId="{A5B4B995-F275-412A-BE65-6C78AAFEFFF3}" dt="2024-10-16T05:55:21.404" v="1251"/>
        <pc:sldMkLst>
          <pc:docMk/>
          <pc:sldMk cId="1126698102" sldId="271"/>
        </pc:sldMkLst>
      </pc:sldChg>
      <pc:sldChg chg="add">
        <pc:chgData name="Tharushi Nethmini" userId="d412d43bde6d5f29" providerId="LiveId" clId="{A5B4B995-F275-412A-BE65-6C78AAFEFFF3}" dt="2024-10-16T05:55:21.404" v="1251"/>
        <pc:sldMkLst>
          <pc:docMk/>
          <pc:sldMk cId="3532208660" sldId="272"/>
        </pc:sldMkLst>
      </pc:sldChg>
      <pc:sldChg chg="add">
        <pc:chgData name="Tharushi Nethmini" userId="d412d43bde6d5f29" providerId="LiveId" clId="{A5B4B995-F275-412A-BE65-6C78AAFEFFF3}" dt="2024-10-16T05:55:21.404" v="1251"/>
        <pc:sldMkLst>
          <pc:docMk/>
          <pc:sldMk cId="2779769601" sldId="273"/>
        </pc:sldMkLst>
      </pc:sldChg>
      <pc:sldChg chg="add">
        <pc:chgData name="Tharushi Nethmini" userId="d412d43bde6d5f29" providerId="LiveId" clId="{A5B4B995-F275-412A-BE65-6C78AAFEFFF3}" dt="2024-10-16T05:55:21.404" v="1251"/>
        <pc:sldMkLst>
          <pc:docMk/>
          <pc:sldMk cId="2441256529" sldId="274"/>
        </pc:sldMkLst>
      </pc:sldChg>
      <pc:sldChg chg="modSp add mod">
        <pc:chgData name="Tharushi Nethmini" userId="d412d43bde6d5f29" providerId="LiveId" clId="{A5B4B995-F275-412A-BE65-6C78AAFEFFF3}" dt="2024-10-16T05:57:11.363" v="1282" actId="20577"/>
        <pc:sldMkLst>
          <pc:docMk/>
          <pc:sldMk cId="2563728519" sldId="275"/>
        </pc:sldMkLst>
        <pc:spChg chg="mod">
          <ac:chgData name="Tharushi Nethmini" userId="d412d43bde6d5f29" providerId="LiveId" clId="{A5B4B995-F275-412A-BE65-6C78AAFEFFF3}" dt="2024-10-16T05:57:11.363" v="1282" actId="20577"/>
          <ac:spMkLst>
            <pc:docMk/>
            <pc:sldMk cId="2563728519" sldId="275"/>
            <ac:spMk id="2" creationId="{320481F2-FA1E-0831-2806-2230563A6B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lvl1pPr>
          </a:lstStyle>
          <a:p>
            <a:pPr>
              <a:defRPr/>
            </a:pPr>
            <a:endParaRPr lang="ru-RU"/>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lvl1pPr>
          </a:lstStyle>
          <a:p>
            <a:pPr>
              <a:defRPr/>
            </a:pPr>
            <a:fld id="{9D6E56B7-DEA2-4ED0-807C-87937C8D1ED4}"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979613" y="2852738"/>
            <a:ext cx="5903912" cy="1109662"/>
          </a:xfrm>
          <a:effectLst>
            <a:outerShdw dist="17961" dir="2700000" algn="ctr" rotWithShape="0">
              <a:schemeClr val="bg2"/>
            </a:outerShdw>
          </a:effectLst>
        </p:spPr>
        <p:txBody>
          <a:bodyPr/>
          <a:lstStyle>
            <a:lvl1pPr algn="l">
              <a:defRPr sz="3200"/>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1979613" y="3740150"/>
            <a:ext cx="5903912" cy="696913"/>
          </a:xfrm>
          <a:effectLst>
            <a:outerShdw dist="17961" dir="2700000" algn="ctr" rotWithShape="0">
              <a:schemeClr val="bg2"/>
            </a:outerShdw>
          </a:effectLst>
        </p:spPr>
        <p:txBody>
          <a:bodyPr/>
          <a:lstStyle>
            <a:lvl1pPr marL="0" indent="0">
              <a:buFontTx/>
              <a:buNone/>
              <a:defRPr sz="2400" b="1"/>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229350" y="1628775"/>
            <a:ext cx="1871663" cy="511175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611188" y="1628775"/>
            <a:ext cx="5465762" cy="5111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684213" y="2133600"/>
            <a:ext cx="36322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4468813" y="2133600"/>
            <a:ext cx="36322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1628775"/>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684213" y="2133600"/>
            <a:ext cx="7416800" cy="4606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r" rtl="0" eaLnBrk="1" fontAlgn="base" hangingPunct="1">
        <a:spcBef>
          <a:spcPct val="0"/>
        </a:spcBef>
        <a:spcAft>
          <a:spcPct val="0"/>
        </a:spcAft>
        <a:defRPr sz="3600" b="1">
          <a:solidFill>
            <a:schemeClr val="bg1"/>
          </a:solidFill>
          <a:latin typeface="+mj-lt"/>
          <a:ea typeface="+mj-ea"/>
          <a:cs typeface="+mj-cs"/>
        </a:defRPr>
      </a:lvl1pPr>
      <a:lvl2pPr algn="r" rtl="0" eaLnBrk="1" fontAlgn="base" hangingPunct="1">
        <a:spcBef>
          <a:spcPct val="0"/>
        </a:spcBef>
        <a:spcAft>
          <a:spcPct val="0"/>
        </a:spcAft>
        <a:defRPr sz="3600" b="1">
          <a:solidFill>
            <a:schemeClr val="bg1"/>
          </a:solidFill>
          <a:latin typeface="Arial" charset="0"/>
        </a:defRPr>
      </a:lvl2pPr>
      <a:lvl3pPr algn="r" rtl="0" eaLnBrk="1" fontAlgn="base" hangingPunct="1">
        <a:spcBef>
          <a:spcPct val="0"/>
        </a:spcBef>
        <a:spcAft>
          <a:spcPct val="0"/>
        </a:spcAft>
        <a:defRPr sz="3600" b="1">
          <a:solidFill>
            <a:schemeClr val="bg1"/>
          </a:solidFill>
          <a:latin typeface="Arial" charset="0"/>
        </a:defRPr>
      </a:lvl3pPr>
      <a:lvl4pPr algn="r" rtl="0" eaLnBrk="1" fontAlgn="base" hangingPunct="1">
        <a:spcBef>
          <a:spcPct val="0"/>
        </a:spcBef>
        <a:spcAft>
          <a:spcPct val="0"/>
        </a:spcAft>
        <a:defRPr sz="3600" b="1">
          <a:solidFill>
            <a:schemeClr val="bg1"/>
          </a:solidFill>
          <a:latin typeface="Arial" charset="0"/>
        </a:defRPr>
      </a:lvl4pPr>
      <a:lvl5pPr algn="r" rtl="0" eaLnBrk="1" fontAlgn="base" hangingPunct="1">
        <a:spcBef>
          <a:spcPct val="0"/>
        </a:spcBef>
        <a:spcAft>
          <a:spcPct val="0"/>
        </a:spcAft>
        <a:defRPr sz="3600" b="1">
          <a:solidFill>
            <a:schemeClr val="bg1"/>
          </a:solidFill>
          <a:latin typeface="Arial" charset="0"/>
        </a:defRPr>
      </a:lvl5pPr>
      <a:lvl6pPr marL="457200" algn="r" rtl="0" eaLnBrk="1" fontAlgn="base" hangingPunct="1">
        <a:spcBef>
          <a:spcPct val="0"/>
        </a:spcBef>
        <a:spcAft>
          <a:spcPct val="0"/>
        </a:spcAft>
        <a:defRPr sz="3600" b="1">
          <a:solidFill>
            <a:schemeClr val="bg1"/>
          </a:solidFill>
          <a:latin typeface="Arial" charset="0"/>
        </a:defRPr>
      </a:lvl6pPr>
      <a:lvl7pPr marL="914400" algn="r" rtl="0" eaLnBrk="1" fontAlgn="base" hangingPunct="1">
        <a:spcBef>
          <a:spcPct val="0"/>
        </a:spcBef>
        <a:spcAft>
          <a:spcPct val="0"/>
        </a:spcAft>
        <a:defRPr sz="3600" b="1">
          <a:solidFill>
            <a:schemeClr val="bg1"/>
          </a:solidFill>
          <a:latin typeface="Arial" charset="0"/>
        </a:defRPr>
      </a:lvl7pPr>
      <a:lvl8pPr marL="1371600" algn="r" rtl="0" eaLnBrk="1" fontAlgn="base" hangingPunct="1">
        <a:spcBef>
          <a:spcPct val="0"/>
        </a:spcBef>
        <a:spcAft>
          <a:spcPct val="0"/>
        </a:spcAft>
        <a:defRPr sz="3600" b="1">
          <a:solidFill>
            <a:schemeClr val="bg1"/>
          </a:solidFill>
          <a:latin typeface="Arial" charset="0"/>
        </a:defRPr>
      </a:lvl8pPr>
      <a:lvl9pPr marL="1828800" algn="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chive.ics.uci.edu/"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2"/>
          <p:cNvSpPr>
            <a:spLocks noGrp="1" noChangeArrowheads="1"/>
          </p:cNvSpPr>
          <p:nvPr>
            <p:ph type="ctrTitle" idx="4294967295"/>
          </p:nvPr>
        </p:nvSpPr>
        <p:spPr>
          <a:xfrm>
            <a:off x="1219200" y="2095500"/>
            <a:ext cx="6705600" cy="2667000"/>
          </a:xfrm>
        </p:spPr>
        <p:txBody>
          <a:bodyPr/>
          <a:lstStyle/>
          <a:p>
            <a:pPr algn="ctr" eaLnBrk="1" hangingPunct="1"/>
            <a:r>
              <a:rPr lang="en-US" sz="4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Implications for construction quality and sustainability</a:t>
            </a:r>
          </a:p>
        </p:txBody>
      </p:sp>
      <p:sp>
        <p:nvSpPr>
          <p:cNvPr id="34829" name="Rectangle 13"/>
          <p:cNvSpPr>
            <a:spLocks noGrp="1" noChangeArrowheads="1"/>
          </p:cNvSpPr>
          <p:nvPr>
            <p:ph type="subTitle" idx="4294967295"/>
          </p:nvPr>
        </p:nvSpPr>
        <p:spPr>
          <a:xfrm>
            <a:off x="3390900" y="5257800"/>
            <a:ext cx="2705100" cy="990599"/>
          </a:xfrm>
        </p:spPr>
        <p:txBody>
          <a:bodyPr/>
          <a:lstStyle/>
          <a:p>
            <a:pPr marL="0" indent="0" algn="ctr" eaLnBrk="1" hangingPunct="1">
              <a:buNone/>
              <a:defRPr/>
            </a:pPr>
            <a:r>
              <a:rPr lang="en-US" sz="3200" b="1" dirty="0">
                <a:latin typeface="+mj-lt"/>
              </a:rPr>
              <a:t>Group 03</a:t>
            </a:r>
            <a:endParaRPr lang="uk-UA" sz="3200" b="1"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4BC52-D472-EEAB-F952-A4D4D60B5692}"/>
              </a:ext>
            </a:extLst>
          </p:cNvPr>
          <p:cNvSpPr txBox="1"/>
          <p:nvPr/>
        </p:nvSpPr>
        <p:spPr>
          <a:xfrm>
            <a:off x="304800" y="2057400"/>
            <a:ext cx="8534400" cy="4247317"/>
          </a:xfrm>
          <a:prstGeom prst="rect">
            <a:avLst/>
          </a:prstGeom>
          <a:noFill/>
        </p:spPr>
        <p:txBody>
          <a:bodyPr wrap="square" rtlCol="0">
            <a:spAutoFit/>
          </a:bodyPr>
          <a:lstStyle/>
          <a:p>
            <a:r>
              <a:rPr lang="en-US" dirty="0">
                <a:solidFill>
                  <a:schemeClr val="accent2"/>
                </a:solidFill>
              </a:rPr>
              <a:t>4.Subset Selection</a:t>
            </a:r>
          </a:p>
          <a:p>
            <a:r>
              <a:rPr lang="en-US" dirty="0">
                <a:solidFill>
                  <a:schemeClr val="bg1"/>
                </a:solidFill>
              </a:rPr>
              <a:t>To improve the model variable selection techniques will be employed. This includes: </a:t>
            </a:r>
          </a:p>
          <a:p>
            <a:pPr marL="285750" indent="-285750">
              <a:buFont typeface="Wingdings" panose="05000000000000000000" pitchFamily="2" charset="2"/>
              <a:buChar char="§"/>
            </a:pPr>
            <a:r>
              <a:rPr lang="en-US" dirty="0">
                <a:solidFill>
                  <a:schemeClr val="bg1"/>
                </a:solidFill>
              </a:rPr>
              <a:t> Forward stepwise selection </a:t>
            </a:r>
          </a:p>
          <a:p>
            <a:pPr marL="285750" indent="-285750">
              <a:buFont typeface="Wingdings" panose="05000000000000000000" pitchFamily="2" charset="2"/>
              <a:buChar char="§"/>
            </a:pPr>
            <a:r>
              <a:rPr lang="en-US" dirty="0">
                <a:solidFill>
                  <a:schemeClr val="bg1"/>
                </a:solidFill>
              </a:rPr>
              <a:t> Comparing the models using criteria such as AIC, BIC, and Adjusted R² </a:t>
            </a:r>
          </a:p>
          <a:p>
            <a:pPr marL="285750" indent="-285750">
              <a:buFont typeface="Wingdings" panose="05000000000000000000" pitchFamily="2" charset="2"/>
              <a:buChar char="§"/>
            </a:pPr>
            <a:r>
              <a:rPr lang="en-US" dirty="0">
                <a:solidFill>
                  <a:schemeClr val="bg1"/>
                </a:solidFill>
              </a:rPr>
              <a:t> Select the better model</a:t>
            </a:r>
          </a:p>
          <a:p>
            <a:endParaRPr lang="en-US" dirty="0">
              <a:solidFill>
                <a:schemeClr val="accent2"/>
              </a:solidFill>
            </a:endParaRPr>
          </a:p>
          <a:p>
            <a:r>
              <a:rPr lang="en-US" dirty="0">
                <a:solidFill>
                  <a:schemeClr val="accent2"/>
                </a:solidFill>
              </a:rPr>
              <a:t>5.Check the Leverage points in the better model and remove them for more accurate dataset.</a:t>
            </a:r>
          </a:p>
          <a:p>
            <a:endParaRPr lang="en-US" dirty="0">
              <a:solidFill>
                <a:schemeClr val="accent2"/>
              </a:solidFill>
            </a:endParaRPr>
          </a:p>
          <a:p>
            <a:r>
              <a:rPr lang="en-US" dirty="0">
                <a:solidFill>
                  <a:schemeClr val="accent2"/>
                </a:solidFill>
              </a:rPr>
              <a:t>6.Model Diagnostics</a:t>
            </a:r>
          </a:p>
          <a:p>
            <a:pPr marL="285750" indent="-285750">
              <a:buFont typeface="Wingdings" panose="05000000000000000000" pitchFamily="2" charset="2"/>
              <a:buChar char="§"/>
            </a:pPr>
            <a:r>
              <a:rPr lang="en-US" dirty="0">
                <a:solidFill>
                  <a:schemeClr val="bg1"/>
                </a:solidFill>
              </a:rPr>
              <a:t>Plot the Residuals vs Fitted </a:t>
            </a:r>
          </a:p>
          <a:p>
            <a:pPr marL="285750" indent="-285750">
              <a:buFont typeface="Wingdings" panose="05000000000000000000" pitchFamily="2" charset="2"/>
              <a:buChar char="§"/>
            </a:pPr>
            <a:r>
              <a:rPr lang="en-US" dirty="0">
                <a:solidFill>
                  <a:schemeClr val="bg1"/>
                </a:solidFill>
              </a:rPr>
              <a:t>Q-Q plot</a:t>
            </a:r>
          </a:p>
          <a:p>
            <a:pPr marL="285750" indent="-285750">
              <a:buFont typeface="Wingdings" panose="05000000000000000000" pitchFamily="2" charset="2"/>
              <a:buChar char="§"/>
            </a:pPr>
            <a:r>
              <a:rPr lang="en-US" dirty="0">
                <a:solidFill>
                  <a:schemeClr val="bg1"/>
                </a:solidFill>
              </a:rPr>
              <a:t>Scale Location plot</a:t>
            </a:r>
          </a:p>
          <a:p>
            <a:pPr marL="285750" indent="-285750">
              <a:buFont typeface="Wingdings" panose="05000000000000000000" pitchFamily="2" charset="2"/>
              <a:buChar char="§"/>
            </a:pPr>
            <a:r>
              <a:rPr lang="en-US" dirty="0">
                <a:solidFill>
                  <a:schemeClr val="bg1"/>
                </a:solidFill>
              </a:rPr>
              <a:t>Residuals vs Leverage plot</a:t>
            </a:r>
          </a:p>
        </p:txBody>
      </p:sp>
    </p:spTree>
    <p:extLst>
      <p:ext uri="{BB962C8B-B14F-4D97-AF65-F5344CB8AC3E}">
        <p14:creationId xmlns:p14="http://schemas.microsoft.com/office/powerpoint/2010/main" val="244125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BD955-B685-5F56-7B67-5E77025CF3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481F2-FA1E-0831-2806-2230563A6BEB}"/>
              </a:ext>
            </a:extLst>
          </p:cNvPr>
          <p:cNvSpPr>
            <a:spLocks noGrp="1"/>
          </p:cNvSpPr>
          <p:nvPr>
            <p:ph type="title"/>
          </p:nvPr>
        </p:nvSpPr>
        <p:spPr>
          <a:xfrm>
            <a:off x="762000" y="3581400"/>
            <a:ext cx="7416800" cy="508000"/>
          </a:xfrm>
        </p:spPr>
        <p:txBody>
          <a:bodyPr/>
          <a:lstStyle/>
          <a:p>
            <a:pPr algn="ctr"/>
            <a:r>
              <a:rPr lang="en-US" sz="7200" i="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Results </a:t>
            </a:r>
            <a:br>
              <a:rPr lang="en-US" sz="7200" i="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br>
            <a:r>
              <a:rPr lang="en-US" sz="7200" i="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&amp; </a:t>
            </a:r>
            <a:br>
              <a:rPr lang="en-US" sz="7200" i="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br>
            <a:r>
              <a:rPr lang="en-US" sz="7200" i="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Discussion</a:t>
            </a:r>
          </a:p>
        </p:txBody>
      </p:sp>
    </p:spTree>
    <p:extLst>
      <p:ext uri="{BB962C8B-B14F-4D97-AF65-F5344CB8AC3E}">
        <p14:creationId xmlns:p14="http://schemas.microsoft.com/office/powerpoint/2010/main" val="256372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3CCFF8D-6CE8-3976-22BC-13A3C73DD965}"/>
            </a:ext>
          </a:extLst>
        </p:cNvPr>
        <p:cNvGrpSpPr/>
        <p:nvPr/>
      </p:nvGrpSpPr>
      <p:grpSpPr>
        <a:xfrm>
          <a:off x="0" y="0"/>
          <a:ext cx="0" cy="0"/>
          <a:chOff x="0" y="0"/>
          <a:chExt cx="0" cy="0"/>
        </a:xfrm>
      </p:grpSpPr>
      <p:sp>
        <p:nvSpPr>
          <p:cNvPr id="5123" name="Rectangle 3">
            <a:extLst>
              <a:ext uri="{FF2B5EF4-FFF2-40B4-BE49-F238E27FC236}">
                <a16:creationId xmlns:a16="http://schemas.microsoft.com/office/drawing/2014/main" id="{5926252E-630C-79C9-5E2D-3475750509C1}"/>
              </a:ext>
            </a:extLst>
          </p:cNvPr>
          <p:cNvSpPr>
            <a:spLocks noGrp="1" noChangeArrowheads="1"/>
          </p:cNvSpPr>
          <p:nvPr>
            <p:ph type="body" idx="1"/>
          </p:nvPr>
        </p:nvSpPr>
        <p:spPr>
          <a:xfrm>
            <a:off x="533400" y="304801"/>
            <a:ext cx="8502650" cy="6553200"/>
          </a:xfrm>
          <a:solidFill>
            <a:schemeClr val="bg1"/>
          </a:solidFill>
        </p:spPr>
        <p:txBody>
          <a:bodyPr>
            <a:scene3d>
              <a:camera prst="orthographicFront"/>
              <a:lightRig rig="soft" dir="t">
                <a:rot lat="0" lon="0" rev="15600000"/>
              </a:lightRig>
            </a:scene3d>
            <a:sp3d extrusionH="57150" prstMaterial="softEdge">
              <a:bevelT w="25400" h="38100"/>
            </a:sp3d>
          </a:bodyPr>
          <a:lstStyle/>
          <a:p>
            <a:pPr algn="just" eaLnBrk="1" hangingPunct="1"/>
            <a:r>
              <a:rPr lang="en-US" sz="2400" b="1" dirty="0">
                <a:ln/>
                <a:solidFill>
                  <a:schemeClr val="accent4"/>
                </a:solidFill>
              </a:rPr>
              <a:t>Descriptive Analysis….</a:t>
            </a:r>
          </a:p>
          <a:p>
            <a:pPr marL="0" indent="0" algn="just">
              <a:buNone/>
            </a:pPr>
            <a:r>
              <a:rPr lang="en-US" sz="2400" b="1" dirty="0">
                <a:ln/>
                <a:solidFill>
                  <a:schemeClr val="accent4"/>
                </a:solidFill>
              </a:rPr>
              <a:t>      </a:t>
            </a:r>
            <a:r>
              <a:rPr lang="en-GB" sz="1800" b="1" dirty="0">
                <a:ln/>
                <a:solidFill>
                  <a:schemeClr val="accent4"/>
                </a:solidFill>
                <a:latin typeface="Times New Roman" panose="02020603050405020304" pitchFamily="18" charset="0"/>
                <a:ea typeface="Calibri" panose="020F0502020204030204" pitchFamily="34" charset="0"/>
                <a:cs typeface="Iskoola Pota" panose="020B0502040204020203" pitchFamily="34" charset="0"/>
              </a:rPr>
              <a:t>This is the Descriptive analysis of the whole dataset.</a:t>
            </a:r>
            <a:endParaRPr lang="en-US" sz="1800" b="1" dirty="0">
              <a:ln/>
              <a:solidFill>
                <a:schemeClr val="accent4"/>
              </a:solidFill>
              <a:latin typeface="Calibri" panose="020F0502020204030204" pitchFamily="34" charset="0"/>
              <a:ea typeface="Calibri" panose="020F0502020204030204" pitchFamily="34" charset="0"/>
              <a:cs typeface="Iskoola Pota" panose="020B0502040204020203" pitchFamily="34" charset="0"/>
            </a:endParaRPr>
          </a:p>
        </p:txBody>
      </p:sp>
      <p:graphicFrame>
        <p:nvGraphicFramePr>
          <p:cNvPr id="2" name="Table 1">
            <a:extLst>
              <a:ext uri="{FF2B5EF4-FFF2-40B4-BE49-F238E27FC236}">
                <a16:creationId xmlns:a16="http://schemas.microsoft.com/office/drawing/2014/main" id="{5814C3EB-F30C-66FD-37F3-900EC6039C8C}"/>
              </a:ext>
            </a:extLst>
          </p:cNvPr>
          <p:cNvGraphicFramePr>
            <a:graphicFrameLocks noGrp="1"/>
          </p:cNvGraphicFramePr>
          <p:nvPr>
            <p:extLst>
              <p:ext uri="{D42A27DB-BD31-4B8C-83A1-F6EECF244321}">
                <p14:modId xmlns:p14="http://schemas.microsoft.com/office/powerpoint/2010/main" val="1955413139"/>
              </p:ext>
            </p:extLst>
          </p:nvPr>
        </p:nvGraphicFramePr>
        <p:xfrm>
          <a:off x="1066800" y="1371600"/>
          <a:ext cx="7772399" cy="5297484"/>
        </p:xfrm>
        <a:graphic>
          <a:graphicData uri="http://schemas.openxmlformats.org/drawingml/2006/table">
            <a:tbl>
              <a:tblPr firstRow="1" firstCol="1" bandRow="1">
                <a:tableStyleId>{5C22544A-7EE6-4342-B048-85BDC9FD1C3A}</a:tableStyleId>
              </a:tblPr>
              <a:tblGrid>
                <a:gridCol w="1580534">
                  <a:extLst>
                    <a:ext uri="{9D8B030D-6E8A-4147-A177-3AD203B41FA5}">
                      <a16:colId xmlns:a16="http://schemas.microsoft.com/office/drawing/2014/main" val="1679683756"/>
                    </a:ext>
                  </a:extLst>
                </a:gridCol>
                <a:gridCol w="791052">
                  <a:extLst>
                    <a:ext uri="{9D8B030D-6E8A-4147-A177-3AD203B41FA5}">
                      <a16:colId xmlns:a16="http://schemas.microsoft.com/office/drawing/2014/main" val="2277751630"/>
                    </a:ext>
                  </a:extLst>
                </a:gridCol>
                <a:gridCol w="893857">
                  <a:extLst>
                    <a:ext uri="{9D8B030D-6E8A-4147-A177-3AD203B41FA5}">
                      <a16:colId xmlns:a16="http://schemas.microsoft.com/office/drawing/2014/main" val="2663582004"/>
                    </a:ext>
                  </a:extLst>
                </a:gridCol>
                <a:gridCol w="786344">
                  <a:extLst>
                    <a:ext uri="{9D8B030D-6E8A-4147-A177-3AD203B41FA5}">
                      <a16:colId xmlns:a16="http://schemas.microsoft.com/office/drawing/2014/main" val="728195835"/>
                    </a:ext>
                  </a:extLst>
                </a:gridCol>
                <a:gridCol w="787129">
                  <a:extLst>
                    <a:ext uri="{9D8B030D-6E8A-4147-A177-3AD203B41FA5}">
                      <a16:colId xmlns:a16="http://schemas.microsoft.com/office/drawing/2014/main" val="3994433782"/>
                    </a:ext>
                  </a:extLst>
                </a:gridCol>
                <a:gridCol w="945652">
                  <a:extLst>
                    <a:ext uri="{9D8B030D-6E8A-4147-A177-3AD203B41FA5}">
                      <a16:colId xmlns:a16="http://schemas.microsoft.com/office/drawing/2014/main" val="78628520"/>
                    </a:ext>
                  </a:extLst>
                </a:gridCol>
                <a:gridCol w="945652">
                  <a:extLst>
                    <a:ext uri="{9D8B030D-6E8A-4147-A177-3AD203B41FA5}">
                      <a16:colId xmlns:a16="http://schemas.microsoft.com/office/drawing/2014/main" val="3545744506"/>
                    </a:ext>
                  </a:extLst>
                </a:gridCol>
                <a:gridCol w="1042179">
                  <a:extLst>
                    <a:ext uri="{9D8B030D-6E8A-4147-A177-3AD203B41FA5}">
                      <a16:colId xmlns:a16="http://schemas.microsoft.com/office/drawing/2014/main" val="2851566524"/>
                    </a:ext>
                  </a:extLst>
                </a:gridCol>
              </a:tblGrid>
              <a:tr h="541372">
                <a:tc>
                  <a:txBody>
                    <a:bodyPr/>
                    <a:lstStyle/>
                    <a:p>
                      <a:pPr marL="0" marR="0" algn="ctr">
                        <a:lnSpc>
                          <a:spcPct val="107000"/>
                        </a:lnSpc>
                        <a:spcBef>
                          <a:spcPts val="0"/>
                        </a:spcBef>
                        <a:spcAft>
                          <a:spcPts val="0"/>
                        </a:spcAft>
                      </a:pPr>
                      <a:r>
                        <a:rPr lang="en-US" sz="1200">
                          <a:effectLst/>
                        </a:rPr>
                        <a:t>Variable</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Mean</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Median</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Max</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Min</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a:t>
                      </a:r>
                      <a:r>
                        <a:rPr lang="en-US" sz="1200" baseline="30000">
                          <a:effectLst/>
                        </a:rPr>
                        <a:t>st</a:t>
                      </a:r>
                      <a:r>
                        <a:rPr lang="en-US" sz="1200">
                          <a:effectLst/>
                        </a:rPr>
                        <a:t> Quantile</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a:t>
                      </a:r>
                      <a:r>
                        <a:rPr lang="en-US" sz="1200" baseline="30000">
                          <a:effectLst/>
                        </a:rPr>
                        <a:t>rd</a:t>
                      </a:r>
                      <a:r>
                        <a:rPr lang="en-US" sz="1200">
                          <a:effectLst/>
                        </a:rPr>
                        <a:t> Quantile</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St. Deviation</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358483558"/>
                  </a:ext>
                </a:extLst>
              </a:tr>
              <a:tr h="481999">
                <a:tc>
                  <a:txBody>
                    <a:bodyPr/>
                    <a:lstStyle/>
                    <a:p>
                      <a:pPr marL="0" marR="0" algn="ctr">
                        <a:lnSpc>
                          <a:spcPct val="107000"/>
                        </a:lnSpc>
                        <a:spcBef>
                          <a:spcPts val="0"/>
                        </a:spcBef>
                        <a:spcAft>
                          <a:spcPts val="0"/>
                        </a:spcAft>
                      </a:pPr>
                      <a:r>
                        <a:rPr lang="en-US" sz="1200">
                          <a:effectLst/>
                        </a:rPr>
                        <a:t>Cement</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281.2</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272.9</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540.0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102.0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192.4</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350.0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104.51</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988603450"/>
                  </a:ext>
                </a:extLst>
              </a:tr>
              <a:tr h="509026">
                <a:tc>
                  <a:txBody>
                    <a:bodyPr/>
                    <a:lstStyle/>
                    <a:p>
                      <a:pPr marL="0" marR="0" algn="ctr">
                        <a:lnSpc>
                          <a:spcPct val="107000"/>
                        </a:lnSpc>
                        <a:spcBef>
                          <a:spcPts val="0"/>
                        </a:spcBef>
                        <a:spcAft>
                          <a:spcPts val="0"/>
                        </a:spcAft>
                      </a:pPr>
                      <a:r>
                        <a:rPr lang="en-US" sz="1200">
                          <a:effectLst/>
                        </a:rPr>
                        <a:t>Blast furnace slag</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73.9</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22.0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359.4</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142.9</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86.28</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580254378"/>
                  </a:ext>
                </a:extLst>
              </a:tr>
              <a:tr h="481999">
                <a:tc>
                  <a:txBody>
                    <a:bodyPr/>
                    <a:lstStyle/>
                    <a:p>
                      <a:pPr marL="0" marR="0" algn="ctr">
                        <a:lnSpc>
                          <a:spcPct val="107000"/>
                        </a:lnSpc>
                        <a:spcBef>
                          <a:spcPts val="0"/>
                        </a:spcBef>
                        <a:spcAft>
                          <a:spcPts val="0"/>
                        </a:spcAft>
                      </a:pPr>
                      <a:r>
                        <a:rPr lang="en-US" sz="1200">
                          <a:effectLst/>
                        </a:rPr>
                        <a:t>Fly ash</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54.19</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200.1</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118.3</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63.99</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015600410"/>
                  </a:ext>
                </a:extLst>
              </a:tr>
              <a:tr h="509026">
                <a:tc>
                  <a:txBody>
                    <a:bodyPr/>
                    <a:lstStyle/>
                    <a:p>
                      <a:pPr marL="0" marR="0" algn="ctr">
                        <a:lnSpc>
                          <a:spcPct val="107000"/>
                        </a:lnSpc>
                        <a:spcBef>
                          <a:spcPts val="0"/>
                        </a:spcBef>
                        <a:spcAft>
                          <a:spcPts val="0"/>
                        </a:spcAft>
                      </a:pPr>
                      <a:r>
                        <a:rPr lang="en-US" sz="1200">
                          <a:effectLst/>
                        </a:rPr>
                        <a:t>Water</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181.6</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185.0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247.0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121.8</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164.9</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192.0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21.35</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16475149"/>
                  </a:ext>
                </a:extLst>
              </a:tr>
              <a:tr h="481999">
                <a:tc>
                  <a:txBody>
                    <a:bodyPr/>
                    <a:lstStyle/>
                    <a:p>
                      <a:pPr marL="0" marR="0" algn="ctr">
                        <a:lnSpc>
                          <a:spcPct val="107000"/>
                        </a:lnSpc>
                        <a:spcBef>
                          <a:spcPts val="0"/>
                        </a:spcBef>
                        <a:spcAft>
                          <a:spcPts val="0"/>
                        </a:spcAft>
                      </a:pPr>
                      <a:r>
                        <a:rPr lang="en-US" sz="1200">
                          <a:effectLst/>
                        </a:rPr>
                        <a:t>Superplasticizer</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6.21</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6.4</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32.2</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0.0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5.97</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329448185"/>
                  </a:ext>
                </a:extLst>
              </a:tr>
              <a:tr h="509026">
                <a:tc>
                  <a:txBody>
                    <a:bodyPr/>
                    <a:lstStyle/>
                    <a:p>
                      <a:pPr marL="0" marR="0" algn="ctr">
                        <a:lnSpc>
                          <a:spcPct val="107000"/>
                        </a:lnSpc>
                        <a:spcBef>
                          <a:spcPts val="0"/>
                        </a:spcBef>
                        <a:spcAft>
                          <a:spcPts val="0"/>
                        </a:spcAft>
                      </a:pPr>
                      <a:r>
                        <a:rPr lang="en-US" sz="1200">
                          <a:effectLst/>
                        </a:rPr>
                        <a:t>Coarse aggregate</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972.9</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968.0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1145.0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801.0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932.0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1029.4</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77.75</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435300919"/>
                  </a:ext>
                </a:extLst>
              </a:tr>
              <a:tr h="481999">
                <a:tc>
                  <a:txBody>
                    <a:bodyPr/>
                    <a:lstStyle/>
                    <a:p>
                      <a:pPr marL="0" marR="0" algn="ctr">
                        <a:lnSpc>
                          <a:spcPct val="107000"/>
                        </a:lnSpc>
                        <a:spcBef>
                          <a:spcPts val="0"/>
                        </a:spcBef>
                        <a:spcAft>
                          <a:spcPts val="0"/>
                        </a:spcAft>
                      </a:pPr>
                      <a:r>
                        <a:rPr lang="en-US" sz="1200">
                          <a:effectLst/>
                        </a:rPr>
                        <a:t>Fine aggregate</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773.6</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779.5</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992.6</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594.0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731.0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824.0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80.18</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1203689595"/>
                  </a:ext>
                </a:extLst>
              </a:tr>
              <a:tr h="481999">
                <a:tc>
                  <a:txBody>
                    <a:bodyPr/>
                    <a:lstStyle/>
                    <a:p>
                      <a:pPr marL="0" marR="0" algn="ctr">
                        <a:lnSpc>
                          <a:spcPct val="107000"/>
                        </a:lnSpc>
                        <a:spcBef>
                          <a:spcPts val="0"/>
                        </a:spcBef>
                        <a:spcAft>
                          <a:spcPts val="0"/>
                        </a:spcAft>
                      </a:pPr>
                      <a:r>
                        <a:rPr lang="en-US" sz="1200">
                          <a:effectLst/>
                        </a:rPr>
                        <a:t>Age (day)</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45.6</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28.0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365.0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7.0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56.0</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63.17</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463146823"/>
                  </a:ext>
                </a:extLst>
              </a:tr>
              <a:tr h="819039">
                <a:tc>
                  <a:txBody>
                    <a:bodyPr/>
                    <a:lstStyle/>
                    <a:p>
                      <a:pPr marL="0" marR="0" algn="ctr">
                        <a:lnSpc>
                          <a:spcPct val="107000"/>
                        </a:lnSpc>
                        <a:spcBef>
                          <a:spcPts val="0"/>
                        </a:spcBef>
                        <a:spcAft>
                          <a:spcPts val="0"/>
                        </a:spcAft>
                      </a:pPr>
                      <a:r>
                        <a:rPr lang="en-US" sz="1200" dirty="0">
                          <a:effectLst/>
                        </a:rPr>
                        <a:t>Concrete compressive strength</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35.82</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34.45</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82.6</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2.33</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23.71</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46.13</a:t>
                      </a:r>
                      <a:endParaRPr lang="en-US" sz="110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16.71</a:t>
                      </a:r>
                      <a:endParaRPr lang="en-US" sz="1100" dirty="0">
                        <a:effectLst/>
                        <a:latin typeface="Calibri" panose="020F0502020204030204" pitchFamily="34" charset="0"/>
                        <a:ea typeface="Calibri" panose="020F0502020204030204" pitchFamily="34" charset="0"/>
                        <a:cs typeface="Iskoola Pota" panose="020B0502040204020203" pitchFamily="34" charset="0"/>
                      </a:endParaRPr>
                    </a:p>
                  </a:txBody>
                  <a:tcPr marL="68580" marR="68580" marT="0" marB="0" anchor="ctr"/>
                </a:tc>
                <a:extLst>
                  <a:ext uri="{0D108BD9-81ED-4DB2-BD59-A6C34878D82A}">
                    <a16:rowId xmlns:a16="http://schemas.microsoft.com/office/drawing/2014/main" val="696094704"/>
                  </a:ext>
                </a:extLst>
              </a:tr>
            </a:tbl>
          </a:graphicData>
        </a:graphic>
      </p:graphicFrame>
    </p:spTree>
    <p:extLst>
      <p:ext uri="{BB962C8B-B14F-4D97-AF65-F5344CB8AC3E}">
        <p14:creationId xmlns:p14="http://schemas.microsoft.com/office/powerpoint/2010/main" val="104917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03008-8643-8B53-49F1-0D49AE48F0D5}"/>
              </a:ext>
            </a:extLst>
          </p:cNvPr>
          <p:cNvSpPr>
            <a:spLocks noGrp="1"/>
          </p:cNvSpPr>
          <p:nvPr>
            <p:ph idx="1"/>
          </p:nvPr>
        </p:nvSpPr>
        <p:spPr>
          <a:xfrm>
            <a:off x="684213" y="2133600"/>
            <a:ext cx="8307388" cy="4606925"/>
          </a:xfrm>
        </p:spPr>
        <p:txBody>
          <a:bodyPr/>
          <a:lstStyle/>
          <a:p>
            <a:pPr algn="just"/>
            <a:r>
              <a:rPr lang="en-US" sz="2400" dirty="0"/>
              <a:t>We then remove outliers using the function, resulting in a cleaned dataset without any outliers.</a:t>
            </a:r>
          </a:p>
          <a:p>
            <a:pPr algn="just"/>
            <a:endParaRPr lang="en-US" sz="2400" dirty="0"/>
          </a:p>
          <a:p>
            <a:pPr algn="just"/>
            <a:endParaRPr lang="en-US" sz="2400" dirty="0"/>
          </a:p>
          <a:p>
            <a:pPr algn="just"/>
            <a:endParaRPr lang="en-US" sz="2400" dirty="0"/>
          </a:p>
        </p:txBody>
      </p:sp>
      <p:graphicFrame>
        <p:nvGraphicFramePr>
          <p:cNvPr id="6" name="Object 5">
            <a:extLst>
              <a:ext uri="{FF2B5EF4-FFF2-40B4-BE49-F238E27FC236}">
                <a16:creationId xmlns:a16="http://schemas.microsoft.com/office/drawing/2014/main" id="{81D481F8-3895-0B33-BA85-CDA0F2801D8E}"/>
              </a:ext>
            </a:extLst>
          </p:cNvPr>
          <p:cNvGraphicFramePr>
            <a:graphicFrameLocks noChangeAspect="1"/>
          </p:cNvGraphicFramePr>
          <p:nvPr>
            <p:extLst>
              <p:ext uri="{D42A27DB-BD31-4B8C-83A1-F6EECF244321}">
                <p14:modId xmlns:p14="http://schemas.microsoft.com/office/powerpoint/2010/main" val="3226916238"/>
              </p:ext>
            </p:extLst>
          </p:nvPr>
        </p:nvGraphicFramePr>
        <p:xfrm>
          <a:off x="152400" y="3124200"/>
          <a:ext cx="8991600" cy="3733800"/>
        </p:xfrm>
        <a:graphic>
          <a:graphicData uri="http://schemas.openxmlformats.org/presentationml/2006/ole">
            <mc:AlternateContent xmlns:mc="http://schemas.openxmlformats.org/markup-compatibility/2006">
              <mc:Choice xmlns:v="urn:schemas-microsoft-com:vml" Requires="v">
                <p:oleObj name="Document" r:id="rId2" imgW="7300299" imgH="3334053" progId="Word.Document.12">
                  <p:embed/>
                </p:oleObj>
              </mc:Choice>
              <mc:Fallback>
                <p:oleObj name="Document" r:id="rId2" imgW="7300299" imgH="3334053" progId="Word.Document.12">
                  <p:embed/>
                  <p:pic>
                    <p:nvPicPr>
                      <p:cNvPr id="6" name="Object 5">
                        <a:extLst>
                          <a:ext uri="{FF2B5EF4-FFF2-40B4-BE49-F238E27FC236}">
                            <a16:creationId xmlns:a16="http://schemas.microsoft.com/office/drawing/2014/main" id="{81D481F8-3895-0B33-BA85-CDA0F2801D8E}"/>
                          </a:ext>
                        </a:extLst>
                      </p:cNvPr>
                      <p:cNvPicPr/>
                      <p:nvPr/>
                    </p:nvPicPr>
                    <p:blipFill>
                      <a:blip r:embed="rId3"/>
                      <a:stretch>
                        <a:fillRect/>
                      </a:stretch>
                    </p:blipFill>
                    <p:spPr>
                      <a:xfrm>
                        <a:off x="152400" y="3124200"/>
                        <a:ext cx="8991600" cy="3733800"/>
                      </a:xfrm>
                      <a:prstGeom prst="rect">
                        <a:avLst/>
                      </a:prstGeom>
                    </p:spPr>
                  </p:pic>
                </p:oleObj>
              </mc:Fallback>
            </mc:AlternateContent>
          </a:graphicData>
        </a:graphic>
      </p:graphicFrame>
    </p:spTree>
    <p:extLst>
      <p:ext uri="{BB962C8B-B14F-4D97-AF65-F5344CB8AC3E}">
        <p14:creationId xmlns:p14="http://schemas.microsoft.com/office/powerpoint/2010/main" val="350161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2C04C45E-A60F-0424-E177-528AFCAF644F}"/>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49F6E730-D8EA-06B3-2E3B-EC0014EF340E}"/>
              </a:ext>
            </a:extLst>
          </p:cNvPr>
          <p:cNvSpPr>
            <a:spLocks noGrp="1" noChangeArrowheads="1"/>
          </p:cNvSpPr>
          <p:nvPr>
            <p:ph type="title"/>
          </p:nvPr>
        </p:nvSpPr>
        <p:spPr>
          <a:xfrm>
            <a:off x="1908175" y="188913"/>
            <a:ext cx="7127875" cy="723900"/>
          </a:xfrm>
        </p:spPr>
        <p:txBody>
          <a:bodyPr/>
          <a:lstStyle/>
          <a:p>
            <a:pPr algn="l" eaLnBrk="1" hangingPunct="1"/>
            <a:r>
              <a:rPr lang="en-US" sz="2000" b="0" dirty="0">
                <a:solidFill>
                  <a:srgbClr val="080808"/>
                </a:solidFill>
              </a:rPr>
              <a:t>Then we get the results for full model.</a:t>
            </a:r>
          </a:p>
        </p:txBody>
      </p:sp>
      <p:sp>
        <p:nvSpPr>
          <p:cNvPr id="5123" name="Rectangle 3">
            <a:extLst>
              <a:ext uri="{FF2B5EF4-FFF2-40B4-BE49-F238E27FC236}">
                <a16:creationId xmlns:a16="http://schemas.microsoft.com/office/drawing/2014/main" id="{8B461CFB-596E-F804-C1FE-F5E0BA321FFA}"/>
              </a:ext>
            </a:extLst>
          </p:cNvPr>
          <p:cNvSpPr>
            <a:spLocks noGrp="1" noChangeArrowheads="1"/>
          </p:cNvSpPr>
          <p:nvPr>
            <p:ph type="body" idx="1"/>
          </p:nvPr>
        </p:nvSpPr>
        <p:spPr>
          <a:xfrm>
            <a:off x="1919288" y="912814"/>
            <a:ext cx="7116762" cy="5335588"/>
          </a:xfrm>
        </p:spPr>
        <p:txBody>
          <a:bodyPr/>
          <a:lstStyle/>
          <a:p>
            <a:pPr marL="0" indent="0" algn="just" eaLnBrk="1" hangingPunct="1">
              <a:buNone/>
            </a:pPr>
            <a:endParaRPr lang="en-US" sz="3600" dirty="0">
              <a:solidFill>
                <a:schemeClr val="tx1"/>
              </a:solidFill>
            </a:endParaRPr>
          </a:p>
        </p:txBody>
      </p:sp>
      <p:pic>
        <p:nvPicPr>
          <p:cNvPr id="3" name="Picture 2">
            <a:extLst>
              <a:ext uri="{FF2B5EF4-FFF2-40B4-BE49-F238E27FC236}">
                <a16:creationId xmlns:a16="http://schemas.microsoft.com/office/drawing/2014/main" id="{7BF665A0-BC37-9802-623A-5671A82F3B32}"/>
              </a:ext>
            </a:extLst>
          </p:cNvPr>
          <p:cNvPicPr>
            <a:picLocks noChangeAspect="1"/>
          </p:cNvPicPr>
          <p:nvPr/>
        </p:nvPicPr>
        <p:blipFill>
          <a:blip r:embed="rId3"/>
          <a:stretch>
            <a:fillRect/>
          </a:stretch>
        </p:blipFill>
        <p:spPr>
          <a:xfrm>
            <a:off x="1919289" y="912813"/>
            <a:ext cx="7116762" cy="5335588"/>
          </a:xfrm>
          <a:prstGeom prst="rect">
            <a:avLst/>
          </a:prstGeom>
        </p:spPr>
      </p:pic>
    </p:spTree>
    <p:extLst>
      <p:ext uri="{BB962C8B-B14F-4D97-AF65-F5344CB8AC3E}">
        <p14:creationId xmlns:p14="http://schemas.microsoft.com/office/powerpoint/2010/main" val="3013354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CD94-57C4-3420-BADD-13EB7E841BE0}"/>
              </a:ext>
            </a:extLst>
          </p:cNvPr>
          <p:cNvSpPr>
            <a:spLocks noGrp="1"/>
          </p:cNvSpPr>
          <p:nvPr>
            <p:ph type="title"/>
          </p:nvPr>
        </p:nvSpPr>
        <p:spPr>
          <a:xfrm>
            <a:off x="611188" y="1828799"/>
            <a:ext cx="7416800" cy="307975"/>
          </a:xfrm>
        </p:spPr>
        <p:txBody>
          <a:bodyPr/>
          <a:lstStyle/>
          <a:p>
            <a:pPr algn="l"/>
            <a:r>
              <a:rPr lang="en-US" sz="28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Model selection….</a:t>
            </a:r>
          </a:p>
        </p:txBody>
      </p:sp>
      <p:sp>
        <p:nvSpPr>
          <p:cNvPr id="3" name="Content Placeholder 2">
            <a:extLst>
              <a:ext uri="{FF2B5EF4-FFF2-40B4-BE49-F238E27FC236}">
                <a16:creationId xmlns:a16="http://schemas.microsoft.com/office/drawing/2014/main" id="{2AB60462-2553-F379-2122-08F8D59907FE}"/>
              </a:ext>
            </a:extLst>
          </p:cNvPr>
          <p:cNvSpPr>
            <a:spLocks noGrp="1"/>
          </p:cNvSpPr>
          <p:nvPr>
            <p:ph idx="1"/>
          </p:nvPr>
        </p:nvSpPr>
        <p:spPr>
          <a:xfrm>
            <a:off x="0" y="2438400"/>
            <a:ext cx="9144000" cy="4302125"/>
          </a:xfrm>
        </p:spPr>
        <p:txBody>
          <a:bodyPr/>
          <a:lstStyle/>
          <a:p>
            <a:r>
              <a:rPr lang="en-US" sz="1600" dirty="0">
                <a:solidFill>
                  <a:schemeClr val="bg1">
                    <a:lumMod val="85000"/>
                  </a:schemeClr>
                </a:solidFill>
              </a:rPr>
              <a:t>We are using the forward stepwise selection method for model selection in this dataset.</a:t>
            </a:r>
          </a:p>
          <a:p>
            <a:pPr marL="0" indent="0">
              <a:buNone/>
            </a:pPr>
            <a:endParaRPr lang="en-US" sz="1600" dirty="0">
              <a:solidFill>
                <a:schemeClr val="bg1">
                  <a:lumMod val="85000"/>
                </a:schemeClr>
              </a:solidFill>
            </a:endParaRPr>
          </a:p>
          <a:p>
            <a:pPr marL="0" indent="0">
              <a:buNone/>
            </a:pPr>
            <a:r>
              <a:rPr lang="en-US" sz="1600" dirty="0">
                <a:solidFill>
                  <a:schemeClr val="bg1">
                    <a:lumMod val="85000"/>
                  </a:schemeClr>
                </a:solidFill>
              </a:rPr>
              <a:t>                     </a:t>
            </a:r>
            <a:r>
              <a:rPr lang="en-US" sz="1800" dirty="0">
                <a:solidFill>
                  <a:schemeClr val="bg1">
                    <a:lumMod val="85000"/>
                  </a:schemeClr>
                </a:solidFill>
              </a:rPr>
              <a:t>• There are two methods to find the better model.</a:t>
            </a:r>
          </a:p>
          <a:p>
            <a:pPr marL="0" indent="0">
              <a:buNone/>
            </a:pPr>
            <a:r>
              <a:rPr lang="en-US" sz="1600" dirty="0">
                <a:solidFill>
                  <a:schemeClr val="bg1">
                    <a:lumMod val="85000"/>
                  </a:schemeClr>
                </a:solidFill>
              </a:rPr>
              <a:t>1) Formal model :.</a:t>
            </a:r>
          </a:p>
          <a:p>
            <a:pPr marL="0" indent="0">
              <a:buNone/>
            </a:pPr>
            <a:endParaRPr lang="en-US" sz="1600" dirty="0">
              <a:solidFill>
                <a:schemeClr val="bg1">
                  <a:lumMod val="85000"/>
                </a:schemeClr>
              </a:solidFill>
            </a:endParaRPr>
          </a:p>
        </p:txBody>
      </p:sp>
      <p:pic>
        <p:nvPicPr>
          <p:cNvPr id="5" name="Picture 4">
            <a:extLst>
              <a:ext uri="{FF2B5EF4-FFF2-40B4-BE49-F238E27FC236}">
                <a16:creationId xmlns:a16="http://schemas.microsoft.com/office/drawing/2014/main" id="{899E434F-C000-F256-D764-E50A5C4D9F01}"/>
              </a:ext>
            </a:extLst>
          </p:cNvPr>
          <p:cNvPicPr>
            <a:picLocks noChangeAspect="1"/>
          </p:cNvPicPr>
          <p:nvPr/>
        </p:nvPicPr>
        <p:blipFill>
          <a:blip r:embed="rId2"/>
          <a:stretch>
            <a:fillRect/>
          </a:stretch>
        </p:blipFill>
        <p:spPr>
          <a:xfrm>
            <a:off x="22413" y="3733800"/>
            <a:ext cx="6073588" cy="3006725"/>
          </a:xfrm>
          <a:prstGeom prst="rect">
            <a:avLst/>
          </a:prstGeom>
        </p:spPr>
      </p:pic>
      <p:sp>
        <p:nvSpPr>
          <p:cNvPr id="6" name="TextBox 5">
            <a:extLst>
              <a:ext uri="{FF2B5EF4-FFF2-40B4-BE49-F238E27FC236}">
                <a16:creationId xmlns:a16="http://schemas.microsoft.com/office/drawing/2014/main" id="{BC986234-B01E-9C56-AB76-269F74C816A3}"/>
              </a:ext>
            </a:extLst>
          </p:cNvPr>
          <p:cNvSpPr txBox="1"/>
          <p:nvPr/>
        </p:nvSpPr>
        <p:spPr>
          <a:xfrm>
            <a:off x="6302187" y="3581399"/>
            <a:ext cx="2819399" cy="2862322"/>
          </a:xfrm>
          <a:prstGeom prst="rect">
            <a:avLst/>
          </a:prstGeom>
          <a:noFill/>
        </p:spPr>
        <p:txBody>
          <a:bodyPr wrap="square" rtlCol="0">
            <a:spAutoFit/>
          </a:bodyPr>
          <a:lstStyle/>
          <a:p>
            <a:pPr algn="just"/>
            <a:r>
              <a:rPr lang="en-US" b="0" dirty="0">
                <a:solidFill>
                  <a:schemeClr val="bg1"/>
                </a:solidFill>
                <a:latin typeface="Times New Roman" panose="02020603050405020304" pitchFamily="18" charset="0"/>
                <a:cs typeface="Times New Roman" panose="02020603050405020304" pitchFamily="18" charset="0"/>
              </a:rPr>
              <a:t>Using the values of above criteria, the better model should have maximum value for adjusted R^2 and minimum values for Cp, BIC, RSS and </a:t>
            </a:r>
            <a:r>
              <a:rPr lang="en-US" b="0" dirty="0" err="1">
                <a:solidFill>
                  <a:schemeClr val="bg1"/>
                </a:solidFill>
                <a:latin typeface="Times New Roman" panose="02020603050405020304" pitchFamily="18" charset="0"/>
                <a:cs typeface="Times New Roman" panose="02020603050405020304" pitchFamily="18" charset="0"/>
              </a:rPr>
              <a:t>MS_Res</a:t>
            </a:r>
            <a:r>
              <a:rPr lang="en-US" b="0" dirty="0">
                <a:solidFill>
                  <a:schemeClr val="bg1"/>
                </a:solidFill>
                <a:latin typeface="Times New Roman" panose="02020603050405020304" pitchFamily="18" charset="0"/>
                <a:cs typeface="Times New Roman" panose="02020603050405020304" pitchFamily="18" charset="0"/>
              </a:rPr>
              <a:t>. </a:t>
            </a:r>
          </a:p>
          <a:p>
            <a:pPr algn="just"/>
            <a:endParaRPr lang="en-US" b="0" dirty="0">
              <a:solidFill>
                <a:schemeClr val="bg1"/>
              </a:solidFill>
              <a:latin typeface="Times New Roman" panose="02020603050405020304" pitchFamily="18" charset="0"/>
              <a:cs typeface="Times New Roman" panose="02020603050405020304" pitchFamily="18" charset="0"/>
            </a:endParaRPr>
          </a:p>
          <a:p>
            <a:pPr algn="just"/>
            <a:r>
              <a:rPr lang="en-US" b="0" dirty="0">
                <a:solidFill>
                  <a:schemeClr val="bg1"/>
                </a:solidFill>
                <a:latin typeface="Times New Roman" panose="02020603050405020304" pitchFamily="18" charset="0"/>
                <a:cs typeface="Times New Roman" panose="02020603050405020304" pitchFamily="18" charset="0"/>
              </a:rPr>
              <a:t>Therefore according to the above values 5th model is the better model.</a:t>
            </a:r>
          </a:p>
        </p:txBody>
      </p:sp>
    </p:spTree>
    <p:extLst>
      <p:ext uri="{BB962C8B-B14F-4D97-AF65-F5344CB8AC3E}">
        <p14:creationId xmlns:p14="http://schemas.microsoft.com/office/powerpoint/2010/main" val="4025144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E5D1997-EDC0-1F9F-5E5A-7295D1593F62}"/>
              </a:ext>
            </a:extLst>
          </p:cNvPr>
          <p:cNvPicPr>
            <a:picLocks noGrp="1" noChangeAspect="1"/>
          </p:cNvPicPr>
          <p:nvPr>
            <p:ph idx="1"/>
          </p:nvPr>
        </p:nvPicPr>
        <p:blipFill>
          <a:blip r:embed="rId2"/>
          <a:stretch>
            <a:fillRect/>
          </a:stretch>
        </p:blipFill>
        <p:spPr>
          <a:xfrm>
            <a:off x="381000" y="2971800"/>
            <a:ext cx="5715000" cy="3505200"/>
          </a:xfrm>
          <a:prstGeom prst="rect">
            <a:avLst/>
          </a:prstGeom>
        </p:spPr>
      </p:pic>
      <p:sp>
        <p:nvSpPr>
          <p:cNvPr id="10" name="TextBox 9">
            <a:extLst>
              <a:ext uri="{FF2B5EF4-FFF2-40B4-BE49-F238E27FC236}">
                <a16:creationId xmlns:a16="http://schemas.microsoft.com/office/drawing/2014/main" id="{6655D4BF-430C-8978-3457-3461472D7915}"/>
              </a:ext>
            </a:extLst>
          </p:cNvPr>
          <p:cNvSpPr txBox="1"/>
          <p:nvPr/>
        </p:nvSpPr>
        <p:spPr>
          <a:xfrm>
            <a:off x="345141" y="2286000"/>
            <a:ext cx="4572000" cy="369332"/>
          </a:xfrm>
          <a:prstGeom prst="rect">
            <a:avLst/>
          </a:prstGeom>
          <a:noFill/>
        </p:spPr>
        <p:txBody>
          <a:bodyPr wrap="square">
            <a:spAutoFit/>
          </a:bodyPr>
          <a:lstStyle/>
          <a:p>
            <a:r>
              <a:rPr lang="en-US" dirty="0">
                <a:solidFill>
                  <a:schemeClr val="bg1">
                    <a:lumMod val="85000"/>
                  </a:schemeClr>
                </a:solidFill>
              </a:rPr>
              <a:t>2) Graphical method: </a:t>
            </a:r>
          </a:p>
        </p:txBody>
      </p:sp>
      <p:sp>
        <p:nvSpPr>
          <p:cNvPr id="11" name="TextBox 10">
            <a:extLst>
              <a:ext uri="{FF2B5EF4-FFF2-40B4-BE49-F238E27FC236}">
                <a16:creationId xmlns:a16="http://schemas.microsoft.com/office/drawing/2014/main" id="{573CAF5A-BD7A-BE23-32C0-F61D46798FD7}"/>
              </a:ext>
            </a:extLst>
          </p:cNvPr>
          <p:cNvSpPr txBox="1"/>
          <p:nvPr/>
        </p:nvSpPr>
        <p:spPr>
          <a:xfrm>
            <a:off x="6324600" y="2971800"/>
            <a:ext cx="2743200" cy="2308324"/>
          </a:xfrm>
          <a:prstGeom prst="rect">
            <a:avLst/>
          </a:prstGeom>
          <a:noFill/>
        </p:spPr>
        <p:txBody>
          <a:bodyPr wrap="square" rtlCol="0">
            <a:spAutoFit/>
          </a:bodyPr>
          <a:lstStyle/>
          <a:p>
            <a:pPr algn="just"/>
            <a:r>
              <a:rPr lang="en-US" b="0" dirty="0">
                <a:solidFill>
                  <a:schemeClr val="bg1">
                    <a:lumMod val="85000"/>
                  </a:schemeClr>
                </a:solidFill>
                <a:latin typeface="Times New Roman" panose="02020603050405020304" pitchFamily="18" charset="0"/>
                <a:cs typeface="Times New Roman" panose="02020603050405020304" pitchFamily="18" charset="0"/>
              </a:rPr>
              <a:t>According to the plot, 5th model has maximum value for adjusted R^2 and minimum values for Cp, BIC, RSS and </a:t>
            </a:r>
            <a:r>
              <a:rPr lang="en-US" b="0" dirty="0" err="1">
                <a:solidFill>
                  <a:schemeClr val="bg1">
                    <a:lumMod val="85000"/>
                  </a:schemeClr>
                </a:solidFill>
                <a:latin typeface="Times New Roman" panose="02020603050405020304" pitchFamily="18" charset="0"/>
                <a:cs typeface="Times New Roman" panose="02020603050405020304" pitchFamily="18" charset="0"/>
              </a:rPr>
              <a:t>MS_Res</a:t>
            </a:r>
            <a:r>
              <a:rPr lang="en-US" b="0" dirty="0">
                <a:solidFill>
                  <a:schemeClr val="bg1">
                    <a:lumMod val="85000"/>
                  </a:schemeClr>
                </a:solidFill>
                <a:latin typeface="Times New Roman" panose="02020603050405020304" pitchFamily="18" charset="0"/>
                <a:cs typeface="Times New Roman" panose="02020603050405020304" pitchFamily="18" charset="0"/>
              </a:rPr>
              <a:t>.</a:t>
            </a:r>
          </a:p>
          <a:p>
            <a:pPr algn="just"/>
            <a:endParaRPr lang="en-US" b="0" dirty="0">
              <a:solidFill>
                <a:schemeClr val="bg1">
                  <a:lumMod val="85000"/>
                </a:schemeClr>
              </a:solidFill>
              <a:latin typeface="Times New Roman" panose="02020603050405020304" pitchFamily="18" charset="0"/>
              <a:cs typeface="Times New Roman" panose="02020603050405020304" pitchFamily="18" charset="0"/>
            </a:endParaRPr>
          </a:p>
          <a:p>
            <a:pPr algn="just"/>
            <a:r>
              <a:rPr lang="en-US" b="0" dirty="0">
                <a:solidFill>
                  <a:schemeClr val="bg1">
                    <a:lumMod val="85000"/>
                  </a:schemeClr>
                </a:solidFill>
                <a:latin typeface="Times New Roman" panose="02020603050405020304" pitchFamily="18" charset="0"/>
                <a:cs typeface="Times New Roman" panose="02020603050405020304" pitchFamily="18" charset="0"/>
              </a:rPr>
              <a:t>Therefore 5th model seems a better model.</a:t>
            </a:r>
          </a:p>
        </p:txBody>
      </p:sp>
    </p:spTree>
    <p:extLst>
      <p:ext uri="{BB962C8B-B14F-4D97-AF65-F5344CB8AC3E}">
        <p14:creationId xmlns:p14="http://schemas.microsoft.com/office/powerpoint/2010/main" val="702041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4D1D7-0EFD-05D1-FE61-78CD2B2C2818}"/>
              </a:ext>
            </a:extLst>
          </p:cNvPr>
          <p:cNvSpPr>
            <a:spLocks noGrp="1"/>
          </p:cNvSpPr>
          <p:nvPr>
            <p:ph idx="1"/>
          </p:nvPr>
        </p:nvSpPr>
        <p:spPr>
          <a:xfrm>
            <a:off x="684212" y="2133600"/>
            <a:ext cx="8078787" cy="4606925"/>
          </a:xfrm>
        </p:spPr>
        <p:txBody>
          <a:bodyPr/>
          <a:lstStyle/>
          <a:p>
            <a:r>
              <a:rPr lang="en-US" sz="1800" dirty="0"/>
              <a:t>Then we remove the leverage points using </a:t>
            </a:r>
            <a:r>
              <a:rPr lang="en-US" sz="1800" dirty="0" err="1"/>
              <a:t>hat_values</a:t>
            </a:r>
            <a:r>
              <a:rPr lang="en-US" sz="1800" dirty="0"/>
              <a:t>.</a:t>
            </a:r>
          </a:p>
          <a:p>
            <a:endParaRPr lang="en-US" sz="1800" dirty="0"/>
          </a:p>
          <a:p>
            <a:r>
              <a:rPr lang="en-US" sz="1600" dirty="0"/>
              <a:t>We check for multicollinearity in these variables (using </a:t>
            </a:r>
            <a:r>
              <a:rPr lang="en-US" sz="1600" dirty="0" err="1"/>
              <a:t>vif</a:t>
            </a:r>
            <a:r>
              <a:rPr lang="en-US" sz="1600" dirty="0"/>
              <a:t> values).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If 𝑉𝐼𝐹𝑗 &lt; 5 then there is no  problem with multicollinearity.</a:t>
            </a:r>
            <a:endParaRPr lang="en-US" sz="2400" dirty="0"/>
          </a:p>
          <a:p>
            <a:endParaRPr lang="en-US" sz="1600" dirty="0"/>
          </a:p>
          <a:p>
            <a:endParaRPr lang="en-US" sz="2400" dirty="0"/>
          </a:p>
          <a:p>
            <a:endParaRPr lang="en-US" sz="1800" dirty="0"/>
          </a:p>
        </p:txBody>
      </p:sp>
      <p:pic>
        <p:nvPicPr>
          <p:cNvPr id="7" name="Picture 6">
            <a:extLst>
              <a:ext uri="{FF2B5EF4-FFF2-40B4-BE49-F238E27FC236}">
                <a16:creationId xmlns:a16="http://schemas.microsoft.com/office/drawing/2014/main" id="{2EC88E11-6703-90B8-1DF3-0ED4B813A974}"/>
              </a:ext>
            </a:extLst>
          </p:cNvPr>
          <p:cNvPicPr>
            <a:picLocks noChangeAspect="1"/>
          </p:cNvPicPr>
          <p:nvPr/>
        </p:nvPicPr>
        <p:blipFill>
          <a:blip r:embed="rId2"/>
          <a:stretch>
            <a:fillRect/>
          </a:stretch>
        </p:blipFill>
        <p:spPr>
          <a:xfrm>
            <a:off x="693177" y="3657600"/>
            <a:ext cx="7926388" cy="1143000"/>
          </a:xfrm>
          <a:prstGeom prst="rect">
            <a:avLst/>
          </a:prstGeom>
        </p:spPr>
      </p:pic>
    </p:spTree>
    <p:extLst>
      <p:ext uri="{BB962C8B-B14F-4D97-AF65-F5344CB8AC3E}">
        <p14:creationId xmlns:p14="http://schemas.microsoft.com/office/powerpoint/2010/main" val="353710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6079-C54C-BBD3-FDD2-64190657792C}"/>
              </a:ext>
            </a:extLst>
          </p:cNvPr>
          <p:cNvSpPr>
            <a:spLocks noGrp="1"/>
          </p:cNvSpPr>
          <p:nvPr>
            <p:ph type="title"/>
          </p:nvPr>
        </p:nvSpPr>
        <p:spPr>
          <a:xfrm>
            <a:off x="533400" y="1837762"/>
            <a:ext cx="7416800" cy="533401"/>
          </a:xfrm>
        </p:spPr>
        <p:txBody>
          <a:bodyPr/>
          <a:lstStyle/>
          <a:p>
            <a:pPr algn="l"/>
            <a:r>
              <a:rPr lang="en-US" sz="2000" b="0" dirty="0"/>
              <a:t>Better model summary </a:t>
            </a:r>
          </a:p>
        </p:txBody>
      </p:sp>
      <p:pic>
        <p:nvPicPr>
          <p:cNvPr id="11" name="Content Placeholder 10">
            <a:extLst>
              <a:ext uri="{FF2B5EF4-FFF2-40B4-BE49-F238E27FC236}">
                <a16:creationId xmlns:a16="http://schemas.microsoft.com/office/drawing/2014/main" id="{63B27CDA-EDF8-1479-8EF3-37C5867BD6C7}"/>
              </a:ext>
            </a:extLst>
          </p:cNvPr>
          <p:cNvPicPr>
            <a:picLocks noGrp="1" noChangeAspect="1"/>
          </p:cNvPicPr>
          <p:nvPr>
            <p:ph idx="1"/>
          </p:nvPr>
        </p:nvPicPr>
        <p:blipFill>
          <a:blip r:embed="rId2"/>
          <a:stretch>
            <a:fillRect/>
          </a:stretch>
        </p:blipFill>
        <p:spPr>
          <a:xfrm>
            <a:off x="533400" y="2371163"/>
            <a:ext cx="5562600" cy="2962837"/>
          </a:xfrm>
        </p:spPr>
      </p:pic>
      <p:sp>
        <p:nvSpPr>
          <p:cNvPr id="12" name="TextBox 11">
            <a:extLst>
              <a:ext uri="{FF2B5EF4-FFF2-40B4-BE49-F238E27FC236}">
                <a16:creationId xmlns:a16="http://schemas.microsoft.com/office/drawing/2014/main" id="{45094F5E-2775-49DB-5549-59C7B44F880A}"/>
              </a:ext>
            </a:extLst>
          </p:cNvPr>
          <p:cNvSpPr txBox="1"/>
          <p:nvPr/>
        </p:nvSpPr>
        <p:spPr>
          <a:xfrm>
            <a:off x="533400" y="5410200"/>
            <a:ext cx="8458200" cy="1077218"/>
          </a:xfrm>
          <a:prstGeom prst="rect">
            <a:avLst/>
          </a:prstGeom>
          <a:noFill/>
        </p:spPr>
        <p:txBody>
          <a:bodyPr wrap="square" rtlCol="0">
            <a:spAutoFit/>
          </a:bodyPr>
          <a:lstStyle/>
          <a:p>
            <a:r>
              <a:rPr lang="en-US" sz="1600" b="0" dirty="0">
                <a:solidFill>
                  <a:schemeClr val="tx1">
                    <a:lumMod val="20000"/>
                    <a:lumOff val="80000"/>
                  </a:schemeClr>
                </a:solidFill>
              </a:rPr>
              <a:t>p-value:  2.2e-16 &lt; 0.05</a:t>
            </a:r>
          </a:p>
          <a:p>
            <a:r>
              <a:rPr lang="en-US" sz="1600" b="0" dirty="0">
                <a:solidFill>
                  <a:schemeClr val="tx1">
                    <a:lumMod val="20000"/>
                    <a:lumOff val="80000"/>
                  </a:schemeClr>
                </a:solidFill>
              </a:rPr>
              <a:t>We have sufficient evidence to reject the null hypothesis. Concluding that at least one of the predictors in the model significantly contributes to explaining the variability the variability in Concrete Compressive Strength.</a:t>
            </a:r>
          </a:p>
        </p:txBody>
      </p:sp>
      <p:sp>
        <p:nvSpPr>
          <p:cNvPr id="13" name="TextBox 12">
            <a:extLst>
              <a:ext uri="{FF2B5EF4-FFF2-40B4-BE49-F238E27FC236}">
                <a16:creationId xmlns:a16="http://schemas.microsoft.com/office/drawing/2014/main" id="{034F0819-8CF6-1BF6-C91C-E23E3BA8D521}"/>
              </a:ext>
            </a:extLst>
          </p:cNvPr>
          <p:cNvSpPr txBox="1"/>
          <p:nvPr/>
        </p:nvSpPr>
        <p:spPr>
          <a:xfrm>
            <a:off x="6477000" y="2840233"/>
            <a:ext cx="2362200" cy="3293209"/>
          </a:xfrm>
          <a:prstGeom prst="rect">
            <a:avLst/>
          </a:prstGeom>
          <a:noFill/>
        </p:spPr>
        <p:txBody>
          <a:bodyPr wrap="square" rtlCol="0">
            <a:spAutoFit/>
          </a:bodyPr>
          <a:lstStyle/>
          <a:p>
            <a:r>
              <a:rPr lang="en-US" sz="1600" b="0" dirty="0">
                <a:solidFill>
                  <a:schemeClr val="bg1"/>
                </a:solidFill>
              </a:rPr>
              <a:t>                                                      An adjusted R-Squared of 78.97% indicates that the model still explains a substantial amount of variance in Concrete Compressive Strength consider the number of predictors.</a:t>
            </a:r>
          </a:p>
          <a:p>
            <a:pPr algn="ctr"/>
            <a:endParaRPr lang="en-US" sz="1600" b="0" dirty="0">
              <a:solidFill>
                <a:schemeClr val="bg1"/>
              </a:solidFill>
            </a:endParaRPr>
          </a:p>
          <a:p>
            <a:pPr algn="ctr"/>
            <a:endParaRPr lang="en-US" sz="1600" b="0" dirty="0">
              <a:solidFill>
                <a:schemeClr val="bg1"/>
              </a:solidFill>
            </a:endParaRPr>
          </a:p>
          <a:p>
            <a:pPr algn="ctr"/>
            <a:endParaRPr lang="en-US" sz="1600" b="0" dirty="0">
              <a:solidFill>
                <a:schemeClr val="bg1"/>
              </a:solidFill>
            </a:endParaRPr>
          </a:p>
          <a:p>
            <a:pPr algn="ctr"/>
            <a:endParaRPr lang="en-US" sz="1600" b="0" dirty="0">
              <a:solidFill>
                <a:schemeClr val="bg1"/>
              </a:solidFill>
            </a:endParaRPr>
          </a:p>
        </p:txBody>
      </p:sp>
    </p:spTree>
    <p:extLst>
      <p:ext uri="{BB962C8B-B14F-4D97-AF65-F5344CB8AC3E}">
        <p14:creationId xmlns:p14="http://schemas.microsoft.com/office/powerpoint/2010/main" val="4045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C705-9897-CD35-754E-8446E189CBD1}"/>
              </a:ext>
            </a:extLst>
          </p:cNvPr>
          <p:cNvSpPr>
            <a:spLocks noGrp="1"/>
          </p:cNvSpPr>
          <p:nvPr>
            <p:ph type="title"/>
          </p:nvPr>
        </p:nvSpPr>
        <p:spPr>
          <a:xfrm>
            <a:off x="913924" y="1905000"/>
            <a:ext cx="5893275" cy="508000"/>
          </a:xfrm>
        </p:spPr>
        <p:txBody>
          <a:bodyPr/>
          <a:lstStyle/>
          <a:p>
            <a:pPr algn="l"/>
            <a:r>
              <a:rPr lang="en-US" sz="2800" dirty="0">
                <a:ln w="10160">
                  <a:solidFill>
                    <a:schemeClr val="accent5"/>
                  </a:solidFill>
                  <a:prstDash val="solid"/>
                </a:ln>
                <a:solidFill>
                  <a:srgbClr val="FFFFFF"/>
                </a:solidFill>
                <a:effectLst>
                  <a:outerShdw blurRad="38100" dist="22860" dir="5400000" algn="tl" rotWithShape="0">
                    <a:srgbClr val="000000">
                      <a:alpha val="30000"/>
                    </a:srgbClr>
                  </a:outerShdw>
                </a:effectLst>
              </a:rPr>
              <a:t>Model diagnostics….</a:t>
            </a:r>
          </a:p>
        </p:txBody>
      </p:sp>
      <p:pic>
        <p:nvPicPr>
          <p:cNvPr id="5" name="Content Placeholder 4">
            <a:extLst>
              <a:ext uri="{FF2B5EF4-FFF2-40B4-BE49-F238E27FC236}">
                <a16:creationId xmlns:a16="http://schemas.microsoft.com/office/drawing/2014/main" id="{529DE908-A6A9-D75A-F314-82789A76F361}"/>
              </a:ext>
            </a:extLst>
          </p:cNvPr>
          <p:cNvPicPr>
            <a:picLocks noGrp="1" noChangeAspect="1"/>
          </p:cNvPicPr>
          <p:nvPr>
            <p:ph idx="1"/>
          </p:nvPr>
        </p:nvPicPr>
        <p:blipFill>
          <a:blip r:embed="rId2"/>
          <a:stretch>
            <a:fillRect/>
          </a:stretch>
        </p:blipFill>
        <p:spPr>
          <a:xfrm>
            <a:off x="913924" y="2559724"/>
            <a:ext cx="7544276" cy="3770554"/>
          </a:xfrm>
        </p:spPr>
      </p:pic>
    </p:spTree>
    <p:extLst>
      <p:ext uri="{BB962C8B-B14F-4D97-AF65-F5344CB8AC3E}">
        <p14:creationId xmlns:p14="http://schemas.microsoft.com/office/powerpoint/2010/main" val="289045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2" y="1773238"/>
            <a:ext cx="6119813" cy="609615"/>
          </a:xfrm>
        </p:spPr>
        <p:txBody>
          <a:bodyPr/>
          <a:lstStyle/>
          <a:p>
            <a:pPr algn="l" eaLnBrk="1" hangingPunct="1"/>
            <a:r>
              <a:rPr lang="en-US" sz="4000" dirty="0"/>
              <a:t>Introduction</a:t>
            </a:r>
            <a:endParaRPr lang="uk-UA" sz="4000" dirty="0"/>
          </a:p>
        </p:txBody>
      </p:sp>
      <p:sp>
        <p:nvSpPr>
          <p:cNvPr id="4" name="Text Placeholder 1">
            <a:extLst>
              <a:ext uri="{FF2B5EF4-FFF2-40B4-BE49-F238E27FC236}">
                <a16:creationId xmlns:a16="http://schemas.microsoft.com/office/drawing/2014/main" id="{F8762DC9-B398-0999-734A-4438D28A18E1}"/>
              </a:ext>
            </a:extLst>
          </p:cNvPr>
          <p:cNvSpPr>
            <a:spLocks noGrp="1" noChangeArrowheads="1"/>
          </p:cNvSpPr>
          <p:nvPr>
            <p:ph idx="1"/>
          </p:nvPr>
        </p:nvSpPr>
        <p:spPr bwMode="auto">
          <a:xfrm>
            <a:off x="684212" y="2382853"/>
            <a:ext cx="80787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 In this project</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we </a:t>
            </a:r>
            <a:r>
              <a:rPr lang="en-US" altLang="en-US" sz="2400" dirty="0">
                <a:latin typeface="Times New Roman" panose="02020603050405020304" pitchFamily="18" charset="0"/>
                <a:cs typeface="Times New Roman" panose="02020603050405020304" pitchFamily="18" charset="0"/>
              </a:rPr>
              <a:t>a</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nalyze how different concrete mix components influence construction quality and sustainability.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0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It focus on these materials like,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endParaRPr>
          </a:p>
          <a:p>
            <a:pPr marL="400050" lvl="1" indent="0" algn="just" eaLnBrk="0" hangingPunct="0">
              <a:spcBef>
                <a:spcPct val="0"/>
              </a:spcBef>
              <a:buFontTx/>
              <a:buChar char="•"/>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Cement: Binds the mix</a:t>
            </a:r>
          </a:p>
          <a:p>
            <a:pPr marL="400050" lvl="1" indent="0" algn="just" eaLnBrk="0" hangingPunct="0">
              <a:spcBef>
                <a:spcPct val="0"/>
              </a:spcBef>
              <a:buFontTx/>
              <a:buChar char="•"/>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Fly Ash &amp; Blast Furnace Slag: Enhance durability &amp; sustainability</a:t>
            </a:r>
          </a:p>
          <a:p>
            <a:pPr marL="400050" lvl="1" indent="0" algn="just" eaLnBrk="0" hangingPunct="0">
              <a:spcBef>
                <a:spcPct val="0"/>
              </a:spcBef>
              <a:buFontTx/>
              <a:buChar char="•"/>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Water: Essential for hydration, controlled for strength</a:t>
            </a:r>
          </a:p>
          <a:p>
            <a:pPr marL="400050" lvl="1" indent="0" algn="just" eaLnBrk="0" hangingPunct="0">
              <a:spcBef>
                <a:spcPct val="0"/>
              </a:spcBef>
              <a:buFontTx/>
              <a:buChar char="•"/>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Superplasticizer: Improves workability without extra water</a:t>
            </a:r>
          </a:p>
          <a:p>
            <a:pPr marL="400050" lvl="1" indent="0" algn="just" eaLnBrk="0" hangingPunct="0">
              <a:spcBef>
                <a:spcPct val="0"/>
              </a:spcBef>
              <a:buFontTx/>
              <a:buChar char="•"/>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Aggregates: Provide structural bulk</a:t>
            </a:r>
          </a:p>
          <a:p>
            <a:pPr marL="400050" lvl="1" indent="0" algn="just" eaLnBrk="0" hangingPunct="0">
              <a:spcBef>
                <a:spcPct val="0"/>
              </a:spcBef>
              <a:buFontTx/>
              <a:buChar char="•"/>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Age: Strength increases with curing time</a:t>
            </a:r>
          </a:p>
          <a:p>
            <a:pPr marL="400050" lvl="1" indent="0" algn="just" eaLnBrk="0" hangingPunct="0">
              <a:spcBef>
                <a:spcPct val="0"/>
              </a:spcBef>
              <a:buNone/>
            </a:pPr>
            <a:endPar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 Our Goal is Optimize mix proportions &amp; curing periods to Maximize compressive strength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2"/>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D271-B5F8-4F39-952C-EDF5FB470D64}"/>
              </a:ext>
            </a:extLst>
          </p:cNvPr>
          <p:cNvSpPr>
            <a:spLocks noGrp="1"/>
          </p:cNvSpPr>
          <p:nvPr>
            <p:ph type="title"/>
          </p:nvPr>
        </p:nvSpPr>
        <p:spPr>
          <a:xfrm>
            <a:off x="611188" y="1828800"/>
            <a:ext cx="7416800" cy="685799"/>
          </a:xfrm>
        </p:spPr>
        <p:txBody>
          <a:bodyPr/>
          <a:lstStyle/>
          <a:p>
            <a:pPr algn="ctr"/>
            <a:r>
              <a:rPr lang="en-US" sz="4000" dirty="0"/>
              <a:t>Conclusion</a:t>
            </a:r>
          </a:p>
        </p:txBody>
      </p:sp>
      <p:sp>
        <p:nvSpPr>
          <p:cNvPr id="3" name="Content Placeholder 2">
            <a:extLst>
              <a:ext uri="{FF2B5EF4-FFF2-40B4-BE49-F238E27FC236}">
                <a16:creationId xmlns:a16="http://schemas.microsoft.com/office/drawing/2014/main" id="{C186A302-5BF2-4E43-BD13-2CADB1EF6304}"/>
              </a:ext>
            </a:extLst>
          </p:cNvPr>
          <p:cNvSpPr>
            <a:spLocks noGrp="1"/>
          </p:cNvSpPr>
          <p:nvPr>
            <p:ph idx="1"/>
          </p:nvPr>
        </p:nvSpPr>
        <p:spPr>
          <a:xfrm>
            <a:off x="684212" y="2819400"/>
            <a:ext cx="8002587" cy="3921125"/>
          </a:xfrm>
        </p:spPr>
        <p:txBody>
          <a:bodyPr/>
          <a:lstStyle/>
          <a:p>
            <a:pPr algn="just"/>
            <a:r>
              <a:rPr lang="en-US" sz="2000" dirty="0"/>
              <a:t>This study reveals the key factors affecting concrete compressive strength, emphasizing the importance of controlling cement content, curing time, and incorporating materials like fly ash and blast furnace slag for sustainable construction. Cement and curing age are found to be the most critical factors, while careful water management is essential to avoid negative effects.</a:t>
            </a:r>
          </a:p>
          <a:p>
            <a:pPr algn="just"/>
            <a:endParaRPr lang="en-US" sz="1200" dirty="0"/>
          </a:p>
          <a:p>
            <a:pPr algn="just"/>
            <a:r>
              <a:rPr lang="en-US" sz="2000" dirty="0"/>
              <a:t>From a sustainability perspective, the use of fly ash and blast furnace slag offers a durable and eco-friendly alternative, enhancing concrete longevity while reducing environmental impact.</a:t>
            </a:r>
          </a:p>
          <a:p>
            <a:endParaRPr lang="en-US" dirty="0"/>
          </a:p>
        </p:txBody>
      </p:sp>
    </p:spTree>
    <p:extLst>
      <p:ext uri="{BB962C8B-B14F-4D97-AF65-F5344CB8AC3E}">
        <p14:creationId xmlns:p14="http://schemas.microsoft.com/office/powerpoint/2010/main" val="3297235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6D80-0C24-4FC6-A454-F52BC2279FD7}"/>
              </a:ext>
            </a:extLst>
          </p:cNvPr>
          <p:cNvSpPr>
            <a:spLocks noGrp="1"/>
          </p:cNvSpPr>
          <p:nvPr>
            <p:ph type="title"/>
          </p:nvPr>
        </p:nvSpPr>
        <p:spPr>
          <a:xfrm>
            <a:off x="684213" y="1766887"/>
            <a:ext cx="7416800" cy="1052513"/>
          </a:xfrm>
        </p:spPr>
        <p:txBody>
          <a:bodyPr/>
          <a:lstStyle/>
          <a:p>
            <a:pPr algn="ctr"/>
            <a:r>
              <a:rPr lang="en-US" dirty="0"/>
              <a:t>References</a:t>
            </a:r>
          </a:p>
        </p:txBody>
      </p:sp>
      <p:sp>
        <p:nvSpPr>
          <p:cNvPr id="3" name="Content Placeholder 2">
            <a:extLst>
              <a:ext uri="{FF2B5EF4-FFF2-40B4-BE49-F238E27FC236}">
                <a16:creationId xmlns:a16="http://schemas.microsoft.com/office/drawing/2014/main" id="{3D776AB9-DF2F-46AE-B55C-26A47257C982}"/>
              </a:ext>
            </a:extLst>
          </p:cNvPr>
          <p:cNvSpPr>
            <a:spLocks noGrp="1"/>
          </p:cNvSpPr>
          <p:nvPr>
            <p:ph idx="1"/>
          </p:nvPr>
        </p:nvSpPr>
        <p:spPr>
          <a:xfrm>
            <a:off x="684213" y="2895600"/>
            <a:ext cx="7416800" cy="3844925"/>
          </a:xfrm>
        </p:spPr>
        <p:txBody>
          <a:bodyPr/>
          <a:lstStyle/>
          <a:p>
            <a:r>
              <a:rPr lang="en-US" sz="1800" dirty="0">
                <a:hlinkClick r:id="rId2"/>
              </a:rPr>
              <a:t>http://www.kaggle.com</a:t>
            </a:r>
            <a:endParaRPr lang="en-US" sz="1800" dirty="0"/>
          </a:p>
          <a:p>
            <a:endParaRPr lang="en-US" sz="1800" dirty="0"/>
          </a:p>
          <a:p>
            <a:r>
              <a:rPr lang="en-US" sz="1800" dirty="0">
                <a:hlinkClick r:id="rId3"/>
              </a:rPr>
              <a:t>https://archive.ics.uci.edu/</a:t>
            </a:r>
            <a:endParaRPr lang="en-US" sz="1800" dirty="0"/>
          </a:p>
          <a:p>
            <a:endParaRPr lang="en-US" sz="1800" dirty="0"/>
          </a:p>
          <a:p>
            <a:r>
              <a:rPr lang="en-US" sz="1800" dirty="0"/>
              <a:t>Introduction to Linear Regression Analysis</a:t>
            </a:r>
          </a:p>
          <a:p>
            <a:pPr marL="0" indent="0">
              <a:buNone/>
            </a:pPr>
            <a:endParaRPr lang="en-US" dirty="0"/>
          </a:p>
        </p:txBody>
      </p:sp>
    </p:spTree>
    <p:extLst>
      <p:ext uri="{BB962C8B-B14F-4D97-AF65-F5344CB8AC3E}">
        <p14:creationId xmlns:p14="http://schemas.microsoft.com/office/powerpoint/2010/main" val="1413485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9366-5030-C1F7-19BE-B7998B044537}"/>
              </a:ext>
            </a:extLst>
          </p:cNvPr>
          <p:cNvSpPr>
            <a:spLocks noGrp="1"/>
          </p:cNvSpPr>
          <p:nvPr>
            <p:ph type="title"/>
          </p:nvPr>
        </p:nvSpPr>
        <p:spPr>
          <a:xfrm>
            <a:off x="611188" y="2209800"/>
            <a:ext cx="7694612" cy="457199"/>
          </a:xfrm>
        </p:spPr>
        <p:txBody>
          <a:bodyPr/>
          <a:lstStyle/>
          <a:p>
            <a:pPr algn="ctr"/>
            <a:r>
              <a:rPr lang="en-GB" sz="3600" b="1" u="sng"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Group Details</a:t>
            </a:r>
            <a:br>
              <a:rPr lang="en-US" sz="2800" dirty="0">
                <a:solidFill>
                  <a:schemeClr val="bg1"/>
                </a:solidFill>
                <a:effectLst/>
                <a:ea typeface="Calibri" panose="020F0502020204030204" pitchFamily="34" charset="0"/>
                <a:cs typeface="Iskoola Pota" panose="020B0502040204020203" pitchFamily="34" charset="0"/>
              </a:rPr>
            </a:br>
            <a:endParaRPr lang="en-US" dirty="0"/>
          </a:p>
        </p:txBody>
      </p:sp>
      <p:sp>
        <p:nvSpPr>
          <p:cNvPr id="4" name="Content Placeholder 3">
            <a:extLst>
              <a:ext uri="{FF2B5EF4-FFF2-40B4-BE49-F238E27FC236}">
                <a16:creationId xmlns:a16="http://schemas.microsoft.com/office/drawing/2014/main" id="{3AA42B4C-ADC5-2210-C280-9350FBD97030}"/>
              </a:ext>
            </a:extLst>
          </p:cNvPr>
          <p:cNvSpPr txBox="1">
            <a:spLocks noGrp="1"/>
          </p:cNvSpPr>
          <p:nvPr>
            <p:ph idx="1"/>
          </p:nvPr>
        </p:nvSpPr>
        <p:spPr>
          <a:xfrm>
            <a:off x="2133600" y="2819400"/>
            <a:ext cx="6248400" cy="3806170"/>
          </a:xfrm>
          <a:prstGeom prst="rect">
            <a:avLst/>
          </a:prstGeom>
          <a:noFill/>
        </p:spPr>
        <p:txBody>
          <a:bodyPr wrap="square" rtlCol="0">
            <a:spAutoFit/>
          </a:bodyPr>
          <a:lstStyle/>
          <a:p>
            <a:pPr marL="0" marR="0">
              <a:lnSpc>
                <a:spcPct val="107000"/>
              </a:lnSpc>
              <a:spcBef>
                <a:spcPts val="0"/>
              </a:spcBef>
              <a:spcAft>
                <a:spcPts val="800"/>
              </a:spcAft>
            </a:pPr>
            <a:r>
              <a:rPr lang="en-GB" sz="2000" b="1"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PS/2020/018 – </a:t>
            </a:r>
            <a:r>
              <a:rPr lang="en-GB" sz="2000" b="1" dirty="0" err="1">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W.D.Sandamali</a:t>
            </a:r>
            <a:endParaRPr lang="en-US" sz="1600" dirty="0">
              <a:solidFill>
                <a:schemeClr val="bg1"/>
              </a:solidFill>
              <a:effectLst/>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GB" sz="2000" b="1"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PS/2020/110 – </a:t>
            </a:r>
            <a:r>
              <a:rPr lang="en-GB" sz="2000" b="1" dirty="0" err="1">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D.D.A.K.Indeewari</a:t>
            </a:r>
            <a:endParaRPr lang="en-US" sz="1600" dirty="0">
              <a:solidFill>
                <a:schemeClr val="bg1"/>
              </a:solidFill>
              <a:effectLst/>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GB" sz="2000" b="1"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PS/2020/130 – </a:t>
            </a:r>
            <a:r>
              <a:rPr lang="en-GB" sz="2000" b="1" dirty="0" err="1">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H.P.I.Sewwandi</a:t>
            </a:r>
            <a:endParaRPr lang="en-US" sz="1600" dirty="0">
              <a:solidFill>
                <a:schemeClr val="bg1"/>
              </a:solidFill>
              <a:effectLst/>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GB" sz="2000" b="1"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PS/2020/132 – </a:t>
            </a:r>
            <a:r>
              <a:rPr lang="en-GB" sz="2000" b="1" dirty="0" err="1">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H.A.H.Dimalsha</a:t>
            </a:r>
            <a:endParaRPr lang="en-US" sz="1600" dirty="0">
              <a:solidFill>
                <a:schemeClr val="bg1"/>
              </a:solidFill>
              <a:effectLst/>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GB" sz="2000" b="1"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PS/2020/135 – </a:t>
            </a:r>
            <a:r>
              <a:rPr lang="en-GB" sz="2000" b="1" dirty="0" err="1">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W.T.N.Perera</a:t>
            </a:r>
            <a:endParaRPr lang="en-US" sz="1600" dirty="0">
              <a:solidFill>
                <a:schemeClr val="bg1"/>
              </a:solidFill>
              <a:effectLst/>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GB" sz="2000" b="1"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PS/2020/238 – </a:t>
            </a:r>
            <a:r>
              <a:rPr lang="en-GB" sz="2000" b="1" dirty="0" err="1">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D.W.P.S.Gunathilaka</a:t>
            </a:r>
            <a:endParaRPr lang="en-US" sz="1600" dirty="0">
              <a:solidFill>
                <a:schemeClr val="bg1"/>
              </a:solidFill>
              <a:effectLst/>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GB" sz="2000" b="1"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PS/2020/302 – </a:t>
            </a:r>
            <a:r>
              <a:rPr lang="en-GB" sz="2000" b="1" dirty="0" err="1">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E.H.A.Thathsarani</a:t>
            </a:r>
            <a:endParaRPr lang="en-US" sz="1600" dirty="0">
              <a:solidFill>
                <a:schemeClr val="bg1"/>
              </a:solidFill>
              <a:effectLst/>
              <a:ea typeface="Calibri" panose="020F0502020204030204" pitchFamily="34" charset="0"/>
              <a:cs typeface="Iskoola Pota" panose="020B0502040204020203" pitchFamily="34" charset="0"/>
            </a:endParaRPr>
          </a:p>
          <a:p>
            <a:pPr marL="0" marR="0">
              <a:lnSpc>
                <a:spcPct val="107000"/>
              </a:lnSpc>
              <a:spcBef>
                <a:spcPts val="0"/>
              </a:spcBef>
              <a:spcAft>
                <a:spcPts val="800"/>
              </a:spcAft>
            </a:pPr>
            <a:r>
              <a:rPr lang="en-GB" sz="2000" b="1" dirty="0">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PS/2020/318 – </a:t>
            </a:r>
            <a:r>
              <a:rPr lang="en-GB" sz="2000" b="1" dirty="0" err="1">
                <a:solidFill>
                  <a:schemeClr val="bg1"/>
                </a:solidFill>
                <a:effectLst/>
                <a:latin typeface="Times New Roman" panose="02020603050405020304" pitchFamily="18" charset="0"/>
                <a:ea typeface="Calibri" panose="020F0502020204030204" pitchFamily="34" charset="0"/>
                <a:cs typeface="Iskoola Pota" panose="020B0502040204020203" pitchFamily="34" charset="0"/>
              </a:rPr>
              <a:t>M.R.Surandi</a:t>
            </a:r>
            <a:endParaRPr lang="en-US" sz="1600" dirty="0">
              <a:solidFill>
                <a:schemeClr val="bg1"/>
              </a:solidFill>
              <a:effectLst/>
              <a:ea typeface="Calibri" panose="020F0502020204030204" pitchFamily="34" charset="0"/>
              <a:cs typeface="Iskoola Pota" panose="020B0502040204020203" pitchFamily="34" charset="0"/>
            </a:endParaRPr>
          </a:p>
          <a:p>
            <a:endParaRPr lang="en-US" sz="1400" dirty="0"/>
          </a:p>
        </p:txBody>
      </p:sp>
    </p:spTree>
    <p:extLst>
      <p:ext uri="{BB962C8B-B14F-4D97-AF65-F5344CB8AC3E}">
        <p14:creationId xmlns:p14="http://schemas.microsoft.com/office/powerpoint/2010/main" val="3939982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6589-68D7-458C-8523-6ABA8FA22727}"/>
              </a:ext>
            </a:extLst>
          </p:cNvPr>
          <p:cNvSpPr>
            <a:spLocks noGrp="1"/>
          </p:cNvSpPr>
          <p:nvPr>
            <p:ph type="title"/>
          </p:nvPr>
        </p:nvSpPr>
        <p:spPr>
          <a:xfrm>
            <a:off x="457200" y="1559385"/>
            <a:ext cx="7416800" cy="914401"/>
          </a:xfrm>
        </p:spPr>
        <p:txBody>
          <a:bodyPr/>
          <a:lstStyle/>
          <a:p>
            <a:pPr algn="ctr"/>
            <a:r>
              <a:rPr lang="en-US" sz="3200" dirty="0"/>
              <a:t>Individual Contribution</a:t>
            </a:r>
          </a:p>
        </p:txBody>
      </p:sp>
      <p:graphicFrame>
        <p:nvGraphicFramePr>
          <p:cNvPr id="6" name="Content Placeholder 5">
            <a:extLst>
              <a:ext uri="{FF2B5EF4-FFF2-40B4-BE49-F238E27FC236}">
                <a16:creationId xmlns:a16="http://schemas.microsoft.com/office/drawing/2014/main" id="{F1C106B5-D766-4BBF-86D8-B7B1B8D9A3B2}"/>
              </a:ext>
            </a:extLst>
          </p:cNvPr>
          <p:cNvGraphicFramePr>
            <a:graphicFrameLocks noGrp="1"/>
          </p:cNvGraphicFramePr>
          <p:nvPr>
            <p:ph idx="1"/>
            <p:extLst>
              <p:ext uri="{D42A27DB-BD31-4B8C-83A1-F6EECF244321}">
                <p14:modId xmlns:p14="http://schemas.microsoft.com/office/powerpoint/2010/main" val="2874495470"/>
              </p:ext>
            </p:extLst>
          </p:nvPr>
        </p:nvGraphicFramePr>
        <p:xfrm>
          <a:off x="228598" y="2286000"/>
          <a:ext cx="8686803" cy="4444123"/>
        </p:xfrm>
        <a:graphic>
          <a:graphicData uri="http://schemas.openxmlformats.org/drawingml/2006/table">
            <a:tbl>
              <a:tblPr firstRow="1" firstCol="1" bandRow="1">
                <a:tableStyleId>{8A107856-5554-42FB-B03E-39F5DBC370BA}</a:tableStyleId>
              </a:tblPr>
              <a:tblGrid>
                <a:gridCol w="1371602">
                  <a:extLst>
                    <a:ext uri="{9D8B030D-6E8A-4147-A177-3AD203B41FA5}">
                      <a16:colId xmlns:a16="http://schemas.microsoft.com/office/drawing/2014/main" val="3401943096"/>
                    </a:ext>
                  </a:extLst>
                </a:gridCol>
                <a:gridCol w="970058">
                  <a:extLst>
                    <a:ext uri="{9D8B030D-6E8A-4147-A177-3AD203B41FA5}">
                      <a16:colId xmlns:a16="http://schemas.microsoft.com/office/drawing/2014/main" val="3412384092"/>
                    </a:ext>
                  </a:extLst>
                </a:gridCol>
                <a:gridCol w="906449">
                  <a:extLst>
                    <a:ext uri="{9D8B030D-6E8A-4147-A177-3AD203B41FA5}">
                      <a16:colId xmlns:a16="http://schemas.microsoft.com/office/drawing/2014/main" val="60538559"/>
                    </a:ext>
                  </a:extLst>
                </a:gridCol>
                <a:gridCol w="906449">
                  <a:extLst>
                    <a:ext uri="{9D8B030D-6E8A-4147-A177-3AD203B41FA5}">
                      <a16:colId xmlns:a16="http://schemas.microsoft.com/office/drawing/2014/main" val="1361605637"/>
                    </a:ext>
                  </a:extLst>
                </a:gridCol>
                <a:gridCol w="906449">
                  <a:extLst>
                    <a:ext uri="{9D8B030D-6E8A-4147-A177-3AD203B41FA5}">
                      <a16:colId xmlns:a16="http://schemas.microsoft.com/office/drawing/2014/main" val="2149214990"/>
                    </a:ext>
                  </a:extLst>
                </a:gridCol>
                <a:gridCol w="906449">
                  <a:extLst>
                    <a:ext uri="{9D8B030D-6E8A-4147-A177-3AD203B41FA5}">
                      <a16:colId xmlns:a16="http://schemas.microsoft.com/office/drawing/2014/main" val="1646471161"/>
                    </a:ext>
                  </a:extLst>
                </a:gridCol>
                <a:gridCol w="906449">
                  <a:extLst>
                    <a:ext uri="{9D8B030D-6E8A-4147-A177-3AD203B41FA5}">
                      <a16:colId xmlns:a16="http://schemas.microsoft.com/office/drawing/2014/main" val="15648751"/>
                    </a:ext>
                  </a:extLst>
                </a:gridCol>
                <a:gridCol w="906449">
                  <a:extLst>
                    <a:ext uri="{9D8B030D-6E8A-4147-A177-3AD203B41FA5}">
                      <a16:colId xmlns:a16="http://schemas.microsoft.com/office/drawing/2014/main" val="3750916203"/>
                    </a:ext>
                  </a:extLst>
                </a:gridCol>
                <a:gridCol w="906449">
                  <a:extLst>
                    <a:ext uri="{9D8B030D-6E8A-4147-A177-3AD203B41FA5}">
                      <a16:colId xmlns:a16="http://schemas.microsoft.com/office/drawing/2014/main" val="3681230527"/>
                    </a:ext>
                  </a:extLst>
                </a:gridCol>
              </a:tblGrid>
              <a:tr h="457200">
                <a:tc>
                  <a:txBody>
                    <a:bodyPr/>
                    <a:lstStyle/>
                    <a:p>
                      <a:pPr marL="0" marR="0" algn="ctr">
                        <a:lnSpc>
                          <a:spcPct val="107000"/>
                        </a:lnSpc>
                        <a:spcBef>
                          <a:spcPts val="0"/>
                        </a:spcBef>
                        <a:spcAft>
                          <a:spcPts val="0"/>
                        </a:spcAft>
                      </a:pPr>
                      <a:endParaRPr lang="en-US" sz="1100" dirty="0">
                        <a:solidFill>
                          <a:schemeClr val="tx1"/>
                        </a:solidFill>
                        <a:effectLst/>
                      </a:endParaRPr>
                    </a:p>
                    <a:p>
                      <a:pPr marL="0" marR="0" algn="ctr">
                        <a:lnSpc>
                          <a:spcPct val="107000"/>
                        </a:lnSpc>
                        <a:spcBef>
                          <a:spcPts val="0"/>
                        </a:spcBef>
                        <a:spcAft>
                          <a:spcPts val="0"/>
                        </a:spcAft>
                      </a:pPr>
                      <a:r>
                        <a:rPr lang="en-US" sz="1100" dirty="0">
                          <a:solidFill>
                            <a:schemeClr val="tx1"/>
                          </a:solidFill>
                          <a:effectLst/>
                        </a:rPr>
                        <a:t>Task Completed</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just">
                        <a:lnSpc>
                          <a:spcPct val="107000"/>
                        </a:lnSpc>
                        <a:spcBef>
                          <a:spcPts val="0"/>
                        </a:spcBef>
                        <a:spcAft>
                          <a:spcPts val="0"/>
                        </a:spcAft>
                      </a:pPr>
                      <a:endParaRPr lang="en-US" sz="1050" dirty="0">
                        <a:solidFill>
                          <a:schemeClr val="tx1"/>
                        </a:solidFill>
                        <a:effectLst/>
                      </a:endParaRPr>
                    </a:p>
                    <a:p>
                      <a:pPr marL="0" marR="0" algn="just">
                        <a:lnSpc>
                          <a:spcPct val="107000"/>
                        </a:lnSpc>
                        <a:spcBef>
                          <a:spcPts val="0"/>
                        </a:spcBef>
                        <a:spcAft>
                          <a:spcPts val="0"/>
                        </a:spcAft>
                      </a:pPr>
                      <a:r>
                        <a:rPr lang="en-US" sz="1050" dirty="0">
                          <a:solidFill>
                            <a:schemeClr val="tx1"/>
                          </a:solidFill>
                          <a:effectLst/>
                        </a:rPr>
                        <a:t>PS/2020/018</a:t>
                      </a:r>
                      <a:endParaRPr lang="en-US" sz="105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endParaRPr lang="en-US" sz="1050" dirty="0">
                        <a:solidFill>
                          <a:schemeClr val="tx1"/>
                        </a:solidFill>
                        <a:effectLst/>
                      </a:endParaRPr>
                    </a:p>
                    <a:p>
                      <a:pPr marL="0" marR="0">
                        <a:lnSpc>
                          <a:spcPct val="107000"/>
                        </a:lnSpc>
                        <a:spcBef>
                          <a:spcPts val="0"/>
                        </a:spcBef>
                        <a:spcAft>
                          <a:spcPts val="0"/>
                        </a:spcAft>
                      </a:pPr>
                      <a:r>
                        <a:rPr lang="en-US" sz="1050" dirty="0">
                          <a:solidFill>
                            <a:schemeClr val="tx1"/>
                          </a:solidFill>
                          <a:effectLst/>
                        </a:rPr>
                        <a:t>PS/2020/110</a:t>
                      </a:r>
                      <a:endParaRPr lang="en-US" sz="105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endParaRPr lang="en-US" sz="1050" dirty="0">
                        <a:solidFill>
                          <a:schemeClr val="tx1"/>
                        </a:solidFill>
                        <a:effectLst/>
                      </a:endParaRPr>
                    </a:p>
                    <a:p>
                      <a:pPr marL="0" marR="0">
                        <a:lnSpc>
                          <a:spcPct val="107000"/>
                        </a:lnSpc>
                        <a:spcBef>
                          <a:spcPts val="0"/>
                        </a:spcBef>
                        <a:spcAft>
                          <a:spcPts val="0"/>
                        </a:spcAft>
                      </a:pPr>
                      <a:r>
                        <a:rPr lang="en-US" sz="1050" dirty="0">
                          <a:solidFill>
                            <a:schemeClr val="tx1"/>
                          </a:solidFill>
                          <a:effectLst/>
                        </a:rPr>
                        <a:t>PS/2020/130</a:t>
                      </a:r>
                      <a:endParaRPr lang="en-US" sz="105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endParaRPr lang="en-US" sz="1050" dirty="0">
                        <a:solidFill>
                          <a:schemeClr val="tx1"/>
                        </a:solidFill>
                        <a:effectLst/>
                      </a:endParaRPr>
                    </a:p>
                    <a:p>
                      <a:pPr marL="0" marR="0">
                        <a:lnSpc>
                          <a:spcPct val="107000"/>
                        </a:lnSpc>
                        <a:spcBef>
                          <a:spcPts val="0"/>
                        </a:spcBef>
                        <a:spcAft>
                          <a:spcPts val="0"/>
                        </a:spcAft>
                      </a:pPr>
                      <a:r>
                        <a:rPr lang="en-US" sz="1050" dirty="0">
                          <a:solidFill>
                            <a:schemeClr val="tx1"/>
                          </a:solidFill>
                          <a:effectLst/>
                        </a:rPr>
                        <a:t>PS/2020/132</a:t>
                      </a:r>
                      <a:endParaRPr lang="en-US" sz="105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endParaRPr lang="en-US" sz="1050" dirty="0">
                        <a:solidFill>
                          <a:schemeClr val="tx1"/>
                        </a:solidFill>
                        <a:effectLst/>
                      </a:endParaRPr>
                    </a:p>
                    <a:p>
                      <a:pPr marL="0" marR="0">
                        <a:lnSpc>
                          <a:spcPct val="107000"/>
                        </a:lnSpc>
                        <a:spcBef>
                          <a:spcPts val="0"/>
                        </a:spcBef>
                        <a:spcAft>
                          <a:spcPts val="0"/>
                        </a:spcAft>
                      </a:pPr>
                      <a:r>
                        <a:rPr lang="en-US" sz="1050" dirty="0">
                          <a:solidFill>
                            <a:schemeClr val="tx1"/>
                          </a:solidFill>
                          <a:effectLst/>
                        </a:rPr>
                        <a:t>PS/2020/135</a:t>
                      </a:r>
                      <a:endParaRPr lang="en-US" sz="105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endParaRPr lang="en-US" sz="1050" dirty="0">
                        <a:solidFill>
                          <a:schemeClr val="tx1"/>
                        </a:solidFill>
                        <a:effectLst/>
                      </a:endParaRPr>
                    </a:p>
                    <a:p>
                      <a:pPr marL="0" marR="0">
                        <a:lnSpc>
                          <a:spcPct val="107000"/>
                        </a:lnSpc>
                        <a:spcBef>
                          <a:spcPts val="0"/>
                        </a:spcBef>
                        <a:spcAft>
                          <a:spcPts val="0"/>
                        </a:spcAft>
                      </a:pPr>
                      <a:r>
                        <a:rPr lang="en-US" sz="1050" dirty="0">
                          <a:solidFill>
                            <a:schemeClr val="tx1"/>
                          </a:solidFill>
                          <a:effectLst/>
                        </a:rPr>
                        <a:t>PS/2020/238</a:t>
                      </a:r>
                      <a:endParaRPr lang="en-US" sz="105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endParaRPr lang="en-US" sz="1050" dirty="0">
                        <a:solidFill>
                          <a:schemeClr val="tx1"/>
                        </a:solidFill>
                        <a:effectLst/>
                      </a:endParaRPr>
                    </a:p>
                    <a:p>
                      <a:pPr marL="0" marR="0">
                        <a:lnSpc>
                          <a:spcPct val="107000"/>
                        </a:lnSpc>
                        <a:spcBef>
                          <a:spcPts val="0"/>
                        </a:spcBef>
                        <a:spcAft>
                          <a:spcPts val="0"/>
                        </a:spcAft>
                      </a:pPr>
                      <a:r>
                        <a:rPr lang="en-US" sz="1050" dirty="0">
                          <a:solidFill>
                            <a:schemeClr val="tx1"/>
                          </a:solidFill>
                          <a:effectLst/>
                        </a:rPr>
                        <a:t>PS/2020/302</a:t>
                      </a:r>
                      <a:endParaRPr lang="en-US" sz="105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endParaRPr lang="en-US" sz="1050" dirty="0">
                        <a:solidFill>
                          <a:schemeClr val="tx1"/>
                        </a:solidFill>
                        <a:effectLst/>
                      </a:endParaRPr>
                    </a:p>
                    <a:p>
                      <a:pPr marL="0" marR="0" algn="ctr">
                        <a:lnSpc>
                          <a:spcPct val="107000"/>
                        </a:lnSpc>
                        <a:spcBef>
                          <a:spcPts val="0"/>
                        </a:spcBef>
                        <a:spcAft>
                          <a:spcPts val="0"/>
                        </a:spcAft>
                      </a:pPr>
                      <a:r>
                        <a:rPr lang="en-US" sz="1050" dirty="0">
                          <a:solidFill>
                            <a:schemeClr val="tx1"/>
                          </a:solidFill>
                          <a:effectLst/>
                        </a:rPr>
                        <a:t>PS/2020/318</a:t>
                      </a:r>
                      <a:endParaRPr lang="en-US" sz="105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41552638"/>
                  </a:ext>
                </a:extLst>
              </a:tr>
              <a:tr h="543091">
                <a:tc>
                  <a:txBody>
                    <a:bodyPr/>
                    <a:lstStyle/>
                    <a:p>
                      <a:pPr marL="0" marR="0">
                        <a:lnSpc>
                          <a:spcPct val="107000"/>
                        </a:lnSpc>
                        <a:spcBef>
                          <a:spcPts val="0"/>
                        </a:spcBef>
                        <a:spcAft>
                          <a:spcPts val="0"/>
                        </a:spcAft>
                      </a:pPr>
                      <a:r>
                        <a:rPr lang="en-US" sz="1100" dirty="0">
                          <a:solidFill>
                            <a:schemeClr val="tx1"/>
                          </a:solidFill>
                          <a:effectLst/>
                        </a:rPr>
                        <a:t>Data Collecting &amp; Cleaning</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164712"/>
                  </a:ext>
                </a:extLst>
              </a:tr>
              <a:tr h="543091">
                <a:tc>
                  <a:txBody>
                    <a:bodyPr/>
                    <a:lstStyle/>
                    <a:p>
                      <a:pPr marL="0" marR="0">
                        <a:lnSpc>
                          <a:spcPct val="107000"/>
                        </a:lnSpc>
                        <a:spcBef>
                          <a:spcPts val="0"/>
                        </a:spcBef>
                        <a:spcAft>
                          <a:spcPts val="0"/>
                        </a:spcAft>
                      </a:pPr>
                      <a:r>
                        <a:rPr lang="en-US" sz="1100" dirty="0">
                          <a:solidFill>
                            <a:schemeClr val="tx1"/>
                          </a:solidFill>
                          <a:effectLst/>
                        </a:rPr>
                        <a:t>Introduction with problem statement</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1540312"/>
                  </a:ext>
                </a:extLst>
              </a:tr>
              <a:tr h="369405">
                <a:tc>
                  <a:txBody>
                    <a:bodyPr/>
                    <a:lstStyle/>
                    <a:p>
                      <a:pPr marL="0" marR="0">
                        <a:lnSpc>
                          <a:spcPct val="107000"/>
                        </a:lnSpc>
                        <a:spcBef>
                          <a:spcPts val="0"/>
                        </a:spcBef>
                        <a:spcAft>
                          <a:spcPts val="0"/>
                        </a:spcAft>
                      </a:pPr>
                      <a:r>
                        <a:rPr lang="en-US" sz="1100" dirty="0">
                          <a:solidFill>
                            <a:schemeClr val="tx1"/>
                          </a:solidFill>
                          <a:effectLst/>
                        </a:rPr>
                        <a:t>Descriptive Analysis</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extLst>
                  <a:ext uri="{0D108BD9-81ED-4DB2-BD59-A6C34878D82A}">
                    <a16:rowId xmlns:a16="http://schemas.microsoft.com/office/drawing/2014/main" val="815041733"/>
                  </a:ext>
                </a:extLst>
              </a:tr>
              <a:tr h="727204">
                <a:tc>
                  <a:txBody>
                    <a:bodyPr/>
                    <a:lstStyle/>
                    <a:p>
                      <a:pPr marL="0" marR="0">
                        <a:lnSpc>
                          <a:spcPct val="107000"/>
                        </a:lnSpc>
                        <a:spcBef>
                          <a:spcPts val="0"/>
                        </a:spcBef>
                        <a:spcAft>
                          <a:spcPts val="0"/>
                        </a:spcAft>
                      </a:pPr>
                      <a:r>
                        <a:rPr lang="en-US" sz="1100" dirty="0">
                          <a:solidFill>
                            <a:schemeClr val="tx1"/>
                          </a:solidFill>
                          <a:effectLst/>
                        </a:rPr>
                        <a:t>Regression Analysis with residual Analysis</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215406"/>
                  </a:ext>
                </a:extLst>
              </a:tr>
              <a:tr h="543091">
                <a:tc>
                  <a:txBody>
                    <a:bodyPr/>
                    <a:lstStyle/>
                    <a:p>
                      <a:pPr marL="0" marR="0">
                        <a:lnSpc>
                          <a:spcPct val="107000"/>
                        </a:lnSpc>
                        <a:spcBef>
                          <a:spcPts val="0"/>
                        </a:spcBef>
                        <a:spcAft>
                          <a:spcPts val="0"/>
                        </a:spcAft>
                      </a:pPr>
                      <a:r>
                        <a:rPr lang="en-US" sz="1100" dirty="0">
                          <a:solidFill>
                            <a:schemeClr val="tx1"/>
                          </a:solidFill>
                          <a:effectLst/>
                        </a:rPr>
                        <a:t>Results, Discussion &amp; conclusions</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65842"/>
                  </a:ext>
                </a:extLst>
              </a:tr>
              <a:tr h="358975">
                <a:tc>
                  <a:txBody>
                    <a:bodyPr/>
                    <a:lstStyle/>
                    <a:p>
                      <a:pPr marL="0" marR="0">
                        <a:lnSpc>
                          <a:spcPct val="107000"/>
                        </a:lnSpc>
                        <a:spcBef>
                          <a:spcPts val="0"/>
                        </a:spcBef>
                        <a:spcAft>
                          <a:spcPts val="0"/>
                        </a:spcAft>
                      </a:pPr>
                      <a:r>
                        <a:rPr lang="en-US" sz="1100" dirty="0">
                          <a:solidFill>
                            <a:schemeClr val="tx1"/>
                          </a:solidFill>
                          <a:effectLst/>
                        </a:rPr>
                        <a:t>Accuracy checking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extLst>
                  <a:ext uri="{0D108BD9-81ED-4DB2-BD59-A6C34878D82A}">
                    <a16:rowId xmlns:a16="http://schemas.microsoft.com/office/drawing/2014/main" val="3460371371"/>
                  </a:ext>
                </a:extLst>
              </a:tr>
              <a:tr h="543091">
                <a:tc>
                  <a:txBody>
                    <a:bodyPr/>
                    <a:lstStyle/>
                    <a:p>
                      <a:pPr marL="0" marR="0">
                        <a:lnSpc>
                          <a:spcPct val="107000"/>
                        </a:lnSpc>
                        <a:spcBef>
                          <a:spcPts val="0"/>
                        </a:spcBef>
                        <a:spcAft>
                          <a:spcPts val="0"/>
                        </a:spcAft>
                      </a:pPr>
                      <a:r>
                        <a:rPr lang="en-US" sz="1100" dirty="0">
                          <a:solidFill>
                            <a:schemeClr val="tx1"/>
                          </a:solidFill>
                          <a:effectLst/>
                        </a:rPr>
                        <a:t>Progress reports creating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1363212"/>
                  </a:ext>
                </a:extLst>
              </a:tr>
              <a:tr h="358975">
                <a:tc>
                  <a:txBody>
                    <a:bodyPr/>
                    <a:lstStyle/>
                    <a:p>
                      <a:pPr marL="0" marR="0">
                        <a:lnSpc>
                          <a:spcPct val="107000"/>
                        </a:lnSpc>
                        <a:spcBef>
                          <a:spcPts val="0"/>
                        </a:spcBef>
                        <a:spcAft>
                          <a:spcPts val="0"/>
                        </a:spcAft>
                      </a:pPr>
                      <a:r>
                        <a:rPr lang="en-US" sz="1100" dirty="0">
                          <a:solidFill>
                            <a:schemeClr val="tx1"/>
                          </a:solidFill>
                          <a:effectLst/>
                        </a:rPr>
                        <a:t>Final Report Creating</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C0600"/>
                    </a:solidFill>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a:solidFill>
                            <a:schemeClr val="tx1"/>
                          </a:solidFill>
                          <a:effectLst/>
                        </a:rPr>
                        <a:t> </a:t>
                      </a:r>
                      <a:endParaRPr lang="en-US" sz="100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solidFill>
                            <a:schemeClr val="tx1"/>
                          </a:solidFill>
                          <a:effectLst/>
                        </a:rPr>
                        <a:t> </a:t>
                      </a:r>
                      <a:endParaRPr lang="en-US" sz="1000" dirty="0">
                        <a:solidFill>
                          <a:schemeClr val="tx1"/>
                        </a:solidFill>
                        <a:effectLst/>
                        <a:latin typeface="Calibri" panose="020F0502020204030204" pitchFamily="34" charset="0"/>
                        <a:ea typeface="Calibri" panose="020F0502020204030204" pitchFamily="34" charset="0"/>
                        <a:cs typeface="Iskoola Pota" panose="020B0502040204020203" pitchFamily="34" charset="0"/>
                      </a:endParaRPr>
                    </a:p>
                  </a:txBody>
                  <a:tcPr marL="62696" marR="62696"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2724031"/>
                  </a:ext>
                </a:extLst>
              </a:tr>
            </a:tbl>
          </a:graphicData>
        </a:graphic>
      </p:graphicFrame>
    </p:spTree>
    <p:extLst>
      <p:ext uri="{BB962C8B-B14F-4D97-AF65-F5344CB8AC3E}">
        <p14:creationId xmlns:p14="http://schemas.microsoft.com/office/powerpoint/2010/main" val="3048093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DFCF-091D-8841-FFF5-EA4646B5564B}"/>
              </a:ext>
            </a:extLst>
          </p:cNvPr>
          <p:cNvSpPr>
            <a:spLocks noGrp="1"/>
          </p:cNvSpPr>
          <p:nvPr>
            <p:ph type="ctrTitle"/>
          </p:nvPr>
        </p:nvSpPr>
        <p:spPr>
          <a:xfrm>
            <a:off x="2209800" y="2209800"/>
            <a:ext cx="4114800" cy="2231231"/>
          </a:xfrm>
        </p:spPr>
        <p:txBody>
          <a:bodyPr/>
          <a:lstStyle/>
          <a:p>
            <a:pPr algn="ctr"/>
            <a:r>
              <a:rPr lang="en-US" sz="720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55438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88913"/>
            <a:ext cx="7127875" cy="723900"/>
          </a:xfrm>
        </p:spPr>
        <p:txBody>
          <a:bodyPr/>
          <a:lstStyle/>
          <a:p>
            <a:pPr algn="l" eaLnBrk="1" hangingPunct="1"/>
            <a:r>
              <a:rPr lang="en-US" dirty="0">
                <a:solidFill>
                  <a:srgbClr val="080808"/>
                </a:solidFill>
              </a:rPr>
              <a:t>Problem Statement</a:t>
            </a:r>
          </a:p>
        </p:txBody>
      </p:sp>
      <p:sp>
        <p:nvSpPr>
          <p:cNvPr id="5123" name="Rectangle 3"/>
          <p:cNvSpPr>
            <a:spLocks noGrp="1" noChangeArrowheads="1"/>
          </p:cNvSpPr>
          <p:nvPr>
            <p:ph type="body" idx="1"/>
          </p:nvPr>
        </p:nvSpPr>
        <p:spPr>
          <a:xfrm>
            <a:off x="1919288" y="1052513"/>
            <a:ext cx="7116762" cy="5616575"/>
          </a:xfrm>
        </p:spPr>
        <p:txBody>
          <a:bodyPr/>
          <a:lstStyle/>
          <a:p>
            <a:pPr algn="just" eaLnBrk="1" hangingPunct="1"/>
            <a:r>
              <a:rPr lang="en-US" sz="2400" dirty="0">
                <a:solidFill>
                  <a:schemeClr val="tx1"/>
                </a:solidFill>
              </a:rPr>
              <a:t>Our project focuses on evaluating the strength of cement used in construction by analyzing datasets from previous studies. </a:t>
            </a:r>
          </a:p>
          <a:p>
            <a:pPr marL="0" indent="0" algn="just" eaLnBrk="1" hangingPunct="1">
              <a:buNone/>
            </a:pPr>
            <a:endParaRPr lang="en-US" sz="1400" dirty="0">
              <a:solidFill>
                <a:schemeClr val="tx1"/>
              </a:solidFill>
            </a:endParaRPr>
          </a:p>
          <a:p>
            <a:pPr algn="just" eaLnBrk="1" hangingPunct="1"/>
            <a:r>
              <a:rPr lang="en-US" sz="2400" dirty="0">
                <a:solidFill>
                  <a:schemeClr val="tx1"/>
                </a:solidFill>
              </a:rPr>
              <a:t>These tests will help determine how well the cement withstands stress and strain, providing key insights into its performance. </a:t>
            </a:r>
          </a:p>
          <a:p>
            <a:pPr algn="just" eaLnBrk="1" hangingPunct="1"/>
            <a:endParaRPr lang="en-US" sz="1400" dirty="0">
              <a:solidFill>
                <a:schemeClr val="tx1"/>
              </a:solidFill>
            </a:endParaRPr>
          </a:p>
          <a:p>
            <a:pPr algn="just" eaLnBrk="1" hangingPunct="1"/>
            <a:r>
              <a:rPr lang="en-US" sz="2400" dirty="0">
                <a:solidFill>
                  <a:schemeClr val="tx1"/>
                </a:solidFill>
              </a:rPr>
              <a:t>The goal is to ensure the cement meets industry standards and identify any potential weaknesses. </a:t>
            </a:r>
          </a:p>
          <a:p>
            <a:pPr algn="just" eaLnBrk="1" hangingPunct="1"/>
            <a:endParaRPr lang="en-US" sz="1400" dirty="0">
              <a:solidFill>
                <a:schemeClr val="tx1"/>
              </a:solidFill>
            </a:endParaRPr>
          </a:p>
          <a:p>
            <a:pPr algn="just" eaLnBrk="1" hangingPunct="1"/>
            <a:r>
              <a:rPr lang="en-US" sz="2400" dirty="0">
                <a:solidFill>
                  <a:schemeClr val="tx1"/>
                </a:solidFill>
              </a:rPr>
              <a:t>The findings will contribute to improving the quality and durability of construction projects.</a:t>
            </a:r>
            <a:endParaRPr lang="en-US" sz="3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91BE77-6818-6E2A-D547-B80720CF523E}"/>
              </a:ext>
            </a:extLst>
          </p:cNvPr>
          <p:cNvSpPr txBox="1"/>
          <p:nvPr/>
        </p:nvSpPr>
        <p:spPr>
          <a:xfrm>
            <a:off x="0" y="1676400"/>
            <a:ext cx="9144000" cy="5181600"/>
          </a:xfrm>
          <a:prstGeom prst="rect">
            <a:avLst/>
          </a:prstGeom>
          <a:solidFill>
            <a:schemeClr val="bg1"/>
          </a:solidFill>
        </p:spPr>
        <p:txBody>
          <a:bodyPr wrap="square" rtlCol="0">
            <a:spAutoFit/>
          </a:bodyPr>
          <a:lstStyle/>
          <a:p>
            <a:endParaRPr lang="en-US" dirty="0"/>
          </a:p>
        </p:txBody>
      </p:sp>
      <p:sp>
        <p:nvSpPr>
          <p:cNvPr id="5" name="Rectangle 2">
            <a:extLst>
              <a:ext uri="{FF2B5EF4-FFF2-40B4-BE49-F238E27FC236}">
                <a16:creationId xmlns:a16="http://schemas.microsoft.com/office/drawing/2014/main" id="{16743617-CD3A-B3CE-C379-4D45D319D33D}"/>
              </a:ext>
            </a:extLst>
          </p:cNvPr>
          <p:cNvSpPr>
            <a:spLocks noGrp="1" noChangeArrowheads="1"/>
          </p:cNvSpPr>
          <p:nvPr>
            <p:ph type="title"/>
          </p:nvPr>
        </p:nvSpPr>
        <p:spPr>
          <a:xfrm>
            <a:off x="1143000" y="1905000"/>
            <a:ext cx="7127875" cy="723900"/>
          </a:xfrm>
        </p:spPr>
        <p:txBody>
          <a:bodyPr/>
          <a:lstStyle/>
          <a:p>
            <a:pPr algn="l" eaLnBrk="1" hangingPunct="1"/>
            <a:r>
              <a:rPr lang="en-US" dirty="0">
                <a:solidFill>
                  <a:srgbClr val="080808"/>
                </a:solidFill>
              </a:rPr>
              <a:t>Significance of the study</a:t>
            </a:r>
          </a:p>
        </p:txBody>
      </p:sp>
      <p:sp>
        <p:nvSpPr>
          <p:cNvPr id="6" name="Rectangle 3">
            <a:extLst>
              <a:ext uri="{FF2B5EF4-FFF2-40B4-BE49-F238E27FC236}">
                <a16:creationId xmlns:a16="http://schemas.microsoft.com/office/drawing/2014/main" id="{8A0DD898-DA03-1382-F5EA-0E47A1B042A1}"/>
              </a:ext>
            </a:extLst>
          </p:cNvPr>
          <p:cNvSpPr txBox="1">
            <a:spLocks noChangeArrowheads="1"/>
          </p:cNvSpPr>
          <p:nvPr/>
        </p:nvSpPr>
        <p:spPr>
          <a:xfrm>
            <a:off x="381000" y="2857500"/>
            <a:ext cx="8229600" cy="3811588"/>
          </a:xfrm>
          <a:prstGeom prst="rect">
            <a:avLst/>
          </a:prstGeom>
        </p:spPr>
        <p:txBody>
          <a:bodyPr/>
          <a:lstStyle>
            <a:lvl1pPr marL="342900" indent="-342900" algn="l" rtl="0" eaLnBrk="1" fontAlgn="base" hangingPunct="1">
              <a:spcBef>
                <a:spcPct val="20000"/>
              </a:spcBef>
              <a:spcAft>
                <a:spcPct val="0"/>
              </a:spcAft>
              <a:buChar char="•"/>
              <a:defRPr sz="28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algn="just"/>
            <a:r>
              <a:rPr lang="en-US" sz="2000" b="0" kern="0" dirty="0">
                <a:solidFill>
                  <a:schemeClr val="tx1">
                    <a:lumMod val="75000"/>
                  </a:schemeClr>
                </a:solidFill>
              </a:rPr>
              <a:t>This research addresses two major concerns in modern construction; the need for strong materials and sustainable building practices. While concrete strength has been studied extensively, this study uniquely explores how materials like Fly Ash and Blast Furnace Slag can reduce environmental impact while enhancing long-term strength.</a:t>
            </a:r>
          </a:p>
          <a:p>
            <a:pPr marL="0" indent="0" algn="just">
              <a:buNone/>
            </a:pPr>
            <a:endParaRPr lang="en-US" sz="2000" b="0" kern="0" dirty="0">
              <a:solidFill>
                <a:schemeClr val="tx1">
                  <a:lumMod val="75000"/>
                </a:schemeClr>
              </a:solidFill>
            </a:endParaRPr>
          </a:p>
          <a:p>
            <a:pPr algn="just"/>
            <a:r>
              <a:rPr lang="en-US" sz="2000" b="0" dirty="0">
                <a:solidFill>
                  <a:schemeClr val="tx1">
                    <a:lumMod val="75000"/>
                  </a:schemeClr>
                </a:solidFill>
              </a:rPr>
              <a:t>The study also shows how sustainable materials can replace traditional ones without sacrificing performance, supporting eco-friendly construction methods.</a:t>
            </a:r>
            <a:endParaRPr lang="en-US" sz="3200" b="0" kern="0" dirty="0">
              <a:solidFill>
                <a:schemeClr val="tx1">
                  <a:lumMod val="75000"/>
                </a:schemeClr>
              </a:solidFill>
            </a:endParaRPr>
          </a:p>
          <a:p>
            <a:pPr algn="just"/>
            <a:endParaRPr lang="en-US" sz="2000" b="0" kern="0" dirty="0">
              <a:solidFill>
                <a:schemeClr val="tx1"/>
              </a:solidFill>
            </a:endParaRPr>
          </a:p>
        </p:txBody>
      </p:sp>
    </p:spTree>
    <p:extLst>
      <p:ext uri="{BB962C8B-B14F-4D97-AF65-F5344CB8AC3E}">
        <p14:creationId xmlns:p14="http://schemas.microsoft.com/office/powerpoint/2010/main" val="246659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E956-ADFA-9415-E711-D66F9AAC2181}"/>
              </a:ext>
            </a:extLst>
          </p:cNvPr>
          <p:cNvSpPr>
            <a:spLocks noGrp="1"/>
          </p:cNvSpPr>
          <p:nvPr>
            <p:ph type="title"/>
          </p:nvPr>
        </p:nvSpPr>
        <p:spPr>
          <a:xfrm>
            <a:off x="611188" y="1628774"/>
            <a:ext cx="4722812" cy="809625"/>
          </a:xfrm>
        </p:spPr>
        <p:txBody>
          <a:bodyPr/>
          <a:lstStyle/>
          <a:p>
            <a:r>
              <a:rPr lang="en-US" dirty="0"/>
              <a:t>Objectives</a:t>
            </a:r>
          </a:p>
        </p:txBody>
      </p:sp>
      <p:sp>
        <p:nvSpPr>
          <p:cNvPr id="3" name="Content Placeholder 2">
            <a:extLst>
              <a:ext uri="{FF2B5EF4-FFF2-40B4-BE49-F238E27FC236}">
                <a16:creationId xmlns:a16="http://schemas.microsoft.com/office/drawing/2014/main" id="{F789B563-11F7-4BCC-1238-472ABB890EB2}"/>
              </a:ext>
            </a:extLst>
          </p:cNvPr>
          <p:cNvSpPr>
            <a:spLocks noGrp="1"/>
          </p:cNvSpPr>
          <p:nvPr>
            <p:ph idx="1"/>
          </p:nvPr>
        </p:nvSpPr>
        <p:spPr>
          <a:xfrm>
            <a:off x="684213" y="2667000"/>
            <a:ext cx="7416800" cy="4073525"/>
          </a:xfrm>
        </p:spPr>
        <p:txBody>
          <a:bodyPr/>
          <a:lstStyle/>
          <a:p>
            <a:pPr algn="just"/>
            <a:r>
              <a:rPr lang="en-US" sz="2000" dirty="0"/>
              <a:t>To analyze the influence of Cement, Fly Ash, Blast Furnace Slag, Water, Superplasticizer, Coarse Aggregate, and Fine Aggregate on the compressive strength of concrete. </a:t>
            </a:r>
          </a:p>
          <a:p>
            <a:pPr algn="just"/>
            <a:endParaRPr lang="en-US" sz="1000" dirty="0"/>
          </a:p>
          <a:p>
            <a:pPr algn="just"/>
            <a:r>
              <a:rPr lang="en-US" sz="2000" dirty="0"/>
              <a:t>To examine how the age of concrete (measured in days) affects its compressive strength. </a:t>
            </a:r>
          </a:p>
          <a:p>
            <a:pPr algn="just"/>
            <a:endParaRPr lang="en-US" sz="1000" dirty="0"/>
          </a:p>
          <a:p>
            <a:pPr algn="just"/>
            <a:r>
              <a:rPr lang="en-US" sz="2000" dirty="0"/>
              <a:t>To identify optimal mix proportions that maximize compressive strength while ensuring sustainability. </a:t>
            </a:r>
          </a:p>
          <a:p>
            <a:pPr algn="just"/>
            <a:endParaRPr lang="en-US" sz="1000" dirty="0"/>
          </a:p>
          <a:p>
            <a:pPr algn="just"/>
            <a:r>
              <a:rPr lang="en-US" sz="2000" dirty="0"/>
              <a:t>To provide recommendations for concrete mix designs that can be applied in the construction industry to improve quality and sustainability.</a:t>
            </a:r>
          </a:p>
        </p:txBody>
      </p:sp>
    </p:spTree>
    <p:extLst>
      <p:ext uri="{BB962C8B-B14F-4D97-AF65-F5344CB8AC3E}">
        <p14:creationId xmlns:p14="http://schemas.microsoft.com/office/powerpoint/2010/main" val="56350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73D0-A2F9-FCB9-27C7-6174151031AD}"/>
              </a:ext>
            </a:extLst>
          </p:cNvPr>
          <p:cNvSpPr>
            <a:spLocks noGrp="1"/>
          </p:cNvSpPr>
          <p:nvPr>
            <p:ph type="title"/>
          </p:nvPr>
        </p:nvSpPr>
        <p:spPr>
          <a:xfrm>
            <a:off x="762000" y="3581400"/>
            <a:ext cx="7416800" cy="508000"/>
          </a:xfrm>
        </p:spPr>
        <p:txBody>
          <a:bodyPr/>
          <a:lstStyle/>
          <a:p>
            <a:pPr algn="ctr"/>
            <a:r>
              <a:rPr lang="en-US" sz="7200" i="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256701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EBEE-ACF4-D6B3-CF55-D33F4B54EDF7}"/>
              </a:ext>
            </a:extLst>
          </p:cNvPr>
          <p:cNvSpPr>
            <a:spLocks noGrp="1"/>
          </p:cNvSpPr>
          <p:nvPr>
            <p:ph type="title"/>
          </p:nvPr>
        </p:nvSpPr>
        <p:spPr>
          <a:xfrm>
            <a:off x="609600" y="2057400"/>
            <a:ext cx="7035800" cy="508000"/>
          </a:xfrm>
        </p:spPr>
        <p:txBody>
          <a:bodyPr>
            <a:scene3d>
              <a:camera prst="orthographicFront"/>
              <a:lightRig rig="harsh" dir="t"/>
            </a:scene3d>
            <a:sp3d extrusionH="57150" prstMaterial="matte">
              <a:bevelT w="63500" h="12700" prst="angle"/>
              <a:contourClr>
                <a:schemeClr val="bg1">
                  <a:lumMod val="65000"/>
                </a:schemeClr>
              </a:contourClr>
            </a:sp3d>
          </a:bodyPr>
          <a:lstStyle/>
          <a:p>
            <a:pPr algn="l"/>
            <a:r>
              <a:rPr lang="en-US" i="1" dirty="0">
                <a:ln w="12700">
                  <a:solidFill>
                    <a:schemeClr val="accent5"/>
                  </a:solidFill>
                  <a:prstDash val="solid"/>
                </a:ln>
                <a:pattFill prst="ltDnDiag">
                  <a:fgClr>
                    <a:schemeClr val="accent5">
                      <a:lumMod val="60000"/>
                      <a:lumOff val="40000"/>
                    </a:schemeClr>
                  </a:fgClr>
                  <a:bgClr>
                    <a:schemeClr val="bg1"/>
                  </a:bgClr>
                </a:pattFill>
                <a:latin typeface="Times New Roman" panose="02020603050405020304" pitchFamily="18" charset="0"/>
                <a:cs typeface="Times New Roman" panose="02020603050405020304" pitchFamily="18" charset="0"/>
              </a:rPr>
              <a:t>DESIGN</a:t>
            </a:r>
          </a:p>
        </p:txBody>
      </p:sp>
      <p:sp>
        <p:nvSpPr>
          <p:cNvPr id="3" name="TextBox 2">
            <a:extLst>
              <a:ext uri="{FF2B5EF4-FFF2-40B4-BE49-F238E27FC236}">
                <a16:creationId xmlns:a16="http://schemas.microsoft.com/office/drawing/2014/main" id="{BBBA788F-DB76-750D-E98F-F25846495617}"/>
              </a:ext>
            </a:extLst>
          </p:cNvPr>
          <p:cNvSpPr txBox="1"/>
          <p:nvPr/>
        </p:nvSpPr>
        <p:spPr>
          <a:xfrm>
            <a:off x="304800" y="3124200"/>
            <a:ext cx="80772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accent6">
                    <a:lumMod val="20000"/>
                    <a:lumOff val="80000"/>
                  </a:schemeClr>
                </a:solidFill>
              </a:rPr>
              <a:t>This study employs a quantitative research design to analyze the implications of various concrete mix components on construction quality and sustainability. </a:t>
            </a:r>
          </a:p>
          <a:p>
            <a:endParaRPr lang="en-US" sz="2000" dirty="0">
              <a:solidFill>
                <a:schemeClr val="accent6">
                  <a:lumMod val="20000"/>
                  <a:lumOff val="80000"/>
                </a:schemeClr>
              </a:solidFill>
            </a:endParaRPr>
          </a:p>
          <a:p>
            <a:pPr marL="342900" indent="-342900">
              <a:buFont typeface="Arial" panose="020B0604020202020204" pitchFamily="34" charset="0"/>
              <a:buChar char="•"/>
            </a:pPr>
            <a:r>
              <a:rPr lang="en-US" sz="2000" dirty="0">
                <a:solidFill>
                  <a:schemeClr val="accent6">
                    <a:lumMod val="20000"/>
                    <a:lumOff val="80000"/>
                  </a:schemeClr>
                </a:solidFill>
              </a:rPr>
              <a:t>The primary focus is on understanding how the proportions of different materials and the age of the concrete influence its compressive strength, which is a critical measure of construction quality. </a:t>
            </a:r>
          </a:p>
        </p:txBody>
      </p:sp>
    </p:spTree>
    <p:extLst>
      <p:ext uri="{BB962C8B-B14F-4D97-AF65-F5344CB8AC3E}">
        <p14:creationId xmlns:p14="http://schemas.microsoft.com/office/powerpoint/2010/main" val="112669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2E17-9C39-E6C2-7DAC-93DFE43953E3}"/>
              </a:ext>
            </a:extLst>
          </p:cNvPr>
          <p:cNvSpPr>
            <a:spLocks noGrp="1"/>
          </p:cNvSpPr>
          <p:nvPr>
            <p:ph type="title"/>
          </p:nvPr>
        </p:nvSpPr>
        <p:spPr>
          <a:xfrm>
            <a:off x="304800" y="1981200"/>
            <a:ext cx="7416800" cy="508000"/>
          </a:xfrm>
        </p:spPr>
        <p:txBody>
          <a:bodyPr/>
          <a:lstStyle/>
          <a:p>
            <a:pPr algn="l"/>
            <a:r>
              <a:rPr lang="en-US" i="1" dirty="0">
                <a:ln w="12700">
                  <a:solidFill>
                    <a:schemeClr val="accent5"/>
                  </a:solidFill>
                  <a:prstDash val="solid"/>
                </a:ln>
                <a:pattFill prst="ltDnDiag">
                  <a:fgClr>
                    <a:schemeClr val="accent5">
                      <a:lumMod val="60000"/>
                      <a:lumOff val="40000"/>
                    </a:schemeClr>
                  </a:fgClr>
                  <a:bgClr>
                    <a:schemeClr val="bg1"/>
                  </a:bgClr>
                </a:pattFill>
              </a:rPr>
              <a:t>DATA</a:t>
            </a:r>
            <a:endParaRPr lang="en-US" i="1" dirty="0"/>
          </a:p>
        </p:txBody>
      </p:sp>
      <p:sp>
        <p:nvSpPr>
          <p:cNvPr id="3" name="TextBox 2">
            <a:extLst>
              <a:ext uri="{FF2B5EF4-FFF2-40B4-BE49-F238E27FC236}">
                <a16:creationId xmlns:a16="http://schemas.microsoft.com/office/drawing/2014/main" id="{76256680-8E01-B624-B457-1438D842A959}"/>
              </a:ext>
            </a:extLst>
          </p:cNvPr>
          <p:cNvSpPr txBox="1"/>
          <p:nvPr/>
        </p:nvSpPr>
        <p:spPr>
          <a:xfrm>
            <a:off x="152400" y="2819400"/>
            <a:ext cx="8839200" cy="3570208"/>
          </a:xfrm>
          <a:prstGeom prst="rect">
            <a:avLst/>
          </a:prstGeom>
          <a:noFill/>
        </p:spPr>
        <p:txBody>
          <a:bodyPr wrap="square" rtlCol="0">
            <a:spAutoFit/>
          </a:bodyPr>
          <a:lstStyle/>
          <a:p>
            <a:r>
              <a:rPr lang="en-US" sz="2000" dirty="0">
                <a:solidFill>
                  <a:schemeClr val="accent6">
                    <a:lumMod val="20000"/>
                    <a:lumOff val="80000"/>
                  </a:schemeClr>
                </a:solidFill>
                <a:latin typeface="Times New Roman" panose="02020603050405020304" pitchFamily="18" charset="0"/>
                <a:cs typeface="Times New Roman" panose="02020603050405020304" pitchFamily="18" charset="0"/>
              </a:rPr>
              <a:t>The study will use a dataset containing records of different concrete mixtures with varying proportions of components and their respective compressive strengths. </a:t>
            </a:r>
          </a:p>
          <a:p>
            <a:endParaRPr lang="en-US" dirty="0">
              <a:solidFill>
                <a:schemeClr val="accent6">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solidFill>
                  <a:schemeClr val="accent2"/>
                </a:solidFill>
                <a:latin typeface="Times New Roman" panose="02020603050405020304" pitchFamily="18" charset="0"/>
                <a:cs typeface="Times New Roman" panose="02020603050405020304" pitchFamily="18" charset="0"/>
              </a:rPr>
              <a:t>Independent Variables: </a:t>
            </a:r>
          </a:p>
          <a:p>
            <a:r>
              <a:rPr lang="en-US" b="0" dirty="0">
                <a:solidFill>
                  <a:schemeClr val="bg1"/>
                </a:solidFill>
                <a:latin typeface="Times New Roman" panose="02020603050405020304" pitchFamily="18" charset="0"/>
                <a:cs typeface="Times New Roman" panose="02020603050405020304" pitchFamily="18" charset="0"/>
              </a:rPr>
              <a:t>▪ Cement (kg in a m³ mixture)                ▪ Blast Furnace Slag (kg in a m³ mixture)                     ▪ Fly Ash (kg in a m³ mixture)                 ▪ Water (kg in a m³ mixture)                                          ▪ Superplasticizer (kg in a m³ mixture)   ▪ Coarse Aggregate (kg in a m³ mixture)        </a:t>
            </a:r>
          </a:p>
          <a:p>
            <a:r>
              <a:rPr lang="en-US" b="0" dirty="0">
                <a:solidFill>
                  <a:schemeClr val="bg1"/>
                </a:solidFill>
                <a:latin typeface="Times New Roman" panose="02020603050405020304" pitchFamily="18" charset="0"/>
                <a:cs typeface="Times New Roman" panose="02020603050405020304" pitchFamily="18" charset="0"/>
              </a:rPr>
              <a:t>▪ Fine Aggregate (kg in a m³ mixture)     ▪ Age (days)  </a:t>
            </a:r>
          </a:p>
          <a:p>
            <a:endParaRPr lang="en-US" b="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solidFill>
                  <a:schemeClr val="accent2"/>
                </a:solidFill>
                <a:latin typeface="Times New Roman" panose="02020603050405020304" pitchFamily="18" charset="0"/>
                <a:cs typeface="Times New Roman" panose="02020603050405020304" pitchFamily="18" charset="0"/>
              </a:rPr>
              <a:t>Dependent Variable: </a:t>
            </a:r>
          </a:p>
          <a:p>
            <a:r>
              <a:rPr lang="en-US" b="0" dirty="0">
                <a:solidFill>
                  <a:schemeClr val="bg1"/>
                </a:solidFill>
                <a:latin typeface="Times New Roman" panose="02020603050405020304" pitchFamily="18" charset="0"/>
                <a:cs typeface="Times New Roman" panose="02020603050405020304" pitchFamily="18" charset="0"/>
              </a:rPr>
              <a:t>Concrete Compressive Strength (MPa) </a:t>
            </a:r>
          </a:p>
        </p:txBody>
      </p:sp>
    </p:spTree>
    <p:extLst>
      <p:ext uri="{BB962C8B-B14F-4D97-AF65-F5344CB8AC3E}">
        <p14:creationId xmlns:p14="http://schemas.microsoft.com/office/powerpoint/2010/main" val="3532208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8385-05BD-3623-76B7-AFA7194AB563}"/>
              </a:ext>
            </a:extLst>
          </p:cNvPr>
          <p:cNvSpPr>
            <a:spLocks noGrp="1"/>
          </p:cNvSpPr>
          <p:nvPr>
            <p:ph type="title"/>
          </p:nvPr>
        </p:nvSpPr>
        <p:spPr>
          <a:xfrm>
            <a:off x="609600" y="1905000"/>
            <a:ext cx="7416800" cy="508000"/>
          </a:xfrm>
        </p:spPr>
        <p:txBody>
          <a:bodyPr/>
          <a:lstStyle/>
          <a:p>
            <a:pPr algn="l"/>
            <a:r>
              <a:rPr lang="en-US" i="1" dirty="0">
                <a:ln w="12700">
                  <a:solidFill>
                    <a:schemeClr val="accent5"/>
                  </a:solidFill>
                  <a:prstDash val="solid"/>
                </a:ln>
                <a:pattFill prst="ltDnDiag">
                  <a:fgClr>
                    <a:schemeClr val="accent5">
                      <a:lumMod val="60000"/>
                      <a:lumOff val="40000"/>
                    </a:schemeClr>
                  </a:fgClr>
                  <a:bgClr>
                    <a:schemeClr val="bg1"/>
                  </a:bgClr>
                </a:pattFill>
              </a:rPr>
              <a:t>ANALYSIS</a:t>
            </a:r>
          </a:p>
        </p:txBody>
      </p:sp>
      <p:sp>
        <p:nvSpPr>
          <p:cNvPr id="3" name="TextBox 2">
            <a:extLst>
              <a:ext uri="{FF2B5EF4-FFF2-40B4-BE49-F238E27FC236}">
                <a16:creationId xmlns:a16="http://schemas.microsoft.com/office/drawing/2014/main" id="{05745F5E-EBAB-61B5-88AC-AB79C1778618}"/>
              </a:ext>
            </a:extLst>
          </p:cNvPr>
          <p:cNvSpPr txBox="1"/>
          <p:nvPr/>
        </p:nvSpPr>
        <p:spPr>
          <a:xfrm>
            <a:off x="190500" y="2590800"/>
            <a:ext cx="8763000" cy="4708981"/>
          </a:xfrm>
          <a:prstGeom prst="rect">
            <a:avLst/>
          </a:prstGeom>
          <a:noFill/>
        </p:spPr>
        <p:txBody>
          <a:bodyPr wrap="square" rtlCol="0">
            <a:spAutoFit/>
          </a:bodyPr>
          <a:lstStyle/>
          <a:p>
            <a:pPr algn="just"/>
            <a:r>
              <a:rPr lang="en-US" sz="2000" dirty="0">
                <a:solidFill>
                  <a:schemeClr val="accent2"/>
                </a:solidFill>
              </a:rPr>
              <a:t>1.Descriptive Analysis</a:t>
            </a:r>
          </a:p>
          <a:p>
            <a:r>
              <a:rPr lang="en-US" sz="2000" dirty="0">
                <a:solidFill>
                  <a:schemeClr val="bg1"/>
                </a:solidFill>
              </a:rPr>
              <a:t>• Summary statistics (mean, median, mode, standard   deviation, etc.) </a:t>
            </a:r>
          </a:p>
          <a:p>
            <a:pPr algn="just"/>
            <a:r>
              <a:rPr lang="en-US" sz="2000" dirty="0">
                <a:solidFill>
                  <a:schemeClr val="bg1"/>
                </a:solidFill>
              </a:rPr>
              <a:t>•Distribution plots for each variable (histograms, box plots, etc.) </a:t>
            </a:r>
          </a:p>
          <a:p>
            <a:pPr algn="just"/>
            <a:endParaRPr lang="en-US" sz="2000" dirty="0">
              <a:solidFill>
                <a:schemeClr val="accent2"/>
              </a:solidFill>
            </a:endParaRPr>
          </a:p>
          <a:p>
            <a:r>
              <a:rPr lang="en-US" sz="2000" dirty="0">
                <a:solidFill>
                  <a:schemeClr val="accent2"/>
                </a:solidFill>
              </a:rPr>
              <a:t>2.Univariate Analysis </a:t>
            </a:r>
          </a:p>
          <a:p>
            <a:r>
              <a:rPr lang="en-US" sz="2000" dirty="0">
                <a:solidFill>
                  <a:schemeClr val="bg1"/>
                </a:solidFill>
              </a:rPr>
              <a:t>• Plotting histograms and density plots </a:t>
            </a:r>
          </a:p>
          <a:p>
            <a:r>
              <a:rPr lang="en-US" sz="2000" dirty="0">
                <a:solidFill>
                  <a:schemeClr val="bg1"/>
                </a:solidFill>
              </a:rPr>
              <a:t>• Identifying any outliers or anomalies </a:t>
            </a:r>
          </a:p>
          <a:p>
            <a:endParaRPr lang="en-US" sz="2000" dirty="0">
              <a:solidFill>
                <a:schemeClr val="bg1"/>
              </a:solidFill>
            </a:endParaRPr>
          </a:p>
          <a:p>
            <a:r>
              <a:rPr lang="en-US" sz="2000" dirty="0">
                <a:solidFill>
                  <a:schemeClr val="accent2"/>
                </a:solidFill>
              </a:rPr>
              <a:t>3.Multiple Linear Regression Analysis</a:t>
            </a:r>
          </a:p>
          <a:p>
            <a:r>
              <a:rPr lang="en-US" sz="2000" dirty="0">
                <a:solidFill>
                  <a:schemeClr val="bg1"/>
                </a:solidFill>
              </a:rPr>
              <a:t>• Fitting the full model </a:t>
            </a:r>
          </a:p>
          <a:p>
            <a:r>
              <a:rPr lang="en-US" sz="2000" dirty="0">
                <a:solidFill>
                  <a:schemeClr val="bg1"/>
                </a:solidFill>
              </a:rPr>
              <a:t>• Checking the overall model fit (R², Adjusted R², etc.) </a:t>
            </a:r>
          </a:p>
          <a:p>
            <a:r>
              <a:rPr lang="en-US" sz="2000" dirty="0">
                <a:solidFill>
                  <a:schemeClr val="bg1"/>
                </a:solidFill>
              </a:rPr>
              <a:t>• Analyzing the significance of individual predictors using p-values </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77976960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template[1]</Template>
  <TotalTime>207</TotalTime>
  <Words>1345</Words>
  <Application>Microsoft Office PowerPoint</Application>
  <PresentationFormat>On-screen Show (4:3)</PresentationFormat>
  <Paragraphs>304</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Times New Roman</vt:lpstr>
      <vt:lpstr>Wingdings</vt:lpstr>
      <vt:lpstr>template</vt:lpstr>
      <vt:lpstr>Document</vt:lpstr>
      <vt:lpstr>Implications for construction quality and sustainability</vt:lpstr>
      <vt:lpstr>Introduction</vt:lpstr>
      <vt:lpstr>Problem Statement</vt:lpstr>
      <vt:lpstr>Significance of the study</vt:lpstr>
      <vt:lpstr>Objectives</vt:lpstr>
      <vt:lpstr>Methodology</vt:lpstr>
      <vt:lpstr>DESIGN</vt:lpstr>
      <vt:lpstr>DATA</vt:lpstr>
      <vt:lpstr>ANALYSIS</vt:lpstr>
      <vt:lpstr>PowerPoint Presentation</vt:lpstr>
      <vt:lpstr>Results  &amp;  Discussion</vt:lpstr>
      <vt:lpstr>PowerPoint Presentation</vt:lpstr>
      <vt:lpstr>PowerPoint Presentation</vt:lpstr>
      <vt:lpstr>Then we get the results for full model.</vt:lpstr>
      <vt:lpstr>Model selection….</vt:lpstr>
      <vt:lpstr>PowerPoint Presentation</vt:lpstr>
      <vt:lpstr>PowerPoint Presentation</vt:lpstr>
      <vt:lpstr>Better model summary </vt:lpstr>
      <vt:lpstr>Model diagnostics….</vt:lpstr>
      <vt:lpstr>Conclusion</vt:lpstr>
      <vt:lpstr>References</vt:lpstr>
      <vt:lpstr>Group Details </vt:lpstr>
      <vt:lpstr>Individual 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Implications for construction quality and sustainability</dc:title>
  <dc:creator>Tharushi Nethmini</dc:creator>
  <cp:lastModifiedBy>Tharushi Nethmini</cp:lastModifiedBy>
  <cp:revision>9</cp:revision>
  <dcterms:created xsi:type="dcterms:W3CDTF">2024-10-16T03:36:12Z</dcterms:created>
  <dcterms:modified xsi:type="dcterms:W3CDTF">2024-10-16T12:18:58Z</dcterms:modified>
</cp:coreProperties>
</file>