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p:scale>
          <a:sx n="75" d="100"/>
          <a:sy n="75" d="100"/>
        </p:scale>
        <p:origin x="-1464" y="-348"/>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Ashin</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Sabu</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720921243013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9224" name="Picture 8" descr="D:\BACKUP12.01.2024\Downloads\WhatsApp Image 2024-04-09 at 11.40.06 PM.jpeg"/>
          <p:cNvPicPr>
            <a:picLocks noChangeAspect="1" noChangeArrowheads="1"/>
          </p:cNvPicPr>
          <p:nvPr/>
        </p:nvPicPr>
        <p:blipFill>
          <a:blip r:embed="rId2"/>
          <a:srcRect/>
          <a:stretch>
            <a:fillRect/>
          </a:stretch>
        </p:blipFill>
        <p:spPr bwMode="auto">
          <a:xfrm>
            <a:off x="1320800" y="1198499"/>
            <a:ext cx="6467475" cy="3300475"/>
          </a:xfrm>
          <a:prstGeom prst="rect">
            <a:avLst/>
          </a:prstGeom>
          <a:noFill/>
        </p:spPr>
      </p:pic>
    </p:spTree>
    <p:extLst>
      <p:ext uri="{BB962C8B-B14F-4D97-AF65-F5344CB8AC3E}">
        <p14:creationId xmlns:p14="http://schemas.microsoft.com/office/powerpoint/2010/main" xmlns=""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xmlns="" id="{752034C2-250C-EA00-1EEF-D2F9F7EED3B4}"/>
              </a:ext>
            </a:extLst>
          </p:cNvPr>
          <p:cNvPicPr>
            <a:picLocks noChangeAspect="1"/>
          </p:cNvPicPr>
          <p:nvPr/>
        </p:nvPicPr>
        <p:blipFill>
          <a:blip r:embed="rId2"/>
          <a:srcRect/>
          <a:stretch/>
        </p:blipFill>
        <p:spPr>
          <a:xfrm>
            <a:off x="1001826" y="1128780"/>
            <a:ext cx="7249206" cy="3621426"/>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7170" name="Picture 2" descr="D:\BACKUP12.01.2024\Downloads\WhatsApp Image 2024-04-09 at 11.30.30 PM.jpeg"/>
          <p:cNvPicPr>
            <a:picLocks noChangeAspect="1" noChangeArrowheads="1"/>
          </p:cNvPicPr>
          <p:nvPr/>
        </p:nvPicPr>
        <p:blipFill>
          <a:blip r:embed="rId2"/>
          <a:srcRect/>
          <a:stretch>
            <a:fillRect/>
          </a:stretch>
        </p:blipFill>
        <p:spPr bwMode="auto">
          <a:xfrm>
            <a:off x="1435100" y="1235414"/>
            <a:ext cx="5918200" cy="3152435"/>
          </a:xfrm>
          <a:prstGeom prst="rect">
            <a:avLst/>
          </a:prstGeom>
          <a:noFill/>
        </p:spPr>
      </p:pic>
    </p:spTree>
    <p:extLst>
      <p:ext uri="{BB962C8B-B14F-4D97-AF65-F5344CB8AC3E}">
        <p14:creationId xmlns:p14="http://schemas.microsoft.com/office/powerpoint/2010/main" xmlns=""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xmlns=""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xmlns=""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xmlns=""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249</TotalTime>
  <Words>1180</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18</cp:revision>
  <dcterms:modified xsi:type="dcterms:W3CDTF">2024-04-09T18:15:05Z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