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235D6A-DACF-3294-14C6-C1E94011F50B}" v="40" dt="2025-01-18T20:28:47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18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32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322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42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115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008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895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905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23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59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3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7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614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73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83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34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33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431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8949690" cy="1928495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Project  Report for BS (CS-Evening)</a:t>
            </a:r>
            <a:endParaRPr lang="en-US" sz="4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51175"/>
            <a:ext cx="9311005" cy="3318510"/>
          </a:xfrm>
        </p:spPr>
        <p:txBody>
          <a:bodyPr>
            <a:normAutofit fontScale="25000"/>
          </a:bodyPr>
          <a:lstStyle/>
          <a:p>
            <a:r>
              <a:rPr lang="en-US" altLang="en-US" sz="11200" b="1">
                <a:latin typeface="Times New Roman" panose="02020603050405020304" charset="0"/>
                <a:cs typeface="Times New Roman" panose="02020603050405020304" charset="0"/>
              </a:rPr>
              <a:t>Project Title:</a:t>
            </a:r>
            <a:r>
              <a:rPr lang="en-US" altLang="en-US" sz="11200" b="1" u="sng">
                <a:latin typeface="Times New Roman" panose="02020603050405020304" charset="0"/>
                <a:cs typeface="Times New Roman" panose="02020603050405020304" charset="0"/>
              </a:rPr>
              <a:t>Railway Reservation System</a:t>
            </a:r>
            <a:endParaRPr lang="en-US" altLang="en-US" sz="112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7200" b="1">
                <a:latin typeface="Times New Roman" panose="02020603050405020304" charset="0"/>
                <a:cs typeface="Times New Roman" panose="02020603050405020304" charset="0"/>
              </a:rPr>
              <a:t>       Degree : BSCS (1-C)</a:t>
            </a: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                        </a:t>
            </a:r>
            <a:r>
              <a:rPr lang="en-US" altLang="en-US" sz="8000" b="1">
                <a:latin typeface="Times New Roman" panose="02020603050405020304" charset="0"/>
                <a:cs typeface="Times New Roman" panose="02020603050405020304" charset="0"/>
              </a:rPr>
              <a:t>   Submitted to : </a:t>
            </a:r>
            <a:r>
              <a:rPr lang="en-US" altLang="en-US" sz="9600" b="1">
                <a:latin typeface="Times New Roman" panose="02020603050405020304" charset="0"/>
                <a:cs typeface="Times New Roman" panose="02020603050405020304" charset="0"/>
              </a:rPr>
              <a:t>Sir Hafiz Haseeb</a:t>
            </a:r>
          </a:p>
          <a:p>
            <a:pPr algn="ctr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           </a:t>
            </a:r>
            <a:r>
              <a:rPr lang="en-US" altLang="en-US" b="1" u="sng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8000" b="1" u="sng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9600" b="1" u="sng">
                <a:latin typeface="Times New Roman" panose="02020603050405020304" charset="0"/>
                <a:cs typeface="Times New Roman" panose="02020603050405020304" charset="0"/>
              </a:rPr>
              <a:t> Members :</a:t>
            </a:r>
            <a:endParaRPr lang="en-US" altLang="en-US" sz="9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ctr">
              <a:buFont typeface="+mj-lt"/>
              <a:buAutoNum type="arabicPeriod"/>
            </a:pPr>
            <a:r>
              <a:rPr lang="en-US" altLang="en-US" sz="9600" b="1">
                <a:latin typeface="Times New Roman" panose="02020603050405020304" charset="0"/>
                <a:cs typeface="Times New Roman" panose="02020603050405020304" charset="0"/>
              </a:rPr>
              <a:t>      Sayed Muhammad</a:t>
            </a:r>
            <a:r>
              <a:rPr lang="en-US" altLang="en-US" sz="9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(24-ARID-987)</a:t>
            </a:r>
          </a:p>
          <a:p>
            <a:pPr marL="457200" indent="-457200" algn="ctr">
              <a:buFont typeface="+mj-lt"/>
              <a:buAutoNum type="arabicPeriod"/>
            </a:pPr>
            <a:r>
              <a:rPr lang="en-US" altLang="en-US" sz="9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Ashiq Hussain(24-ARID-894)</a:t>
            </a:r>
            <a:endParaRPr lang="en-US" altLang="en-US" sz="96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 algn="ctr">
              <a:buFont typeface="+mj-lt"/>
              <a:buAutoNum type="arabicPeriod"/>
            </a:pPr>
            <a:r>
              <a:rPr lang="en-US" altLang="en-US" sz="9600" b="1">
                <a:latin typeface="Times New Roman" panose="02020603050405020304" charset="0"/>
                <a:cs typeface="Times New Roman" panose="02020603050405020304" charset="0"/>
              </a:rPr>
              <a:t>      Sayed Sibt Hussain</a:t>
            </a:r>
            <a:r>
              <a:rPr lang="en-US" altLang="en-US" sz="96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(24-ARID-988)</a:t>
            </a:r>
            <a:endParaRPr lang="en-US" altLang="en-US" sz="9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380" y="449580"/>
            <a:ext cx="2753360" cy="17221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" y="319405"/>
            <a:ext cx="3854450" cy="6156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579" y="319148"/>
            <a:ext cx="4121150" cy="59137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9700" y="319783"/>
            <a:ext cx="3816350" cy="59124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60" y="389255"/>
            <a:ext cx="3810000" cy="5654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910" y="389255"/>
            <a:ext cx="3816350" cy="55714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260" y="414655"/>
            <a:ext cx="3928745" cy="53105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455" y="487045"/>
            <a:ext cx="6260465" cy="6024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76882"/>
            <a:ext cx="10018713" cy="1114166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Abstract: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493107"/>
            <a:ext cx="10018713" cy="3124201"/>
          </a:xfrm>
        </p:spPr>
        <p:txBody>
          <a:bodyPr/>
          <a:lstStyle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The Railway Reservation System is a C++ console application designed to automate the reservation process of a railway system. It provides functionalities for managing trains, customers, finances, and fares. The system ensures a user-friendly interface for railway administrators, enabling efficient handling of railway operations.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44627" y="-4763"/>
            <a:ext cx="10018713" cy="109775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4000" b="1">
                <a:latin typeface="Times New Roman" panose="02020603050405020304" charset="0"/>
                <a:cs typeface="Times New Roman" panose="02020603050405020304" charset="0"/>
              </a:rPr>
              <a:t>Project Features: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669" y="1108552"/>
            <a:ext cx="10515600" cy="5589587"/>
          </a:xfrm>
        </p:spPr>
        <p:txBody>
          <a:bodyPr>
            <a:noAutofit/>
          </a:bodyPr>
          <a:lstStyle/>
          <a:p>
            <a:r>
              <a:rPr lang="en-US" altLang="en-US" sz="2100" b="1" dirty="0">
                <a:latin typeface="Times New Roman"/>
                <a:cs typeface="Times New Roman"/>
              </a:rPr>
              <a:t>Admin Login</a:t>
            </a:r>
            <a:r>
              <a:rPr lang="en-US" altLang="en-US" sz="2100" dirty="0">
                <a:latin typeface="Times New Roman"/>
                <a:cs typeface="Times New Roman"/>
              </a:rPr>
              <a:t>: Secure login system for railway administrators.</a:t>
            </a:r>
          </a:p>
          <a:p>
            <a:endParaRPr lang="en-US" altLang="en-US" sz="21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100" b="1" dirty="0">
                <a:latin typeface="Times New Roman"/>
                <a:cs typeface="Times New Roman"/>
              </a:rPr>
              <a:t>Manage Trains</a:t>
            </a:r>
            <a:r>
              <a:rPr lang="en-US" altLang="en-US" sz="2100" dirty="0">
                <a:latin typeface="Times New Roman"/>
                <a:cs typeface="Times New Roman"/>
              </a:rPr>
              <a:t>: Ability to add, delete, and update train information.</a:t>
            </a:r>
          </a:p>
          <a:p>
            <a:endParaRPr lang="en-US" altLang="en-US" sz="21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100" b="1" dirty="0">
                <a:latin typeface="Times New Roman"/>
                <a:cs typeface="Times New Roman"/>
              </a:rPr>
              <a:t>Manage Customers</a:t>
            </a:r>
            <a:r>
              <a:rPr lang="en-US" altLang="en-US" sz="2100" dirty="0">
                <a:latin typeface="Times New Roman"/>
                <a:cs typeface="Times New Roman"/>
              </a:rPr>
              <a:t>: Ability to add and update customer information.</a:t>
            </a:r>
          </a:p>
          <a:p>
            <a:endParaRPr lang="en-US" altLang="en-US" sz="21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100" b="1" dirty="0">
                <a:latin typeface="Times New Roman"/>
                <a:cs typeface="Times New Roman"/>
              </a:rPr>
              <a:t>Manage Finance:</a:t>
            </a:r>
            <a:r>
              <a:rPr lang="en-US" altLang="en-US" sz="2100" dirty="0">
                <a:latin typeface="Times New Roman"/>
                <a:cs typeface="Times New Roman"/>
              </a:rPr>
              <a:t> Generate monthly financial reports.</a:t>
            </a:r>
          </a:p>
          <a:p>
            <a:endParaRPr lang="en-US" altLang="en-US" sz="21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100" b="1" dirty="0">
                <a:latin typeface="Times New Roman"/>
                <a:cs typeface="Times New Roman"/>
              </a:rPr>
              <a:t>Manage Fares:</a:t>
            </a:r>
            <a:r>
              <a:rPr lang="en-US" altLang="en-US" sz="2100" dirty="0">
                <a:latin typeface="Times New Roman"/>
                <a:cs typeface="Times New Roman"/>
              </a:rPr>
              <a:t> Update fare information for trains.</a:t>
            </a:r>
          </a:p>
          <a:p>
            <a:endParaRPr lang="en-US" altLang="en-US" sz="21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100" b="1" dirty="0">
                <a:latin typeface="Times New Roman"/>
                <a:cs typeface="Times New Roman"/>
              </a:rPr>
              <a:t>Menu-Driven Interface: </a:t>
            </a:r>
            <a:r>
              <a:rPr lang="en-US" altLang="en-US" sz="2100" dirty="0">
                <a:latin typeface="Times New Roman"/>
                <a:cs typeface="Times New Roman"/>
              </a:rPr>
              <a:t>Easy navigation through different functionalities using a simple menu system.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25393" y="132080"/>
            <a:ext cx="9144000" cy="1346835"/>
          </a:xfrm>
        </p:spPr>
        <p:txBody>
          <a:bodyPr/>
          <a:lstStyle/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Code Explanation: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972653" y="1478005"/>
            <a:ext cx="9144000" cy="4586244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Structs: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Admin: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 Stores the username and password of the admin.</a:t>
            </a:r>
          </a:p>
          <a:p>
            <a:pPr algn="l"/>
            <a:endParaRPr lang="en-US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Train: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Stores the ID, name, route, and number of seats of each train.</a:t>
            </a:r>
          </a:p>
          <a:p>
            <a:pPr algn="l"/>
            <a:endParaRPr lang="en-US" alt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</a:rPr>
              <a:t>Customer: </a:t>
            </a: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Stores the ID, name, and reserved train ID of each customer.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65284" y="-251254"/>
            <a:ext cx="10018713" cy="1752599"/>
          </a:xfrm>
        </p:spPr>
        <p:txBody>
          <a:bodyPr/>
          <a:lstStyle/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Constants: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4551" y="990789"/>
            <a:ext cx="10515600" cy="5751769"/>
          </a:xfrm>
        </p:spPr>
        <p:txBody>
          <a:bodyPr>
            <a:noAutofit/>
          </a:bodyPr>
          <a:lstStyle/>
          <a:p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Admin admin: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 Initializes the admin credentials.</a:t>
            </a:r>
          </a:p>
          <a:p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Train trains[100]: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 Array to store up to 100 trains.</a:t>
            </a:r>
          </a:p>
          <a:p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Customer customers[100]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: Array to store up to 100 customers.</a:t>
            </a:r>
          </a:p>
          <a:p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int trainCount: 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Variable to keep track of the number of trains added.</a:t>
            </a:r>
          </a:p>
          <a:p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int customerCount: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 Variable to keep track of the number of customers added.</a:t>
            </a:r>
          </a:p>
          <a:p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float fares[100]: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 Array to store fare information for up to 100 trains.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39939" y="-314325"/>
            <a:ext cx="9863932" cy="140731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Functions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3981" y="1084740"/>
            <a:ext cx="10515600" cy="5198745"/>
          </a:xfrm>
        </p:spPr>
        <p:txBody>
          <a:bodyPr>
            <a:noAutofit/>
          </a:bodyPr>
          <a:lstStyle/>
          <a:p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Admin Login: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Verifies the admin credentials to allow access to the system.</a:t>
            </a:r>
          </a:p>
          <a:p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Display Admin Menu: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Displays the admin menu with options for managing trains, customers, finance, and fares.</a:t>
            </a:r>
          </a:p>
          <a:p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Manage Trains: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Functions to add a new train, delete a train by its ID, and update train information.</a:t>
            </a:r>
          </a:p>
          <a:p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Manage Customers: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Functions to add a new customer and update customer information by their ID.</a:t>
            </a:r>
          </a:p>
          <a:p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Generate Monthly Report: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Calculates and displays the total number of trains, total seats, reserved seats, and monthly revenue.</a:t>
            </a:r>
          </a:p>
          <a:p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Manage Fares: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 Function to update fare information for each train.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63473" y="-35011"/>
            <a:ext cx="10018713" cy="175259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Main Function: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3824" y="1874107"/>
            <a:ext cx="10018713" cy="3124201"/>
          </a:xfrm>
        </p:spPr>
        <p:txBody>
          <a:bodyPr/>
          <a:lstStyle/>
          <a:p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Initialization</a:t>
            </a: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Initializes the admin credentials and prepares the program for user interaction.</a:t>
            </a: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Menu System and Usage</a:t>
            </a: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The menu system allows the admin to choose between managing trains, customers, finance, or fares, and also provides an option to log out of the system.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15175" y="-4119"/>
            <a:ext cx="10018713" cy="175259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b="1">
                <a:sym typeface="+mn-ea"/>
              </a:rPr>
              <a:t>Notes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90135"/>
            <a:ext cx="10018713" cy="4401065"/>
          </a:xfrm>
        </p:spPr>
        <p:txBody>
          <a:bodyPr/>
          <a:lstStyle/>
          <a:p>
            <a:r>
              <a:rPr lang="en-US" altLang="en-US" b="1"/>
              <a:t>User-Friendly Interface:</a:t>
            </a:r>
            <a:r>
              <a:rPr lang="en-US" altLang="en-US"/>
              <a:t> The menu-driven interface ensures ease of use for administrators.</a:t>
            </a:r>
          </a:p>
          <a:p>
            <a:endParaRPr lang="en-US" altLang="en-US"/>
          </a:p>
          <a:p>
            <a:r>
              <a:rPr lang="en-US" altLang="en-US" b="1"/>
              <a:t>Data Storage:</a:t>
            </a:r>
            <a:r>
              <a:rPr lang="en-US" altLang="en-US"/>
              <a:t> Trains and customers are stored in arrays, which allows for simple addition, deletion, and updating of records.</a:t>
            </a:r>
          </a:p>
          <a:p>
            <a:endParaRPr lang="en-US" altLang="en-US" b="1"/>
          </a:p>
          <a:p>
            <a:r>
              <a:rPr lang="en-US" altLang="en-US" b="1"/>
              <a:t>Error Handling:</a:t>
            </a:r>
            <a:r>
              <a:rPr lang="en-US" altLang="en-US"/>
              <a:t> Basic error handling is included to notify the user if a train or customer is not found during deletion or updating operations.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970" y="171450"/>
            <a:ext cx="10515600" cy="9017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Source Code: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740" y="1280795"/>
            <a:ext cx="3249295" cy="489648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680" y="1280795"/>
            <a:ext cx="3980180" cy="5073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5305" y="1280795"/>
            <a:ext cx="3752850" cy="489648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2860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Parallax</vt:lpstr>
      <vt:lpstr>Project  Report for BS (CS-Evening)</vt:lpstr>
      <vt:lpstr>Abstract:</vt:lpstr>
      <vt:lpstr>Project Features:</vt:lpstr>
      <vt:lpstr>Code Explanation:</vt:lpstr>
      <vt:lpstr>Constants:</vt:lpstr>
      <vt:lpstr>Functions:</vt:lpstr>
      <vt:lpstr>Main Function:</vt:lpstr>
      <vt:lpstr>Notes:</vt:lpstr>
      <vt:lpstr>Source Code: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 Report for BS (CS-Evening)</dc:title>
  <dc:creator>313</dc:creator>
  <cp:lastModifiedBy>313</cp:lastModifiedBy>
  <cp:revision>34</cp:revision>
  <dcterms:created xsi:type="dcterms:W3CDTF">2025-01-18T20:12:31Z</dcterms:created>
  <dcterms:modified xsi:type="dcterms:W3CDTF">2025-01-18T20:29:28Z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CD32B10651444FFE9F69FB67F1CCAD61_11</vt:lpwstr>
  </property>
  <property fmtid="{D5CDD505-2E9C-101B-9397-08002B2CF9AE}" pid="3" name="KSOProductBuildVer">
    <vt:lpwstr>1033-12.2.0.19805</vt:lpwstr>
  </property>
</Properties>
</file>