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8949690" cy="1928495"/>
          </a:xfrm>
        </p:spPr>
        <p:txBody>
          <a:bodyPr/>
          <a:p>
            <a:r>
              <a:rPr lang="en-US" alt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 Report for BS (CS-Evening)</a:t>
            </a:r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1175"/>
            <a:ext cx="9311005" cy="3318510"/>
          </a:xfrm>
        </p:spPr>
        <p:txBody>
          <a:bodyPr>
            <a:normAutofit fontScale="25000"/>
          </a:bodyPr>
          <a:p>
            <a:r>
              <a:rPr lang="en-US" altLang="en-US" sz="11200" b="1">
                <a:latin typeface="Times New Roman" panose="02020603050405020304" charset="0"/>
                <a:cs typeface="Times New Roman" panose="02020603050405020304" charset="0"/>
              </a:rPr>
              <a:t>Project Title:</a:t>
            </a:r>
            <a:r>
              <a:rPr lang="en-US" altLang="en-US" sz="11200" b="1" u="sng">
                <a:latin typeface="Times New Roman" panose="02020603050405020304" charset="0"/>
                <a:cs typeface="Times New Roman" panose="02020603050405020304" charset="0"/>
              </a:rPr>
              <a:t>Railway Reservation System</a:t>
            </a:r>
            <a:endParaRPr lang="en-US" altLang="en-US" sz="11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7200" b="1">
                <a:latin typeface="Times New Roman" panose="02020603050405020304" charset="0"/>
                <a:cs typeface="Times New Roman" panose="02020603050405020304" charset="0"/>
              </a:rPr>
              <a:t>       Degree : BSCS (1-C)</a:t>
            </a:r>
            <a:endParaRPr lang="en-US" altLang="en-US" sz="7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                       </a:t>
            </a:r>
            <a:r>
              <a:rPr lang="en-US" altLang="en-US" sz="8000" b="1">
                <a:latin typeface="Times New Roman" panose="02020603050405020304" charset="0"/>
                <a:cs typeface="Times New Roman" panose="02020603050405020304" charset="0"/>
              </a:rPr>
              <a:t>   Submitted to : </a:t>
            </a:r>
            <a:r>
              <a:rPr lang="en-US" altLang="en-US" sz="9600" b="1">
                <a:latin typeface="Times New Roman" panose="02020603050405020304" charset="0"/>
                <a:cs typeface="Times New Roman" panose="02020603050405020304" charset="0"/>
              </a:rPr>
              <a:t>Sir Hafiz Haseeb</a:t>
            </a:r>
            <a:endParaRPr lang="en-US" altLang="en-US" sz="96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 b="1" u="sng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9600" b="1" u="sng">
                <a:latin typeface="Times New Roman" panose="02020603050405020304" charset="0"/>
                <a:cs typeface="Times New Roman" panose="02020603050405020304" charset="0"/>
              </a:rPr>
              <a:t> Members :</a:t>
            </a:r>
            <a:endParaRPr lang="en-US" altLang="en-US" sz="9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US" altLang="en-US" sz="9600" b="1">
                <a:latin typeface="Times New Roman" panose="02020603050405020304" charset="0"/>
                <a:cs typeface="Times New Roman" panose="02020603050405020304" charset="0"/>
              </a:rPr>
              <a:t>      Sayed Muhammad</a:t>
            </a:r>
            <a:r>
              <a:rPr lang="en-US" altLang="en-US" sz="9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(24-ARID-987)</a:t>
            </a:r>
            <a:endParaRPr lang="en-US" altLang="en-US" sz="9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US" altLang="en-US" sz="9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Ashiq Hussain(24-ARID-894)</a:t>
            </a:r>
            <a:endParaRPr lang="en-US" altLang="en-US" sz="9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US" altLang="en-US" sz="9600" b="1">
                <a:latin typeface="Times New Roman" panose="02020603050405020304" charset="0"/>
                <a:cs typeface="Times New Roman" panose="02020603050405020304" charset="0"/>
              </a:rPr>
              <a:t>      Sayed Sibt Hussain</a:t>
            </a:r>
            <a:r>
              <a:rPr lang="en-US" altLang="en-US" sz="9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(24-ARID-988)</a:t>
            </a:r>
            <a:endParaRPr lang="en-US" altLang="en-US" sz="9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80" y="449580"/>
            <a:ext cx="2753360" cy="1722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Abstract: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The Railway Reservation System is a C++ console application designed to automate the reservation process of a railway system. It provides functionalities for managing trains, customers, finances, and fares. The system ensures a user-friendly interface for railway administrators, enabling efficient handling of railway operations.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b="1">
                <a:latin typeface="Times New Roman" panose="02020603050405020304" charset="0"/>
                <a:cs typeface="Times New Roman" panose="02020603050405020304" charset="0"/>
              </a:rPr>
              <a:t>Project Features:</a:t>
            </a:r>
            <a:endParaRPr lang="en-US" alt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270"/>
            <a:ext cx="10515600" cy="4351338"/>
          </a:xfrm>
        </p:spPr>
        <p:txBody>
          <a:bodyPr>
            <a:noAutofit/>
          </a:bodyPr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Admin Login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: Secure login system for railway administrators.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Manage Trains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: Ability to add, delete, and update train information.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Manage Customers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: Ability to add and update customer information.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Manage Finance: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Generate monthly financial reports.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Manage Fares: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Update fare information for trains.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Menu-Driven Interface: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Easy navigation through different functionalities using a simple menu system.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6285" y="513080"/>
            <a:ext cx="9144000" cy="1346835"/>
          </a:xfrm>
        </p:spPr>
        <p:txBody>
          <a:bodyPr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Code Explanation: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4410" y="2260600"/>
            <a:ext cx="9144000" cy="2660650"/>
          </a:xfrm>
        </p:spPr>
        <p:txBody>
          <a:bodyPr>
            <a:no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Structs: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Admin: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 Stores the username and password of the admin.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Train: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Stores the ID, name, route, and number of seats of each train.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Customer: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Stores the ID, name, and reserved train ID of each customer.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Constants: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Autofit/>
          </a:bodyPr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Admin admin: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Initializes the admin credentials.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Train trains[100]: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Array to store up to 100 trains.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Customer customers[100]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: Array to store up to 100 customers.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int trainCount: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Variable to keep track of the number of trains added.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int customerCount: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Variable to keep track of the number of customers added.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float fares[100]: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Array to store fare information for up to 100 trains.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Functions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270"/>
            <a:ext cx="10515600" cy="5198745"/>
          </a:xfrm>
        </p:spPr>
        <p:txBody>
          <a:bodyPr>
            <a:noAutofit/>
          </a:bodyPr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Admin Login: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Verifies the admin credentials to allow access to the system.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Display Admin Menu: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Displays the admin menu with options for managing trains, customers, finance, and fares.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Manage Trains: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Functions to add a new train, delete a train by its ID, and update train information.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Manage Customers: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Functions to add a new customer and update customer information by their ID.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Generate Monthly Report: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Calculates and displays the total number of trains, total seats, reserved seats, and monthly revenue.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Manage Fares: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Function to update fare information for each train.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Main Function: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Initialization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Initializes the admin credentials and prepares the program for user interaction.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Menu System and Usage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The menu system allows the admin to choose between managing trains, customers, finance, or fares, and also provides an option to log out of the system.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b="1">
                <a:sym typeface="+mn-ea"/>
              </a:rPr>
              <a:t>Notes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b="1"/>
              <a:t>User-Friendly Interface:</a:t>
            </a:r>
            <a:r>
              <a:rPr lang="en-US" altLang="en-US"/>
              <a:t> The menu-driven interface ensures ease of use for administrators.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Data Storage:</a:t>
            </a:r>
            <a:r>
              <a:rPr lang="en-US" altLang="en-US"/>
              <a:t> Trains and customers are stored in arrays, which allows for simple addition, deletion, and updating of records.</a:t>
            </a:r>
            <a:endParaRPr lang="en-US" altLang="en-US"/>
          </a:p>
          <a:p>
            <a:endParaRPr lang="en-US" altLang="en-US" b="1"/>
          </a:p>
          <a:p>
            <a:r>
              <a:rPr lang="en-US" altLang="en-US" b="1"/>
              <a:t>Error Handling:</a:t>
            </a:r>
            <a:r>
              <a:rPr lang="en-US" altLang="en-US"/>
              <a:t> Basic error handling is included to notify the user if a train or customer is not found during deletion or updating operations.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u="sng">
                <a:latin typeface="Times New Roman" panose="02020603050405020304" charset="0"/>
                <a:cs typeface="Times New Roman" panose="02020603050405020304" charset="0"/>
              </a:rPr>
              <a:t>Source:</a:t>
            </a:r>
            <a:endParaRPr 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#include&lt;iostream&gt;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#include&lt;cstring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#include&lt;string&gt;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2905</Words>
  <Application>WPS Presentation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Project  Report for BS (CS-Evening)</vt:lpstr>
      <vt:lpstr>Abstract:</vt:lpstr>
      <vt:lpstr>Project Features:</vt:lpstr>
      <vt:lpstr>Code Explanation:</vt:lpstr>
      <vt:lpstr>Constants:</vt:lpstr>
      <vt:lpstr>Functions:</vt:lpstr>
      <vt:lpstr>Main Function:</vt:lpstr>
      <vt:lpstr>Notes: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Report for BS (CS-Evening)</dc:title>
  <dc:creator>313</dc:creator>
  <cp:lastModifiedBy>313</cp:lastModifiedBy>
  <cp:revision>3</cp:revision>
  <dcterms:created xsi:type="dcterms:W3CDTF">2025-01-18T20:12:00Z</dcterms:created>
  <dcterms:modified xsi:type="dcterms:W3CDTF">2025-01-19T07:09:37Z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CD32B10651444FFE9F69FB67F1CCAD61_11</vt:lpwstr>
  </property>
  <property fmtid="{D5CDD505-2E9C-101B-9397-08002B2CF9AE}" pid="3" name="KSOProductBuildVer">
    <vt:lpwstr>1033-12.2.0.19805</vt:lpwstr>
  </property>
</Properties>
</file>