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Lato"/>
      <p:regular r:id="rId14"/>
      <p:bold r:id="rId15"/>
      <p:italic r:id="rId16"/>
      <p:boldItalic r:id="rId17"/>
    </p:embeddedFont>
    <p:embeddedFont>
      <p:font typeface="News Cycle"/>
      <p:regular r:id="rId18"/>
      <p:bold r:id="rId19"/>
    </p:embeddedFont>
    <p:embeddedFont>
      <p:font typeface="Spectral"/>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NEXMvrfwiPQmJJpxQg6pjuwcc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pectral-regular.fntdata"/><Relationship Id="rId22" Type="http://schemas.openxmlformats.org/officeDocument/2006/relationships/font" Target="fonts/Spectral-italic.fntdata"/><Relationship Id="rId21" Type="http://schemas.openxmlformats.org/officeDocument/2006/relationships/font" Target="fonts/Spectral-bold.fntdata"/><Relationship Id="rId24" Type="http://schemas.openxmlformats.org/officeDocument/2006/relationships/font" Target="fonts/Oswald-regular.fntdata"/><Relationship Id="rId23" Type="http://schemas.openxmlformats.org/officeDocument/2006/relationships/font" Target="fonts/Spectral-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19" Type="http://schemas.openxmlformats.org/officeDocument/2006/relationships/font" Target="fonts/NewsCycle-bold.fntdata"/><Relationship Id="rId18" Type="http://schemas.openxmlformats.org/officeDocument/2006/relationships/font" Target="fonts/NewsCycl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 name="Shape 9"/>
        <p:cNvGrpSpPr/>
        <p:nvPr/>
      </p:nvGrpSpPr>
      <p:grpSpPr>
        <a:xfrm>
          <a:off x="0" y="0"/>
          <a:ext cx="0" cy="0"/>
          <a:chOff x="0" y="0"/>
          <a:chExt cx="0" cy="0"/>
        </a:xfrm>
      </p:grpSpPr>
      <p:sp>
        <p:nvSpPr>
          <p:cNvPr id="10" name="Google Shape;10;p19"/>
          <p:cNvSpPr txBox="1"/>
          <p:nvPr>
            <p:ph type="title"/>
          </p:nvPr>
        </p:nvSpPr>
        <p:spPr>
          <a:xfrm>
            <a:off x="550500" y="759800"/>
            <a:ext cx="61077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1" name="Google Shape;11;p19"/>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
              <a:t>‹#›</a:t>
            </a:fld>
            <a:endParaRPr/>
          </a:p>
        </p:txBody>
      </p:sp>
      <p:grpSp>
        <p:nvGrpSpPr>
          <p:cNvPr id="12" name="Google Shape;12;p19"/>
          <p:cNvGrpSpPr/>
          <p:nvPr/>
        </p:nvGrpSpPr>
        <p:grpSpPr>
          <a:xfrm>
            <a:off x="6963076" y="0"/>
            <a:ext cx="1952316" cy="5143492"/>
            <a:chOff x="6963076" y="0"/>
            <a:chExt cx="1952316" cy="5143492"/>
          </a:xfrm>
        </p:grpSpPr>
        <p:sp>
          <p:nvSpPr>
            <p:cNvPr id="13" name="Google Shape;13;p19"/>
            <p:cNvSpPr/>
            <p:nvPr/>
          </p:nvSpPr>
          <p:spPr>
            <a:xfrm>
              <a:off x="6963076" y="3274552"/>
              <a:ext cx="359208" cy="1868940"/>
            </a:xfrm>
            <a:custGeom>
              <a:rect b="b" l="l" r="r" t="t"/>
              <a:pathLst>
                <a:path extrusionOk="0" h="21600" w="21600">
                  <a:moveTo>
                    <a:pt x="21600" y="21600"/>
                  </a:moveTo>
                  <a:lnTo>
                    <a:pt x="21600" y="0"/>
                  </a:lnTo>
                  <a:lnTo>
                    <a:pt x="0" y="753"/>
                  </a:lnTo>
                  <a:lnTo>
                    <a:pt x="0" y="21600"/>
                  </a:lnTo>
                  <a:lnTo>
                    <a:pt x="21600" y="2160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 name="Google Shape;14;p19"/>
            <p:cNvSpPr/>
            <p:nvPr/>
          </p:nvSpPr>
          <p:spPr>
            <a:xfrm>
              <a:off x="6963076" y="977835"/>
              <a:ext cx="359208" cy="439992"/>
            </a:xfrm>
            <a:custGeom>
              <a:rect b="b" l="l" r="r" t="t"/>
              <a:pathLst>
                <a:path extrusionOk="0" h="21600" w="21600">
                  <a:moveTo>
                    <a:pt x="0" y="21600"/>
                  </a:moveTo>
                  <a:lnTo>
                    <a:pt x="21600" y="18401"/>
                  </a:lnTo>
                  <a:lnTo>
                    <a:pt x="21600" y="0"/>
                  </a:lnTo>
                  <a:lnTo>
                    <a:pt x="0" y="3199"/>
                  </a:lnTo>
                  <a:lnTo>
                    <a:pt x="0" y="21600"/>
                  </a:lnTo>
                  <a:close/>
                </a:path>
              </a:pathLst>
            </a:custGeom>
            <a:solidFill>
              <a:schemeClr val="accent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 name="Google Shape;15;p19"/>
            <p:cNvSpPr/>
            <p:nvPr/>
          </p:nvSpPr>
          <p:spPr>
            <a:xfrm>
              <a:off x="6963076" y="1"/>
              <a:ext cx="359208" cy="954126"/>
            </a:xfrm>
            <a:custGeom>
              <a:rect b="b" l="l" r="r" t="t"/>
              <a:pathLst>
                <a:path extrusionOk="0" h="21600" w="21600">
                  <a:moveTo>
                    <a:pt x="21600" y="0"/>
                  </a:moveTo>
                  <a:lnTo>
                    <a:pt x="0" y="0"/>
                  </a:lnTo>
                  <a:lnTo>
                    <a:pt x="0" y="21600"/>
                  </a:lnTo>
                  <a:lnTo>
                    <a:pt x="21600" y="20125"/>
                  </a:lnTo>
                  <a:lnTo>
                    <a:pt x="21600" y="0"/>
                  </a:lnTo>
                  <a:close/>
                </a:path>
              </a:pathLst>
            </a:cu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 name="Google Shape;16;p19"/>
            <p:cNvSpPr/>
            <p:nvPr/>
          </p:nvSpPr>
          <p:spPr>
            <a:xfrm>
              <a:off x="7415771" y="1034367"/>
              <a:ext cx="837702" cy="2962548"/>
            </a:xfrm>
            <a:custGeom>
              <a:rect b="b" l="l" r="r" t="t"/>
              <a:pathLst>
                <a:path extrusionOk="0" h="21600" w="21600">
                  <a:moveTo>
                    <a:pt x="21600" y="0"/>
                  </a:moveTo>
                  <a:lnTo>
                    <a:pt x="0" y="1107"/>
                  </a:lnTo>
                  <a:lnTo>
                    <a:pt x="0" y="21600"/>
                  </a:lnTo>
                  <a:lnTo>
                    <a:pt x="21600" y="20492"/>
                  </a:lnTo>
                  <a:lnTo>
                    <a:pt x="21600" y="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 name="Google Shape;17;p19"/>
            <p:cNvSpPr/>
            <p:nvPr/>
          </p:nvSpPr>
          <p:spPr>
            <a:xfrm>
              <a:off x="7415771" y="0"/>
              <a:ext cx="837702" cy="1092042"/>
            </a:xfrm>
            <a:custGeom>
              <a:rect b="b" l="l" r="r" t="t"/>
              <a:pathLst>
                <a:path extrusionOk="0" h="21600" w="21600">
                  <a:moveTo>
                    <a:pt x="0" y="21600"/>
                  </a:moveTo>
                  <a:lnTo>
                    <a:pt x="21600" y="18596"/>
                  </a:lnTo>
                  <a:lnTo>
                    <a:pt x="21600" y="0"/>
                  </a:lnTo>
                  <a:lnTo>
                    <a:pt x="0" y="0"/>
                  </a:lnTo>
                  <a:lnTo>
                    <a:pt x="0" y="2160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 name="Google Shape;18;p19"/>
            <p:cNvSpPr/>
            <p:nvPr/>
          </p:nvSpPr>
          <p:spPr>
            <a:xfrm>
              <a:off x="8346880" y="1552004"/>
              <a:ext cx="568512" cy="1140210"/>
            </a:xfrm>
            <a:custGeom>
              <a:rect b="b" l="l" r="r" t="t"/>
              <a:pathLst>
                <a:path extrusionOk="0" h="21600" w="21600">
                  <a:moveTo>
                    <a:pt x="0" y="21600"/>
                  </a:moveTo>
                  <a:lnTo>
                    <a:pt x="21600" y="19647"/>
                  </a:lnTo>
                  <a:lnTo>
                    <a:pt x="21600" y="0"/>
                  </a:lnTo>
                  <a:lnTo>
                    <a:pt x="0" y="1953"/>
                  </a:lnTo>
                  <a:lnTo>
                    <a:pt x="0" y="2160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 name="Google Shape;19;p19"/>
            <p:cNvSpPr/>
            <p:nvPr/>
          </p:nvSpPr>
          <p:spPr>
            <a:xfrm>
              <a:off x="8346880" y="4574477"/>
              <a:ext cx="568512" cy="568998"/>
            </a:xfrm>
            <a:custGeom>
              <a:rect b="b" l="l" r="r" t="t"/>
              <a:pathLst>
                <a:path extrusionOk="0" h="21600" w="21600">
                  <a:moveTo>
                    <a:pt x="0" y="21600"/>
                  </a:moveTo>
                  <a:lnTo>
                    <a:pt x="21600" y="21600"/>
                  </a:lnTo>
                  <a:lnTo>
                    <a:pt x="21600" y="0"/>
                  </a:lnTo>
                  <a:lnTo>
                    <a:pt x="0" y="3912"/>
                  </a:lnTo>
                  <a:lnTo>
                    <a:pt x="0" y="2160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 name="Google Shape;20;p19"/>
            <p:cNvSpPr/>
            <p:nvPr/>
          </p:nvSpPr>
          <p:spPr>
            <a:xfrm>
              <a:off x="8346880" y="2682241"/>
              <a:ext cx="568512" cy="1902258"/>
            </a:xfrm>
            <a:custGeom>
              <a:rect b="b" l="l" r="r" t="t"/>
              <a:pathLst>
                <a:path extrusionOk="0" h="21600" w="21600">
                  <a:moveTo>
                    <a:pt x="21600" y="0"/>
                  </a:moveTo>
                  <a:lnTo>
                    <a:pt x="0" y="1170"/>
                  </a:lnTo>
                  <a:lnTo>
                    <a:pt x="0" y="21600"/>
                  </a:lnTo>
                  <a:lnTo>
                    <a:pt x="21600" y="20429"/>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28"/>
          <p:cNvSpPr/>
          <p:nvPr/>
        </p:nvSpPr>
        <p:spPr>
          <a:xfrm flipH="1">
            <a:off x="8556137" y="3512673"/>
            <a:ext cx="359208" cy="1630800"/>
          </a:xfrm>
          <a:custGeom>
            <a:rect b="b" l="l" r="r" t="t"/>
            <a:pathLst>
              <a:path extrusionOk="0" h="21600" w="21600">
                <a:moveTo>
                  <a:pt x="21600" y="21600"/>
                </a:moveTo>
                <a:lnTo>
                  <a:pt x="21600" y="0"/>
                </a:lnTo>
                <a:lnTo>
                  <a:pt x="0" y="863"/>
                </a:lnTo>
                <a:lnTo>
                  <a:pt x="0" y="21600"/>
                </a:lnTo>
                <a:lnTo>
                  <a:pt x="21600" y="2160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 name="Google Shape;115;p28"/>
          <p:cNvSpPr/>
          <p:nvPr/>
        </p:nvSpPr>
        <p:spPr>
          <a:xfrm flipH="1">
            <a:off x="8556137" y="977835"/>
            <a:ext cx="359208" cy="963846"/>
          </a:xfrm>
          <a:custGeom>
            <a:rect b="b" l="l" r="r" t="t"/>
            <a:pathLst>
              <a:path extrusionOk="0" h="21600" w="21600">
                <a:moveTo>
                  <a:pt x="0" y="21600"/>
                </a:moveTo>
                <a:lnTo>
                  <a:pt x="21600" y="20140"/>
                </a:lnTo>
                <a:lnTo>
                  <a:pt x="21600" y="0"/>
                </a:lnTo>
                <a:lnTo>
                  <a:pt x="0" y="1460"/>
                </a:lnTo>
                <a:lnTo>
                  <a:pt x="0" y="2160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 name="Google Shape;116;p28"/>
          <p:cNvSpPr/>
          <p:nvPr/>
        </p:nvSpPr>
        <p:spPr>
          <a:xfrm flipH="1">
            <a:off x="8556137" y="0"/>
            <a:ext cx="359208" cy="954126"/>
          </a:xfrm>
          <a:custGeom>
            <a:rect b="b" l="l" r="r" t="t"/>
            <a:pathLst>
              <a:path extrusionOk="0" h="21600" w="21600">
                <a:moveTo>
                  <a:pt x="21600" y="0"/>
                </a:moveTo>
                <a:lnTo>
                  <a:pt x="0" y="0"/>
                </a:lnTo>
                <a:lnTo>
                  <a:pt x="0" y="21600"/>
                </a:lnTo>
                <a:lnTo>
                  <a:pt x="21600" y="20125"/>
                </a:lnTo>
                <a:lnTo>
                  <a:pt x="21600" y="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 name="Google Shape;117;p28"/>
          <p:cNvSpPr/>
          <p:nvPr/>
        </p:nvSpPr>
        <p:spPr>
          <a:xfrm flipH="1">
            <a:off x="7896852" y="456628"/>
            <a:ext cx="568512" cy="711612"/>
          </a:xfrm>
          <a:custGeom>
            <a:rect b="b" l="l" r="r" t="t"/>
            <a:pathLst>
              <a:path extrusionOk="0" h="21600" w="21600">
                <a:moveTo>
                  <a:pt x="0" y="21600"/>
                </a:moveTo>
                <a:lnTo>
                  <a:pt x="21600" y="18470"/>
                </a:lnTo>
                <a:lnTo>
                  <a:pt x="21600" y="0"/>
                </a:lnTo>
                <a:lnTo>
                  <a:pt x="0" y="3130"/>
                </a:lnTo>
                <a:lnTo>
                  <a:pt x="0" y="2160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 name="Google Shape;118;p28"/>
          <p:cNvSpPr/>
          <p:nvPr/>
        </p:nvSpPr>
        <p:spPr>
          <a:xfrm flipH="1">
            <a:off x="7896852" y="4574472"/>
            <a:ext cx="568512" cy="569052"/>
          </a:xfrm>
          <a:custGeom>
            <a:rect b="b" l="l" r="r" t="t"/>
            <a:pathLst>
              <a:path extrusionOk="0" h="21600" w="21600">
                <a:moveTo>
                  <a:pt x="0" y="21600"/>
                </a:moveTo>
                <a:lnTo>
                  <a:pt x="21600" y="21600"/>
                </a:lnTo>
                <a:lnTo>
                  <a:pt x="21600" y="0"/>
                </a:lnTo>
                <a:lnTo>
                  <a:pt x="0" y="3912"/>
                </a:lnTo>
                <a:lnTo>
                  <a:pt x="0" y="2160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 name="Google Shape;119;p28"/>
          <p:cNvSpPr/>
          <p:nvPr/>
        </p:nvSpPr>
        <p:spPr>
          <a:xfrm flipH="1">
            <a:off x="7896852" y="1158238"/>
            <a:ext cx="568512" cy="3426246"/>
          </a:xfrm>
          <a:custGeom>
            <a:rect b="b" l="l" r="r" t="t"/>
            <a:pathLst>
              <a:path extrusionOk="0" h="21600" w="21600">
                <a:moveTo>
                  <a:pt x="21600" y="0"/>
                </a:moveTo>
                <a:lnTo>
                  <a:pt x="0" y="650"/>
                </a:lnTo>
                <a:lnTo>
                  <a:pt x="0" y="21600"/>
                </a:lnTo>
                <a:lnTo>
                  <a:pt x="21600" y="20950"/>
                </a:lnTo>
                <a:lnTo>
                  <a:pt x="21600" y="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 name="Google Shape;120;p28"/>
          <p:cNvSpPr txBox="1"/>
          <p:nvPr>
            <p:ph idx="1" type="body"/>
          </p:nvPr>
        </p:nvSpPr>
        <p:spPr>
          <a:xfrm>
            <a:off x="550500" y="4406300"/>
            <a:ext cx="7083300" cy="519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800"/>
              </a:spcAft>
              <a:buSzPts val="1800"/>
              <a:buNone/>
              <a:defRPr sz="1800"/>
            </a:lvl1pPr>
          </a:lstStyle>
          <a:p/>
        </p:txBody>
      </p:sp>
      <p:sp>
        <p:nvSpPr>
          <p:cNvPr id="121" name="Google Shape;121;p28"/>
          <p:cNvSpPr txBox="1"/>
          <p:nvPr>
            <p:ph idx="12" type="sldNum"/>
          </p:nvPr>
        </p:nvSpPr>
        <p:spPr>
          <a:xfrm>
            <a:off x="8556125" y="4688650"/>
            <a:ext cx="359100" cy="4548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3"/>
        </a:solidFill>
      </p:bgPr>
    </p:bg>
    <p:spTree>
      <p:nvGrpSpPr>
        <p:cNvPr id="21" name="Shape 21"/>
        <p:cNvGrpSpPr/>
        <p:nvPr/>
      </p:nvGrpSpPr>
      <p:grpSpPr>
        <a:xfrm>
          <a:off x="0" y="0"/>
          <a:ext cx="0" cy="0"/>
          <a:chOff x="0" y="0"/>
          <a:chExt cx="0" cy="0"/>
        </a:xfrm>
      </p:grpSpPr>
      <p:sp>
        <p:nvSpPr>
          <p:cNvPr id="22" name="Google Shape;22;p20"/>
          <p:cNvSpPr txBox="1"/>
          <p:nvPr>
            <p:ph type="ctrTitle"/>
          </p:nvPr>
        </p:nvSpPr>
        <p:spPr>
          <a:xfrm>
            <a:off x="550500" y="2435625"/>
            <a:ext cx="3638700" cy="2240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5400"/>
              <a:buNone/>
              <a:defRPr sz="5400">
                <a:solidFill>
                  <a:schemeClr val="lt1"/>
                </a:solidFill>
              </a:defRPr>
            </a:lvl1pPr>
            <a:lvl2pPr lvl="1" algn="l">
              <a:lnSpc>
                <a:spcPct val="90000"/>
              </a:lnSpc>
              <a:spcBef>
                <a:spcPts val="0"/>
              </a:spcBef>
              <a:spcAft>
                <a:spcPts val="0"/>
              </a:spcAft>
              <a:buClr>
                <a:schemeClr val="lt1"/>
              </a:buClr>
              <a:buSzPts val="5400"/>
              <a:buNone/>
              <a:defRPr sz="5400">
                <a:solidFill>
                  <a:schemeClr val="lt1"/>
                </a:solidFill>
              </a:defRPr>
            </a:lvl2pPr>
            <a:lvl3pPr lvl="2" algn="l">
              <a:lnSpc>
                <a:spcPct val="90000"/>
              </a:lnSpc>
              <a:spcBef>
                <a:spcPts val="0"/>
              </a:spcBef>
              <a:spcAft>
                <a:spcPts val="0"/>
              </a:spcAft>
              <a:buClr>
                <a:schemeClr val="lt1"/>
              </a:buClr>
              <a:buSzPts val="5400"/>
              <a:buNone/>
              <a:defRPr sz="5400">
                <a:solidFill>
                  <a:schemeClr val="lt1"/>
                </a:solidFill>
              </a:defRPr>
            </a:lvl3pPr>
            <a:lvl4pPr lvl="3" algn="l">
              <a:lnSpc>
                <a:spcPct val="90000"/>
              </a:lnSpc>
              <a:spcBef>
                <a:spcPts val="0"/>
              </a:spcBef>
              <a:spcAft>
                <a:spcPts val="0"/>
              </a:spcAft>
              <a:buClr>
                <a:schemeClr val="lt1"/>
              </a:buClr>
              <a:buSzPts val="5400"/>
              <a:buNone/>
              <a:defRPr sz="5400">
                <a:solidFill>
                  <a:schemeClr val="lt1"/>
                </a:solidFill>
              </a:defRPr>
            </a:lvl4pPr>
            <a:lvl5pPr lvl="4" algn="l">
              <a:lnSpc>
                <a:spcPct val="90000"/>
              </a:lnSpc>
              <a:spcBef>
                <a:spcPts val="0"/>
              </a:spcBef>
              <a:spcAft>
                <a:spcPts val="0"/>
              </a:spcAft>
              <a:buClr>
                <a:schemeClr val="lt1"/>
              </a:buClr>
              <a:buSzPts val="5400"/>
              <a:buNone/>
              <a:defRPr sz="5400">
                <a:solidFill>
                  <a:schemeClr val="lt1"/>
                </a:solidFill>
              </a:defRPr>
            </a:lvl5pPr>
            <a:lvl6pPr lvl="5" algn="l">
              <a:lnSpc>
                <a:spcPct val="90000"/>
              </a:lnSpc>
              <a:spcBef>
                <a:spcPts val="0"/>
              </a:spcBef>
              <a:spcAft>
                <a:spcPts val="0"/>
              </a:spcAft>
              <a:buClr>
                <a:schemeClr val="lt1"/>
              </a:buClr>
              <a:buSzPts val="5400"/>
              <a:buNone/>
              <a:defRPr sz="5400">
                <a:solidFill>
                  <a:schemeClr val="lt1"/>
                </a:solidFill>
              </a:defRPr>
            </a:lvl6pPr>
            <a:lvl7pPr lvl="6" algn="l">
              <a:lnSpc>
                <a:spcPct val="90000"/>
              </a:lnSpc>
              <a:spcBef>
                <a:spcPts val="0"/>
              </a:spcBef>
              <a:spcAft>
                <a:spcPts val="0"/>
              </a:spcAft>
              <a:buClr>
                <a:schemeClr val="lt1"/>
              </a:buClr>
              <a:buSzPts val="5400"/>
              <a:buNone/>
              <a:defRPr sz="5400">
                <a:solidFill>
                  <a:schemeClr val="lt1"/>
                </a:solidFill>
              </a:defRPr>
            </a:lvl7pPr>
            <a:lvl8pPr lvl="7" algn="l">
              <a:lnSpc>
                <a:spcPct val="90000"/>
              </a:lnSpc>
              <a:spcBef>
                <a:spcPts val="0"/>
              </a:spcBef>
              <a:spcAft>
                <a:spcPts val="0"/>
              </a:spcAft>
              <a:buClr>
                <a:schemeClr val="lt1"/>
              </a:buClr>
              <a:buSzPts val="5400"/>
              <a:buNone/>
              <a:defRPr sz="5400">
                <a:solidFill>
                  <a:schemeClr val="lt1"/>
                </a:solidFill>
              </a:defRPr>
            </a:lvl8pPr>
            <a:lvl9pPr lvl="8" algn="l">
              <a:lnSpc>
                <a:spcPct val="90000"/>
              </a:lnSpc>
              <a:spcBef>
                <a:spcPts val="0"/>
              </a:spcBef>
              <a:spcAft>
                <a:spcPts val="0"/>
              </a:spcAft>
              <a:buClr>
                <a:schemeClr val="lt1"/>
              </a:buClr>
              <a:buSzPts val="5400"/>
              <a:buNone/>
              <a:defRPr sz="5400">
                <a:solidFill>
                  <a:schemeClr val="lt1"/>
                </a:solidFill>
              </a:defRPr>
            </a:lvl9pPr>
          </a:lstStyle>
          <a:p/>
        </p:txBody>
      </p:sp>
      <p:sp>
        <p:nvSpPr>
          <p:cNvPr id="23" name="Google Shape;23;p20"/>
          <p:cNvSpPr/>
          <p:nvPr/>
        </p:nvSpPr>
        <p:spPr>
          <a:xfrm>
            <a:off x="7813106" y="0"/>
            <a:ext cx="892296" cy="322542"/>
          </a:xfrm>
          <a:custGeom>
            <a:rect b="b" l="l" r="r" t="t"/>
            <a:pathLst>
              <a:path extrusionOk="0" h="21600" w="21600">
                <a:moveTo>
                  <a:pt x="0" y="0"/>
                </a:moveTo>
                <a:lnTo>
                  <a:pt x="0" y="21600"/>
                </a:lnTo>
                <a:lnTo>
                  <a:pt x="21600" y="10795"/>
                </a:lnTo>
                <a:lnTo>
                  <a:pt x="21600" y="0"/>
                </a:lnTo>
                <a:lnTo>
                  <a:pt x="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 name="Google Shape;24;p20"/>
          <p:cNvSpPr/>
          <p:nvPr/>
        </p:nvSpPr>
        <p:spPr>
          <a:xfrm>
            <a:off x="3650209" y="0"/>
            <a:ext cx="563814" cy="1699704"/>
          </a:xfrm>
          <a:custGeom>
            <a:rect b="b" l="l" r="r" t="t"/>
            <a:pathLst>
              <a:path extrusionOk="0" h="21600" w="21600">
                <a:moveTo>
                  <a:pt x="0" y="0"/>
                </a:moveTo>
                <a:lnTo>
                  <a:pt x="0" y="21600"/>
                </a:lnTo>
                <a:lnTo>
                  <a:pt x="21600" y="20304"/>
                </a:lnTo>
                <a:lnTo>
                  <a:pt x="21600" y="0"/>
                </a:lnTo>
                <a:lnTo>
                  <a:pt x="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5" name="Google Shape;25;p20"/>
          <p:cNvSpPr/>
          <p:nvPr/>
        </p:nvSpPr>
        <p:spPr>
          <a:xfrm>
            <a:off x="4359415" y="609095"/>
            <a:ext cx="1314792" cy="2119176"/>
          </a:xfrm>
          <a:custGeom>
            <a:rect b="b" l="l" r="r" t="t"/>
            <a:pathLst>
              <a:path extrusionOk="0" h="21600" w="21600">
                <a:moveTo>
                  <a:pt x="0" y="21600"/>
                </a:moveTo>
                <a:lnTo>
                  <a:pt x="21600" y="19177"/>
                </a:lnTo>
                <a:lnTo>
                  <a:pt x="21600" y="0"/>
                </a:lnTo>
                <a:lnTo>
                  <a:pt x="0" y="2423"/>
                </a:lnTo>
                <a:lnTo>
                  <a:pt x="0" y="2160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6" name="Google Shape;26;p20"/>
          <p:cNvSpPr/>
          <p:nvPr/>
        </p:nvSpPr>
        <p:spPr>
          <a:xfrm>
            <a:off x="5821031" y="991483"/>
            <a:ext cx="1845234" cy="4159458"/>
          </a:xfrm>
          <a:custGeom>
            <a:rect b="b" l="l" r="r" t="t"/>
            <a:pathLst>
              <a:path extrusionOk="0" h="21600" w="21600">
                <a:moveTo>
                  <a:pt x="0" y="21600"/>
                </a:moveTo>
                <a:lnTo>
                  <a:pt x="21600" y="21600"/>
                </a:lnTo>
                <a:lnTo>
                  <a:pt x="21600" y="0"/>
                </a:lnTo>
                <a:lnTo>
                  <a:pt x="0" y="1733"/>
                </a:lnTo>
                <a:lnTo>
                  <a:pt x="0" y="2160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 name="Google Shape;27;p20"/>
          <p:cNvSpPr/>
          <p:nvPr/>
        </p:nvSpPr>
        <p:spPr>
          <a:xfrm>
            <a:off x="4359415" y="2643735"/>
            <a:ext cx="1314792" cy="2510136"/>
          </a:xfrm>
          <a:custGeom>
            <a:rect b="b" l="l" r="r" t="t"/>
            <a:pathLst>
              <a:path extrusionOk="0" h="21600" w="21600">
                <a:moveTo>
                  <a:pt x="0" y="21600"/>
                </a:moveTo>
                <a:lnTo>
                  <a:pt x="21600" y="21600"/>
                </a:lnTo>
                <a:lnTo>
                  <a:pt x="21600" y="0"/>
                </a:lnTo>
                <a:lnTo>
                  <a:pt x="0" y="2046"/>
                </a:lnTo>
                <a:lnTo>
                  <a:pt x="0" y="21600"/>
                </a:lnTo>
                <a:close/>
              </a:path>
            </a:pathLst>
          </a:custGeom>
          <a:solidFill>
            <a:srgbClr val="002035">
              <a:alpha val="17254"/>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 name="Google Shape;28;p20"/>
          <p:cNvSpPr/>
          <p:nvPr/>
        </p:nvSpPr>
        <p:spPr>
          <a:xfrm>
            <a:off x="7813106" y="306930"/>
            <a:ext cx="892296" cy="2977290"/>
          </a:xfrm>
          <a:custGeom>
            <a:rect b="b" l="l" r="r" t="t"/>
            <a:pathLst>
              <a:path extrusionOk="0" h="21600" w="21600">
                <a:moveTo>
                  <a:pt x="0" y="21600"/>
                </a:moveTo>
                <a:lnTo>
                  <a:pt x="21600" y="20429"/>
                </a:lnTo>
                <a:lnTo>
                  <a:pt x="21600" y="0"/>
                </a:lnTo>
                <a:lnTo>
                  <a:pt x="0" y="1171"/>
                </a:lnTo>
                <a:lnTo>
                  <a:pt x="0" y="21600"/>
                </a:lnTo>
                <a:close/>
              </a:path>
            </a:pathLst>
          </a:custGeom>
          <a:solidFill>
            <a:srgbClr val="002035">
              <a:alpha val="17254"/>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 name="Google Shape;29;p20"/>
          <p:cNvSpPr/>
          <p:nvPr/>
        </p:nvSpPr>
        <p:spPr>
          <a:xfrm>
            <a:off x="5821031" y="0"/>
            <a:ext cx="1845234" cy="1161054"/>
          </a:xfrm>
          <a:custGeom>
            <a:rect b="b" l="l" r="r" t="t"/>
            <a:pathLst>
              <a:path extrusionOk="0" h="21600" w="21600">
                <a:moveTo>
                  <a:pt x="0" y="21600"/>
                </a:moveTo>
                <a:lnTo>
                  <a:pt x="21600" y="15393"/>
                </a:lnTo>
                <a:lnTo>
                  <a:pt x="21600" y="0"/>
                </a:lnTo>
                <a:lnTo>
                  <a:pt x="0" y="0"/>
                </a:lnTo>
                <a:lnTo>
                  <a:pt x="0" y="21600"/>
                </a:lnTo>
                <a:close/>
              </a:path>
            </a:pathLst>
          </a:cu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 name="Google Shape;30;p20"/>
          <p:cNvSpPr/>
          <p:nvPr/>
        </p:nvSpPr>
        <p:spPr>
          <a:xfrm>
            <a:off x="7813106" y="3277330"/>
            <a:ext cx="892296" cy="1165914"/>
          </a:xfrm>
          <a:custGeom>
            <a:rect b="b" l="l" r="r" t="t"/>
            <a:pathLst>
              <a:path extrusionOk="0" h="21600" w="21600">
                <a:moveTo>
                  <a:pt x="0" y="21600"/>
                </a:moveTo>
                <a:lnTo>
                  <a:pt x="21600" y="18611"/>
                </a:lnTo>
                <a:lnTo>
                  <a:pt x="21600" y="0"/>
                </a:lnTo>
                <a:lnTo>
                  <a:pt x="0" y="2989"/>
                </a:lnTo>
                <a:lnTo>
                  <a:pt x="0" y="21600"/>
                </a:lnTo>
                <a:close/>
              </a:path>
            </a:pathLst>
          </a:custGeom>
          <a:solidFill>
            <a:schemeClr val="accent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1" name="Shape 31"/>
        <p:cNvGrpSpPr/>
        <p:nvPr/>
      </p:nvGrpSpPr>
      <p:grpSpPr>
        <a:xfrm>
          <a:off x="0" y="0"/>
          <a:ext cx="0" cy="0"/>
          <a:chOff x="0" y="0"/>
          <a:chExt cx="0" cy="0"/>
        </a:xfrm>
      </p:grpSpPr>
      <p:sp>
        <p:nvSpPr>
          <p:cNvPr id="32" name="Google Shape;32;p21"/>
          <p:cNvSpPr txBox="1"/>
          <p:nvPr>
            <p:ph type="title"/>
          </p:nvPr>
        </p:nvSpPr>
        <p:spPr>
          <a:xfrm>
            <a:off x="550500" y="759800"/>
            <a:ext cx="61077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33" name="Google Shape;33;p21"/>
          <p:cNvSpPr txBox="1"/>
          <p:nvPr>
            <p:ph idx="1" type="body"/>
          </p:nvPr>
        </p:nvSpPr>
        <p:spPr>
          <a:xfrm>
            <a:off x="550500" y="1353950"/>
            <a:ext cx="2853600" cy="34182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800"/>
              </a:spcBef>
              <a:spcAft>
                <a:spcPts val="0"/>
              </a:spcAft>
              <a:buSzPts val="2000"/>
              <a:buChar char="▹"/>
              <a:defRPr sz="2000"/>
            </a:lvl2pPr>
            <a:lvl3pPr indent="-355600" lvl="2" marL="1371600" algn="l">
              <a:lnSpc>
                <a:spcPct val="115000"/>
              </a:lnSpc>
              <a:spcBef>
                <a:spcPts val="800"/>
              </a:spcBef>
              <a:spcAft>
                <a:spcPts val="0"/>
              </a:spcAft>
              <a:buSzPts val="20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34" name="Google Shape;34;p21"/>
          <p:cNvSpPr txBox="1"/>
          <p:nvPr>
            <p:ph idx="2" type="body"/>
          </p:nvPr>
        </p:nvSpPr>
        <p:spPr>
          <a:xfrm>
            <a:off x="3804472" y="1353950"/>
            <a:ext cx="2853600" cy="34182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800"/>
              </a:spcBef>
              <a:spcAft>
                <a:spcPts val="0"/>
              </a:spcAft>
              <a:buSzPts val="2000"/>
              <a:buChar char="▹"/>
              <a:defRPr sz="2000"/>
            </a:lvl2pPr>
            <a:lvl3pPr indent="-355600" lvl="2" marL="1371600" algn="l">
              <a:lnSpc>
                <a:spcPct val="115000"/>
              </a:lnSpc>
              <a:spcBef>
                <a:spcPts val="800"/>
              </a:spcBef>
              <a:spcAft>
                <a:spcPts val="0"/>
              </a:spcAft>
              <a:buSzPts val="20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35" name="Google Shape;35;p21"/>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
              <a:t>‹#›</a:t>
            </a:fld>
            <a:endParaRPr/>
          </a:p>
        </p:txBody>
      </p:sp>
      <p:grpSp>
        <p:nvGrpSpPr>
          <p:cNvPr id="36" name="Google Shape;36;p21"/>
          <p:cNvGrpSpPr/>
          <p:nvPr/>
        </p:nvGrpSpPr>
        <p:grpSpPr>
          <a:xfrm>
            <a:off x="6963076" y="0"/>
            <a:ext cx="1952316" cy="5143492"/>
            <a:chOff x="6963076" y="0"/>
            <a:chExt cx="1952316" cy="5143492"/>
          </a:xfrm>
        </p:grpSpPr>
        <p:sp>
          <p:nvSpPr>
            <p:cNvPr id="37" name="Google Shape;37;p21"/>
            <p:cNvSpPr/>
            <p:nvPr/>
          </p:nvSpPr>
          <p:spPr>
            <a:xfrm>
              <a:off x="6963076" y="3274552"/>
              <a:ext cx="359208" cy="1868940"/>
            </a:xfrm>
            <a:custGeom>
              <a:rect b="b" l="l" r="r" t="t"/>
              <a:pathLst>
                <a:path extrusionOk="0" h="21600" w="21600">
                  <a:moveTo>
                    <a:pt x="21600" y="21600"/>
                  </a:moveTo>
                  <a:lnTo>
                    <a:pt x="21600" y="0"/>
                  </a:lnTo>
                  <a:lnTo>
                    <a:pt x="0" y="753"/>
                  </a:lnTo>
                  <a:lnTo>
                    <a:pt x="0" y="21600"/>
                  </a:lnTo>
                  <a:lnTo>
                    <a:pt x="21600" y="2160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 name="Google Shape;38;p21"/>
            <p:cNvSpPr/>
            <p:nvPr/>
          </p:nvSpPr>
          <p:spPr>
            <a:xfrm>
              <a:off x="6963076" y="977835"/>
              <a:ext cx="359208" cy="439992"/>
            </a:xfrm>
            <a:custGeom>
              <a:rect b="b" l="l" r="r" t="t"/>
              <a:pathLst>
                <a:path extrusionOk="0" h="21600" w="21600">
                  <a:moveTo>
                    <a:pt x="0" y="21600"/>
                  </a:moveTo>
                  <a:lnTo>
                    <a:pt x="21600" y="18401"/>
                  </a:lnTo>
                  <a:lnTo>
                    <a:pt x="21600" y="0"/>
                  </a:lnTo>
                  <a:lnTo>
                    <a:pt x="0" y="3199"/>
                  </a:lnTo>
                  <a:lnTo>
                    <a:pt x="0" y="21600"/>
                  </a:lnTo>
                  <a:close/>
                </a:path>
              </a:pathLst>
            </a:custGeom>
            <a:solidFill>
              <a:schemeClr val="accent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 name="Google Shape;39;p21"/>
            <p:cNvSpPr/>
            <p:nvPr/>
          </p:nvSpPr>
          <p:spPr>
            <a:xfrm>
              <a:off x="6963076" y="1"/>
              <a:ext cx="359208" cy="954126"/>
            </a:xfrm>
            <a:custGeom>
              <a:rect b="b" l="l" r="r" t="t"/>
              <a:pathLst>
                <a:path extrusionOk="0" h="21600" w="21600">
                  <a:moveTo>
                    <a:pt x="21600" y="0"/>
                  </a:moveTo>
                  <a:lnTo>
                    <a:pt x="0" y="0"/>
                  </a:lnTo>
                  <a:lnTo>
                    <a:pt x="0" y="21600"/>
                  </a:lnTo>
                  <a:lnTo>
                    <a:pt x="21600" y="20125"/>
                  </a:lnTo>
                  <a:lnTo>
                    <a:pt x="21600" y="0"/>
                  </a:lnTo>
                  <a:close/>
                </a:path>
              </a:pathLst>
            </a:cu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 name="Google Shape;40;p21"/>
            <p:cNvSpPr/>
            <p:nvPr/>
          </p:nvSpPr>
          <p:spPr>
            <a:xfrm>
              <a:off x="7415771" y="1034367"/>
              <a:ext cx="837702" cy="2962548"/>
            </a:xfrm>
            <a:custGeom>
              <a:rect b="b" l="l" r="r" t="t"/>
              <a:pathLst>
                <a:path extrusionOk="0" h="21600" w="21600">
                  <a:moveTo>
                    <a:pt x="21600" y="0"/>
                  </a:moveTo>
                  <a:lnTo>
                    <a:pt x="0" y="1107"/>
                  </a:lnTo>
                  <a:lnTo>
                    <a:pt x="0" y="21600"/>
                  </a:lnTo>
                  <a:lnTo>
                    <a:pt x="21600" y="20492"/>
                  </a:lnTo>
                  <a:lnTo>
                    <a:pt x="21600" y="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 name="Google Shape;41;p21"/>
            <p:cNvSpPr/>
            <p:nvPr/>
          </p:nvSpPr>
          <p:spPr>
            <a:xfrm>
              <a:off x="7415771" y="0"/>
              <a:ext cx="837702" cy="1092042"/>
            </a:xfrm>
            <a:custGeom>
              <a:rect b="b" l="l" r="r" t="t"/>
              <a:pathLst>
                <a:path extrusionOk="0" h="21600" w="21600">
                  <a:moveTo>
                    <a:pt x="0" y="21600"/>
                  </a:moveTo>
                  <a:lnTo>
                    <a:pt x="21600" y="18596"/>
                  </a:lnTo>
                  <a:lnTo>
                    <a:pt x="21600" y="0"/>
                  </a:lnTo>
                  <a:lnTo>
                    <a:pt x="0" y="0"/>
                  </a:lnTo>
                  <a:lnTo>
                    <a:pt x="0" y="2160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 name="Google Shape;42;p21"/>
            <p:cNvSpPr/>
            <p:nvPr/>
          </p:nvSpPr>
          <p:spPr>
            <a:xfrm>
              <a:off x="8346880" y="1552004"/>
              <a:ext cx="568512" cy="1140210"/>
            </a:xfrm>
            <a:custGeom>
              <a:rect b="b" l="l" r="r" t="t"/>
              <a:pathLst>
                <a:path extrusionOk="0" h="21600" w="21600">
                  <a:moveTo>
                    <a:pt x="0" y="21600"/>
                  </a:moveTo>
                  <a:lnTo>
                    <a:pt x="21600" y="19647"/>
                  </a:lnTo>
                  <a:lnTo>
                    <a:pt x="21600" y="0"/>
                  </a:lnTo>
                  <a:lnTo>
                    <a:pt x="0" y="1953"/>
                  </a:lnTo>
                  <a:lnTo>
                    <a:pt x="0" y="2160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 name="Google Shape;43;p21"/>
            <p:cNvSpPr/>
            <p:nvPr/>
          </p:nvSpPr>
          <p:spPr>
            <a:xfrm>
              <a:off x="8346880" y="4574477"/>
              <a:ext cx="568512" cy="568998"/>
            </a:xfrm>
            <a:custGeom>
              <a:rect b="b" l="l" r="r" t="t"/>
              <a:pathLst>
                <a:path extrusionOk="0" h="21600" w="21600">
                  <a:moveTo>
                    <a:pt x="0" y="21600"/>
                  </a:moveTo>
                  <a:lnTo>
                    <a:pt x="21600" y="21600"/>
                  </a:lnTo>
                  <a:lnTo>
                    <a:pt x="21600" y="0"/>
                  </a:lnTo>
                  <a:lnTo>
                    <a:pt x="0" y="3912"/>
                  </a:lnTo>
                  <a:lnTo>
                    <a:pt x="0" y="2160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 name="Google Shape;44;p21"/>
            <p:cNvSpPr/>
            <p:nvPr/>
          </p:nvSpPr>
          <p:spPr>
            <a:xfrm>
              <a:off x="8346880" y="2682241"/>
              <a:ext cx="568512" cy="1902258"/>
            </a:xfrm>
            <a:custGeom>
              <a:rect b="b" l="l" r="r" t="t"/>
              <a:pathLst>
                <a:path extrusionOk="0" h="21600" w="21600">
                  <a:moveTo>
                    <a:pt x="21600" y="0"/>
                  </a:moveTo>
                  <a:lnTo>
                    <a:pt x="0" y="1170"/>
                  </a:lnTo>
                  <a:lnTo>
                    <a:pt x="0" y="21600"/>
                  </a:lnTo>
                  <a:lnTo>
                    <a:pt x="21600" y="20429"/>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45" name="Shape 45"/>
        <p:cNvGrpSpPr/>
        <p:nvPr/>
      </p:nvGrpSpPr>
      <p:grpSpPr>
        <a:xfrm>
          <a:off x="0" y="0"/>
          <a:ext cx="0" cy="0"/>
          <a:chOff x="0" y="0"/>
          <a:chExt cx="0" cy="0"/>
        </a:xfrm>
      </p:grpSpPr>
      <p:sp>
        <p:nvSpPr>
          <p:cNvPr id="46" name="Google Shape;46;p22"/>
          <p:cNvSpPr/>
          <p:nvPr/>
        </p:nvSpPr>
        <p:spPr>
          <a:xfrm>
            <a:off x="228589" y="1362238"/>
            <a:ext cx="624618" cy="756540"/>
          </a:xfrm>
          <a:custGeom>
            <a:rect b="b" l="l" r="r" t="t"/>
            <a:pathLst>
              <a:path extrusionOk="0" h="21600" w="21600">
                <a:moveTo>
                  <a:pt x="21600" y="0"/>
                </a:moveTo>
                <a:lnTo>
                  <a:pt x="0" y="3233"/>
                </a:lnTo>
                <a:lnTo>
                  <a:pt x="0" y="21600"/>
                </a:lnTo>
                <a:lnTo>
                  <a:pt x="21600" y="18367"/>
                </a:lnTo>
                <a:lnTo>
                  <a:pt x="21600"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 name="Google Shape;47;p22"/>
          <p:cNvSpPr/>
          <p:nvPr/>
        </p:nvSpPr>
        <p:spPr>
          <a:xfrm>
            <a:off x="228589" y="876"/>
            <a:ext cx="624618" cy="1372356"/>
          </a:xfrm>
          <a:custGeom>
            <a:rect b="b" l="l" r="r" t="t"/>
            <a:pathLst>
              <a:path extrusionOk="0" h="21600" w="21600">
                <a:moveTo>
                  <a:pt x="21600" y="0"/>
                </a:moveTo>
                <a:lnTo>
                  <a:pt x="0" y="0"/>
                </a:lnTo>
                <a:lnTo>
                  <a:pt x="0" y="21600"/>
                </a:lnTo>
                <a:lnTo>
                  <a:pt x="21600" y="19818"/>
                </a:lnTo>
                <a:lnTo>
                  <a:pt x="21600" y="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chemeClr val="accent3"/>
              </a:solidFill>
              <a:latin typeface="Calibri"/>
              <a:ea typeface="Calibri"/>
              <a:cs typeface="Calibri"/>
              <a:sym typeface="Calibri"/>
            </a:endParaRPr>
          </a:p>
        </p:txBody>
      </p:sp>
      <p:sp>
        <p:nvSpPr>
          <p:cNvPr id="48" name="Google Shape;48;p22"/>
          <p:cNvSpPr/>
          <p:nvPr/>
        </p:nvSpPr>
        <p:spPr>
          <a:xfrm>
            <a:off x="8520705" y="4146351"/>
            <a:ext cx="394686" cy="998028"/>
          </a:xfrm>
          <a:custGeom>
            <a:rect b="b" l="l" r="r" t="t"/>
            <a:pathLst>
              <a:path extrusionOk="0" h="21600" w="21600">
                <a:moveTo>
                  <a:pt x="0" y="21600"/>
                </a:moveTo>
                <a:lnTo>
                  <a:pt x="21600" y="21600"/>
                </a:lnTo>
                <a:lnTo>
                  <a:pt x="21600" y="0"/>
                </a:lnTo>
                <a:lnTo>
                  <a:pt x="0" y="1549"/>
                </a:lnTo>
                <a:lnTo>
                  <a:pt x="0" y="21600"/>
                </a:lnTo>
                <a:close/>
              </a:path>
            </a:pathLst>
          </a:custGeom>
          <a:solidFill>
            <a:schemeClr val="accent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 name="Google Shape;49;p22"/>
          <p:cNvSpPr txBox="1"/>
          <p:nvPr>
            <p:ph idx="1" type="body"/>
          </p:nvPr>
        </p:nvSpPr>
        <p:spPr>
          <a:xfrm>
            <a:off x="1030663" y="1529125"/>
            <a:ext cx="4879500" cy="2959800"/>
          </a:xfrm>
          <a:prstGeom prst="rect">
            <a:avLst/>
          </a:prstGeom>
          <a:noFill/>
          <a:ln>
            <a:noFill/>
          </a:ln>
        </p:spPr>
        <p:txBody>
          <a:bodyPr anchorCtr="0" anchor="t" bIns="0" lIns="0" spcFirstLastPara="1" rIns="0" wrap="square" tIns="0">
            <a:noAutofit/>
          </a:bodyPr>
          <a:lstStyle>
            <a:lvl1pPr indent="-431800" lvl="0" marL="457200" algn="l">
              <a:lnSpc>
                <a:spcPct val="115000"/>
              </a:lnSpc>
              <a:spcBef>
                <a:spcPts val="0"/>
              </a:spcBef>
              <a:spcAft>
                <a:spcPts val="0"/>
              </a:spcAft>
              <a:buClr>
                <a:schemeClr val="lt1"/>
              </a:buClr>
              <a:buSzPts val="3200"/>
              <a:buChar char="▸"/>
              <a:defRPr sz="3200">
                <a:solidFill>
                  <a:schemeClr val="lt1"/>
                </a:solidFill>
              </a:defRPr>
            </a:lvl1pPr>
            <a:lvl2pPr indent="-431800" lvl="1" marL="914400" algn="l">
              <a:lnSpc>
                <a:spcPct val="115000"/>
              </a:lnSpc>
              <a:spcBef>
                <a:spcPts val="800"/>
              </a:spcBef>
              <a:spcAft>
                <a:spcPts val="0"/>
              </a:spcAft>
              <a:buClr>
                <a:schemeClr val="lt1"/>
              </a:buClr>
              <a:buSzPts val="3200"/>
              <a:buChar char="▹"/>
              <a:defRPr sz="3200">
                <a:solidFill>
                  <a:schemeClr val="lt1"/>
                </a:solidFill>
              </a:defRPr>
            </a:lvl2pPr>
            <a:lvl3pPr indent="-431800" lvl="2" marL="1371600" algn="l">
              <a:lnSpc>
                <a:spcPct val="115000"/>
              </a:lnSpc>
              <a:spcBef>
                <a:spcPts val="800"/>
              </a:spcBef>
              <a:spcAft>
                <a:spcPts val="0"/>
              </a:spcAft>
              <a:buClr>
                <a:schemeClr val="lt1"/>
              </a:buClr>
              <a:buSzPts val="3200"/>
              <a:buChar char="■"/>
              <a:defRPr sz="3200">
                <a:solidFill>
                  <a:schemeClr val="lt1"/>
                </a:solidFill>
              </a:defRPr>
            </a:lvl3pPr>
            <a:lvl4pPr indent="-431800" lvl="3" marL="1828800" algn="l">
              <a:lnSpc>
                <a:spcPct val="115000"/>
              </a:lnSpc>
              <a:spcBef>
                <a:spcPts val="800"/>
              </a:spcBef>
              <a:spcAft>
                <a:spcPts val="0"/>
              </a:spcAft>
              <a:buClr>
                <a:schemeClr val="lt1"/>
              </a:buClr>
              <a:buSzPts val="3200"/>
              <a:buChar char="●"/>
              <a:defRPr sz="3200">
                <a:solidFill>
                  <a:schemeClr val="lt1"/>
                </a:solidFill>
              </a:defRPr>
            </a:lvl4pPr>
            <a:lvl5pPr indent="-431800" lvl="4" marL="2286000" algn="l">
              <a:lnSpc>
                <a:spcPct val="115000"/>
              </a:lnSpc>
              <a:spcBef>
                <a:spcPts val="800"/>
              </a:spcBef>
              <a:spcAft>
                <a:spcPts val="0"/>
              </a:spcAft>
              <a:buClr>
                <a:schemeClr val="lt1"/>
              </a:buClr>
              <a:buSzPts val="3200"/>
              <a:buChar char="○"/>
              <a:defRPr sz="3200">
                <a:solidFill>
                  <a:schemeClr val="lt1"/>
                </a:solidFill>
              </a:defRPr>
            </a:lvl5pPr>
            <a:lvl6pPr indent="-431800" lvl="5" marL="2743200" algn="l">
              <a:lnSpc>
                <a:spcPct val="115000"/>
              </a:lnSpc>
              <a:spcBef>
                <a:spcPts val="800"/>
              </a:spcBef>
              <a:spcAft>
                <a:spcPts val="0"/>
              </a:spcAft>
              <a:buClr>
                <a:schemeClr val="lt1"/>
              </a:buClr>
              <a:buSzPts val="3200"/>
              <a:buChar char="■"/>
              <a:defRPr sz="3200">
                <a:solidFill>
                  <a:schemeClr val="lt1"/>
                </a:solidFill>
              </a:defRPr>
            </a:lvl6pPr>
            <a:lvl7pPr indent="-431800" lvl="6" marL="3200400" algn="l">
              <a:lnSpc>
                <a:spcPct val="115000"/>
              </a:lnSpc>
              <a:spcBef>
                <a:spcPts val="800"/>
              </a:spcBef>
              <a:spcAft>
                <a:spcPts val="0"/>
              </a:spcAft>
              <a:buClr>
                <a:schemeClr val="lt1"/>
              </a:buClr>
              <a:buSzPts val="3200"/>
              <a:buChar char="●"/>
              <a:defRPr sz="3200">
                <a:solidFill>
                  <a:schemeClr val="lt1"/>
                </a:solidFill>
              </a:defRPr>
            </a:lvl7pPr>
            <a:lvl8pPr indent="-431800" lvl="7" marL="3657600" algn="l">
              <a:lnSpc>
                <a:spcPct val="115000"/>
              </a:lnSpc>
              <a:spcBef>
                <a:spcPts val="800"/>
              </a:spcBef>
              <a:spcAft>
                <a:spcPts val="0"/>
              </a:spcAft>
              <a:buClr>
                <a:schemeClr val="lt1"/>
              </a:buClr>
              <a:buSzPts val="3200"/>
              <a:buChar char="○"/>
              <a:defRPr sz="3200">
                <a:solidFill>
                  <a:schemeClr val="lt1"/>
                </a:solidFill>
              </a:defRPr>
            </a:lvl8pPr>
            <a:lvl9pPr indent="-431800" lvl="8" marL="4114800" algn="l">
              <a:lnSpc>
                <a:spcPct val="115000"/>
              </a:lnSpc>
              <a:spcBef>
                <a:spcPts val="800"/>
              </a:spcBef>
              <a:spcAft>
                <a:spcPts val="800"/>
              </a:spcAft>
              <a:buClr>
                <a:schemeClr val="lt1"/>
              </a:buClr>
              <a:buSzPts val="3200"/>
              <a:buChar char="■"/>
              <a:defRPr sz="3200">
                <a:solidFill>
                  <a:schemeClr val="lt1"/>
                </a:solidFill>
              </a:defRPr>
            </a:lvl9pPr>
          </a:lstStyle>
          <a:p/>
        </p:txBody>
      </p:sp>
      <p:sp>
        <p:nvSpPr>
          <p:cNvPr id="50" name="Google Shape;50;p22"/>
          <p:cNvSpPr txBox="1"/>
          <p:nvPr/>
        </p:nvSpPr>
        <p:spPr>
          <a:xfrm>
            <a:off x="346977" y="1296229"/>
            <a:ext cx="582000" cy="669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400"/>
              <a:buFont typeface="Arial"/>
              <a:buNone/>
            </a:pPr>
            <a:r>
              <a:rPr b="0" i="0" lang="en" sz="10400" u="none" cap="none" strike="noStrike">
                <a:solidFill>
                  <a:schemeClr val="lt1"/>
                </a:solidFill>
                <a:latin typeface="News Cycle"/>
                <a:ea typeface="News Cycle"/>
                <a:cs typeface="News Cycle"/>
                <a:sym typeface="News Cycle"/>
              </a:rPr>
              <a:t>“</a:t>
            </a:r>
            <a:endParaRPr b="0" i="0" sz="10400" u="none" cap="none" strike="noStrike">
              <a:solidFill>
                <a:schemeClr val="lt1"/>
              </a:solidFill>
              <a:latin typeface="News Cycle"/>
              <a:ea typeface="News Cycle"/>
              <a:cs typeface="News Cycle"/>
              <a:sym typeface="News Cycle"/>
            </a:endParaRPr>
          </a:p>
        </p:txBody>
      </p:sp>
      <p:sp>
        <p:nvSpPr>
          <p:cNvPr id="51" name="Google Shape;51;p22"/>
          <p:cNvSpPr txBox="1"/>
          <p:nvPr>
            <p:ph idx="12" type="sldNum"/>
          </p:nvPr>
        </p:nvSpPr>
        <p:spPr>
          <a:xfrm>
            <a:off x="8520650" y="4688650"/>
            <a:ext cx="394800" cy="4548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22"/>
          <p:cNvSpPr/>
          <p:nvPr/>
        </p:nvSpPr>
        <p:spPr>
          <a:xfrm>
            <a:off x="7497540" y="3233808"/>
            <a:ext cx="920376" cy="1487592"/>
          </a:xfrm>
          <a:custGeom>
            <a:rect b="b" l="l" r="r" t="t"/>
            <a:pathLst>
              <a:path extrusionOk="0" h="21600" w="21600">
                <a:moveTo>
                  <a:pt x="21600" y="0"/>
                </a:moveTo>
                <a:lnTo>
                  <a:pt x="0" y="2423"/>
                </a:lnTo>
                <a:lnTo>
                  <a:pt x="0" y="21600"/>
                </a:lnTo>
                <a:lnTo>
                  <a:pt x="21600" y="19177"/>
                </a:lnTo>
                <a:lnTo>
                  <a:pt x="21600" y="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 name="Google Shape;53;p22"/>
          <p:cNvSpPr/>
          <p:nvPr/>
        </p:nvSpPr>
        <p:spPr>
          <a:xfrm>
            <a:off x="6103018" y="876"/>
            <a:ext cx="1291734" cy="2498796"/>
          </a:xfrm>
          <a:custGeom>
            <a:rect b="b" l="l" r="r" t="t"/>
            <a:pathLst>
              <a:path extrusionOk="0" h="21600" w="21600">
                <a:moveTo>
                  <a:pt x="21600" y="0"/>
                </a:moveTo>
                <a:lnTo>
                  <a:pt x="0" y="0"/>
                </a:lnTo>
                <a:lnTo>
                  <a:pt x="0" y="21600"/>
                </a:lnTo>
                <a:lnTo>
                  <a:pt x="21600" y="19575"/>
                </a:lnTo>
                <a:lnTo>
                  <a:pt x="21600" y="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 name="Google Shape;54;p22"/>
          <p:cNvSpPr/>
          <p:nvPr/>
        </p:nvSpPr>
        <p:spPr>
          <a:xfrm>
            <a:off x="7497540" y="875"/>
            <a:ext cx="920376" cy="3296322"/>
          </a:xfrm>
          <a:custGeom>
            <a:rect b="b" l="l" r="r" t="t"/>
            <a:pathLst>
              <a:path extrusionOk="0" h="21600" w="21600">
                <a:moveTo>
                  <a:pt x="0" y="21600"/>
                </a:moveTo>
                <a:lnTo>
                  <a:pt x="21600" y="20506"/>
                </a:lnTo>
                <a:lnTo>
                  <a:pt x="21600" y="0"/>
                </a:lnTo>
                <a:lnTo>
                  <a:pt x="0" y="0"/>
                </a:lnTo>
                <a:lnTo>
                  <a:pt x="0" y="21600"/>
                </a:lnTo>
                <a:close/>
              </a:path>
            </a:pathLst>
          </a:cu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 name="Google Shape;55;p22"/>
          <p:cNvSpPr/>
          <p:nvPr/>
        </p:nvSpPr>
        <p:spPr>
          <a:xfrm>
            <a:off x="6103018" y="2373413"/>
            <a:ext cx="1291734" cy="2771010"/>
          </a:xfrm>
          <a:custGeom>
            <a:rect b="b" l="l" r="r" t="t"/>
            <a:pathLst>
              <a:path extrusionOk="0" h="21600" w="21600">
                <a:moveTo>
                  <a:pt x="21600" y="0"/>
                </a:moveTo>
                <a:lnTo>
                  <a:pt x="0" y="1826"/>
                </a:lnTo>
                <a:lnTo>
                  <a:pt x="0" y="21600"/>
                </a:lnTo>
                <a:lnTo>
                  <a:pt x="2160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3"/>
          <p:cNvSpPr/>
          <p:nvPr/>
        </p:nvSpPr>
        <p:spPr>
          <a:xfrm flipH="1">
            <a:off x="8556137" y="3512673"/>
            <a:ext cx="359208" cy="1630800"/>
          </a:xfrm>
          <a:custGeom>
            <a:rect b="b" l="l" r="r" t="t"/>
            <a:pathLst>
              <a:path extrusionOk="0" h="21600" w="21600">
                <a:moveTo>
                  <a:pt x="21600" y="21600"/>
                </a:moveTo>
                <a:lnTo>
                  <a:pt x="21600" y="0"/>
                </a:lnTo>
                <a:lnTo>
                  <a:pt x="0" y="863"/>
                </a:lnTo>
                <a:lnTo>
                  <a:pt x="0" y="21600"/>
                </a:lnTo>
                <a:lnTo>
                  <a:pt x="21600" y="2160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 name="Google Shape;58;p23"/>
          <p:cNvSpPr txBox="1"/>
          <p:nvPr>
            <p:ph idx="12" type="sldNum"/>
          </p:nvPr>
        </p:nvSpPr>
        <p:spPr>
          <a:xfrm>
            <a:off x="8556125" y="4688650"/>
            <a:ext cx="359100" cy="4548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
              <a:t>‹#›</a:t>
            </a:fld>
            <a:endParaRPr/>
          </a:p>
        </p:txBody>
      </p:sp>
      <p:sp>
        <p:nvSpPr>
          <p:cNvPr id="59" name="Google Shape;59;p23"/>
          <p:cNvSpPr/>
          <p:nvPr/>
        </p:nvSpPr>
        <p:spPr>
          <a:xfrm flipH="1">
            <a:off x="8556137" y="977835"/>
            <a:ext cx="359208" cy="963846"/>
          </a:xfrm>
          <a:custGeom>
            <a:rect b="b" l="l" r="r" t="t"/>
            <a:pathLst>
              <a:path extrusionOk="0" h="21600" w="21600">
                <a:moveTo>
                  <a:pt x="0" y="21600"/>
                </a:moveTo>
                <a:lnTo>
                  <a:pt x="21600" y="20140"/>
                </a:lnTo>
                <a:lnTo>
                  <a:pt x="21600" y="0"/>
                </a:lnTo>
                <a:lnTo>
                  <a:pt x="0" y="1460"/>
                </a:lnTo>
                <a:lnTo>
                  <a:pt x="0" y="21600"/>
                </a:lnTo>
                <a:close/>
              </a:path>
            </a:pathLst>
          </a:cu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 name="Google Shape;60;p23"/>
          <p:cNvSpPr/>
          <p:nvPr/>
        </p:nvSpPr>
        <p:spPr>
          <a:xfrm flipH="1">
            <a:off x="8556137" y="0"/>
            <a:ext cx="359208" cy="954126"/>
          </a:xfrm>
          <a:custGeom>
            <a:rect b="b" l="l" r="r" t="t"/>
            <a:pathLst>
              <a:path extrusionOk="0" h="21600" w="21600">
                <a:moveTo>
                  <a:pt x="21600" y="0"/>
                </a:moveTo>
                <a:lnTo>
                  <a:pt x="0" y="0"/>
                </a:lnTo>
                <a:lnTo>
                  <a:pt x="0" y="21600"/>
                </a:lnTo>
                <a:lnTo>
                  <a:pt x="21600" y="20125"/>
                </a:lnTo>
                <a:lnTo>
                  <a:pt x="21600" y="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 name="Google Shape;61;p23"/>
          <p:cNvSpPr/>
          <p:nvPr/>
        </p:nvSpPr>
        <p:spPr>
          <a:xfrm flipH="1">
            <a:off x="7896852" y="456628"/>
            <a:ext cx="568512" cy="711612"/>
          </a:xfrm>
          <a:custGeom>
            <a:rect b="b" l="l" r="r" t="t"/>
            <a:pathLst>
              <a:path extrusionOk="0" h="21600" w="21600">
                <a:moveTo>
                  <a:pt x="0" y="21600"/>
                </a:moveTo>
                <a:lnTo>
                  <a:pt x="21600" y="18470"/>
                </a:lnTo>
                <a:lnTo>
                  <a:pt x="21600" y="0"/>
                </a:lnTo>
                <a:lnTo>
                  <a:pt x="0" y="3130"/>
                </a:lnTo>
                <a:lnTo>
                  <a:pt x="0" y="2160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 name="Google Shape;62;p23"/>
          <p:cNvSpPr/>
          <p:nvPr/>
        </p:nvSpPr>
        <p:spPr>
          <a:xfrm flipH="1">
            <a:off x="7896852" y="4574472"/>
            <a:ext cx="568512" cy="569052"/>
          </a:xfrm>
          <a:custGeom>
            <a:rect b="b" l="l" r="r" t="t"/>
            <a:pathLst>
              <a:path extrusionOk="0" h="21600" w="21600">
                <a:moveTo>
                  <a:pt x="0" y="21600"/>
                </a:moveTo>
                <a:lnTo>
                  <a:pt x="21600" y="21600"/>
                </a:lnTo>
                <a:lnTo>
                  <a:pt x="21600" y="0"/>
                </a:lnTo>
                <a:lnTo>
                  <a:pt x="0" y="3912"/>
                </a:lnTo>
                <a:lnTo>
                  <a:pt x="0" y="2160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 name="Google Shape;63;p23"/>
          <p:cNvSpPr/>
          <p:nvPr/>
        </p:nvSpPr>
        <p:spPr>
          <a:xfrm flipH="1">
            <a:off x="7896852" y="1158238"/>
            <a:ext cx="568512" cy="3426246"/>
          </a:xfrm>
          <a:custGeom>
            <a:rect b="b" l="l" r="r" t="t"/>
            <a:pathLst>
              <a:path extrusionOk="0" h="21600" w="21600">
                <a:moveTo>
                  <a:pt x="21600" y="0"/>
                </a:moveTo>
                <a:lnTo>
                  <a:pt x="0" y="650"/>
                </a:lnTo>
                <a:lnTo>
                  <a:pt x="0" y="21600"/>
                </a:lnTo>
                <a:lnTo>
                  <a:pt x="21600" y="2095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lt1"/>
        </a:solidFill>
      </p:bgPr>
    </p:bg>
    <p:spTree>
      <p:nvGrpSpPr>
        <p:cNvPr id="64" name="Shape 64"/>
        <p:cNvGrpSpPr/>
        <p:nvPr/>
      </p:nvGrpSpPr>
      <p:grpSpPr>
        <a:xfrm>
          <a:off x="0" y="0"/>
          <a:ext cx="0" cy="0"/>
          <a:chOff x="0" y="0"/>
          <a:chExt cx="0" cy="0"/>
        </a:xfrm>
      </p:grpSpPr>
      <p:sp>
        <p:nvSpPr>
          <p:cNvPr id="65" name="Google Shape;65;p24"/>
          <p:cNvSpPr txBox="1"/>
          <p:nvPr>
            <p:ph type="ctrTitle"/>
          </p:nvPr>
        </p:nvSpPr>
        <p:spPr>
          <a:xfrm>
            <a:off x="550500" y="3044025"/>
            <a:ext cx="3638700" cy="115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4800"/>
              <a:buNone/>
              <a:defRPr sz="4800"/>
            </a:lvl1pPr>
            <a:lvl2pPr lvl="1" algn="l">
              <a:lnSpc>
                <a:spcPct val="90000"/>
              </a:lnSpc>
              <a:spcBef>
                <a:spcPts val="0"/>
              </a:spcBef>
              <a:spcAft>
                <a:spcPts val="0"/>
              </a:spcAft>
              <a:buSzPts val="4800"/>
              <a:buNone/>
              <a:defRPr sz="4800"/>
            </a:lvl2pPr>
            <a:lvl3pPr lvl="2" algn="l">
              <a:lnSpc>
                <a:spcPct val="90000"/>
              </a:lnSpc>
              <a:spcBef>
                <a:spcPts val="0"/>
              </a:spcBef>
              <a:spcAft>
                <a:spcPts val="0"/>
              </a:spcAft>
              <a:buSzPts val="4800"/>
              <a:buNone/>
              <a:defRPr sz="4800"/>
            </a:lvl3pPr>
            <a:lvl4pPr lvl="3" algn="l">
              <a:lnSpc>
                <a:spcPct val="90000"/>
              </a:lnSpc>
              <a:spcBef>
                <a:spcPts val="0"/>
              </a:spcBef>
              <a:spcAft>
                <a:spcPts val="0"/>
              </a:spcAft>
              <a:buSzPts val="4800"/>
              <a:buNone/>
              <a:defRPr sz="4800"/>
            </a:lvl4pPr>
            <a:lvl5pPr lvl="4" algn="l">
              <a:lnSpc>
                <a:spcPct val="90000"/>
              </a:lnSpc>
              <a:spcBef>
                <a:spcPts val="0"/>
              </a:spcBef>
              <a:spcAft>
                <a:spcPts val="0"/>
              </a:spcAft>
              <a:buSzPts val="4800"/>
              <a:buNone/>
              <a:defRPr sz="4800"/>
            </a:lvl5pPr>
            <a:lvl6pPr lvl="5" algn="l">
              <a:lnSpc>
                <a:spcPct val="90000"/>
              </a:lnSpc>
              <a:spcBef>
                <a:spcPts val="0"/>
              </a:spcBef>
              <a:spcAft>
                <a:spcPts val="0"/>
              </a:spcAft>
              <a:buSzPts val="4800"/>
              <a:buNone/>
              <a:defRPr sz="4800"/>
            </a:lvl6pPr>
            <a:lvl7pPr lvl="6" algn="l">
              <a:lnSpc>
                <a:spcPct val="90000"/>
              </a:lnSpc>
              <a:spcBef>
                <a:spcPts val="0"/>
              </a:spcBef>
              <a:spcAft>
                <a:spcPts val="0"/>
              </a:spcAft>
              <a:buSzPts val="4800"/>
              <a:buNone/>
              <a:defRPr sz="4800"/>
            </a:lvl7pPr>
            <a:lvl8pPr lvl="7" algn="l">
              <a:lnSpc>
                <a:spcPct val="90000"/>
              </a:lnSpc>
              <a:spcBef>
                <a:spcPts val="0"/>
              </a:spcBef>
              <a:spcAft>
                <a:spcPts val="0"/>
              </a:spcAft>
              <a:buSzPts val="4800"/>
              <a:buNone/>
              <a:defRPr sz="4800"/>
            </a:lvl8pPr>
            <a:lvl9pPr lvl="8" algn="l">
              <a:lnSpc>
                <a:spcPct val="90000"/>
              </a:lnSpc>
              <a:spcBef>
                <a:spcPts val="0"/>
              </a:spcBef>
              <a:spcAft>
                <a:spcPts val="0"/>
              </a:spcAft>
              <a:buSzPts val="4800"/>
              <a:buNone/>
              <a:defRPr sz="4800"/>
            </a:lvl9pPr>
          </a:lstStyle>
          <a:p/>
        </p:txBody>
      </p:sp>
      <p:sp>
        <p:nvSpPr>
          <p:cNvPr id="66" name="Google Shape;66;p24"/>
          <p:cNvSpPr txBox="1"/>
          <p:nvPr>
            <p:ph idx="1" type="subTitle"/>
          </p:nvPr>
        </p:nvSpPr>
        <p:spPr>
          <a:xfrm>
            <a:off x="550500" y="4300725"/>
            <a:ext cx="3638700" cy="3750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2000"/>
              <a:buNone/>
              <a:defRPr sz="2000">
                <a:solidFill>
                  <a:schemeClr val="accent2"/>
                </a:solidFill>
              </a:defRPr>
            </a:lvl1pPr>
            <a:lvl2pPr lvl="1" algn="l">
              <a:lnSpc>
                <a:spcPct val="115000"/>
              </a:lnSpc>
              <a:spcBef>
                <a:spcPts val="800"/>
              </a:spcBef>
              <a:spcAft>
                <a:spcPts val="0"/>
              </a:spcAft>
              <a:buSzPts val="2600"/>
              <a:buNone/>
              <a:defRPr sz="2600">
                <a:solidFill>
                  <a:schemeClr val="accent2"/>
                </a:solidFill>
              </a:defRPr>
            </a:lvl2pPr>
            <a:lvl3pPr lvl="2" algn="l">
              <a:lnSpc>
                <a:spcPct val="115000"/>
              </a:lnSpc>
              <a:spcBef>
                <a:spcPts val="800"/>
              </a:spcBef>
              <a:spcAft>
                <a:spcPts val="0"/>
              </a:spcAft>
              <a:buSzPts val="2600"/>
              <a:buNone/>
              <a:defRPr sz="2600">
                <a:solidFill>
                  <a:schemeClr val="accent2"/>
                </a:solidFill>
              </a:defRPr>
            </a:lvl3pPr>
            <a:lvl4pPr lvl="3" algn="l">
              <a:lnSpc>
                <a:spcPct val="115000"/>
              </a:lnSpc>
              <a:spcBef>
                <a:spcPts val="800"/>
              </a:spcBef>
              <a:spcAft>
                <a:spcPts val="0"/>
              </a:spcAft>
              <a:buClr>
                <a:schemeClr val="accent2"/>
              </a:buClr>
              <a:buSzPts val="2600"/>
              <a:buNone/>
              <a:defRPr sz="2600">
                <a:solidFill>
                  <a:schemeClr val="accent2"/>
                </a:solidFill>
              </a:defRPr>
            </a:lvl4pPr>
            <a:lvl5pPr lvl="4" algn="l">
              <a:lnSpc>
                <a:spcPct val="115000"/>
              </a:lnSpc>
              <a:spcBef>
                <a:spcPts val="800"/>
              </a:spcBef>
              <a:spcAft>
                <a:spcPts val="0"/>
              </a:spcAft>
              <a:buClr>
                <a:schemeClr val="accent2"/>
              </a:buClr>
              <a:buSzPts val="2600"/>
              <a:buNone/>
              <a:defRPr sz="2600">
                <a:solidFill>
                  <a:schemeClr val="accent2"/>
                </a:solidFill>
              </a:defRPr>
            </a:lvl5pPr>
            <a:lvl6pPr lvl="5" algn="l">
              <a:lnSpc>
                <a:spcPct val="115000"/>
              </a:lnSpc>
              <a:spcBef>
                <a:spcPts val="800"/>
              </a:spcBef>
              <a:spcAft>
                <a:spcPts val="0"/>
              </a:spcAft>
              <a:buClr>
                <a:schemeClr val="accent2"/>
              </a:buClr>
              <a:buSzPts val="2600"/>
              <a:buNone/>
              <a:defRPr sz="2600">
                <a:solidFill>
                  <a:schemeClr val="accent2"/>
                </a:solidFill>
              </a:defRPr>
            </a:lvl6pPr>
            <a:lvl7pPr lvl="6" algn="l">
              <a:lnSpc>
                <a:spcPct val="115000"/>
              </a:lnSpc>
              <a:spcBef>
                <a:spcPts val="800"/>
              </a:spcBef>
              <a:spcAft>
                <a:spcPts val="0"/>
              </a:spcAft>
              <a:buClr>
                <a:schemeClr val="accent2"/>
              </a:buClr>
              <a:buSzPts val="2600"/>
              <a:buNone/>
              <a:defRPr sz="2600">
                <a:solidFill>
                  <a:schemeClr val="accent2"/>
                </a:solidFill>
              </a:defRPr>
            </a:lvl7pPr>
            <a:lvl8pPr lvl="7" algn="l">
              <a:lnSpc>
                <a:spcPct val="115000"/>
              </a:lnSpc>
              <a:spcBef>
                <a:spcPts val="800"/>
              </a:spcBef>
              <a:spcAft>
                <a:spcPts val="0"/>
              </a:spcAft>
              <a:buClr>
                <a:schemeClr val="accent2"/>
              </a:buClr>
              <a:buSzPts val="2600"/>
              <a:buNone/>
              <a:defRPr sz="2600">
                <a:solidFill>
                  <a:schemeClr val="accent2"/>
                </a:solidFill>
              </a:defRPr>
            </a:lvl8pPr>
            <a:lvl9pPr lvl="8" algn="l">
              <a:lnSpc>
                <a:spcPct val="115000"/>
              </a:lnSpc>
              <a:spcBef>
                <a:spcPts val="800"/>
              </a:spcBef>
              <a:spcAft>
                <a:spcPts val="800"/>
              </a:spcAft>
              <a:buClr>
                <a:schemeClr val="accent2"/>
              </a:buClr>
              <a:buSzPts val="2600"/>
              <a:buNone/>
              <a:defRPr sz="2600">
                <a:solidFill>
                  <a:schemeClr val="accent2"/>
                </a:solidFill>
              </a:defRPr>
            </a:lvl9pPr>
          </a:lstStyle>
          <a:p/>
        </p:txBody>
      </p:sp>
      <p:sp>
        <p:nvSpPr>
          <p:cNvPr id="67" name="Google Shape;67;p24"/>
          <p:cNvSpPr/>
          <p:nvPr/>
        </p:nvSpPr>
        <p:spPr>
          <a:xfrm>
            <a:off x="7813106" y="0"/>
            <a:ext cx="892296" cy="322542"/>
          </a:xfrm>
          <a:custGeom>
            <a:rect b="b" l="l" r="r" t="t"/>
            <a:pathLst>
              <a:path extrusionOk="0" h="21600" w="21600">
                <a:moveTo>
                  <a:pt x="0" y="0"/>
                </a:moveTo>
                <a:lnTo>
                  <a:pt x="0" y="21600"/>
                </a:lnTo>
                <a:lnTo>
                  <a:pt x="21600" y="10795"/>
                </a:lnTo>
                <a:lnTo>
                  <a:pt x="21600" y="0"/>
                </a:lnTo>
                <a:lnTo>
                  <a:pt x="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 name="Google Shape;68;p24"/>
          <p:cNvSpPr/>
          <p:nvPr/>
        </p:nvSpPr>
        <p:spPr>
          <a:xfrm>
            <a:off x="3650209" y="0"/>
            <a:ext cx="563814" cy="1699704"/>
          </a:xfrm>
          <a:custGeom>
            <a:rect b="b" l="l" r="r" t="t"/>
            <a:pathLst>
              <a:path extrusionOk="0" h="21600" w="21600">
                <a:moveTo>
                  <a:pt x="0" y="0"/>
                </a:moveTo>
                <a:lnTo>
                  <a:pt x="0" y="21600"/>
                </a:lnTo>
                <a:lnTo>
                  <a:pt x="21600" y="20304"/>
                </a:lnTo>
                <a:lnTo>
                  <a:pt x="21600" y="0"/>
                </a:lnTo>
                <a:lnTo>
                  <a:pt x="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 name="Google Shape;69;p24"/>
          <p:cNvSpPr/>
          <p:nvPr/>
        </p:nvSpPr>
        <p:spPr>
          <a:xfrm>
            <a:off x="4359415" y="609095"/>
            <a:ext cx="1314792" cy="2119176"/>
          </a:xfrm>
          <a:custGeom>
            <a:rect b="b" l="l" r="r" t="t"/>
            <a:pathLst>
              <a:path extrusionOk="0" h="21600" w="21600">
                <a:moveTo>
                  <a:pt x="0" y="21600"/>
                </a:moveTo>
                <a:lnTo>
                  <a:pt x="21600" y="19177"/>
                </a:lnTo>
                <a:lnTo>
                  <a:pt x="21600" y="0"/>
                </a:lnTo>
                <a:lnTo>
                  <a:pt x="0" y="2423"/>
                </a:lnTo>
                <a:lnTo>
                  <a:pt x="0" y="2160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 name="Google Shape;70;p24"/>
          <p:cNvSpPr/>
          <p:nvPr/>
        </p:nvSpPr>
        <p:spPr>
          <a:xfrm>
            <a:off x="5821031" y="991483"/>
            <a:ext cx="1845234" cy="4159458"/>
          </a:xfrm>
          <a:custGeom>
            <a:rect b="b" l="l" r="r" t="t"/>
            <a:pathLst>
              <a:path extrusionOk="0" h="21600" w="21600">
                <a:moveTo>
                  <a:pt x="0" y="21600"/>
                </a:moveTo>
                <a:lnTo>
                  <a:pt x="21600" y="21600"/>
                </a:lnTo>
                <a:lnTo>
                  <a:pt x="21600" y="0"/>
                </a:lnTo>
                <a:lnTo>
                  <a:pt x="0" y="1733"/>
                </a:lnTo>
                <a:lnTo>
                  <a:pt x="0" y="2160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 name="Google Shape;71;p24"/>
          <p:cNvSpPr/>
          <p:nvPr/>
        </p:nvSpPr>
        <p:spPr>
          <a:xfrm>
            <a:off x="4359415" y="2643735"/>
            <a:ext cx="1314792" cy="2510136"/>
          </a:xfrm>
          <a:custGeom>
            <a:rect b="b" l="l" r="r" t="t"/>
            <a:pathLst>
              <a:path extrusionOk="0" h="21600" w="21600">
                <a:moveTo>
                  <a:pt x="0" y="21600"/>
                </a:moveTo>
                <a:lnTo>
                  <a:pt x="21600" y="21600"/>
                </a:lnTo>
                <a:lnTo>
                  <a:pt x="21600" y="0"/>
                </a:lnTo>
                <a:lnTo>
                  <a:pt x="0" y="2046"/>
                </a:lnTo>
                <a:lnTo>
                  <a:pt x="0" y="2160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 name="Google Shape;72;p24"/>
          <p:cNvSpPr/>
          <p:nvPr/>
        </p:nvSpPr>
        <p:spPr>
          <a:xfrm>
            <a:off x="7813106" y="306930"/>
            <a:ext cx="892296" cy="2977290"/>
          </a:xfrm>
          <a:custGeom>
            <a:rect b="b" l="l" r="r" t="t"/>
            <a:pathLst>
              <a:path extrusionOk="0" h="21600" w="21600">
                <a:moveTo>
                  <a:pt x="0" y="21600"/>
                </a:moveTo>
                <a:lnTo>
                  <a:pt x="21600" y="20429"/>
                </a:lnTo>
                <a:lnTo>
                  <a:pt x="21600" y="0"/>
                </a:lnTo>
                <a:lnTo>
                  <a:pt x="0" y="1171"/>
                </a:lnTo>
                <a:lnTo>
                  <a:pt x="0" y="2160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 name="Google Shape;73;p24"/>
          <p:cNvSpPr/>
          <p:nvPr/>
        </p:nvSpPr>
        <p:spPr>
          <a:xfrm>
            <a:off x="5821031" y="0"/>
            <a:ext cx="1845234" cy="1161054"/>
          </a:xfrm>
          <a:custGeom>
            <a:rect b="b" l="l" r="r" t="t"/>
            <a:pathLst>
              <a:path extrusionOk="0" h="21600" w="21600">
                <a:moveTo>
                  <a:pt x="0" y="21600"/>
                </a:moveTo>
                <a:lnTo>
                  <a:pt x="21600" y="15393"/>
                </a:lnTo>
                <a:lnTo>
                  <a:pt x="21600" y="0"/>
                </a:lnTo>
                <a:lnTo>
                  <a:pt x="0" y="0"/>
                </a:lnTo>
                <a:lnTo>
                  <a:pt x="0" y="21600"/>
                </a:lnTo>
                <a:close/>
              </a:path>
            </a:pathLst>
          </a:cu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 name="Google Shape;74;p24"/>
          <p:cNvSpPr/>
          <p:nvPr/>
        </p:nvSpPr>
        <p:spPr>
          <a:xfrm>
            <a:off x="7813106" y="3277330"/>
            <a:ext cx="892296" cy="1165914"/>
          </a:xfrm>
          <a:custGeom>
            <a:rect b="b" l="l" r="r" t="t"/>
            <a:pathLst>
              <a:path extrusionOk="0" h="21600" w="21600">
                <a:moveTo>
                  <a:pt x="0" y="21600"/>
                </a:moveTo>
                <a:lnTo>
                  <a:pt x="21600" y="18611"/>
                </a:lnTo>
                <a:lnTo>
                  <a:pt x="21600" y="0"/>
                </a:lnTo>
                <a:lnTo>
                  <a:pt x="0" y="2989"/>
                </a:lnTo>
                <a:lnTo>
                  <a:pt x="0" y="21600"/>
                </a:lnTo>
                <a:close/>
              </a:path>
            </a:pathLst>
          </a:custGeom>
          <a:solidFill>
            <a:schemeClr val="accent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5" name="Shape 75"/>
        <p:cNvGrpSpPr/>
        <p:nvPr/>
      </p:nvGrpSpPr>
      <p:grpSpPr>
        <a:xfrm>
          <a:off x="0" y="0"/>
          <a:ext cx="0" cy="0"/>
          <a:chOff x="0" y="0"/>
          <a:chExt cx="0" cy="0"/>
        </a:xfrm>
      </p:grpSpPr>
      <p:sp>
        <p:nvSpPr>
          <p:cNvPr id="76" name="Google Shape;76;p25"/>
          <p:cNvSpPr txBox="1"/>
          <p:nvPr>
            <p:ph type="title"/>
          </p:nvPr>
        </p:nvSpPr>
        <p:spPr>
          <a:xfrm>
            <a:off x="550500" y="759800"/>
            <a:ext cx="61077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77" name="Google Shape;77;p25"/>
          <p:cNvSpPr txBox="1"/>
          <p:nvPr>
            <p:ph idx="1" type="body"/>
          </p:nvPr>
        </p:nvSpPr>
        <p:spPr>
          <a:xfrm>
            <a:off x="550500" y="1353948"/>
            <a:ext cx="6107700" cy="30339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0"/>
              </a:spcBef>
              <a:spcAft>
                <a:spcPts val="0"/>
              </a:spcAft>
              <a:buSzPts val="2400"/>
              <a:buChar char="▸"/>
              <a:defRPr/>
            </a:lvl1pPr>
            <a:lvl2pPr indent="-381000" lvl="1" marL="914400" algn="l">
              <a:lnSpc>
                <a:spcPct val="115000"/>
              </a:lnSpc>
              <a:spcBef>
                <a:spcPts val="800"/>
              </a:spcBef>
              <a:spcAft>
                <a:spcPts val="0"/>
              </a:spcAft>
              <a:buSzPts val="2400"/>
              <a:buChar char="▹"/>
              <a:defRPr/>
            </a:lvl2pPr>
            <a:lvl3pPr indent="-381000" lvl="2" marL="1371600" algn="l">
              <a:lnSpc>
                <a:spcPct val="115000"/>
              </a:lnSpc>
              <a:spcBef>
                <a:spcPts val="800"/>
              </a:spcBef>
              <a:spcAft>
                <a:spcPts val="0"/>
              </a:spcAft>
              <a:buSzPts val="2400"/>
              <a:buChar char="■"/>
              <a:defRPr/>
            </a:lvl3pPr>
            <a:lvl4pPr indent="-381000" lvl="3" marL="1828800" algn="l">
              <a:lnSpc>
                <a:spcPct val="115000"/>
              </a:lnSpc>
              <a:spcBef>
                <a:spcPts val="800"/>
              </a:spcBef>
              <a:spcAft>
                <a:spcPts val="0"/>
              </a:spcAft>
              <a:buSzPts val="2400"/>
              <a:buChar char="●"/>
              <a:defRPr/>
            </a:lvl4pPr>
            <a:lvl5pPr indent="-381000" lvl="4" marL="2286000" algn="l">
              <a:lnSpc>
                <a:spcPct val="115000"/>
              </a:lnSpc>
              <a:spcBef>
                <a:spcPts val="800"/>
              </a:spcBef>
              <a:spcAft>
                <a:spcPts val="0"/>
              </a:spcAft>
              <a:buSzPts val="2400"/>
              <a:buChar char="○"/>
              <a:defRPr/>
            </a:lvl5pPr>
            <a:lvl6pPr indent="-381000" lvl="5" marL="2743200" algn="l">
              <a:lnSpc>
                <a:spcPct val="115000"/>
              </a:lnSpc>
              <a:spcBef>
                <a:spcPts val="800"/>
              </a:spcBef>
              <a:spcAft>
                <a:spcPts val="0"/>
              </a:spcAft>
              <a:buSzPts val="2400"/>
              <a:buChar char="■"/>
              <a:defRPr/>
            </a:lvl6pPr>
            <a:lvl7pPr indent="-381000" lvl="6" marL="3200400" algn="l">
              <a:lnSpc>
                <a:spcPct val="115000"/>
              </a:lnSpc>
              <a:spcBef>
                <a:spcPts val="800"/>
              </a:spcBef>
              <a:spcAft>
                <a:spcPts val="0"/>
              </a:spcAft>
              <a:buSzPts val="2400"/>
              <a:buChar char="●"/>
              <a:defRPr/>
            </a:lvl7pPr>
            <a:lvl8pPr indent="-381000" lvl="7" marL="3657600" algn="l">
              <a:lnSpc>
                <a:spcPct val="115000"/>
              </a:lnSpc>
              <a:spcBef>
                <a:spcPts val="800"/>
              </a:spcBef>
              <a:spcAft>
                <a:spcPts val="0"/>
              </a:spcAft>
              <a:buSzPts val="2400"/>
              <a:buChar char="○"/>
              <a:defRPr/>
            </a:lvl8pPr>
            <a:lvl9pPr indent="-381000" lvl="8" marL="4114800" algn="l">
              <a:lnSpc>
                <a:spcPct val="115000"/>
              </a:lnSpc>
              <a:spcBef>
                <a:spcPts val="800"/>
              </a:spcBef>
              <a:spcAft>
                <a:spcPts val="800"/>
              </a:spcAft>
              <a:buSzPts val="2400"/>
              <a:buChar char="■"/>
              <a:defRPr/>
            </a:lvl9pPr>
          </a:lstStyle>
          <a:p/>
        </p:txBody>
      </p:sp>
      <p:sp>
        <p:nvSpPr>
          <p:cNvPr id="78" name="Google Shape;78;p25"/>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25"/>
          <p:cNvSpPr/>
          <p:nvPr/>
        </p:nvSpPr>
        <p:spPr>
          <a:xfrm>
            <a:off x="6963076" y="3274552"/>
            <a:ext cx="359208" cy="1868940"/>
          </a:xfrm>
          <a:custGeom>
            <a:rect b="b" l="l" r="r" t="t"/>
            <a:pathLst>
              <a:path extrusionOk="0" h="21600" w="21600">
                <a:moveTo>
                  <a:pt x="21600" y="21600"/>
                </a:moveTo>
                <a:lnTo>
                  <a:pt x="21600" y="0"/>
                </a:lnTo>
                <a:lnTo>
                  <a:pt x="0" y="753"/>
                </a:lnTo>
                <a:lnTo>
                  <a:pt x="0" y="21600"/>
                </a:lnTo>
                <a:lnTo>
                  <a:pt x="21600" y="2160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 name="Google Shape;80;p25"/>
          <p:cNvSpPr/>
          <p:nvPr/>
        </p:nvSpPr>
        <p:spPr>
          <a:xfrm>
            <a:off x="6963076" y="977835"/>
            <a:ext cx="359208" cy="439992"/>
          </a:xfrm>
          <a:custGeom>
            <a:rect b="b" l="l" r="r" t="t"/>
            <a:pathLst>
              <a:path extrusionOk="0" h="21600" w="21600">
                <a:moveTo>
                  <a:pt x="0" y="21600"/>
                </a:moveTo>
                <a:lnTo>
                  <a:pt x="21600" y="18401"/>
                </a:lnTo>
                <a:lnTo>
                  <a:pt x="21600" y="0"/>
                </a:lnTo>
                <a:lnTo>
                  <a:pt x="0" y="3199"/>
                </a:lnTo>
                <a:lnTo>
                  <a:pt x="0" y="21600"/>
                </a:lnTo>
                <a:close/>
              </a:path>
            </a:pathLst>
          </a:custGeom>
          <a:solidFill>
            <a:schemeClr val="accent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 name="Google Shape;81;p25"/>
          <p:cNvSpPr/>
          <p:nvPr/>
        </p:nvSpPr>
        <p:spPr>
          <a:xfrm>
            <a:off x="6963076" y="1"/>
            <a:ext cx="359208" cy="954126"/>
          </a:xfrm>
          <a:custGeom>
            <a:rect b="b" l="l" r="r" t="t"/>
            <a:pathLst>
              <a:path extrusionOk="0" h="21600" w="21600">
                <a:moveTo>
                  <a:pt x="21600" y="0"/>
                </a:moveTo>
                <a:lnTo>
                  <a:pt x="0" y="0"/>
                </a:lnTo>
                <a:lnTo>
                  <a:pt x="0" y="21600"/>
                </a:lnTo>
                <a:lnTo>
                  <a:pt x="21600" y="20125"/>
                </a:lnTo>
                <a:lnTo>
                  <a:pt x="21600" y="0"/>
                </a:lnTo>
                <a:close/>
              </a:path>
            </a:pathLst>
          </a:cu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 name="Google Shape;82;p25"/>
          <p:cNvSpPr/>
          <p:nvPr/>
        </p:nvSpPr>
        <p:spPr>
          <a:xfrm>
            <a:off x="7415771" y="1034367"/>
            <a:ext cx="837702" cy="2962548"/>
          </a:xfrm>
          <a:custGeom>
            <a:rect b="b" l="l" r="r" t="t"/>
            <a:pathLst>
              <a:path extrusionOk="0" h="21600" w="21600">
                <a:moveTo>
                  <a:pt x="21600" y="0"/>
                </a:moveTo>
                <a:lnTo>
                  <a:pt x="0" y="1107"/>
                </a:lnTo>
                <a:lnTo>
                  <a:pt x="0" y="21600"/>
                </a:lnTo>
                <a:lnTo>
                  <a:pt x="21600" y="20492"/>
                </a:lnTo>
                <a:lnTo>
                  <a:pt x="21600" y="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 name="Google Shape;83;p25"/>
          <p:cNvSpPr/>
          <p:nvPr/>
        </p:nvSpPr>
        <p:spPr>
          <a:xfrm>
            <a:off x="7415771" y="0"/>
            <a:ext cx="837702" cy="1092042"/>
          </a:xfrm>
          <a:custGeom>
            <a:rect b="b" l="l" r="r" t="t"/>
            <a:pathLst>
              <a:path extrusionOk="0" h="21600" w="21600">
                <a:moveTo>
                  <a:pt x="0" y="21600"/>
                </a:moveTo>
                <a:lnTo>
                  <a:pt x="21600" y="18596"/>
                </a:lnTo>
                <a:lnTo>
                  <a:pt x="21600" y="0"/>
                </a:lnTo>
                <a:lnTo>
                  <a:pt x="0" y="0"/>
                </a:lnTo>
                <a:lnTo>
                  <a:pt x="0" y="2160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 name="Google Shape;84;p25"/>
          <p:cNvSpPr/>
          <p:nvPr/>
        </p:nvSpPr>
        <p:spPr>
          <a:xfrm>
            <a:off x="8346880" y="1552004"/>
            <a:ext cx="568512" cy="1140210"/>
          </a:xfrm>
          <a:custGeom>
            <a:rect b="b" l="l" r="r" t="t"/>
            <a:pathLst>
              <a:path extrusionOk="0" h="21600" w="21600">
                <a:moveTo>
                  <a:pt x="0" y="21600"/>
                </a:moveTo>
                <a:lnTo>
                  <a:pt x="21600" y="19647"/>
                </a:lnTo>
                <a:lnTo>
                  <a:pt x="21600" y="0"/>
                </a:lnTo>
                <a:lnTo>
                  <a:pt x="0" y="1953"/>
                </a:lnTo>
                <a:lnTo>
                  <a:pt x="0" y="2160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 name="Google Shape;85;p25"/>
          <p:cNvSpPr/>
          <p:nvPr/>
        </p:nvSpPr>
        <p:spPr>
          <a:xfrm>
            <a:off x="8346880" y="4574477"/>
            <a:ext cx="568512" cy="568998"/>
          </a:xfrm>
          <a:custGeom>
            <a:rect b="b" l="l" r="r" t="t"/>
            <a:pathLst>
              <a:path extrusionOk="0" h="21600" w="21600">
                <a:moveTo>
                  <a:pt x="0" y="21600"/>
                </a:moveTo>
                <a:lnTo>
                  <a:pt x="21600" y="21600"/>
                </a:lnTo>
                <a:lnTo>
                  <a:pt x="21600" y="0"/>
                </a:lnTo>
                <a:lnTo>
                  <a:pt x="0" y="3912"/>
                </a:lnTo>
                <a:lnTo>
                  <a:pt x="0" y="2160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 name="Google Shape;86;p25"/>
          <p:cNvSpPr/>
          <p:nvPr/>
        </p:nvSpPr>
        <p:spPr>
          <a:xfrm>
            <a:off x="8346880" y="2682241"/>
            <a:ext cx="568512" cy="1902258"/>
          </a:xfrm>
          <a:custGeom>
            <a:rect b="b" l="l" r="r" t="t"/>
            <a:pathLst>
              <a:path extrusionOk="0" h="21600" w="21600">
                <a:moveTo>
                  <a:pt x="21600" y="0"/>
                </a:moveTo>
                <a:lnTo>
                  <a:pt x="0" y="1170"/>
                </a:lnTo>
                <a:lnTo>
                  <a:pt x="0" y="21600"/>
                </a:lnTo>
                <a:lnTo>
                  <a:pt x="21600" y="20429"/>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87" name="Shape 87"/>
        <p:cNvGrpSpPr/>
        <p:nvPr/>
      </p:nvGrpSpPr>
      <p:grpSpPr>
        <a:xfrm>
          <a:off x="0" y="0"/>
          <a:ext cx="0" cy="0"/>
          <a:chOff x="0" y="0"/>
          <a:chExt cx="0" cy="0"/>
        </a:xfrm>
      </p:grpSpPr>
      <p:sp>
        <p:nvSpPr>
          <p:cNvPr id="88" name="Google Shape;88;p26"/>
          <p:cNvSpPr txBox="1"/>
          <p:nvPr>
            <p:ph type="title"/>
          </p:nvPr>
        </p:nvSpPr>
        <p:spPr>
          <a:xfrm>
            <a:off x="550500" y="759800"/>
            <a:ext cx="36945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89" name="Google Shape;89;p26"/>
          <p:cNvSpPr txBox="1"/>
          <p:nvPr>
            <p:ph idx="1" type="body"/>
          </p:nvPr>
        </p:nvSpPr>
        <p:spPr>
          <a:xfrm>
            <a:off x="550500" y="1353948"/>
            <a:ext cx="3694500" cy="30339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0"/>
              </a:spcBef>
              <a:spcAft>
                <a:spcPts val="0"/>
              </a:spcAft>
              <a:buSzPts val="2400"/>
              <a:buChar char="▸"/>
              <a:defRPr/>
            </a:lvl1pPr>
            <a:lvl2pPr indent="-381000" lvl="1" marL="914400" algn="l">
              <a:lnSpc>
                <a:spcPct val="115000"/>
              </a:lnSpc>
              <a:spcBef>
                <a:spcPts val="800"/>
              </a:spcBef>
              <a:spcAft>
                <a:spcPts val="0"/>
              </a:spcAft>
              <a:buSzPts val="2400"/>
              <a:buChar char="▹"/>
              <a:defRPr/>
            </a:lvl2pPr>
            <a:lvl3pPr indent="-381000" lvl="2" marL="1371600" algn="l">
              <a:lnSpc>
                <a:spcPct val="115000"/>
              </a:lnSpc>
              <a:spcBef>
                <a:spcPts val="800"/>
              </a:spcBef>
              <a:spcAft>
                <a:spcPts val="0"/>
              </a:spcAft>
              <a:buSzPts val="2400"/>
              <a:buChar char="■"/>
              <a:defRPr/>
            </a:lvl3pPr>
            <a:lvl4pPr indent="-381000" lvl="3" marL="1828800" algn="l">
              <a:lnSpc>
                <a:spcPct val="115000"/>
              </a:lnSpc>
              <a:spcBef>
                <a:spcPts val="800"/>
              </a:spcBef>
              <a:spcAft>
                <a:spcPts val="0"/>
              </a:spcAft>
              <a:buSzPts val="2400"/>
              <a:buChar char="●"/>
              <a:defRPr/>
            </a:lvl4pPr>
            <a:lvl5pPr indent="-381000" lvl="4" marL="2286000" algn="l">
              <a:lnSpc>
                <a:spcPct val="115000"/>
              </a:lnSpc>
              <a:spcBef>
                <a:spcPts val="800"/>
              </a:spcBef>
              <a:spcAft>
                <a:spcPts val="0"/>
              </a:spcAft>
              <a:buSzPts val="2400"/>
              <a:buChar char="○"/>
              <a:defRPr/>
            </a:lvl5pPr>
            <a:lvl6pPr indent="-381000" lvl="5" marL="2743200" algn="l">
              <a:lnSpc>
                <a:spcPct val="115000"/>
              </a:lnSpc>
              <a:spcBef>
                <a:spcPts val="800"/>
              </a:spcBef>
              <a:spcAft>
                <a:spcPts val="0"/>
              </a:spcAft>
              <a:buSzPts val="2400"/>
              <a:buChar char="■"/>
              <a:defRPr/>
            </a:lvl6pPr>
            <a:lvl7pPr indent="-381000" lvl="6" marL="3200400" algn="l">
              <a:lnSpc>
                <a:spcPct val="115000"/>
              </a:lnSpc>
              <a:spcBef>
                <a:spcPts val="800"/>
              </a:spcBef>
              <a:spcAft>
                <a:spcPts val="0"/>
              </a:spcAft>
              <a:buSzPts val="2400"/>
              <a:buChar char="●"/>
              <a:defRPr/>
            </a:lvl7pPr>
            <a:lvl8pPr indent="-381000" lvl="7" marL="3657600" algn="l">
              <a:lnSpc>
                <a:spcPct val="115000"/>
              </a:lnSpc>
              <a:spcBef>
                <a:spcPts val="800"/>
              </a:spcBef>
              <a:spcAft>
                <a:spcPts val="0"/>
              </a:spcAft>
              <a:buSzPts val="2400"/>
              <a:buChar char="○"/>
              <a:defRPr/>
            </a:lvl8pPr>
            <a:lvl9pPr indent="-381000" lvl="8" marL="4114800" algn="l">
              <a:lnSpc>
                <a:spcPct val="115000"/>
              </a:lnSpc>
              <a:spcBef>
                <a:spcPts val="800"/>
              </a:spcBef>
              <a:spcAft>
                <a:spcPts val="800"/>
              </a:spcAft>
              <a:buSzPts val="2400"/>
              <a:buChar char="■"/>
              <a:defRPr/>
            </a:lvl9pPr>
          </a:lstStyle>
          <a:p/>
        </p:txBody>
      </p:sp>
      <p:sp>
        <p:nvSpPr>
          <p:cNvPr id="90" name="Google Shape;90;p26"/>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
              <a:t>‹#›</a:t>
            </a:fld>
            <a:endParaRPr/>
          </a:p>
        </p:txBody>
      </p:sp>
      <p:sp>
        <p:nvSpPr>
          <p:cNvPr id="91" name="Google Shape;91;p26"/>
          <p:cNvSpPr/>
          <p:nvPr/>
        </p:nvSpPr>
        <p:spPr>
          <a:xfrm>
            <a:off x="8099306" y="0"/>
            <a:ext cx="892296" cy="322542"/>
          </a:xfrm>
          <a:custGeom>
            <a:rect b="b" l="l" r="r" t="t"/>
            <a:pathLst>
              <a:path extrusionOk="0" h="21600" w="21600">
                <a:moveTo>
                  <a:pt x="0" y="0"/>
                </a:moveTo>
                <a:lnTo>
                  <a:pt x="0" y="21600"/>
                </a:lnTo>
                <a:lnTo>
                  <a:pt x="21600" y="10795"/>
                </a:lnTo>
                <a:lnTo>
                  <a:pt x="21600" y="0"/>
                </a:lnTo>
                <a:lnTo>
                  <a:pt x="0" y="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 name="Google Shape;92;p26"/>
          <p:cNvSpPr/>
          <p:nvPr/>
        </p:nvSpPr>
        <p:spPr>
          <a:xfrm>
            <a:off x="4645615" y="609095"/>
            <a:ext cx="1314792" cy="2119176"/>
          </a:xfrm>
          <a:custGeom>
            <a:rect b="b" l="l" r="r" t="t"/>
            <a:pathLst>
              <a:path extrusionOk="0" h="21600" w="21600">
                <a:moveTo>
                  <a:pt x="0" y="21600"/>
                </a:moveTo>
                <a:lnTo>
                  <a:pt x="21600" y="19177"/>
                </a:lnTo>
                <a:lnTo>
                  <a:pt x="21600" y="0"/>
                </a:lnTo>
                <a:lnTo>
                  <a:pt x="0" y="2423"/>
                </a:lnTo>
                <a:lnTo>
                  <a:pt x="0" y="2160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3" name="Google Shape;93;p26"/>
          <p:cNvSpPr/>
          <p:nvPr/>
        </p:nvSpPr>
        <p:spPr>
          <a:xfrm>
            <a:off x="6107231" y="991483"/>
            <a:ext cx="1845234" cy="4159458"/>
          </a:xfrm>
          <a:custGeom>
            <a:rect b="b" l="l" r="r" t="t"/>
            <a:pathLst>
              <a:path extrusionOk="0" h="21600" w="21600">
                <a:moveTo>
                  <a:pt x="0" y="21600"/>
                </a:moveTo>
                <a:lnTo>
                  <a:pt x="21600" y="21600"/>
                </a:lnTo>
                <a:lnTo>
                  <a:pt x="21600" y="0"/>
                </a:lnTo>
                <a:lnTo>
                  <a:pt x="0" y="1733"/>
                </a:lnTo>
                <a:lnTo>
                  <a:pt x="0" y="2160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4" name="Google Shape;94;p26"/>
          <p:cNvSpPr/>
          <p:nvPr/>
        </p:nvSpPr>
        <p:spPr>
          <a:xfrm>
            <a:off x="4645615" y="2643735"/>
            <a:ext cx="1314792" cy="2510136"/>
          </a:xfrm>
          <a:custGeom>
            <a:rect b="b" l="l" r="r" t="t"/>
            <a:pathLst>
              <a:path extrusionOk="0" h="21600" w="21600">
                <a:moveTo>
                  <a:pt x="0" y="21600"/>
                </a:moveTo>
                <a:lnTo>
                  <a:pt x="21600" y="21600"/>
                </a:lnTo>
                <a:lnTo>
                  <a:pt x="21600" y="0"/>
                </a:lnTo>
                <a:lnTo>
                  <a:pt x="0" y="2046"/>
                </a:lnTo>
                <a:lnTo>
                  <a:pt x="0" y="2160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5" name="Google Shape;95;p26"/>
          <p:cNvSpPr/>
          <p:nvPr/>
        </p:nvSpPr>
        <p:spPr>
          <a:xfrm>
            <a:off x="8099306" y="306930"/>
            <a:ext cx="892296" cy="2977290"/>
          </a:xfrm>
          <a:custGeom>
            <a:rect b="b" l="l" r="r" t="t"/>
            <a:pathLst>
              <a:path extrusionOk="0" h="21600" w="21600">
                <a:moveTo>
                  <a:pt x="0" y="21600"/>
                </a:moveTo>
                <a:lnTo>
                  <a:pt x="21600" y="20429"/>
                </a:lnTo>
                <a:lnTo>
                  <a:pt x="21600" y="0"/>
                </a:lnTo>
                <a:lnTo>
                  <a:pt x="0" y="1171"/>
                </a:lnTo>
                <a:lnTo>
                  <a:pt x="0" y="2160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6" name="Google Shape;96;p26"/>
          <p:cNvSpPr/>
          <p:nvPr/>
        </p:nvSpPr>
        <p:spPr>
          <a:xfrm>
            <a:off x="6107231" y="0"/>
            <a:ext cx="1845234" cy="1161054"/>
          </a:xfrm>
          <a:custGeom>
            <a:rect b="b" l="l" r="r" t="t"/>
            <a:pathLst>
              <a:path extrusionOk="0" h="21600" w="21600">
                <a:moveTo>
                  <a:pt x="0" y="21600"/>
                </a:moveTo>
                <a:lnTo>
                  <a:pt x="21600" y="15393"/>
                </a:lnTo>
                <a:lnTo>
                  <a:pt x="21600" y="0"/>
                </a:lnTo>
                <a:lnTo>
                  <a:pt x="0" y="0"/>
                </a:lnTo>
                <a:lnTo>
                  <a:pt x="0" y="2160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7" name="Google Shape;97;p26"/>
          <p:cNvSpPr/>
          <p:nvPr/>
        </p:nvSpPr>
        <p:spPr>
          <a:xfrm>
            <a:off x="8099306" y="3277330"/>
            <a:ext cx="892296" cy="1165914"/>
          </a:xfrm>
          <a:custGeom>
            <a:rect b="b" l="l" r="r" t="t"/>
            <a:pathLst>
              <a:path extrusionOk="0" h="21600" w="21600">
                <a:moveTo>
                  <a:pt x="0" y="21600"/>
                </a:moveTo>
                <a:lnTo>
                  <a:pt x="21600" y="18611"/>
                </a:lnTo>
                <a:lnTo>
                  <a:pt x="21600" y="0"/>
                </a:lnTo>
                <a:lnTo>
                  <a:pt x="0" y="2989"/>
                </a:lnTo>
                <a:lnTo>
                  <a:pt x="0" y="21600"/>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8" name="Shape 98"/>
        <p:cNvGrpSpPr/>
        <p:nvPr/>
      </p:nvGrpSpPr>
      <p:grpSpPr>
        <a:xfrm>
          <a:off x="0" y="0"/>
          <a:ext cx="0" cy="0"/>
          <a:chOff x="0" y="0"/>
          <a:chExt cx="0" cy="0"/>
        </a:xfrm>
      </p:grpSpPr>
      <p:sp>
        <p:nvSpPr>
          <p:cNvPr id="99" name="Google Shape;99;p27"/>
          <p:cNvSpPr txBox="1"/>
          <p:nvPr>
            <p:ph type="title"/>
          </p:nvPr>
        </p:nvSpPr>
        <p:spPr>
          <a:xfrm>
            <a:off x="550500" y="759800"/>
            <a:ext cx="61077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00" name="Google Shape;100;p27"/>
          <p:cNvSpPr txBox="1"/>
          <p:nvPr>
            <p:ph idx="1" type="body"/>
          </p:nvPr>
        </p:nvSpPr>
        <p:spPr>
          <a:xfrm>
            <a:off x="550500" y="1353950"/>
            <a:ext cx="1902900" cy="34182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101" name="Google Shape;101;p27"/>
          <p:cNvSpPr txBox="1"/>
          <p:nvPr>
            <p:ph idx="2" type="body"/>
          </p:nvPr>
        </p:nvSpPr>
        <p:spPr>
          <a:xfrm>
            <a:off x="2652968" y="1353950"/>
            <a:ext cx="1902900" cy="34182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102" name="Google Shape;102;p27"/>
          <p:cNvSpPr txBox="1"/>
          <p:nvPr>
            <p:ph idx="3" type="body"/>
          </p:nvPr>
        </p:nvSpPr>
        <p:spPr>
          <a:xfrm>
            <a:off x="4755435" y="1353950"/>
            <a:ext cx="1902900" cy="34182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103" name="Google Shape;103;p27"/>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
              <a:t>‹#›</a:t>
            </a:fld>
            <a:endParaRPr/>
          </a:p>
        </p:txBody>
      </p:sp>
      <p:grpSp>
        <p:nvGrpSpPr>
          <p:cNvPr id="104" name="Google Shape;104;p27"/>
          <p:cNvGrpSpPr/>
          <p:nvPr/>
        </p:nvGrpSpPr>
        <p:grpSpPr>
          <a:xfrm>
            <a:off x="6963076" y="0"/>
            <a:ext cx="1952316" cy="5143492"/>
            <a:chOff x="6963076" y="0"/>
            <a:chExt cx="1952316" cy="5143492"/>
          </a:xfrm>
        </p:grpSpPr>
        <p:sp>
          <p:nvSpPr>
            <p:cNvPr id="105" name="Google Shape;105;p27"/>
            <p:cNvSpPr/>
            <p:nvPr/>
          </p:nvSpPr>
          <p:spPr>
            <a:xfrm>
              <a:off x="6963076" y="3274552"/>
              <a:ext cx="359208" cy="1868940"/>
            </a:xfrm>
            <a:custGeom>
              <a:rect b="b" l="l" r="r" t="t"/>
              <a:pathLst>
                <a:path extrusionOk="0" h="21600" w="21600">
                  <a:moveTo>
                    <a:pt x="21600" y="21600"/>
                  </a:moveTo>
                  <a:lnTo>
                    <a:pt x="21600" y="0"/>
                  </a:lnTo>
                  <a:lnTo>
                    <a:pt x="0" y="753"/>
                  </a:lnTo>
                  <a:lnTo>
                    <a:pt x="0" y="21600"/>
                  </a:lnTo>
                  <a:lnTo>
                    <a:pt x="21600" y="2160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6" name="Google Shape;106;p27"/>
            <p:cNvSpPr/>
            <p:nvPr/>
          </p:nvSpPr>
          <p:spPr>
            <a:xfrm>
              <a:off x="6963076" y="977835"/>
              <a:ext cx="359208" cy="439992"/>
            </a:xfrm>
            <a:custGeom>
              <a:rect b="b" l="l" r="r" t="t"/>
              <a:pathLst>
                <a:path extrusionOk="0" h="21600" w="21600">
                  <a:moveTo>
                    <a:pt x="0" y="21600"/>
                  </a:moveTo>
                  <a:lnTo>
                    <a:pt x="21600" y="18401"/>
                  </a:lnTo>
                  <a:lnTo>
                    <a:pt x="21600" y="0"/>
                  </a:lnTo>
                  <a:lnTo>
                    <a:pt x="0" y="3199"/>
                  </a:lnTo>
                  <a:lnTo>
                    <a:pt x="0" y="21600"/>
                  </a:lnTo>
                  <a:close/>
                </a:path>
              </a:pathLst>
            </a:custGeom>
            <a:solidFill>
              <a:schemeClr val="accent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 name="Google Shape;107;p27"/>
            <p:cNvSpPr/>
            <p:nvPr/>
          </p:nvSpPr>
          <p:spPr>
            <a:xfrm>
              <a:off x="6963076" y="1"/>
              <a:ext cx="359208" cy="954126"/>
            </a:xfrm>
            <a:custGeom>
              <a:rect b="b" l="l" r="r" t="t"/>
              <a:pathLst>
                <a:path extrusionOk="0" h="21600" w="21600">
                  <a:moveTo>
                    <a:pt x="21600" y="0"/>
                  </a:moveTo>
                  <a:lnTo>
                    <a:pt x="0" y="0"/>
                  </a:lnTo>
                  <a:lnTo>
                    <a:pt x="0" y="21600"/>
                  </a:lnTo>
                  <a:lnTo>
                    <a:pt x="21600" y="20125"/>
                  </a:lnTo>
                  <a:lnTo>
                    <a:pt x="21600" y="0"/>
                  </a:lnTo>
                  <a:close/>
                </a:path>
              </a:pathLst>
            </a:cu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8" name="Google Shape;108;p27"/>
            <p:cNvSpPr/>
            <p:nvPr/>
          </p:nvSpPr>
          <p:spPr>
            <a:xfrm>
              <a:off x="7415771" y="1034367"/>
              <a:ext cx="837702" cy="2962548"/>
            </a:xfrm>
            <a:custGeom>
              <a:rect b="b" l="l" r="r" t="t"/>
              <a:pathLst>
                <a:path extrusionOk="0" h="21600" w="21600">
                  <a:moveTo>
                    <a:pt x="21600" y="0"/>
                  </a:moveTo>
                  <a:lnTo>
                    <a:pt x="0" y="1107"/>
                  </a:lnTo>
                  <a:lnTo>
                    <a:pt x="0" y="21600"/>
                  </a:lnTo>
                  <a:lnTo>
                    <a:pt x="21600" y="20492"/>
                  </a:lnTo>
                  <a:lnTo>
                    <a:pt x="21600" y="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9" name="Google Shape;109;p27"/>
            <p:cNvSpPr/>
            <p:nvPr/>
          </p:nvSpPr>
          <p:spPr>
            <a:xfrm>
              <a:off x="7415771" y="0"/>
              <a:ext cx="837702" cy="1092042"/>
            </a:xfrm>
            <a:custGeom>
              <a:rect b="b" l="l" r="r" t="t"/>
              <a:pathLst>
                <a:path extrusionOk="0" h="21600" w="21600">
                  <a:moveTo>
                    <a:pt x="0" y="21600"/>
                  </a:moveTo>
                  <a:lnTo>
                    <a:pt x="21600" y="18596"/>
                  </a:lnTo>
                  <a:lnTo>
                    <a:pt x="21600" y="0"/>
                  </a:lnTo>
                  <a:lnTo>
                    <a:pt x="0" y="0"/>
                  </a:lnTo>
                  <a:lnTo>
                    <a:pt x="0" y="2160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 name="Google Shape;110;p27"/>
            <p:cNvSpPr/>
            <p:nvPr/>
          </p:nvSpPr>
          <p:spPr>
            <a:xfrm>
              <a:off x="8346880" y="1552004"/>
              <a:ext cx="568512" cy="1140210"/>
            </a:xfrm>
            <a:custGeom>
              <a:rect b="b" l="l" r="r" t="t"/>
              <a:pathLst>
                <a:path extrusionOk="0" h="21600" w="21600">
                  <a:moveTo>
                    <a:pt x="0" y="21600"/>
                  </a:moveTo>
                  <a:lnTo>
                    <a:pt x="21600" y="19647"/>
                  </a:lnTo>
                  <a:lnTo>
                    <a:pt x="21600" y="0"/>
                  </a:lnTo>
                  <a:lnTo>
                    <a:pt x="0" y="1953"/>
                  </a:lnTo>
                  <a:lnTo>
                    <a:pt x="0" y="2160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 name="Google Shape;111;p27"/>
            <p:cNvSpPr/>
            <p:nvPr/>
          </p:nvSpPr>
          <p:spPr>
            <a:xfrm>
              <a:off x="8346880" y="4574477"/>
              <a:ext cx="568512" cy="568998"/>
            </a:xfrm>
            <a:custGeom>
              <a:rect b="b" l="l" r="r" t="t"/>
              <a:pathLst>
                <a:path extrusionOk="0" h="21600" w="21600">
                  <a:moveTo>
                    <a:pt x="0" y="21600"/>
                  </a:moveTo>
                  <a:lnTo>
                    <a:pt x="21600" y="21600"/>
                  </a:lnTo>
                  <a:lnTo>
                    <a:pt x="21600" y="0"/>
                  </a:lnTo>
                  <a:lnTo>
                    <a:pt x="0" y="3912"/>
                  </a:lnTo>
                  <a:lnTo>
                    <a:pt x="0" y="2160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 name="Google Shape;112;p27"/>
            <p:cNvSpPr/>
            <p:nvPr/>
          </p:nvSpPr>
          <p:spPr>
            <a:xfrm>
              <a:off x="8346880" y="2682241"/>
              <a:ext cx="568512" cy="1902258"/>
            </a:xfrm>
            <a:custGeom>
              <a:rect b="b" l="l" r="r" t="t"/>
              <a:pathLst>
                <a:path extrusionOk="0" h="21600" w="21600">
                  <a:moveTo>
                    <a:pt x="21600" y="0"/>
                  </a:moveTo>
                  <a:lnTo>
                    <a:pt x="0" y="1170"/>
                  </a:lnTo>
                  <a:lnTo>
                    <a:pt x="0" y="21600"/>
                  </a:lnTo>
                  <a:lnTo>
                    <a:pt x="21600" y="20429"/>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550500" y="759800"/>
            <a:ext cx="6107700" cy="3963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accent1"/>
              </a:buClr>
              <a:buSzPts val="3200"/>
              <a:buFont typeface="Oswald"/>
              <a:buNone/>
              <a:defRPr b="0" i="0" sz="3200" u="none" cap="none" strike="noStrike">
                <a:solidFill>
                  <a:schemeClr val="accent1"/>
                </a:solidFill>
                <a:latin typeface="Oswald"/>
                <a:ea typeface="Oswald"/>
                <a:cs typeface="Oswald"/>
                <a:sym typeface="Oswald"/>
              </a:defRPr>
            </a:lvl1pPr>
            <a:lvl2pPr lvl="1" marR="0" rtl="0" algn="l">
              <a:lnSpc>
                <a:spcPct val="90000"/>
              </a:lnSpc>
              <a:spcBef>
                <a:spcPts val="0"/>
              </a:spcBef>
              <a:spcAft>
                <a:spcPts val="0"/>
              </a:spcAft>
              <a:buClr>
                <a:schemeClr val="accent1"/>
              </a:buClr>
              <a:buSzPts val="3200"/>
              <a:buFont typeface="Oswald"/>
              <a:buNone/>
              <a:defRPr b="0" i="0" sz="3200" u="none" cap="none" strike="noStrike">
                <a:solidFill>
                  <a:schemeClr val="accent1"/>
                </a:solidFill>
                <a:latin typeface="Oswald"/>
                <a:ea typeface="Oswald"/>
                <a:cs typeface="Oswald"/>
                <a:sym typeface="Oswald"/>
              </a:defRPr>
            </a:lvl2pPr>
            <a:lvl3pPr lvl="2" marR="0" rtl="0" algn="l">
              <a:lnSpc>
                <a:spcPct val="90000"/>
              </a:lnSpc>
              <a:spcBef>
                <a:spcPts val="0"/>
              </a:spcBef>
              <a:spcAft>
                <a:spcPts val="0"/>
              </a:spcAft>
              <a:buClr>
                <a:schemeClr val="accent1"/>
              </a:buClr>
              <a:buSzPts val="3200"/>
              <a:buFont typeface="Oswald"/>
              <a:buNone/>
              <a:defRPr b="0" i="0" sz="3200" u="none" cap="none" strike="noStrike">
                <a:solidFill>
                  <a:schemeClr val="accent1"/>
                </a:solidFill>
                <a:latin typeface="Oswald"/>
                <a:ea typeface="Oswald"/>
                <a:cs typeface="Oswald"/>
                <a:sym typeface="Oswald"/>
              </a:defRPr>
            </a:lvl3pPr>
            <a:lvl4pPr lvl="3" marR="0" rtl="0" algn="l">
              <a:lnSpc>
                <a:spcPct val="90000"/>
              </a:lnSpc>
              <a:spcBef>
                <a:spcPts val="0"/>
              </a:spcBef>
              <a:spcAft>
                <a:spcPts val="0"/>
              </a:spcAft>
              <a:buClr>
                <a:schemeClr val="accent1"/>
              </a:buClr>
              <a:buSzPts val="3200"/>
              <a:buFont typeface="Oswald"/>
              <a:buNone/>
              <a:defRPr b="0" i="0" sz="3200" u="none" cap="none" strike="noStrike">
                <a:solidFill>
                  <a:schemeClr val="accent1"/>
                </a:solidFill>
                <a:latin typeface="Oswald"/>
                <a:ea typeface="Oswald"/>
                <a:cs typeface="Oswald"/>
                <a:sym typeface="Oswald"/>
              </a:defRPr>
            </a:lvl4pPr>
            <a:lvl5pPr lvl="4" marR="0" rtl="0" algn="l">
              <a:lnSpc>
                <a:spcPct val="90000"/>
              </a:lnSpc>
              <a:spcBef>
                <a:spcPts val="0"/>
              </a:spcBef>
              <a:spcAft>
                <a:spcPts val="0"/>
              </a:spcAft>
              <a:buClr>
                <a:schemeClr val="accent1"/>
              </a:buClr>
              <a:buSzPts val="3200"/>
              <a:buFont typeface="Oswald"/>
              <a:buNone/>
              <a:defRPr b="0" i="0" sz="3200" u="none" cap="none" strike="noStrike">
                <a:solidFill>
                  <a:schemeClr val="accent1"/>
                </a:solidFill>
                <a:latin typeface="Oswald"/>
                <a:ea typeface="Oswald"/>
                <a:cs typeface="Oswald"/>
                <a:sym typeface="Oswald"/>
              </a:defRPr>
            </a:lvl5pPr>
            <a:lvl6pPr lvl="5" marR="0" rtl="0" algn="l">
              <a:lnSpc>
                <a:spcPct val="90000"/>
              </a:lnSpc>
              <a:spcBef>
                <a:spcPts val="0"/>
              </a:spcBef>
              <a:spcAft>
                <a:spcPts val="0"/>
              </a:spcAft>
              <a:buClr>
                <a:schemeClr val="accent1"/>
              </a:buClr>
              <a:buSzPts val="3200"/>
              <a:buFont typeface="Oswald"/>
              <a:buNone/>
              <a:defRPr b="0" i="0" sz="3200" u="none" cap="none" strike="noStrike">
                <a:solidFill>
                  <a:schemeClr val="accent1"/>
                </a:solidFill>
                <a:latin typeface="Oswald"/>
                <a:ea typeface="Oswald"/>
                <a:cs typeface="Oswald"/>
                <a:sym typeface="Oswald"/>
              </a:defRPr>
            </a:lvl6pPr>
            <a:lvl7pPr lvl="6" marR="0" rtl="0" algn="l">
              <a:lnSpc>
                <a:spcPct val="90000"/>
              </a:lnSpc>
              <a:spcBef>
                <a:spcPts val="0"/>
              </a:spcBef>
              <a:spcAft>
                <a:spcPts val="0"/>
              </a:spcAft>
              <a:buClr>
                <a:schemeClr val="accent1"/>
              </a:buClr>
              <a:buSzPts val="3200"/>
              <a:buFont typeface="Oswald"/>
              <a:buNone/>
              <a:defRPr b="0" i="0" sz="3200" u="none" cap="none" strike="noStrike">
                <a:solidFill>
                  <a:schemeClr val="accent1"/>
                </a:solidFill>
                <a:latin typeface="Oswald"/>
                <a:ea typeface="Oswald"/>
                <a:cs typeface="Oswald"/>
                <a:sym typeface="Oswald"/>
              </a:defRPr>
            </a:lvl7pPr>
            <a:lvl8pPr lvl="7" marR="0" rtl="0" algn="l">
              <a:lnSpc>
                <a:spcPct val="90000"/>
              </a:lnSpc>
              <a:spcBef>
                <a:spcPts val="0"/>
              </a:spcBef>
              <a:spcAft>
                <a:spcPts val="0"/>
              </a:spcAft>
              <a:buClr>
                <a:schemeClr val="accent1"/>
              </a:buClr>
              <a:buSzPts val="3200"/>
              <a:buFont typeface="Oswald"/>
              <a:buNone/>
              <a:defRPr b="0" i="0" sz="3200" u="none" cap="none" strike="noStrike">
                <a:solidFill>
                  <a:schemeClr val="accent1"/>
                </a:solidFill>
                <a:latin typeface="Oswald"/>
                <a:ea typeface="Oswald"/>
                <a:cs typeface="Oswald"/>
                <a:sym typeface="Oswald"/>
              </a:defRPr>
            </a:lvl8pPr>
            <a:lvl9pPr lvl="8" marR="0" rtl="0" algn="l">
              <a:lnSpc>
                <a:spcPct val="90000"/>
              </a:lnSpc>
              <a:spcBef>
                <a:spcPts val="0"/>
              </a:spcBef>
              <a:spcAft>
                <a:spcPts val="0"/>
              </a:spcAft>
              <a:buClr>
                <a:schemeClr val="accent1"/>
              </a:buClr>
              <a:buSzPts val="3200"/>
              <a:buFont typeface="Oswald"/>
              <a:buNone/>
              <a:defRPr b="0" i="0" sz="3200" u="none" cap="none" strike="noStrike">
                <a:solidFill>
                  <a:schemeClr val="accent1"/>
                </a:solidFill>
                <a:latin typeface="Oswald"/>
                <a:ea typeface="Oswald"/>
                <a:cs typeface="Oswald"/>
                <a:sym typeface="Oswald"/>
              </a:defRPr>
            </a:lvl9pPr>
          </a:lstStyle>
          <a:p/>
        </p:txBody>
      </p:sp>
      <p:sp>
        <p:nvSpPr>
          <p:cNvPr id="7" name="Google Shape;7;p18"/>
          <p:cNvSpPr txBox="1"/>
          <p:nvPr>
            <p:ph idx="1" type="body"/>
          </p:nvPr>
        </p:nvSpPr>
        <p:spPr>
          <a:xfrm>
            <a:off x="550500" y="1353948"/>
            <a:ext cx="6107700" cy="30339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0"/>
              </a:spcBef>
              <a:spcAft>
                <a:spcPts val="0"/>
              </a:spcAft>
              <a:buClr>
                <a:schemeClr val="accent2"/>
              </a:buClr>
              <a:buSzPts val="2400"/>
              <a:buFont typeface="News Cycle"/>
              <a:buChar char="▸"/>
              <a:defRPr b="0" i="0" sz="2400" u="none" cap="none" strike="noStrike">
                <a:solidFill>
                  <a:schemeClr val="dk1"/>
                </a:solidFill>
                <a:latin typeface="News Cycle"/>
                <a:ea typeface="News Cycle"/>
                <a:cs typeface="News Cycle"/>
                <a:sym typeface="News Cycle"/>
              </a:defRPr>
            </a:lvl1pPr>
            <a:lvl2pPr indent="-381000" lvl="1" marL="914400" marR="0" rtl="0" algn="l">
              <a:lnSpc>
                <a:spcPct val="115000"/>
              </a:lnSpc>
              <a:spcBef>
                <a:spcPts val="800"/>
              </a:spcBef>
              <a:spcAft>
                <a:spcPts val="0"/>
              </a:spcAft>
              <a:buClr>
                <a:schemeClr val="accent2"/>
              </a:buClr>
              <a:buSzPts val="2400"/>
              <a:buFont typeface="News Cycle"/>
              <a:buChar char="▹"/>
              <a:defRPr b="0" i="0" sz="2400" u="none" cap="none" strike="noStrike">
                <a:solidFill>
                  <a:schemeClr val="dk1"/>
                </a:solidFill>
                <a:latin typeface="News Cycle"/>
                <a:ea typeface="News Cycle"/>
                <a:cs typeface="News Cycle"/>
                <a:sym typeface="News Cycle"/>
              </a:defRPr>
            </a:lvl2pPr>
            <a:lvl3pPr indent="-381000" lvl="2" marL="1371600" marR="0" rtl="0" algn="l">
              <a:lnSpc>
                <a:spcPct val="115000"/>
              </a:lnSpc>
              <a:spcBef>
                <a:spcPts val="800"/>
              </a:spcBef>
              <a:spcAft>
                <a:spcPts val="0"/>
              </a:spcAft>
              <a:buClr>
                <a:schemeClr val="accent2"/>
              </a:buClr>
              <a:buSzPts val="2400"/>
              <a:buFont typeface="News Cycle"/>
              <a:buChar char="■"/>
              <a:defRPr b="0" i="0" sz="2400" u="none" cap="none" strike="noStrike">
                <a:solidFill>
                  <a:schemeClr val="dk1"/>
                </a:solidFill>
                <a:latin typeface="News Cycle"/>
                <a:ea typeface="News Cycle"/>
                <a:cs typeface="News Cycle"/>
                <a:sym typeface="News Cycle"/>
              </a:defRPr>
            </a:lvl3pPr>
            <a:lvl4pPr indent="-381000" lvl="3" marL="1828800" marR="0" rtl="0" algn="l">
              <a:lnSpc>
                <a:spcPct val="115000"/>
              </a:lnSpc>
              <a:spcBef>
                <a:spcPts val="800"/>
              </a:spcBef>
              <a:spcAft>
                <a:spcPts val="0"/>
              </a:spcAft>
              <a:buClr>
                <a:schemeClr val="dk1"/>
              </a:buClr>
              <a:buSzPts val="2400"/>
              <a:buFont typeface="News Cycle"/>
              <a:buChar char="●"/>
              <a:defRPr b="0" i="0" sz="2400" u="none" cap="none" strike="noStrike">
                <a:solidFill>
                  <a:schemeClr val="dk1"/>
                </a:solidFill>
                <a:latin typeface="News Cycle"/>
                <a:ea typeface="News Cycle"/>
                <a:cs typeface="News Cycle"/>
                <a:sym typeface="News Cycle"/>
              </a:defRPr>
            </a:lvl4pPr>
            <a:lvl5pPr indent="-381000" lvl="4" marL="2286000" marR="0" rtl="0" algn="l">
              <a:lnSpc>
                <a:spcPct val="115000"/>
              </a:lnSpc>
              <a:spcBef>
                <a:spcPts val="800"/>
              </a:spcBef>
              <a:spcAft>
                <a:spcPts val="0"/>
              </a:spcAft>
              <a:buClr>
                <a:schemeClr val="dk1"/>
              </a:buClr>
              <a:buSzPts val="2400"/>
              <a:buFont typeface="News Cycle"/>
              <a:buChar char="○"/>
              <a:defRPr b="0" i="0" sz="2400" u="none" cap="none" strike="noStrike">
                <a:solidFill>
                  <a:schemeClr val="dk1"/>
                </a:solidFill>
                <a:latin typeface="News Cycle"/>
                <a:ea typeface="News Cycle"/>
                <a:cs typeface="News Cycle"/>
                <a:sym typeface="News Cycle"/>
              </a:defRPr>
            </a:lvl5pPr>
            <a:lvl6pPr indent="-381000" lvl="5" marL="2743200" marR="0" rtl="0" algn="l">
              <a:lnSpc>
                <a:spcPct val="115000"/>
              </a:lnSpc>
              <a:spcBef>
                <a:spcPts val="800"/>
              </a:spcBef>
              <a:spcAft>
                <a:spcPts val="0"/>
              </a:spcAft>
              <a:buClr>
                <a:schemeClr val="dk1"/>
              </a:buClr>
              <a:buSzPts val="2400"/>
              <a:buFont typeface="News Cycle"/>
              <a:buChar char="■"/>
              <a:defRPr b="0" i="0" sz="2400" u="none" cap="none" strike="noStrike">
                <a:solidFill>
                  <a:schemeClr val="dk1"/>
                </a:solidFill>
                <a:latin typeface="News Cycle"/>
                <a:ea typeface="News Cycle"/>
                <a:cs typeface="News Cycle"/>
                <a:sym typeface="News Cycle"/>
              </a:defRPr>
            </a:lvl6pPr>
            <a:lvl7pPr indent="-381000" lvl="6" marL="3200400" marR="0" rtl="0" algn="l">
              <a:lnSpc>
                <a:spcPct val="115000"/>
              </a:lnSpc>
              <a:spcBef>
                <a:spcPts val="800"/>
              </a:spcBef>
              <a:spcAft>
                <a:spcPts val="0"/>
              </a:spcAft>
              <a:buClr>
                <a:schemeClr val="dk1"/>
              </a:buClr>
              <a:buSzPts val="2400"/>
              <a:buFont typeface="News Cycle"/>
              <a:buChar char="●"/>
              <a:defRPr b="0" i="0" sz="2400" u="none" cap="none" strike="noStrike">
                <a:solidFill>
                  <a:schemeClr val="dk1"/>
                </a:solidFill>
                <a:latin typeface="News Cycle"/>
                <a:ea typeface="News Cycle"/>
                <a:cs typeface="News Cycle"/>
                <a:sym typeface="News Cycle"/>
              </a:defRPr>
            </a:lvl7pPr>
            <a:lvl8pPr indent="-381000" lvl="7" marL="3657600" marR="0" rtl="0" algn="l">
              <a:lnSpc>
                <a:spcPct val="115000"/>
              </a:lnSpc>
              <a:spcBef>
                <a:spcPts val="800"/>
              </a:spcBef>
              <a:spcAft>
                <a:spcPts val="0"/>
              </a:spcAft>
              <a:buClr>
                <a:schemeClr val="dk1"/>
              </a:buClr>
              <a:buSzPts val="2400"/>
              <a:buFont typeface="News Cycle"/>
              <a:buChar char="○"/>
              <a:defRPr b="0" i="0" sz="2400" u="none" cap="none" strike="noStrike">
                <a:solidFill>
                  <a:schemeClr val="dk1"/>
                </a:solidFill>
                <a:latin typeface="News Cycle"/>
                <a:ea typeface="News Cycle"/>
                <a:cs typeface="News Cycle"/>
                <a:sym typeface="News Cycle"/>
              </a:defRPr>
            </a:lvl8pPr>
            <a:lvl9pPr indent="-381000" lvl="8" marL="4114800" marR="0" rtl="0" algn="l">
              <a:lnSpc>
                <a:spcPct val="115000"/>
              </a:lnSpc>
              <a:spcBef>
                <a:spcPts val="800"/>
              </a:spcBef>
              <a:spcAft>
                <a:spcPts val="800"/>
              </a:spcAft>
              <a:buClr>
                <a:schemeClr val="dk1"/>
              </a:buClr>
              <a:buSzPts val="2400"/>
              <a:buFont typeface="News Cycle"/>
              <a:buChar char="■"/>
              <a:defRPr b="0" i="0" sz="2400" u="none" cap="none" strike="noStrike">
                <a:solidFill>
                  <a:schemeClr val="dk1"/>
                </a:solidFill>
                <a:latin typeface="News Cycle"/>
                <a:ea typeface="News Cycle"/>
                <a:cs typeface="News Cycle"/>
                <a:sym typeface="News Cycle"/>
              </a:defRPr>
            </a:lvl9pPr>
          </a:lstStyle>
          <a:p/>
        </p:txBody>
      </p:sp>
      <p:sp>
        <p:nvSpPr>
          <p:cNvPr id="8" name="Google Shape;8;p18"/>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loud.smartdraw.com/share.aspx/?pubDocShare=1E3C1FF9C3814A71457C18680B4B5FAEC93" TargetMode="External"/><Relationship Id="rId4" Type="http://schemas.openxmlformats.org/officeDocument/2006/relationships/hyperlink" Target="https://festive-dive-9e1.notion.site/BoB-Hackathon-38bb5a2169014eb99e8abedffaea35cd" TargetMode="External"/><Relationship Id="rId5" Type="http://schemas.openxmlformats.org/officeDocument/2006/relationships/hyperlink" Target="https://github.com/AshiqNoor-S/Team-Technophil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2.jp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1"/>
          <p:cNvSpPr txBox="1"/>
          <p:nvPr>
            <p:ph type="title"/>
          </p:nvPr>
        </p:nvSpPr>
        <p:spPr>
          <a:xfrm>
            <a:off x="71375" y="1371600"/>
            <a:ext cx="9144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127" name="Google Shape;127;p1"/>
          <p:cNvSpPr txBox="1"/>
          <p:nvPr/>
        </p:nvSpPr>
        <p:spPr>
          <a:xfrm>
            <a:off x="71375" y="2161275"/>
            <a:ext cx="61923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2900" u="none" cap="none" strike="noStrike">
                <a:solidFill>
                  <a:schemeClr val="lt1"/>
                </a:solidFill>
                <a:latin typeface="Trebuchet MS"/>
                <a:ea typeface="Trebuchet MS"/>
                <a:cs typeface="Trebuchet MS"/>
                <a:sym typeface="Trebuchet MS"/>
              </a:rPr>
              <a:t>Your Team Name: Technophiles </a:t>
            </a:r>
            <a:endParaRPr b="1" i="0" sz="2900" u="none" cap="none" strike="noStrike">
              <a:solidFill>
                <a:schemeClr val="lt1"/>
              </a:solidFill>
              <a:latin typeface="Trebuchet MS"/>
              <a:ea typeface="Trebuchet MS"/>
              <a:cs typeface="Trebuchet MS"/>
              <a:sym typeface="Trebuchet MS"/>
            </a:endParaRPr>
          </a:p>
        </p:txBody>
      </p:sp>
      <p:sp>
        <p:nvSpPr>
          <p:cNvPr id="128" name="Google Shape;128;p1"/>
          <p:cNvSpPr txBox="1"/>
          <p:nvPr/>
        </p:nvSpPr>
        <p:spPr>
          <a:xfrm>
            <a:off x="71375" y="3006150"/>
            <a:ext cx="5453400" cy="843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700" u="none" cap="none" strike="noStrike">
                <a:solidFill>
                  <a:schemeClr val="lt1"/>
                </a:solidFill>
                <a:latin typeface="Trebuchet MS"/>
                <a:ea typeface="Trebuchet MS"/>
                <a:cs typeface="Trebuchet MS"/>
                <a:sym typeface="Trebuchet MS"/>
              </a:rPr>
              <a:t>Your team bio: Together we learn, together we strive</a:t>
            </a:r>
            <a:endParaRPr b="0" i="0" sz="170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 sz="1200" u="none" cap="none" strike="noStrike">
                <a:solidFill>
                  <a:schemeClr val="lt1"/>
                </a:solidFill>
                <a:latin typeface="Trebuchet MS"/>
                <a:ea typeface="Trebuchet MS"/>
                <a:cs typeface="Trebuchet MS"/>
                <a:sym typeface="Trebuchet MS"/>
              </a:rPr>
              <a:t>Date: 20 September </a:t>
            </a:r>
            <a:r>
              <a:rPr lang="en" sz="1200">
                <a:solidFill>
                  <a:schemeClr val="lt1"/>
                </a:solidFill>
                <a:latin typeface="Trebuchet MS"/>
                <a:ea typeface="Trebuchet MS"/>
                <a:cs typeface="Trebuchet MS"/>
                <a:sym typeface="Trebuchet MS"/>
              </a:rPr>
              <a:t>2022</a:t>
            </a:r>
            <a:endParaRPr b="0" i="0" sz="1200" u="none" cap="none" strike="noStrike">
              <a:solidFill>
                <a:schemeClr val="lt1"/>
              </a:solidFill>
              <a:latin typeface="Trebuchet MS"/>
              <a:ea typeface="Trebuchet MS"/>
              <a:cs typeface="Trebuchet MS"/>
              <a:sym typeface="Trebuchet MS"/>
            </a:endParaRPr>
          </a:p>
        </p:txBody>
      </p:sp>
      <p:pic>
        <p:nvPicPr>
          <p:cNvPr id="129" name="Google Shape;129;p1"/>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130" name="Google Shape;130;p1"/>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ph type="title"/>
          </p:nvPr>
        </p:nvSpPr>
        <p:spPr>
          <a:xfrm>
            <a:off x="550500" y="634800"/>
            <a:ext cx="61077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t/>
            </a:r>
            <a:endParaRPr b="1" sz="2000">
              <a:solidFill>
                <a:srgbClr val="1F1F50"/>
              </a:solidFill>
              <a:latin typeface="Lato"/>
              <a:ea typeface="Lato"/>
              <a:cs typeface="Lato"/>
              <a:sym typeface="Lato"/>
            </a:endParaRPr>
          </a:p>
          <a:p>
            <a:pPr indent="0" lvl="0" marL="0" rtl="0" algn="l">
              <a:lnSpc>
                <a:spcPct val="90000"/>
              </a:lnSpc>
              <a:spcBef>
                <a:spcPts val="0"/>
              </a:spcBef>
              <a:spcAft>
                <a:spcPts val="0"/>
              </a:spcAft>
              <a:buSzPts val="3200"/>
              <a:buNone/>
            </a:pPr>
            <a:r>
              <a:rPr lang="en"/>
              <a:t>Problem Statement</a:t>
            </a:r>
            <a:endParaRPr/>
          </a:p>
        </p:txBody>
      </p:sp>
      <p:sp>
        <p:nvSpPr>
          <p:cNvPr id="136" name="Google Shape;136;p3"/>
          <p:cNvSpPr txBox="1"/>
          <p:nvPr>
            <p:ph idx="1" type="body"/>
          </p:nvPr>
        </p:nvSpPr>
        <p:spPr>
          <a:xfrm>
            <a:off x="550500" y="1353950"/>
            <a:ext cx="6107700" cy="3558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400"/>
              <a:buFont typeface="Arial"/>
              <a:buNone/>
            </a:pPr>
            <a:r>
              <a:rPr b="1" lang="en" sz="1800">
                <a:solidFill>
                  <a:srgbClr val="222222"/>
                </a:solidFill>
                <a:highlight>
                  <a:schemeClr val="lt1"/>
                </a:highlight>
                <a:latin typeface="Georgia"/>
                <a:ea typeface="Georgia"/>
                <a:cs typeface="Georgia"/>
                <a:sym typeface="Georgia"/>
              </a:rPr>
              <a:t>Why did you decide to solve this Problem statement?</a:t>
            </a:r>
            <a:r>
              <a:rPr b="1" lang="en" sz="1800">
                <a:solidFill>
                  <a:srgbClr val="222222"/>
                </a:solidFill>
                <a:highlight>
                  <a:schemeClr val="lt1"/>
                </a:highlight>
                <a:latin typeface="Spectral"/>
                <a:ea typeface="Spectral"/>
                <a:cs typeface="Spectral"/>
                <a:sym typeface="Spectral"/>
              </a:rPr>
              <a:t>	</a:t>
            </a:r>
            <a:endParaRPr b="1" sz="1800">
              <a:solidFill>
                <a:srgbClr val="222222"/>
              </a:solidFill>
              <a:highlight>
                <a:schemeClr val="lt1"/>
              </a:highlight>
              <a:latin typeface="Spectral"/>
              <a:ea typeface="Spectral"/>
              <a:cs typeface="Spectral"/>
              <a:sym typeface="Spectral"/>
            </a:endParaRPr>
          </a:p>
          <a:p>
            <a:pPr indent="0" lvl="0" marL="0" rtl="0" algn="l">
              <a:lnSpc>
                <a:spcPct val="100000"/>
              </a:lnSpc>
              <a:spcBef>
                <a:spcPts val="0"/>
              </a:spcBef>
              <a:spcAft>
                <a:spcPts val="0"/>
              </a:spcAft>
              <a:buClr>
                <a:srgbClr val="000000"/>
              </a:buClr>
              <a:buSzPts val="1400"/>
              <a:buFont typeface="Arial"/>
              <a:buNone/>
            </a:pPr>
            <a:r>
              <a:t/>
            </a:r>
            <a:endParaRPr b="1" sz="1200">
              <a:solidFill>
                <a:srgbClr val="252525"/>
              </a:solidFill>
              <a:highlight>
                <a:srgbClr val="EDFAFF"/>
              </a:highlight>
              <a:latin typeface="Arial"/>
              <a:ea typeface="Arial"/>
              <a:cs typeface="Arial"/>
              <a:sym typeface="Arial"/>
            </a:endParaRPr>
          </a:p>
          <a:p>
            <a:pPr indent="0" lvl="0" marL="0" rtl="0" algn="l">
              <a:lnSpc>
                <a:spcPct val="100000"/>
              </a:lnSpc>
              <a:spcBef>
                <a:spcPts val="0"/>
              </a:spcBef>
              <a:spcAft>
                <a:spcPts val="0"/>
              </a:spcAft>
              <a:buClr>
                <a:srgbClr val="000000"/>
              </a:buClr>
              <a:buSzPts val="1400"/>
              <a:buFont typeface="Arial"/>
              <a:buNone/>
            </a:pPr>
            <a:r>
              <a:rPr lang="en" sz="1200">
                <a:solidFill>
                  <a:srgbClr val="252525"/>
                </a:solidFill>
                <a:highlight>
                  <a:schemeClr val="lt1"/>
                </a:highlight>
                <a:latin typeface="Georgia"/>
                <a:ea typeface="Georgia"/>
                <a:cs typeface="Georgia"/>
                <a:sym typeface="Georgia"/>
              </a:rPr>
              <a:t>Despite rapid advancements in digital technology, financial institutions continue to rely on the traditional method of processing bank cheques by humans which is a tedious and time consuming task. This affects the end users as the transactions may take upto a few days to reflect in the bank accounts.</a:t>
            </a:r>
            <a:endParaRPr sz="1200">
              <a:solidFill>
                <a:srgbClr val="252525"/>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t/>
            </a:r>
            <a:endParaRPr sz="1200">
              <a:solidFill>
                <a:srgbClr val="252525"/>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rPr lang="en" sz="1200">
                <a:solidFill>
                  <a:srgbClr val="252525"/>
                </a:solidFill>
                <a:highlight>
                  <a:schemeClr val="lt1"/>
                </a:highlight>
                <a:latin typeface="Georgia"/>
                <a:ea typeface="Georgia"/>
                <a:cs typeface="Georgia"/>
                <a:sym typeface="Georgia"/>
              </a:rPr>
              <a:t>Moreover, relying just on physical means for processing large quantities of data can also be less efficient and prone to security breaches. This also accumulates to the total costs and resources for executing the process.</a:t>
            </a:r>
            <a:endParaRPr sz="1200">
              <a:solidFill>
                <a:srgbClr val="252525"/>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t/>
            </a:r>
            <a:endParaRPr sz="1200">
              <a:solidFill>
                <a:srgbClr val="252525"/>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rPr lang="en" sz="1200">
                <a:solidFill>
                  <a:srgbClr val="252525"/>
                </a:solidFill>
                <a:highlight>
                  <a:schemeClr val="lt1"/>
                </a:highlight>
                <a:latin typeface="Georgia"/>
                <a:ea typeface="Georgia"/>
                <a:cs typeface="Georgia"/>
                <a:sym typeface="Georgia"/>
              </a:rPr>
              <a:t>Digitalising this can also help in getting statistical analysis on the number of transactions and build models accordingly for the bank to work better.</a:t>
            </a:r>
            <a:endParaRPr sz="1200">
              <a:solidFill>
                <a:srgbClr val="252525"/>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t/>
            </a:r>
            <a:endParaRPr sz="1200">
              <a:solidFill>
                <a:srgbClr val="252525"/>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rPr lang="en" sz="1200">
                <a:solidFill>
                  <a:srgbClr val="252525"/>
                </a:solidFill>
                <a:highlight>
                  <a:schemeClr val="lt1"/>
                </a:highlight>
                <a:latin typeface="Georgia"/>
                <a:ea typeface="Georgia"/>
                <a:cs typeface="Georgia"/>
                <a:sym typeface="Georgia"/>
              </a:rPr>
              <a:t>So we believe that this model that we propose here will bring up the efficiency and performance of the same to a whole new level and hence this problem statement pleases us the most.</a:t>
            </a:r>
            <a:endParaRPr sz="1200">
              <a:solidFill>
                <a:srgbClr val="252525"/>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t/>
            </a:r>
            <a:endParaRPr b="1" sz="1200">
              <a:solidFill>
                <a:srgbClr val="252525"/>
              </a:solidFill>
              <a:highlight>
                <a:srgbClr val="EDFAFF"/>
              </a:highlight>
              <a:latin typeface="Georgia"/>
              <a:ea typeface="Georgia"/>
              <a:cs typeface="Georgia"/>
              <a:sym typeface="Georgia"/>
            </a:endParaRPr>
          </a:p>
          <a:p>
            <a:pPr indent="0" lvl="0" marL="0" rtl="0" algn="l">
              <a:lnSpc>
                <a:spcPct val="115000"/>
              </a:lnSpc>
              <a:spcBef>
                <a:spcPts val="0"/>
              </a:spcBef>
              <a:spcAft>
                <a:spcPts val="800"/>
              </a:spcAft>
              <a:buClr>
                <a:schemeClr val="dk1"/>
              </a:buClr>
              <a:buSzPts val="1100"/>
              <a:buFont typeface="Arial"/>
              <a:buNone/>
            </a:pPr>
            <a:r>
              <a:t/>
            </a:r>
            <a:endParaRPr sz="1200"/>
          </a:p>
        </p:txBody>
      </p:sp>
      <p:sp>
        <p:nvSpPr>
          <p:cNvPr id="137" name="Google Shape;137;p3"/>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
          <p:cNvSpPr txBox="1"/>
          <p:nvPr>
            <p:ph type="title"/>
          </p:nvPr>
        </p:nvSpPr>
        <p:spPr>
          <a:xfrm>
            <a:off x="550500" y="634800"/>
            <a:ext cx="61077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t/>
            </a:r>
            <a:endParaRPr b="1" sz="2000">
              <a:solidFill>
                <a:srgbClr val="1F1F50"/>
              </a:solidFill>
              <a:latin typeface="Lato"/>
              <a:ea typeface="Lato"/>
              <a:cs typeface="Lato"/>
              <a:sym typeface="Lato"/>
            </a:endParaRPr>
          </a:p>
          <a:p>
            <a:pPr indent="0" lvl="0" marL="0" rtl="0" algn="l">
              <a:lnSpc>
                <a:spcPct val="90000"/>
              </a:lnSpc>
              <a:spcBef>
                <a:spcPts val="0"/>
              </a:spcBef>
              <a:spcAft>
                <a:spcPts val="0"/>
              </a:spcAft>
              <a:buSzPts val="3200"/>
              <a:buNone/>
            </a:pPr>
            <a:r>
              <a:rPr lang="en"/>
              <a:t>User Segment &amp; Pain Points</a:t>
            </a:r>
            <a:endParaRPr/>
          </a:p>
        </p:txBody>
      </p:sp>
      <p:sp>
        <p:nvSpPr>
          <p:cNvPr id="143" name="Google Shape;143;p4"/>
          <p:cNvSpPr txBox="1"/>
          <p:nvPr>
            <p:ph idx="1" type="body"/>
          </p:nvPr>
        </p:nvSpPr>
        <p:spPr>
          <a:xfrm>
            <a:off x="550500" y="1228950"/>
            <a:ext cx="6107700" cy="3558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000"/>
              </a:spcBef>
              <a:spcAft>
                <a:spcPts val="0"/>
              </a:spcAft>
              <a:buClr>
                <a:srgbClr val="000000"/>
              </a:buClr>
              <a:buSzPts val="1400"/>
              <a:buFont typeface="Arial"/>
              <a:buNone/>
            </a:pPr>
            <a:r>
              <a:rPr b="1" lang="en" sz="1800">
                <a:solidFill>
                  <a:srgbClr val="222222"/>
                </a:solidFill>
                <a:highlight>
                  <a:schemeClr val="lt1"/>
                </a:highlight>
                <a:latin typeface="Georgia"/>
                <a:ea typeface="Georgia"/>
                <a:cs typeface="Georgia"/>
                <a:sym typeface="Georgia"/>
              </a:rPr>
              <a:t>Which user /advertiser segment would be early adopter of your product &amp; why?</a:t>
            </a:r>
            <a:endParaRPr b="1" sz="1800">
              <a:solidFill>
                <a:srgbClr val="222222"/>
              </a:solidFill>
              <a:highlight>
                <a:schemeClr val="lt1"/>
              </a:highlight>
              <a:latin typeface="Georgia"/>
              <a:ea typeface="Georgia"/>
              <a:cs typeface="Georgia"/>
              <a:sym typeface="Georgia"/>
            </a:endParaRPr>
          </a:p>
          <a:p>
            <a:pPr indent="0" lvl="0" marL="0" rtl="0" algn="l">
              <a:lnSpc>
                <a:spcPct val="115000"/>
              </a:lnSpc>
              <a:spcBef>
                <a:spcPts val="1000"/>
              </a:spcBef>
              <a:spcAft>
                <a:spcPts val="0"/>
              </a:spcAft>
              <a:buSzPts val="2000"/>
              <a:buNone/>
            </a:pPr>
            <a:r>
              <a:rPr lang="en" sz="1200">
                <a:solidFill>
                  <a:srgbClr val="000000"/>
                </a:solidFill>
                <a:latin typeface="Georgia"/>
                <a:ea typeface="Georgia"/>
                <a:cs typeface="Georgia"/>
                <a:sym typeface="Georgia"/>
              </a:rPr>
              <a:t>Smaller organizations can implement this product better in the testing stages so that the model can be further trained for better accuracy and speed.</a:t>
            </a:r>
            <a:endParaRPr sz="1200">
              <a:solidFill>
                <a:srgbClr val="000000"/>
              </a:solidFill>
              <a:latin typeface="Georgia"/>
              <a:ea typeface="Georgia"/>
              <a:cs typeface="Georgia"/>
              <a:sym typeface="Georgia"/>
            </a:endParaRPr>
          </a:p>
          <a:p>
            <a:pPr indent="0" lvl="0" marL="0" rtl="0" algn="l">
              <a:lnSpc>
                <a:spcPct val="115000"/>
              </a:lnSpc>
              <a:spcBef>
                <a:spcPts val="1000"/>
              </a:spcBef>
              <a:spcAft>
                <a:spcPts val="0"/>
              </a:spcAft>
              <a:buSzPts val="2000"/>
              <a:buNone/>
            </a:pPr>
            <a:r>
              <a:rPr lang="en" sz="1200">
                <a:solidFill>
                  <a:srgbClr val="000000"/>
                </a:solidFill>
                <a:latin typeface="Georgia"/>
                <a:ea typeface="Georgia"/>
                <a:cs typeface="Georgia"/>
                <a:sym typeface="Georgia"/>
              </a:rPr>
              <a:t>This product will be mainly used by the banks for an efficient way to process cheques and also save time so that, more clients can approach the bank on a daily basis. This will improve the number of clients and thereby making the bank or organization more trustworthy.</a:t>
            </a:r>
            <a:endParaRPr sz="1200">
              <a:solidFill>
                <a:srgbClr val="000000"/>
              </a:solidFill>
              <a:latin typeface="Georgia"/>
              <a:ea typeface="Georgia"/>
              <a:cs typeface="Georgia"/>
              <a:sym typeface="Georgia"/>
            </a:endParaRPr>
          </a:p>
          <a:p>
            <a:pPr indent="0" lvl="0" marL="0" rtl="0" algn="l">
              <a:lnSpc>
                <a:spcPct val="115000"/>
              </a:lnSpc>
              <a:spcBef>
                <a:spcPts val="1000"/>
              </a:spcBef>
              <a:spcAft>
                <a:spcPts val="0"/>
              </a:spcAft>
              <a:buSzPts val="2000"/>
              <a:buNone/>
            </a:pPr>
            <a:r>
              <a:rPr lang="en" sz="1200">
                <a:solidFill>
                  <a:srgbClr val="000000"/>
                </a:solidFill>
                <a:latin typeface="Georgia"/>
                <a:ea typeface="Georgia"/>
                <a:cs typeface="Georgia"/>
                <a:sym typeface="Georgia"/>
              </a:rPr>
              <a:t>Banks like Bank of Baroda which takes in a large amount of cheques can use this product to increase the cheque processing capabilities and in turn help the bank to earn more and provide better offers for its clients </a:t>
            </a:r>
            <a:r>
              <a:rPr lang="en" sz="1200">
                <a:solidFill>
                  <a:srgbClr val="000000"/>
                </a:solidFill>
                <a:latin typeface="Georgia"/>
                <a:ea typeface="Georgia"/>
                <a:cs typeface="Georgia"/>
                <a:sym typeface="Georgia"/>
              </a:rPr>
              <a:t>w</a:t>
            </a:r>
            <a:r>
              <a:rPr lang="en" sz="1200">
                <a:solidFill>
                  <a:srgbClr val="000000"/>
                </a:solidFill>
                <a:latin typeface="Georgia"/>
                <a:ea typeface="Georgia"/>
                <a:cs typeface="Georgia"/>
                <a:sym typeface="Georgia"/>
              </a:rPr>
              <a:t>hich increases the financial activities of the bank and thereby increasing their profits.</a:t>
            </a:r>
            <a:endParaRPr sz="1200">
              <a:solidFill>
                <a:srgbClr val="000000"/>
              </a:solidFill>
              <a:latin typeface="Georgia"/>
              <a:ea typeface="Georgia"/>
              <a:cs typeface="Georgia"/>
              <a:sym typeface="Georgia"/>
            </a:endParaRPr>
          </a:p>
          <a:p>
            <a:pPr indent="0" lvl="0" marL="0" rtl="0" algn="l">
              <a:lnSpc>
                <a:spcPct val="115000"/>
              </a:lnSpc>
              <a:spcBef>
                <a:spcPts val="1000"/>
              </a:spcBef>
              <a:spcAft>
                <a:spcPts val="0"/>
              </a:spcAft>
              <a:buSzPts val="2000"/>
              <a:buNone/>
            </a:pPr>
            <a:r>
              <a:t/>
            </a:r>
            <a:endParaRPr sz="1200">
              <a:solidFill>
                <a:srgbClr val="000000"/>
              </a:solidFill>
              <a:latin typeface="Lato"/>
              <a:ea typeface="Lato"/>
              <a:cs typeface="Lato"/>
              <a:sym typeface="Lato"/>
            </a:endParaRPr>
          </a:p>
          <a:p>
            <a:pPr indent="0" lvl="0" marL="0" rtl="0" algn="l">
              <a:lnSpc>
                <a:spcPct val="115000"/>
              </a:lnSpc>
              <a:spcBef>
                <a:spcPts val="1000"/>
              </a:spcBef>
              <a:spcAft>
                <a:spcPts val="0"/>
              </a:spcAft>
              <a:buSzPts val="2000"/>
              <a:buNone/>
            </a:pPr>
            <a:r>
              <a:t/>
            </a:r>
            <a:endParaRPr sz="1200">
              <a:solidFill>
                <a:srgbClr val="000000"/>
              </a:solidFill>
              <a:latin typeface="Lato"/>
              <a:ea typeface="Lato"/>
              <a:cs typeface="Lato"/>
              <a:sym typeface="Lato"/>
            </a:endParaRPr>
          </a:p>
          <a:p>
            <a:pPr indent="0" lvl="0" marL="0" rtl="0" algn="l">
              <a:lnSpc>
                <a:spcPct val="115000"/>
              </a:lnSpc>
              <a:spcBef>
                <a:spcPts val="1000"/>
              </a:spcBef>
              <a:spcAft>
                <a:spcPts val="0"/>
              </a:spcAft>
              <a:buSzPts val="2000"/>
              <a:buNone/>
            </a:pPr>
            <a:r>
              <a:t/>
            </a:r>
            <a:endParaRPr sz="1200">
              <a:solidFill>
                <a:srgbClr val="000000"/>
              </a:solidFill>
              <a:latin typeface="Lato"/>
              <a:ea typeface="Lato"/>
              <a:cs typeface="Lato"/>
              <a:sym typeface="Lato"/>
            </a:endParaRPr>
          </a:p>
          <a:p>
            <a:pPr indent="0" lvl="0" marL="0" rtl="0" algn="l">
              <a:lnSpc>
                <a:spcPct val="115000"/>
              </a:lnSpc>
              <a:spcBef>
                <a:spcPts val="1000"/>
              </a:spcBef>
              <a:spcAft>
                <a:spcPts val="0"/>
              </a:spcAft>
              <a:buSzPts val="2000"/>
              <a:buNone/>
            </a:pPr>
            <a:r>
              <a:t/>
            </a:r>
            <a:endParaRPr sz="1200">
              <a:solidFill>
                <a:srgbClr val="000000"/>
              </a:solidFill>
              <a:latin typeface="Lato"/>
              <a:ea typeface="Lato"/>
              <a:cs typeface="Lato"/>
              <a:sym typeface="Lato"/>
            </a:endParaRPr>
          </a:p>
          <a:p>
            <a:pPr indent="0" lvl="0" marL="0" rtl="0" algn="l">
              <a:lnSpc>
                <a:spcPct val="115000"/>
              </a:lnSpc>
              <a:spcBef>
                <a:spcPts val="1000"/>
              </a:spcBef>
              <a:spcAft>
                <a:spcPts val="800"/>
              </a:spcAft>
              <a:buClr>
                <a:schemeClr val="dk1"/>
              </a:buClr>
              <a:buSzPts val="1100"/>
              <a:buFont typeface="Arial"/>
              <a:buNone/>
            </a:pPr>
            <a:r>
              <a:t/>
            </a:r>
            <a:endParaRPr b="1" sz="1800">
              <a:solidFill>
                <a:srgbClr val="222222"/>
              </a:solidFill>
              <a:highlight>
                <a:schemeClr val="lt1"/>
              </a:highlight>
              <a:latin typeface="Georgia"/>
              <a:ea typeface="Georgia"/>
              <a:cs typeface="Georgia"/>
              <a:sym typeface="Georgia"/>
            </a:endParaRPr>
          </a:p>
        </p:txBody>
      </p:sp>
      <p:sp>
        <p:nvSpPr>
          <p:cNvPr id="144" name="Google Shape;144;p4"/>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550500" y="634800"/>
            <a:ext cx="61077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t/>
            </a:r>
            <a:endParaRPr b="1" sz="2000">
              <a:solidFill>
                <a:srgbClr val="1F1F50"/>
              </a:solidFill>
              <a:latin typeface="Lato"/>
              <a:ea typeface="Lato"/>
              <a:cs typeface="Lato"/>
              <a:sym typeface="Lato"/>
            </a:endParaRPr>
          </a:p>
          <a:p>
            <a:pPr indent="0" lvl="0" marL="0" rtl="0" algn="l">
              <a:lnSpc>
                <a:spcPct val="90000"/>
              </a:lnSpc>
              <a:spcBef>
                <a:spcPts val="0"/>
              </a:spcBef>
              <a:spcAft>
                <a:spcPts val="0"/>
              </a:spcAft>
              <a:buSzPts val="3200"/>
              <a:buNone/>
            </a:pPr>
            <a:r>
              <a:rPr lang="en"/>
              <a:t>Prerequisite</a:t>
            </a:r>
            <a:endParaRPr/>
          </a:p>
        </p:txBody>
      </p:sp>
      <p:sp>
        <p:nvSpPr>
          <p:cNvPr id="150" name="Google Shape;150;p5"/>
          <p:cNvSpPr txBox="1"/>
          <p:nvPr>
            <p:ph idx="1" type="body"/>
          </p:nvPr>
        </p:nvSpPr>
        <p:spPr>
          <a:xfrm>
            <a:off x="497250" y="1235375"/>
            <a:ext cx="6160800" cy="3677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000"/>
              </a:spcBef>
              <a:spcAft>
                <a:spcPts val="0"/>
              </a:spcAft>
              <a:buClr>
                <a:srgbClr val="000000"/>
              </a:buClr>
              <a:buSzPts val="1400"/>
              <a:buFont typeface="Arial"/>
              <a:buNone/>
            </a:pPr>
            <a:r>
              <a:rPr b="1" lang="en" sz="1800">
                <a:solidFill>
                  <a:srgbClr val="222222"/>
                </a:solidFill>
                <a:highlight>
                  <a:schemeClr val="lt1"/>
                </a:highlight>
                <a:latin typeface="Georgia"/>
                <a:ea typeface="Georgia"/>
                <a:cs typeface="Georgia"/>
                <a:sym typeface="Georgia"/>
              </a:rPr>
              <a:t>What are the alternatives/competitive products for the problem you are solving?</a:t>
            </a:r>
            <a:endParaRPr b="1" sz="1800">
              <a:solidFill>
                <a:srgbClr val="222222"/>
              </a:solidFill>
              <a:highlight>
                <a:schemeClr val="lt1"/>
              </a:highlight>
              <a:latin typeface="Georgia"/>
              <a:ea typeface="Georgia"/>
              <a:cs typeface="Georgia"/>
              <a:sym typeface="Georgia"/>
            </a:endParaRPr>
          </a:p>
          <a:p>
            <a:pPr indent="0" lvl="0" marL="0" rtl="0" algn="l">
              <a:lnSpc>
                <a:spcPct val="115000"/>
              </a:lnSpc>
              <a:spcBef>
                <a:spcPts val="1000"/>
              </a:spcBef>
              <a:spcAft>
                <a:spcPts val="0"/>
              </a:spcAft>
              <a:buClr>
                <a:srgbClr val="000000"/>
              </a:buClr>
              <a:buSzPts val="1400"/>
              <a:buFont typeface="Arial"/>
              <a:buNone/>
            </a:pPr>
            <a:r>
              <a:rPr lang="en" sz="1200">
                <a:solidFill>
                  <a:srgbClr val="222222"/>
                </a:solidFill>
                <a:highlight>
                  <a:schemeClr val="lt1"/>
                </a:highlight>
                <a:latin typeface="Georgia"/>
                <a:ea typeface="Georgia"/>
                <a:cs typeface="Georgia"/>
                <a:sym typeface="Georgia"/>
              </a:rPr>
              <a:t>There are automated systems which extract relevant details of a bank cheque like Payee Name, Amount, Date, Bank Name using Optical Character Recognition and Deep Learning and verify the signature on the cheque with the existing signature stored in the database using feature extraction and principal component analysis.</a:t>
            </a:r>
            <a:endParaRPr sz="1200">
              <a:solidFill>
                <a:srgbClr val="222222"/>
              </a:solidFill>
              <a:highlight>
                <a:schemeClr val="lt1"/>
              </a:highlight>
              <a:latin typeface="Georgia"/>
              <a:ea typeface="Georgia"/>
              <a:cs typeface="Georgia"/>
              <a:sym typeface="Georgia"/>
            </a:endParaRPr>
          </a:p>
          <a:p>
            <a:pPr indent="0" lvl="0" marL="0" rtl="0" algn="l">
              <a:lnSpc>
                <a:spcPct val="115000"/>
              </a:lnSpc>
              <a:spcBef>
                <a:spcPts val="1000"/>
              </a:spcBef>
              <a:spcAft>
                <a:spcPts val="0"/>
              </a:spcAft>
              <a:buClr>
                <a:srgbClr val="000000"/>
              </a:buClr>
              <a:buSzPts val="1400"/>
              <a:buFont typeface="Arial"/>
              <a:buNone/>
            </a:pPr>
            <a:r>
              <a:rPr lang="en" sz="1200">
                <a:solidFill>
                  <a:srgbClr val="222222"/>
                </a:solidFill>
                <a:highlight>
                  <a:schemeClr val="lt1"/>
                </a:highlight>
                <a:latin typeface="Georgia"/>
                <a:ea typeface="Georgia"/>
                <a:cs typeface="Georgia"/>
                <a:sym typeface="Georgia"/>
              </a:rPr>
              <a:t>These systems make use of a modified convolution neural network to extract the handwritten content on cheque leaf where in IAM dataset is used to train the model and get the optimized results.</a:t>
            </a:r>
            <a:endParaRPr sz="1200">
              <a:solidFill>
                <a:srgbClr val="222222"/>
              </a:solidFill>
              <a:highlight>
                <a:schemeClr val="lt1"/>
              </a:highlight>
              <a:latin typeface="Georgia"/>
              <a:ea typeface="Georgia"/>
              <a:cs typeface="Georgia"/>
              <a:sym typeface="Georgia"/>
            </a:endParaRPr>
          </a:p>
          <a:p>
            <a:pPr indent="0" lvl="0" marL="0" rtl="0" algn="l">
              <a:lnSpc>
                <a:spcPct val="115000"/>
              </a:lnSpc>
              <a:spcBef>
                <a:spcPts val="1000"/>
              </a:spcBef>
              <a:spcAft>
                <a:spcPts val="800"/>
              </a:spcAft>
              <a:buClr>
                <a:schemeClr val="dk1"/>
              </a:buClr>
              <a:buSzPts val="1100"/>
              <a:buFont typeface="Arial"/>
              <a:buNone/>
            </a:pPr>
            <a:r>
              <a:t/>
            </a:r>
            <a:endParaRPr b="1" sz="1800">
              <a:solidFill>
                <a:srgbClr val="222222"/>
              </a:solidFill>
              <a:highlight>
                <a:schemeClr val="lt1"/>
              </a:highlight>
              <a:latin typeface="Georgia"/>
              <a:ea typeface="Georgia"/>
              <a:cs typeface="Georgia"/>
              <a:sym typeface="Georgia"/>
            </a:endParaRPr>
          </a:p>
        </p:txBody>
      </p:sp>
      <p:sp>
        <p:nvSpPr>
          <p:cNvPr id="151" name="Google Shape;151;p5"/>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550500" y="634800"/>
            <a:ext cx="61077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t/>
            </a:r>
            <a:endParaRPr b="1" sz="2000">
              <a:solidFill>
                <a:srgbClr val="1F1F50"/>
              </a:solidFill>
              <a:latin typeface="Lato"/>
              <a:ea typeface="Lato"/>
              <a:cs typeface="Lato"/>
              <a:sym typeface="Lato"/>
            </a:endParaRPr>
          </a:p>
          <a:p>
            <a:pPr indent="0" lvl="0" marL="0" rtl="0" algn="l">
              <a:lnSpc>
                <a:spcPct val="90000"/>
              </a:lnSpc>
              <a:spcBef>
                <a:spcPts val="0"/>
              </a:spcBef>
              <a:spcAft>
                <a:spcPts val="0"/>
              </a:spcAft>
              <a:buSzPts val="3200"/>
              <a:buNone/>
            </a:pPr>
            <a:r>
              <a:rPr lang="en"/>
              <a:t>Azure tools or Resources </a:t>
            </a:r>
            <a:endParaRPr/>
          </a:p>
        </p:txBody>
      </p:sp>
      <p:sp>
        <p:nvSpPr>
          <p:cNvPr id="157" name="Google Shape;157;p6"/>
          <p:cNvSpPr txBox="1"/>
          <p:nvPr>
            <p:ph idx="1" type="body"/>
          </p:nvPr>
        </p:nvSpPr>
        <p:spPr>
          <a:xfrm>
            <a:off x="550500" y="1230000"/>
            <a:ext cx="6107700" cy="3558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SzPts val="2000"/>
              <a:buNone/>
            </a:pPr>
            <a:r>
              <a:rPr lang="en" sz="1700">
                <a:solidFill>
                  <a:srgbClr val="000000"/>
                </a:solidFill>
                <a:latin typeface="Georgia"/>
                <a:ea typeface="Georgia"/>
                <a:cs typeface="Georgia"/>
                <a:sym typeface="Georgia"/>
              </a:rPr>
              <a:t>→ GitHub</a:t>
            </a:r>
            <a:endParaRPr sz="1700">
              <a:solidFill>
                <a:srgbClr val="000000"/>
              </a:solidFill>
              <a:latin typeface="Georgia"/>
              <a:ea typeface="Georgia"/>
              <a:cs typeface="Georgia"/>
              <a:sym typeface="Georgia"/>
            </a:endParaRPr>
          </a:p>
          <a:p>
            <a:pPr indent="0" lvl="0" marL="0" rtl="0" algn="l">
              <a:lnSpc>
                <a:spcPct val="115000"/>
              </a:lnSpc>
              <a:spcBef>
                <a:spcPts val="1200"/>
              </a:spcBef>
              <a:spcAft>
                <a:spcPts val="0"/>
              </a:spcAft>
              <a:buSzPts val="2000"/>
              <a:buNone/>
            </a:pPr>
            <a:r>
              <a:rPr lang="en" sz="1700">
                <a:solidFill>
                  <a:srgbClr val="000000"/>
                </a:solidFill>
                <a:latin typeface="Georgia"/>
                <a:ea typeface="Georgia"/>
                <a:cs typeface="Georgia"/>
                <a:sym typeface="Georgia"/>
              </a:rPr>
              <a:t>→ VS Code</a:t>
            </a:r>
            <a:endParaRPr sz="1700">
              <a:solidFill>
                <a:srgbClr val="000000"/>
              </a:solidFill>
              <a:latin typeface="Georgia"/>
              <a:ea typeface="Georgia"/>
              <a:cs typeface="Georgia"/>
              <a:sym typeface="Georgia"/>
            </a:endParaRPr>
          </a:p>
          <a:p>
            <a:pPr indent="0" lvl="0" marL="0" rtl="0" algn="l">
              <a:lnSpc>
                <a:spcPct val="115000"/>
              </a:lnSpc>
              <a:spcBef>
                <a:spcPts val="1200"/>
              </a:spcBef>
              <a:spcAft>
                <a:spcPts val="0"/>
              </a:spcAft>
              <a:buSzPts val="2000"/>
              <a:buNone/>
            </a:pPr>
            <a:r>
              <a:rPr lang="en" sz="1700">
                <a:solidFill>
                  <a:srgbClr val="000000"/>
                </a:solidFill>
                <a:latin typeface="Georgia"/>
                <a:ea typeface="Georgia"/>
                <a:cs typeface="Georgia"/>
                <a:sym typeface="Georgia"/>
              </a:rPr>
              <a:t>→ Microsoft Excel</a:t>
            </a:r>
            <a:endParaRPr sz="1700">
              <a:solidFill>
                <a:srgbClr val="000000"/>
              </a:solidFill>
              <a:latin typeface="Georgia"/>
              <a:ea typeface="Georgia"/>
              <a:cs typeface="Georgia"/>
              <a:sym typeface="Georgia"/>
            </a:endParaRPr>
          </a:p>
          <a:p>
            <a:pPr indent="0" lvl="0" marL="0" rtl="0" algn="l">
              <a:lnSpc>
                <a:spcPct val="115000"/>
              </a:lnSpc>
              <a:spcBef>
                <a:spcPts val="1200"/>
              </a:spcBef>
              <a:spcAft>
                <a:spcPts val="0"/>
              </a:spcAft>
              <a:buSzPts val="2000"/>
              <a:buNone/>
            </a:pPr>
            <a:r>
              <a:rPr lang="en" sz="1700">
                <a:solidFill>
                  <a:srgbClr val="000000"/>
                </a:solidFill>
                <a:latin typeface="Georgia"/>
                <a:ea typeface="Georgia"/>
                <a:cs typeface="Georgia"/>
                <a:sym typeface="Georgia"/>
              </a:rPr>
              <a:t>→ Microsoft Azure AI - Computer vision</a:t>
            </a:r>
            <a:endParaRPr sz="1700">
              <a:solidFill>
                <a:srgbClr val="000000"/>
              </a:solidFill>
              <a:latin typeface="Georgia"/>
              <a:ea typeface="Georgia"/>
              <a:cs typeface="Georgia"/>
              <a:sym typeface="Georgia"/>
            </a:endParaRPr>
          </a:p>
          <a:p>
            <a:pPr indent="0" lvl="0" marL="0" rtl="0" algn="l">
              <a:lnSpc>
                <a:spcPct val="115000"/>
              </a:lnSpc>
              <a:spcBef>
                <a:spcPts val="1200"/>
              </a:spcBef>
              <a:spcAft>
                <a:spcPts val="0"/>
              </a:spcAft>
              <a:buSzPts val="2000"/>
              <a:buNone/>
            </a:pPr>
            <a:r>
              <a:rPr lang="en" sz="1700">
                <a:solidFill>
                  <a:srgbClr val="000000"/>
                </a:solidFill>
                <a:latin typeface="Georgia"/>
                <a:ea typeface="Georgia"/>
                <a:cs typeface="Georgia"/>
                <a:sym typeface="Georgia"/>
              </a:rPr>
              <a:t>→ Microsoft Azure AI - Machine Learning</a:t>
            </a:r>
            <a:endParaRPr sz="1700">
              <a:solidFill>
                <a:srgbClr val="000000"/>
              </a:solidFill>
              <a:latin typeface="Georgia"/>
              <a:ea typeface="Georgia"/>
              <a:cs typeface="Georgia"/>
              <a:sym typeface="Georgia"/>
            </a:endParaRPr>
          </a:p>
          <a:p>
            <a:pPr indent="0" lvl="0" marL="0" rtl="0" algn="l">
              <a:lnSpc>
                <a:spcPct val="115000"/>
              </a:lnSpc>
              <a:spcBef>
                <a:spcPts val="1200"/>
              </a:spcBef>
              <a:spcAft>
                <a:spcPts val="0"/>
              </a:spcAft>
              <a:buSzPts val="2000"/>
              <a:buNone/>
            </a:pPr>
            <a:r>
              <a:rPr lang="en" sz="1700">
                <a:solidFill>
                  <a:srgbClr val="000000"/>
                </a:solidFill>
                <a:latin typeface="Georgia"/>
                <a:ea typeface="Georgia"/>
                <a:cs typeface="Georgia"/>
                <a:sym typeface="Georgia"/>
              </a:rPr>
              <a:t>→ Microsoft Azure AI - Natural Language Processing</a:t>
            </a:r>
            <a:endParaRPr sz="1700">
              <a:solidFill>
                <a:srgbClr val="000000"/>
              </a:solidFill>
              <a:latin typeface="Georgia"/>
              <a:ea typeface="Georgia"/>
              <a:cs typeface="Georgia"/>
              <a:sym typeface="Georgia"/>
            </a:endParaRPr>
          </a:p>
          <a:p>
            <a:pPr indent="0" lvl="0" marL="0" rtl="0" algn="l">
              <a:lnSpc>
                <a:spcPct val="115000"/>
              </a:lnSpc>
              <a:spcBef>
                <a:spcPts val="1200"/>
              </a:spcBef>
              <a:spcAft>
                <a:spcPts val="0"/>
              </a:spcAft>
              <a:buSzPts val="2000"/>
              <a:buNone/>
            </a:pPr>
            <a:r>
              <a:rPr lang="en" sz="1700">
                <a:solidFill>
                  <a:srgbClr val="000000"/>
                </a:solidFill>
                <a:latin typeface="Georgia"/>
                <a:ea typeface="Georgia"/>
                <a:cs typeface="Georgia"/>
                <a:sym typeface="Georgia"/>
              </a:rPr>
              <a:t>→ Azure Form Recogniser</a:t>
            </a:r>
            <a:endParaRPr sz="1700">
              <a:solidFill>
                <a:srgbClr val="000000"/>
              </a:solidFill>
              <a:latin typeface="Georgia"/>
              <a:ea typeface="Georgia"/>
              <a:cs typeface="Georgia"/>
              <a:sym typeface="Georgia"/>
            </a:endParaRPr>
          </a:p>
          <a:p>
            <a:pPr indent="0" lvl="0" marL="0" rtl="0" algn="l">
              <a:lnSpc>
                <a:spcPct val="115000"/>
              </a:lnSpc>
              <a:spcBef>
                <a:spcPts val="1200"/>
              </a:spcBef>
              <a:spcAft>
                <a:spcPts val="0"/>
              </a:spcAft>
              <a:buSzPts val="2000"/>
              <a:buNone/>
            </a:pPr>
            <a:r>
              <a:rPr lang="en" sz="1700">
                <a:solidFill>
                  <a:srgbClr val="000000"/>
                </a:solidFill>
                <a:latin typeface="Georgia"/>
                <a:ea typeface="Georgia"/>
                <a:cs typeface="Georgia"/>
                <a:sym typeface="Georgia"/>
              </a:rPr>
              <a:t>→ Translator</a:t>
            </a:r>
            <a:endParaRPr sz="1700">
              <a:solidFill>
                <a:srgbClr val="000000"/>
              </a:solidFill>
              <a:latin typeface="Georgia"/>
              <a:ea typeface="Georgia"/>
              <a:cs typeface="Georgia"/>
              <a:sym typeface="Georgia"/>
            </a:endParaRPr>
          </a:p>
          <a:p>
            <a:pPr indent="0" lvl="0" marL="0" rtl="0" algn="l">
              <a:lnSpc>
                <a:spcPct val="100000"/>
              </a:lnSpc>
              <a:spcBef>
                <a:spcPts val="1200"/>
              </a:spcBef>
              <a:spcAft>
                <a:spcPts val="0"/>
              </a:spcAft>
              <a:buSzPts val="2000"/>
              <a:buNone/>
            </a:pPr>
            <a:r>
              <a:t/>
            </a:r>
            <a:endParaRPr sz="1400">
              <a:solidFill>
                <a:srgbClr val="000000"/>
              </a:solidFill>
              <a:latin typeface="Lato"/>
              <a:ea typeface="Lato"/>
              <a:cs typeface="Lato"/>
              <a:sym typeface="Lato"/>
            </a:endParaRPr>
          </a:p>
          <a:p>
            <a:pPr indent="0" lvl="0" marL="0" rtl="0" algn="l">
              <a:lnSpc>
                <a:spcPct val="115000"/>
              </a:lnSpc>
              <a:spcBef>
                <a:spcPts val="0"/>
              </a:spcBef>
              <a:spcAft>
                <a:spcPts val="800"/>
              </a:spcAft>
              <a:buClr>
                <a:schemeClr val="dk1"/>
              </a:buClr>
              <a:buSzPts val="1100"/>
              <a:buFont typeface="Arial"/>
              <a:buNone/>
            </a:pPr>
            <a:r>
              <a:t/>
            </a:r>
            <a:endParaRPr sz="1200">
              <a:solidFill>
                <a:srgbClr val="252525"/>
              </a:solidFill>
              <a:highlight>
                <a:schemeClr val="lt1"/>
              </a:highlight>
              <a:latin typeface="Georgia"/>
              <a:ea typeface="Georgia"/>
              <a:cs typeface="Georgia"/>
              <a:sym typeface="Georgia"/>
            </a:endParaRPr>
          </a:p>
        </p:txBody>
      </p:sp>
      <p:sp>
        <p:nvSpPr>
          <p:cNvPr id="158" name="Google Shape;158;p6"/>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550500" y="634800"/>
            <a:ext cx="61077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t/>
            </a:r>
            <a:endParaRPr b="1" sz="2000">
              <a:solidFill>
                <a:srgbClr val="1F1F50"/>
              </a:solidFill>
              <a:latin typeface="Lato"/>
              <a:ea typeface="Lato"/>
              <a:cs typeface="Lato"/>
              <a:sym typeface="Lato"/>
            </a:endParaRPr>
          </a:p>
          <a:p>
            <a:pPr indent="0" lvl="0" marL="0" rtl="0" algn="l">
              <a:lnSpc>
                <a:spcPct val="90000"/>
              </a:lnSpc>
              <a:spcBef>
                <a:spcPts val="0"/>
              </a:spcBef>
              <a:spcAft>
                <a:spcPts val="0"/>
              </a:spcAft>
              <a:buSzPts val="3200"/>
              <a:buNone/>
            </a:pPr>
            <a:r>
              <a:rPr lang="en"/>
              <a:t>Any Supporting Functional Documents</a:t>
            </a:r>
            <a:endParaRPr/>
          </a:p>
        </p:txBody>
      </p:sp>
      <p:sp>
        <p:nvSpPr>
          <p:cNvPr id="164" name="Google Shape;164;p7"/>
          <p:cNvSpPr txBox="1"/>
          <p:nvPr>
            <p:ph idx="1" type="body"/>
          </p:nvPr>
        </p:nvSpPr>
        <p:spPr>
          <a:xfrm>
            <a:off x="550500" y="1225150"/>
            <a:ext cx="6500100" cy="3558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SzPts val="2000"/>
              <a:buNone/>
            </a:pPr>
            <a:r>
              <a:rPr lang="en" sz="1200">
                <a:solidFill>
                  <a:srgbClr val="000000"/>
                </a:solidFill>
                <a:latin typeface="Georgia"/>
                <a:ea typeface="Georgia"/>
                <a:cs typeface="Georgia"/>
                <a:sym typeface="Georgia"/>
              </a:rPr>
              <a:t>Firstly, the cheque leaf is scanned and the image is stored. Then, this image is used for the validation process. </a:t>
            </a:r>
            <a:endParaRPr sz="1200">
              <a:solidFill>
                <a:srgbClr val="000000"/>
              </a:solidFill>
              <a:latin typeface="Georgia"/>
              <a:ea typeface="Georgia"/>
              <a:cs typeface="Georgia"/>
              <a:sym typeface="Georgia"/>
            </a:endParaRPr>
          </a:p>
          <a:p>
            <a:pPr indent="0" lvl="0" marL="0" rtl="0" algn="l">
              <a:lnSpc>
                <a:spcPct val="115000"/>
              </a:lnSpc>
              <a:spcBef>
                <a:spcPts val="1200"/>
              </a:spcBef>
              <a:spcAft>
                <a:spcPts val="0"/>
              </a:spcAft>
              <a:buSzPts val="2000"/>
              <a:buNone/>
            </a:pPr>
            <a:r>
              <a:rPr lang="en" sz="1200">
                <a:solidFill>
                  <a:srgbClr val="000000"/>
                </a:solidFill>
                <a:latin typeface="Georgia"/>
                <a:ea typeface="Georgia"/>
                <a:cs typeface="Georgia"/>
                <a:sym typeface="Georgia"/>
              </a:rPr>
              <a:t>The Account Number on the cheque is checked with the database of accounts. Then the parameters like Name, Amount (both in words and digits) and date (</a:t>
            </a:r>
            <a:r>
              <a:rPr lang="en" sz="1200">
                <a:solidFill>
                  <a:srgbClr val="222222"/>
                </a:solidFill>
                <a:latin typeface="Georgia"/>
                <a:ea typeface="Georgia"/>
                <a:cs typeface="Georgia"/>
                <a:sym typeface="Georgia"/>
              </a:rPr>
              <a:t>For validity verification</a:t>
            </a:r>
            <a:r>
              <a:rPr lang="en" sz="1200">
                <a:solidFill>
                  <a:srgbClr val="000000"/>
                </a:solidFill>
                <a:latin typeface="Georgia"/>
                <a:ea typeface="Georgia"/>
                <a:cs typeface="Georgia"/>
                <a:sym typeface="Georgia"/>
              </a:rPr>
              <a:t>) are extracted.</a:t>
            </a:r>
            <a:endParaRPr sz="1200">
              <a:solidFill>
                <a:srgbClr val="000000"/>
              </a:solidFill>
              <a:latin typeface="Georgia"/>
              <a:ea typeface="Georgia"/>
              <a:cs typeface="Georgia"/>
              <a:sym typeface="Georgia"/>
            </a:endParaRPr>
          </a:p>
          <a:p>
            <a:pPr indent="0" lvl="0" marL="0" rtl="0" algn="l">
              <a:lnSpc>
                <a:spcPct val="115000"/>
              </a:lnSpc>
              <a:spcBef>
                <a:spcPts val="1200"/>
              </a:spcBef>
              <a:spcAft>
                <a:spcPts val="0"/>
              </a:spcAft>
              <a:buSzPts val="2000"/>
              <a:buNone/>
            </a:pPr>
            <a:r>
              <a:rPr lang="en" sz="1200">
                <a:solidFill>
                  <a:srgbClr val="000000"/>
                </a:solidFill>
                <a:latin typeface="Georgia"/>
                <a:ea typeface="Georgia"/>
                <a:cs typeface="Georgia"/>
                <a:sym typeface="Georgia"/>
              </a:rPr>
              <a:t>Following are the steps and features of the validation process:</a:t>
            </a:r>
            <a:endParaRPr sz="1200">
              <a:solidFill>
                <a:srgbClr val="000000"/>
              </a:solidFill>
              <a:latin typeface="Georgia"/>
              <a:ea typeface="Georgia"/>
              <a:cs typeface="Georgia"/>
              <a:sym typeface="Georgia"/>
            </a:endParaRPr>
          </a:p>
          <a:p>
            <a:pPr indent="0" lvl="0" marL="0" rtl="0" algn="l">
              <a:lnSpc>
                <a:spcPct val="100000"/>
              </a:lnSpc>
              <a:spcBef>
                <a:spcPts val="1200"/>
              </a:spcBef>
              <a:spcAft>
                <a:spcPts val="0"/>
              </a:spcAft>
              <a:buSzPts val="2000"/>
              <a:buNone/>
            </a:pPr>
            <a:r>
              <a:t/>
            </a:r>
            <a:endParaRPr sz="400">
              <a:solidFill>
                <a:srgbClr val="000000"/>
              </a:solidFill>
              <a:latin typeface="Georgia"/>
              <a:ea typeface="Georgia"/>
              <a:cs typeface="Georgia"/>
              <a:sym typeface="Georgia"/>
            </a:endParaRPr>
          </a:p>
          <a:p>
            <a:pPr indent="0" lvl="0" marL="0" rtl="0" algn="l">
              <a:lnSpc>
                <a:spcPct val="100000"/>
              </a:lnSpc>
              <a:spcBef>
                <a:spcPts val="0"/>
              </a:spcBef>
              <a:spcAft>
                <a:spcPts val="0"/>
              </a:spcAft>
              <a:buClr>
                <a:srgbClr val="000000"/>
              </a:buClr>
              <a:buSzPts val="1200"/>
              <a:buFont typeface="Arial"/>
              <a:buNone/>
            </a:pPr>
            <a:r>
              <a:rPr lang="en" sz="1200">
                <a:solidFill>
                  <a:srgbClr val="000000"/>
                </a:solidFill>
                <a:latin typeface="Georgia"/>
                <a:ea typeface="Georgia"/>
                <a:cs typeface="Georgia"/>
                <a:sym typeface="Georgia"/>
              </a:rPr>
              <a:t>→ Scanning the cheque leaf</a:t>
            </a:r>
            <a:endParaRPr sz="1200">
              <a:solidFill>
                <a:srgbClr val="000000"/>
              </a:solidFill>
              <a:latin typeface="Georgia"/>
              <a:ea typeface="Georgia"/>
              <a:cs typeface="Georgia"/>
              <a:sym typeface="Georgia"/>
            </a:endParaRPr>
          </a:p>
          <a:p>
            <a:pPr indent="0" lvl="0" marL="0" rtl="0" algn="l">
              <a:lnSpc>
                <a:spcPct val="100000"/>
              </a:lnSpc>
              <a:spcBef>
                <a:spcPts val="0"/>
              </a:spcBef>
              <a:spcAft>
                <a:spcPts val="0"/>
              </a:spcAft>
              <a:buClr>
                <a:srgbClr val="000000"/>
              </a:buClr>
              <a:buSzPts val="1200"/>
              <a:buFont typeface="Arial"/>
              <a:buNone/>
            </a:pPr>
            <a:r>
              <a:rPr lang="en" sz="1200">
                <a:solidFill>
                  <a:srgbClr val="000000"/>
                </a:solidFill>
                <a:latin typeface="Georgia"/>
                <a:ea typeface="Georgia"/>
                <a:cs typeface="Georgia"/>
                <a:sym typeface="Georgia"/>
              </a:rPr>
              <a:t>→ Setting up the position</a:t>
            </a:r>
            <a:endParaRPr sz="1200">
              <a:solidFill>
                <a:srgbClr val="000000"/>
              </a:solidFill>
              <a:latin typeface="Georgia"/>
              <a:ea typeface="Georgia"/>
              <a:cs typeface="Georgia"/>
              <a:sym typeface="Georgia"/>
            </a:endParaRPr>
          </a:p>
          <a:p>
            <a:pPr indent="0" lvl="0" marL="0" rtl="0" algn="l">
              <a:lnSpc>
                <a:spcPct val="100000"/>
              </a:lnSpc>
              <a:spcBef>
                <a:spcPts val="0"/>
              </a:spcBef>
              <a:spcAft>
                <a:spcPts val="0"/>
              </a:spcAft>
              <a:buClr>
                <a:srgbClr val="000000"/>
              </a:buClr>
              <a:buSzPts val="1200"/>
              <a:buFont typeface="Arial"/>
              <a:buNone/>
            </a:pPr>
            <a:r>
              <a:rPr lang="en" sz="1200">
                <a:solidFill>
                  <a:srgbClr val="000000"/>
                </a:solidFill>
                <a:latin typeface="Georgia"/>
                <a:ea typeface="Georgia"/>
                <a:cs typeface="Georgia"/>
                <a:sym typeface="Georgia"/>
              </a:rPr>
              <a:t>→ Multilingualism (Extracting data written in different regional languages)</a:t>
            </a:r>
            <a:endParaRPr sz="1200">
              <a:solidFill>
                <a:srgbClr val="000000"/>
              </a:solidFill>
              <a:latin typeface="Georgia"/>
              <a:ea typeface="Georgia"/>
              <a:cs typeface="Georgia"/>
              <a:sym typeface="Georgia"/>
            </a:endParaRPr>
          </a:p>
          <a:p>
            <a:pPr indent="0" lvl="0" marL="0" rtl="0" algn="l">
              <a:lnSpc>
                <a:spcPct val="100000"/>
              </a:lnSpc>
              <a:spcBef>
                <a:spcPts val="0"/>
              </a:spcBef>
              <a:spcAft>
                <a:spcPts val="0"/>
              </a:spcAft>
              <a:buClr>
                <a:srgbClr val="000000"/>
              </a:buClr>
              <a:buSzPts val="1200"/>
              <a:buFont typeface="Arial"/>
              <a:buNone/>
            </a:pPr>
            <a:r>
              <a:rPr lang="en" sz="1200">
                <a:solidFill>
                  <a:srgbClr val="000000"/>
                </a:solidFill>
                <a:latin typeface="Georgia"/>
                <a:ea typeface="Georgia"/>
                <a:cs typeface="Georgia"/>
                <a:sym typeface="Georgia"/>
              </a:rPr>
              <a:t>→ Handwriting recognising efficiency</a:t>
            </a:r>
            <a:endParaRPr sz="1200">
              <a:solidFill>
                <a:srgbClr val="000000"/>
              </a:solidFill>
              <a:latin typeface="Georgia"/>
              <a:ea typeface="Georgia"/>
              <a:cs typeface="Georgia"/>
              <a:sym typeface="Georgia"/>
            </a:endParaRPr>
          </a:p>
          <a:p>
            <a:pPr indent="0" lvl="0" marL="0" rtl="0" algn="l">
              <a:lnSpc>
                <a:spcPct val="100000"/>
              </a:lnSpc>
              <a:spcBef>
                <a:spcPts val="0"/>
              </a:spcBef>
              <a:spcAft>
                <a:spcPts val="0"/>
              </a:spcAft>
              <a:buClr>
                <a:srgbClr val="000000"/>
              </a:buClr>
              <a:buSzPts val="1200"/>
              <a:buFont typeface="Arial"/>
              <a:buNone/>
            </a:pPr>
            <a:r>
              <a:rPr lang="en" sz="1200">
                <a:solidFill>
                  <a:srgbClr val="000000"/>
                </a:solidFill>
                <a:latin typeface="Georgia"/>
                <a:ea typeface="Georgia"/>
                <a:cs typeface="Georgia"/>
                <a:sym typeface="Georgia"/>
              </a:rPr>
              <a:t>→ Signature verification</a:t>
            </a:r>
            <a:endParaRPr sz="1200">
              <a:solidFill>
                <a:srgbClr val="000000"/>
              </a:solidFill>
              <a:latin typeface="Georgia"/>
              <a:ea typeface="Georgia"/>
              <a:cs typeface="Georgia"/>
              <a:sym typeface="Georgia"/>
            </a:endParaRPr>
          </a:p>
          <a:p>
            <a:pPr indent="0" lvl="0" marL="0" rtl="0" algn="l">
              <a:lnSpc>
                <a:spcPct val="100000"/>
              </a:lnSpc>
              <a:spcBef>
                <a:spcPts val="0"/>
              </a:spcBef>
              <a:spcAft>
                <a:spcPts val="0"/>
              </a:spcAft>
              <a:buClr>
                <a:srgbClr val="000000"/>
              </a:buClr>
              <a:buSzPts val="1200"/>
              <a:buFont typeface="Arial"/>
              <a:buNone/>
            </a:pPr>
            <a:r>
              <a:rPr lang="en" sz="1200">
                <a:solidFill>
                  <a:srgbClr val="000000"/>
                </a:solidFill>
                <a:latin typeface="Georgia"/>
                <a:ea typeface="Georgia"/>
                <a:cs typeface="Georgia"/>
                <a:sym typeface="Georgia"/>
              </a:rPr>
              <a:t>→ Validating the MICR number</a:t>
            </a:r>
            <a:endParaRPr sz="1200">
              <a:solidFill>
                <a:srgbClr val="000000"/>
              </a:solidFill>
              <a:latin typeface="Georgia"/>
              <a:ea typeface="Georgia"/>
              <a:cs typeface="Georgia"/>
              <a:sym typeface="Georgia"/>
            </a:endParaRPr>
          </a:p>
          <a:p>
            <a:pPr indent="0" lvl="0" marL="0" rtl="0" algn="l">
              <a:lnSpc>
                <a:spcPct val="100000"/>
              </a:lnSpc>
              <a:spcBef>
                <a:spcPts val="0"/>
              </a:spcBef>
              <a:spcAft>
                <a:spcPts val="0"/>
              </a:spcAft>
              <a:buClr>
                <a:srgbClr val="000000"/>
              </a:buClr>
              <a:buSzPts val="1200"/>
              <a:buFont typeface="Arial"/>
              <a:buNone/>
            </a:pPr>
            <a:r>
              <a:rPr lang="en" sz="1200">
                <a:solidFill>
                  <a:srgbClr val="000000"/>
                </a:solidFill>
                <a:latin typeface="Georgia"/>
                <a:ea typeface="Georgia"/>
                <a:cs typeface="Georgia"/>
                <a:sym typeface="Georgia"/>
              </a:rPr>
              <a:t>→ Checking whether it is an A/C payee or</a:t>
            </a:r>
            <a:r>
              <a:rPr lang="en" sz="1200">
                <a:solidFill>
                  <a:srgbClr val="FFFF00"/>
                </a:solidFill>
                <a:latin typeface="Georgia"/>
                <a:ea typeface="Georgia"/>
                <a:cs typeface="Georgia"/>
                <a:sym typeface="Georgia"/>
              </a:rPr>
              <a:t> </a:t>
            </a:r>
            <a:r>
              <a:rPr lang="en" sz="1200">
                <a:latin typeface="Georgia"/>
                <a:ea typeface="Georgia"/>
                <a:cs typeface="Georgia"/>
                <a:sym typeface="Georgia"/>
              </a:rPr>
              <a:t>a crossed cheque</a:t>
            </a:r>
            <a:r>
              <a:rPr lang="en" sz="1200">
                <a:solidFill>
                  <a:srgbClr val="990000"/>
                </a:solidFill>
                <a:latin typeface="Georgia"/>
                <a:ea typeface="Georgia"/>
                <a:cs typeface="Georgia"/>
                <a:sym typeface="Georgia"/>
              </a:rPr>
              <a:t> </a:t>
            </a:r>
            <a:r>
              <a:rPr lang="en" sz="1200">
                <a:solidFill>
                  <a:srgbClr val="000000"/>
                </a:solidFill>
                <a:latin typeface="Georgia"/>
                <a:ea typeface="Georgia"/>
                <a:cs typeface="Georgia"/>
                <a:sym typeface="Georgia"/>
              </a:rPr>
              <a:t>(A text written in the top left corner)</a:t>
            </a:r>
            <a:endParaRPr sz="1200">
              <a:solidFill>
                <a:srgbClr val="000000"/>
              </a:solidFill>
              <a:latin typeface="Georgia"/>
              <a:ea typeface="Georgia"/>
              <a:cs typeface="Georgia"/>
              <a:sym typeface="Georgia"/>
            </a:endParaRPr>
          </a:p>
          <a:p>
            <a:pPr indent="0" lvl="0" marL="0" rtl="0" algn="l">
              <a:lnSpc>
                <a:spcPct val="100000"/>
              </a:lnSpc>
              <a:spcBef>
                <a:spcPts val="0"/>
              </a:spcBef>
              <a:spcAft>
                <a:spcPts val="0"/>
              </a:spcAft>
              <a:buClr>
                <a:srgbClr val="000000"/>
              </a:buClr>
              <a:buSzPts val="1200"/>
              <a:buFont typeface="Arial"/>
              <a:buNone/>
            </a:pPr>
            <a:r>
              <a:t/>
            </a:r>
            <a:endParaRPr sz="1200">
              <a:solidFill>
                <a:srgbClr val="000000"/>
              </a:solidFill>
              <a:latin typeface="Lato"/>
              <a:ea typeface="Lato"/>
              <a:cs typeface="Lato"/>
              <a:sym typeface="Lato"/>
            </a:endParaRPr>
          </a:p>
          <a:p>
            <a:pPr indent="0" lvl="0" marL="0" rtl="0" algn="l">
              <a:lnSpc>
                <a:spcPct val="115000"/>
              </a:lnSpc>
              <a:spcBef>
                <a:spcPts val="0"/>
              </a:spcBef>
              <a:spcAft>
                <a:spcPts val="800"/>
              </a:spcAft>
              <a:buClr>
                <a:schemeClr val="dk1"/>
              </a:buClr>
              <a:buSzPts val="1100"/>
              <a:buFont typeface="Arial"/>
              <a:buNone/>
            </a:pPr>
            <a:r>
              <a:t/>
            </a:r>
            <a:endParaRPr b="1" sz="1800">
              <a:solidFill>
                <a:srgbClr val="222222"/>
              </a:solidFill>
              <a:highlight>
                <a:schemeClr val="lt1"/>
              </a:highlight>
              <a:latin typeface="Georgia"/>
              <a:ea typeface="Georgia"/>
              <a:cs typeface="Georgia"/>
              <a:sym typeface="Georgia"/>
            </a:endParaRPr>
          </a:p>
        </p:txBody>
      </p:sp>
      <p:sp>
        <p:nvSpPr>
          <p:cNvPr id="165" name="Google Shape;165;p7"/>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550500" y="238550"/>
            <a:ext cx="6107700" cy="719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t/>
            </a:r>
            <a:endParaRPr b="1" sz="2000">
              <a:solidFill>
                <a:srgbClr val="1F1F50"/>
              </a:solidFill>
              <a:latin typeface="Lato"/>
              <a:ea typeface="Lato"/>
              <a:cs typeface="Lato"/>
              <a:sym typeface="Lato"/>
            </a:endParaRPr>
          </a:p>
          <a:p>
            <a:pPr indent="0" lvl="0" marL="0" rtl="0" algn="l">
              <a:lnSpc>
                <a:spcPct val="90000"/>
              </a:lnSpc>
              <a:spcBef>
                <a:spcPts val="0"/>
              </a:spcBef>
              <a:spcAft>
                <a:spcPts val="0"/>
              </a:spcAft>
              <a:buSzPts val="3200"/>
              <a:buNone/>
            </a:pPr>
            <a:r>
              <a:rPr lang="en"/>
              <a:t>Key Differentiators &amp; Adoption Plan</a:t>
            </a:r>
            <a:endParaRPr/>
          </a:p>
          <a:p>
            <a:pPr indent="0" lvl="0" marL="0" rtl="0" algn="l">
              <a:lnSpc>
                <a:spcPct val="90000"/>
              </a:lnSpc>
              <a:spcBef>
                <a:spcPts val="0"/>
              </a:spcBef>
              <a:spcAft>
                <a:spcPts val="0"/>
              </a:spcAft>
              <a:buSzPts val="3200"/>
              <a:buNone/>
            </a:pPr>
            <a:r>
              <a:t/>
            </a:r>
            <a:endParaRPr b="1" sz="2000">
              <a:solidFill>
                <a:srgbClr val="1F1F50"/>
              </a:solidFill>
              <a:latin typeface="Lato"/>
              <a:ea typeface="Lato"/>
              <a:cs typeface="Lato"/>
              <a:sym typeface="Lato"/>
            </a:endParaRPr>
          </a:p>
        </p:txBody>
      </p:sp>
      <p:sp>
        <p:nvSpPr>
          <p:cNvPr id="171" name="Google Shape;171;p8"/>
          <p:cNvSpPr txBox="1"/>
          <p:nvPr>
            <p:ph idx="1" type="body"/>
          </p:nvPr>
        </p:nvSpPr>
        <p:spPr>
          <a:xfrm>
            <a:off x="550500" y="854650"/>
            <a:ext cx="6107700" cy="405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400"/>
              <a:buFont typeface="Arial"/>
              <a:buNone/>
            </a:pPr>
            <a:r>
              <a:rPr lang="en" sz="1400">
                <a:solidFill>
                  <a:srgbClr val="222222"/>
                </a:solidFill>
                <a:highlight>
                  <a:schemeClr val="lt1"/>
                </a:highlight>
                <a:latin typeface="Georgia"/>
                <a:ea typeface="Georgia"/>
                <a:cs typeface="Georgia"/>
                <a:sym typeface="Georgia"/>
              </a:rPr>
              <a:t>How is your solution better than alternatives and how do you plan to build adoption?</a:t>
            </a:r>
            <a:endParaRPr sz="1400">
              <a:solidFill>
                <a:srgbClr val="000000"/>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b="1" sz="1200">
              <a:solidFill>
                <a:srgbClr val="222222"/>
              </a:solidFill>
              <a:highlight>
                <a:schemeClr val="lt1"/>
              </a:highlight>
              <a:latin typeface="Georgia"/>
              <a:ea typeface="Georgia"/>
              <a:cs typeface="Georgia"/>
              <a:sym typeface="Georgia"/>
            </a:endParaRPr>
          </a:p>
          <a:p>
            <a:pPr indent="0" lvl="0" marL="0" rtl="0" algn="l">
              <a:lnSpc>
                <a:spcPct val="115000"/>
              </a:lnSpc>
              <a:spcBef>
                <a:spcPts val="800"/>
              </a:spcBef>
              <a:spcAft>
                <a:spcPts val="0"/>
              </a:spcAft>
              <a:buClr>
                <a:schemeClr val="dk1"/>
              </a:buClr>
              <a:buSzPts val="1100"/>
              <a:buFont typeface="Arial"/>
              <a:buNone/>
            </a:pPr>
            <a:r>
              <a:rPr lang="en" sz="1200">
                <a:solidFill>
                  <a:srgbClr val="222222"/>
                </a:solidFill>
                <a:highlight>
                  <a:schemeClr val="lt1"/>
                </a:highlight>
                <a:latin typeface="Georgia"/>
                <a:ea typeface="Georgia"/>
                <a:cs typeface="Georgia"/>
                <a:sym typeface="Georgia"/>
              </a:rPr>
              <a:t>Our solution extracts content from the </a:t>
            </a:r>
            <a:r>
              <a:rPr lang="en" sz="1200">
                <a:solidFill>
                  <a:srgbClr val="222222"/>
                </a:solidFill>
                <a:highlight>
                  <a:schemeClr val="lt1"/>
                </a:highlight>
                <a:latin typeface="Georgia"/>
                <a:ea typeface="Georgia"/>
                <a:cs typeface="Georgia"/>
                <a:sym typeface="Georgia"/>
              </a:rPr>
              <a:t>handwritten</a:t>
            </a:r>
            <a:r>
              <a:rPr lang="en" sz="1200">
                <a:solidFill>
                  <a:srgbClr val="222222"/>
                </a:solidFill>
                <a:highlight>
                  <a:schemeClr val="lt1"/>
                </a:highlight>
                <a:latin typeface="Georgia"/>
                <a:ea typeface="Georgia"/>
                <a:cs typeface="Georgia"/>
                <a:sym typeface="Georgia"/>
              </a:rPr>
              <a:t> text on the cheque. It also converts the text of other languages to English and allows the user to make changes to it if required.</a:t>
            </a:r>
            <a:endParaRPr sz="1200">
              <a:solidFill>
                <a:srgbClr val="222222"/>
              </a:solidFill>
              <a:highlight>
                <a:schemeClr val="lt1"/>
              </a:highlight>
              <a:latin typeface="Georgia"/>
              <a:ea typeface="Georgia"/>
              <a:cs typeface="Georgia"/>
              <a:sym typeface="Georgia"/>
            </a:endParaRPr>
          </a:p>
          <a:p>
            <a:pPr indent="0" lvl="0" marL="0" rtl="0" algn="l">
              <a:lnSpc>
                <a:spcPct val="115000"/>
              </a:lnSpc>
              <a:spcBef>
                <a:spcPts val="800"/>
              </a:spcBef>
              <a:spcAft>
                <a:spcPts val="0"/>
              </a:spcAft>
              <a:buClr>
                <a:schemeClr val="dk1"/>
              </a:buClr>
              <a:buSzPts val="1100"/>
              <a:buFont typeface="Arial"/>
              <a:buNone/>
            </a:pPr>
            <a:r>
              <a:rPr lang="en" sz="1200">
                <a:solidFill>
                  <a:srgbClr val="222222"/>
                </a:solidFill>
                <a:highlight>
                  <a:schemeClr val="lt1"/>
                </a:highlight>
                <a:latin typeface="Georgia"/>
                <a:ea typeface="Georgia"/>
                <a:cs typeface="Georgia"/>
                <a:sym typeface="Georgia"/>
              </a:rPr>
              <a:t>Signature verification is done by comparing the signature with the ones in the database. This is done with the help of OpenCV and the concept of Image Thresholding. Then the MICR number validation is done by comparing with actual MICR numbers provided by the bank. Finally, it is checked whether the cheque is an A/C payee or not from the extracted text.</a:t>
            </a:r>
            <a:endParaRPr sz="1200">
              <a:solidFill>
                <a:srgbClr val="222222"/>
              </a:solidFill>
              <a:highlight>
                <a:schemeClr val="lt1"/>
              </a:highlight>
              <a:latin typeface="Georgia"/>
              <a:ea typeface="Georgia"/>
              <a:cs typeface="Georgia"/>
              <a:sym typeface="Georgia"/>
            </a:endParaRPr>
          </a:p>
          <a:p>
            <a:pPr indent="0" lvl="0" marL="0" rtl="0" algn="l">
              <a:lnSpc>
                <a:spcPct val="115000"/>
              </a:lnSpc>
              <a:spcBef>
                <a:spcPts val="800"/>
              </a:spcBef>
              <a:spcAft>
                <a:spcPts val="0"/>
              </a:spcAft>
              <a:buClr>
                <a:schemeClr val="dk1"/>
              </a:buClr>
              <a:buSzPts val="1100"/>
              <a:buFont typeface="Arial"/>
              <a:buNone/>
            </a:pPr>
            <a:r>
              <a:rPr lang="en" sz="1200">
                <a:solidFill>
                  <a:srgbClr val="222222"/>
                </a:solidFill>
                <a:highlight>
                  <a:schemeClr val="lt1"/>
                </a:highlight>
                <a:latin typeface="Georgia"/>
                <a:ea typeface="Georgia"/>
                <a:cs typeface="Georgia"/>
                <a:sym typeface="Georgia"/>
              </a:rPr>
              <a:t>All these above mentioned features enables our model to stand out from the rest.</a:t>
            </a:r>
            <a:endParaRPr sz="1200">
              <a:solidFill>
                <a:srgbClr val="222222"/>
              </a:solidFill>
              <a:highlight>
                <a:schemeClr val="lt1"/>
              </a:highlight>
              <a:latin typeface="Georgia"/>
              <a:ea typeface="Georgia"/>
              <a:cs typeface="Georgia"/>
              <a:sym typeface="Georgia"/>
            </a:endParaRPr>
          </a:p>
          <a:p>
            <a:pPr indent="0" lvl="0" marL="0" rtl="0" algn="l">
              <a:lnSpc>
                <a:spcPct val="115000"/>
              </a:lnSpc>
              <a:spcBef>
                <a:spcPts val="800"/>
              </a:spcBef>
              <a:spcAft>
                <a:spcPts val="800"/>
              </a:spcAft>
              <a:buClr>
                <a:schemeClr val="dk1"/>
              </a:buClr>
              <a:buSzPts val="1100"/>
              <a:buFont typeface="Arial"/>
              <a:buNone/>
            </a:pPr>
            <a:r>
              <a:rPr lang="en" sz="1200">
                <a:solidFill>
                  <a:srgbClr val="222222"/>
                </a:solidFill>
                <a:highlight>
                  <a:schemeClr val="lt1"/>
                </a:highlight>
                <a:latin typeface="Georgia"/>
                <a:ea typeface="Georgia"/>
                <a:cs typeface="Georgia"/>
                <a:sym typeface="Georgia"/>
              </a:rPr>
              <a:t>We can provide a good and easy-to-use user interface (UI) for the bank to automate the processing of cheques which is way better than the existing</a:t>
            </a:r>
            <a:r>
              <a:rPr lang="en" sz="1200">
                <a:solidFill>
                  <a:srgbClr val="222222"/>
                </a:solidFill>
                <a:highlight>
                  <a:schemeClr val="lt1"/>
                </a:highlight>
                <a:latin typeface="Georgia"/>
                <a:ea typeface="Georgia"/>
                <a:cs typeface="Georgia"/>
                <a:sym typeface="Georgia"/>
              </a:rPr>
              <a:t> scenario </a:t>
            </a:r>
            <a:r>
              <a:rPr lang="en" sz="1200">
                <a:solidFill>
                  <a:srgbClr val="222222"/>
                </a:solidFill>
                <a:highlight>
                  <a:schemeClr val="lt1"/>
                </a:highlight>
                <a:latin typeface="Georgia"/>
                <a:ea typeface="Georgia"/>
                <a:cs typeface="Georgia"/>
                <a:sym typeface="Georgia"/>
              </a:rPr>
              <a:t>of manual cheque processing.</a:t>
            </a:r>
            <a:endParaRPr sz="1200">
              <a:solidFill>
                <a:srgbClr val="222222"/>
              </a:solidFill>
              <a:highlight>
                <a:schemeClr val="lt1"/>
              </a:highlight>
              <a:latin typeface="Georgia"/>
              <a:ea typeface="Georgia"/>
              <a:cs typeface="Georgia"/>
              <a:sym typeface="Georgia"/>
            </a:endParaRPr>
          </a:p>
        </p:txBody>
      </p:sp>
      <p:sp>
        <p:nvSpPr>
          <p:cNvPr id="172" name="Google Shape;172;p8"/>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550500" y="634800"/>
            <a:ext cx="6107700" cy="1098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t/>
            </a:r>
            <a:endParaRPr b="1" sz="2000">
              <a:solidFill>
                <a:srgbClr val="1F1F50"/>
              </a:solidFill>
              <a:latin typeface="Lato"/>
              <a:ea typeface="Lato"/>
              <a:cs typeface="Lato"/>
              <a:sym typeface="Lato"/>
            </a:endParaRPr>
          </a:p>
          <a:p>
            <a:pPr indent="0" lvl="0" marL="0" rtl="0" algn="l">
              <a:lnSpc>
                <a:spcPct val="90000"/>
              </a:lnSpc>
              <a:spcBef>
                <a:spcPts val="0"/>
              </a:spcBef>
              <a:spcAft>
                <a:spcPts val="0"/>
              </a:spcAft>
              <a:buSzPts val="3200"/>
              <a:buNone/>
            </a:pPr>
            <a:r>
              <a:rPr lang="en"/>
              <a:t>GitHub Repository Link &amp; supporting diagrams, screenshots, if any</a:t>
            </a:r>
            <a:endParaRPr/>
          </a:p>
          <a:p>
            <a:pPr indent="0" lvl="0" marL="0" rtl="0" algn="l">
              <a:lnSpc>
                <a:spcPct val="90000"/>
              </a:lnSpc>
              <a:spcBef>
                <a:spcPts val="0"/>
              </a:spcBef>
              <a:spcAft>
                <a:spcPts val="0"/>
              </a:spcAft>
              <a:buSzPts val="3200"/>
              <a:buNone/>
            </a:pPr>
            <a:r>
              <a:t/>
            </a:r>
            <a:endParaRPr b="1" sz="2000">
              <a:solidFill>
                <a:srgbClr val="1F1F50"/>
              </a:solidFill>
              <a:latin typeface="Lato"/>
              <a:ea typeface="Lato"/>
              <a:cs typeface="Lato"/>
              <a:sym typeface="Lato"/>
            </a:endParaRPr>
          </a:p>
        </p:txBody>
      </p:sp>
      <p:sp>
        <p:nvSpPr>
          <p:cNvPr id="178" name="Google Shape;178;p9"/>
          <p:cNvSpPr txBox="1"/>
          <p:nvPr>
            <p:ph idx="1" type="body"/>
          </p:nvPr>
        </p:nvSpPr>
        <p:spPr>
          <a:xfrm>
            <a:off x="550500" y="1733625"/>
            <a:ext cx="6107700" cy="31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400"/>
              <a:buFont typeface="Arial"/>
              <a:buNone/>
            </a:pPr>
            <a:r>
              <a:rPr lang="en" sz="1800">
                <a:solidFill>
                  <a:srgbClr val="222222"/>
                </a:solidFill>
                <a:highlight>
                  <a:schemeClr val="lt1"/>
                </a:highlight>
                <a:latin typeface="Georgia"/>
                <a:ea typeface="Georgia"/>
                <a:cs typeface="Georgia"/>
                <a:sym typeface="Georgia"/>
              </a:rPr>
              <a:t>How far it can go?</a:t>
            </a:r>
            <a:endParaRPr sz="1800">
              <a:solidFill>
                <a:srgbClr val="222222"/>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222222"/>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rPr lang="en" sz="1400">
                <a:solidFill>
                  <a:srgbClr val="222222"/>
                </a:solidFill>
                <a:highlight>
                  <a:schemeClr val="lt1"/>
                </a:highlight>
                <a:latin typeface="Georgia"/>
                <a:ea typeface="Georgia"/>
                <a:cs typeface="Georgia"/>
                <a:sym typeface="Georgia"/>
              </a:rPr>
              <a:t>Flowchart: </a:t>
            </a:r>
            <a:r>
              <a:rPr lang="en" sz="1400" u="sng">
                <a:solidFill>
                  <a:schemeClr val="hlink"/>
                </a:solidFill>
                <a:highlight>
                  <a:schemeClr val="lt1"/>
                </a:highlight>
                <a:latin typeface="Georgia"/>
                <a:ea typeface="Georgia"/>
                <a:cs typeface="Georgia"/>
                <a:sym typeface="Georgia"/>
                <a:hlinkClick r:id="rId3"/>
              </a:rPr>
              <a:t>https://cloud.smartdraw.com/share.aspx/?pubDocShare=1E3C1FF9C3814A71457C18680B4B5FAEC93</a:t>
            </a:r>
            <a:endParaRPr sz="1400">
              <a:solidFill>
                <a:srgbClr val="222222"/>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222222"/>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rPr lang="en" sz="1400">
                <a:solidFill>
                  <a:srgbClr val="222222"/>
                </a:solidFill>
                <a:highlight>
                  <a:schemeClr val="lt1"/>
                </a:highlight>
                <a:latin typeface="Georgia"/>
                <a:ea typeface="Georgia"/>
                <a:cs typeface="Georgia"/>
                <a:sym typeface="Georgia"/>
              </a:rPr>
              <a:t>Notion Workspace: </a:t>
            </a:r>
            <a:endParaRPr sz="1400">
              <a:solidFill>
                <a:srgbClr val="222222"/>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rPr lang="en" sz="1400" u="sng">
                <a:solidFill>
                  <a:schemeClr val="hlink"/>
                </a:solidFill>
                <a:highlight>
                  <a:schemeClr val="lt1"/>
                </a:highlight>
                <a:latin typeface="Georgia"/>
                <a:ea typeface="Georgia"/>
                <a:cs typeface="Georgia"/>
                <a:sym typeface="Georgia"/>
                <a:hlinkClick r:id="rId4"/>
              </a:rPr>
              <a:t>https://festive-dive-9e1.notion.site/BoB-Hackathon-38bb5a2169014eb99e8abedffaea35cd</a:t>
            </a:r>
            <a:endParaRPr sz="1400">
              <a:solidFill>
                <a:srgbClr val="222222"/>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222222"/>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rPr lang="en" sz="1400">
                <a:solidFill>
                  <a:srgbClr val="222222"/>
                </a:solidFill>
                <a:highlight>
                  <a:schemeClr val="lt1"/>
                </a:highlight>
                <a:latin typeface="Georgia"/>
                <a:ea typeface="Georgia"/>
                <a:cs typeface="Georgia"/>
                <a:sym typeface="Georgia"/>
              </a:rPr>
              <a:t>GitHub:</a:t>
            </a:r>
            <a:endParaRPr sz="1400">
              <a:solidFill>
                <a:srgbClr val="222222"/>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rPr lang="en" sz="1400" u="sng">
                <a:solidFill>
                  <a:schemeClr val="hlink"/>
                </a:solidFill>
                <a:highlight>
                  <a:schemeClr val="lt1"/>
                </a:highlight>
                <a:latin typeface="Georgia"/>
                <a:ea typeface="Georgia"/>
                <a:cs typeface="Georgia"/>
                <a:sym typeface="Georgia"/>
                <a:hlinkClick r:id="rId5"/>
              </a:rPr>
              <a:t>https://github.com/AshiqNoor-S/Team_Technophiles</a:t>
            </a:r>
            <a:endParaRPr sz="1400">
              <a:solidFill>
                <a:srgbClr val="222222"/>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222222"/>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222222"/>
              </a:solidFill>
              <a:highlight>
                <a:schemeClr val="lt1"/>
              </a:highlight>
              <a:latin typeface="Georgia"/>
              <a:ea typeface="Georgia"/>
              <a:cs typeface="Georgia"/>
              <a:sym typeface="Georgia"/>
            </a:endParaRPr>
          </a:p>
        </p:txBody>
      </p:sp>
      <p:sp>
        <p:nvSpPr>
          <p:cNvPr id="179" name="Google Shape;179;p9"/>
          <p:cNvSpPr txBox="1"/>
          <p:nvPr>
            <p:ph idx="12" type="sldNum"/>
          </p:nvPr>
        </p:nvSpPr>
        <p:spPr>
          <a:xfrm>
            <a:off x="8346250" y="4688650"/>
            <a:ext cx="569100" cy="4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idx="4294967295" type="title"/>
          </p:nvPr>
        </p:nvSpPr>
        <p:spPr>
          <a:xfrm>
            <a:off x="550500" y="759800"/>
            <a:ext cx="61077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rPr lang="en"/>
              <a:t>Team Members !!</a:t>
            </a:r>
            <a:endParaRPr/>
          </a:p>
        </p:txBody>
      </p:sp>
      <p:sp>
        <p:nvSpPr>
          <p:cNvPr id="185" name="Google Shape;185;p17"/>
          <p:cNvSpPr txBox="1"/>
          <p:nvPr>
            <p:ph idx="12" type="sldNum"/>
          </p:nvPr>
        </p:nvSpPr>
        <p:spPr>
          <a:xfrm>
            <a:off x="8556125" y="4688650"/>
            <a:ext cx="359100" cy="45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86" name="Google Shape;186;p17"/>
          <p:cNvPicPr preferRelativeResize="0"/>
          <p:nvPr/>
        </p:nvPicPr>
        <p:blipFill rotWithShape="1">
          <a:blip r:embed="rId3">
            <a:alphaModFix/>
          </a:blip>
          <a:srcRect b="-5891" l="-12893" r="-12893" t="-5902"/>
          <a:stretch/>
        </p:blipFill>
        <p:spPr>
          <a:xfrm>
            <a:off x="2605175" y="1861250"/>
            <a:ext cx="1450800" cy="1593000"/>
          </a:xfrm>
          <a:prstGeom prst="ellipse">
            <a:avLst/>
          </a:prstGeom>
          <a:noFill/>
          <a:ln>
            <a:noFill/>
          </a:ln>
        </p:spPr>
      </p:pic>
      <p:sp>
        <p:nvSpPr>
          <p:cNvPr id="187" name="Google Shape;187;p17"/>
          <p:cNvSpPr txBox="1"/>
          <p:nvPr/>
        </p:nvSpPr>
        <p:spPr>
          <a:xfrm>
            <a:off x="555309" y="3410595"/>
            <a:ext cx="1425000" cy="702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News Cycle"/>
                <a:ea typeface="News Cycle"/>
                <a:cs typeface="News Cycle"/>
                <a:sym typeface="News Cycle"/>
              </a:rPr>
              <a:t>Ashiq Noor Sudheer </a:t>
            </a:r>
            <a:endParaRPr b="0" i="0" sz="1400" u="none" cap="none" strike="noStrike">
              <a:solidFill>
                <a:srgbClr val="000000"/>
              </a:solidFill>
              <a:latin typeface="News Cycle"/>
              <a:ea typeface="News Cycle"/>
              <a:cs typeface="News Cycle"/>
              <a:sym typeface="News Cycle"/>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News Cycle"/>
              <a:ea typeface="News Cycle"/>
              <a:cs typeface="News Cycle"/>
              <a:sym typeface="News Cycle"/>
            </a:endParaRPr>
          </a:p>
        </p:txBody>
      </p:sp>
      <p:pic>
        <p:nvPicPr>
          <p:cNvPr id="188" name="Google Shape;188;p17"/>
          <p:cNvPicPr preferRelativeResize="0"/>
          <p:nvPr/>
        </p:nvPicPr>
        <p:blipFill rotWithShape="1">
          <a:blip r:embed="rId4">
            <a:alphaModFix/>
          </a:blip>
          <a:srcRect b="9836" l="-10110" r="-10110" t="0"/>
          <a:stretch/>
        </p:blipFill>
        <p:spPr>
          <a:xfrm>
            <a:off x="715013" y="1892625"/>
            <a:ext cx="1425000" cy="1425000"/>
          </a:xfrm>
          <a:prstGeom prst="ellipse">
            <a:avLst/>
          </a:prstGeom>
          <a:noFill/>
          <a:ln>
            <a:noFill/>
          </a:ln>
        </p:spPr>
      </p:pic>
      <p:sp>
        <p:nvSpPr>
          <p:cNvPr id="189" name="Google Shape;189;p17"/>
          <p:cNvSpPr txBox="1"/>
          <p:nvPr/>
        </p:nvSpPr>
        <p:spPr>
          <a:xfrm>
            <a:off x="2550822" y="3410595"/>
            <a:ext cx="1425000" cy="702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400"/>
              </a:spcBef>
              <a:spcAft>
                <a:spcPts val="0"/>
              </a:spcAft>
              <a:buClr>
                <a:srgbClr val="000000"/>
              </a:buClr>
              <a:buSzPts val="900"/>
              <a:buFont typeface="Arial"/>
              <a:buNone/>
            </a:pPr>
            <a:r>
              <a:rPr b="1" lang="en" sz="1200">
                <a:solidFill>
                  <a:schemeClr val="dk1"/>
                </a:solidFill>
                <a:latin typeface="News Cycle"/>
                <a:ea typeface="News Cycle"/>
                <a:cs typeface="News Cycle"/>
                <a:sym typeface="News Cycle"/>
              </a:rPr>
              <a:t>Mathew Thomas</a:t>
            </a:r>
            <a:endParaRPr b="0" i="0" sz="1400" u="none" cap="none" strike="noStrike">
              <a:solidFill>
                <a:srgbClr val="000000"/>
              </a:solidFill>
              <a:latin typeface="News Cycle"/>
              <a:ea typeface="News Cycle"/>
              <a:cs typeface="News Cycle"/>
              <a:sym typeface="News Cycle"/>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News Cycle"/>
              <a:ea typeface="News Cycle"/>
              <a:cs typeface="News Cycle"/>
              <a:sym typeface="News Cycle"/>
            </a:endParaRPr>
          </a:p>
        </p:txBody>
      </p:sp>
      <p:sp>
        <p:nvSpPr>
          <p:cNvPr id="190" name="Google Shape;190;p17"/>
          <p:cNvSpPr txBox="1"/>
          <p:nvPr/>
        </p:nvSpPr>
        <p:spPr>
          <a:xfrm>
            <a:off x="4344335" y="3410595"/>
            <a:ext cx="1425000" cy="702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400"/>
              </a:spcBef>
              <a:spcAft>
                <a:spcPts val="0"/>
              </a:spcAft>
              <a:buClr>
                <a:srgbClr val="000000"/>
              </a:buClr>
              <a:buSzPts val="900"/>
              <a:buFont typeface="Arial"/>
              <a:buNone/>
            </a:pPr>
            <a:r>
              <a:rPr b="1" lang="en" sz="1200">
                <a:solidFill>
                  <a:schemeClr val="dk1"/>
                </a:solidFill>
                <a:latin typeface="News Cycle"/>
                <a:ea typeface="News Cycle"/>
                <a:cs typeface="News Cycle"/>
                <a:sym typeface="News Cycle"/>
              </a:rPr>
              <a:t>Priyanshu Pattanaik</a:t>
            </a:r>
            <a:endParaRPr b="0" i="0" sz="1400" u="none" cap="none" strike="noStrike">
              <a:solidFill>
                <a:srgbClr val="000000"/>
              </a:solidFill>
              <a:latin typeface="News Cycle"/>
              <a:ea typeface="News Cycle"/>
              <a:cs typeface="News Cycle"/>
              <a:sym typeface="News Cycle"/>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News Cycle"/>
              <a:ea typeface="News Cycle"/>
              <a:cs typeface="News Cycle"/>
              <a:sym typeface="News Cycle"/>
            </a:endParaRPr>
          </a:p>
        </p:txBody>
      </p:sp>
      <p:pic>
        <p:nvPicPr>
          <p:cNvPr id="191" name="Google Shape;191;p17"/>
          <p:cNvPicPr preferRelativeResize="0"/>
          <p:nvPr/>
        </p:nvPicPr>
        <p:blipFill rotWithShape="1">
          <a:blip r:embed="rId5">
            <a:alphaModFix/>
          </a:blip>
          <a:srcRect b="-2186" l="7440" r="9142" t="0"/>
          <a:stretch/>
        </p:blipFill>
        <p:spPr>
          <a:xfrm>
            <a:off x="6340025" y="1861250"/>
            <a:ext cx="1188900" cy="1456500"/>
          </a:xfrm>
          <a:prstGeom prst="ellipse">
            <a:avLst/>
          </a:prstGeom>
          <a:noFill/>
          <a:ln>
            <a:noFill/>
          </a:ln>
        </p:spPr>
      </p:pic>
      <p:sp>
        <p:nvSpPr>
          <p:cNvPr id="192" name="Google Shape;192;p17"/>
          <p:cNvSpPr txBox="1"/>
          <p:nvPr/>
        </p:nvSpPr>
        <p:spPr>
          <a:xfrm>
            <a:off x="6238848" y="3410595"/>
            <a:ext cx="1425000" cy="702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400"/>
              </a:spcBef>
              <a:spcAft>
                <a:spcPts val="0"/>
              </a:spcAft>
              <a:buClr>
                <a:srgbClr val="000000"/>
              </a:buClr>
              <a:buSzPts val="900"/>
              <a:buFont typeface="Arial"/>
              <a:buNone/>
            </a:pPr>
            <a:r>
              <a:rPr b="1" lang="en" sz="1200">
                <a:solidFill>
                  <a:schemeClr val="dk1"/>
                </a:solidFill>
                <a:latin typeface="News Cycle"/>
                <a:ea typeface="News Cycle"/>
                <a:cs typeface="News Cycle"/>
                <a:sym typeface="News Cycle"/>
              </a:rPr>
              <a:t>Bharat Pandiyan</a:t>
            </a:r>
            <a:endParaRPr b="0" i="0" sz="1400" u="none" cap="none" strike="noStrike">
              <a:solidFill>
                <a:srgbClr val="000000"/>
              </a:solidFill>
              <a:latin typeface="News Cycle"/>
              <a:ea typeface="News Cycle"/>
              <a:cs typeface="News Cycle"/>
              <a:sym typeface="News Cycle"/>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News Cycle"/>
              <a:ea typeface="News Cycle"/>
              <a:cs typeface="News Cycle"/>
              <a:sym typeface="News Cycle"/>
            </a:endParaRPr>
          </a:p>
        </p:txBody>
      </p:sp>
      <p:pic>
        <p:nvPicPr>
          <p:cNvPr id="193" name="Google Shape;193;p17"/>
          <p:cNvPicPr preferRelativeResize="0"/>
          <p:nvPr/>
        </p:nvPicPr>
        <p:blipFill rotWithShape="1">
          <a:blip r:embed="rId6">
            <a:alphaModFix/>
          </a:blip>
          <a:srcRect b="0" l="12403" r="9781" t="-6609"/>
          <a:stretch/>
        </p:blipFill>
        <p:spPr>
          <a:xfrm>
            <a:off x="4521125" y="1766950"/>
            <a:ext cx="1108825" cy="151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essica template">
  <a:themeElements>
    <a:clrScheme name="Custom 347">
      <a:dk1>
        <a:srgbClr val="062133"/>
      </a:dk1>
      <a:lt1>
        <a:srgbClr val="FFFFFF"/>
      </a:lt1>
      <a:dk2>
        <a:srgbClr val="878E92"/>
      </a:dk2>
      <a:lt2>
        <a:srgbClr val="E9EEF0"/>
      </a:lt2>
      <a:accent1>
        <a:srgbClr val="0DB8CC"/>
      </a:accent1>
      <a:accent2>
        <a:srgbClr val="FFA604"/>
      </a:accent2>
      <a:accent3>
        <a:srgbClr val="00799E"/>
      </a:accent3>
      <a:accent4>
        <a:srgbClr val="32E4C8"/>
      </a:accent4>
      <a:accent5>
        <a:srgbClr val="FFD104"/>
      </a:accent5>
      <a:accent6>
        <a:srgbClr val="2EC9FF"/>
      </a:accent6>
      <a:hlink>
        <a:srgbClr val="0079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