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>
        <p:guide orient="horz" pos="19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C8FE279-9073-4415-8B7F-848C686992F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CDF28F52-6CAB-4218-96D1-F9B3D103F6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68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E279-9073-4415-8B7F-848C686992F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F52-6CAB-4218-96D1-F9B3D103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1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E279-9073-4415-8B7F-848C686992F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F52-6CAB-4218-96D1-F9B3D103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E279-9073-4415-8B7F-848C686992F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F52-6CAB-4218-96D1-F9B3D103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2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E279-9073-4415-8B7F-848C686992F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F52-6CAB-4218-96D1-F9B3D103F6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057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E279-9073-4415-8B7F-848C686992F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F52-6CAB-4218-96D1-F9B3D103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2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E279-9073-4415-8B7F-848C686992F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F52-6CAB-4218-96D1-F9B3D103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5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E279-9073-4415-8B7F-848C686992F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F52-6CAB-4218-96D1-F9B3D103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9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E279-9073-4415-8B7F-848C686992F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F52-6CAB-4218-96D1-F9B3D103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4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E279-9073-4415-8B7F-848C686992F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F52-6CAB-4218-96D1-F9B3D103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3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E279-9073-4415-8B7F-848C686992F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F52-6CAB-4218-96D1-F9B3D103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1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C8FE279-9073-4415-8B7F-848C686992F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CDF28F52-6CAB-4218-96D1-F9B3D103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67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j.com/problems/NHAY/" TargetMode="External"/><Relationship Id="rId2" Type="http://schemas.openxmlformats.org/officeDocument/2006/relationships/hyperlink" Target="http://lightoj.com/volume_showproblem.php?problem=125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ghtoj.com/volume_showproblem.php?problem=125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substring matching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two string A and B find if B is a substring of A or not.</a:t>
            </a:r>
          </a:p>
          <a:p>
            <a:r>
              <a:rPr lang="en-US" dirty="0" smtClean="0"/>
              <a:t>Given two string A and B find how many B are present in A as substring.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A = </a:t>
            </a:r>
            <a:r>
              <a:rPr lang="en-US" dirty="0" err="1" smtClean="0"/>
              <a:t>aaaaaaaaaaa</a:t>
            </a:r>
            <a:endParaRPr lang="en-US" dirty="0" smtClean="0"/>
          </a:p>
          <a:p>
            <a:r>
              <a:rPr lang="en-US" dirty="0" smtClean="0"/>
              <a:t>B = </a:t>
            </a:r>
            <a:r>
              <a:rPr lang="en-US" dirty="0" err="1" smtClean="0"/>
              <a:t>aaaa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Solution = 8</a:t>
            </a:r>
          </a:p>
          <a:p>
            <a:r>
              <a:rPr lang="en-US" dirty="0" smtClean="0"/>
              <a:t>Input constraint :  |A|&lt;10</a:t>
            </a:r>
            <a:r>
              <a:rPr lang="en-US" baseline="30000" dirty="0" smtClean="0"/>
              <a:t>5</a:t>
            </a:r>
            <a:r>
              <a:rPr lang="en-US" dirty="0" smtClean="0"/>
              <a:t> and |B|&lt;10</a:t>
            </a:r>
            <a:r>
              <a:rPr lang="en-US" baseline="30000" dirty="0" smtClean="0"/>
              <a:t>5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44726"/>
              </p:ext>
            </p:extLst>
          </p:nvPr>
        </p:nvGraphicFramePr>
        <p:xfrm>
          <a:off x="1417851" y="3875029"/>
          <a:ext cx="8127999" cy="96992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60416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23201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6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of KMP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make prefix array for the substring and try a linear search to find number of substring hidden in the string.</a:t>
            </a:r>
          </a:p>
          <a:p>
            <a:endParaRPr lang="en-US" dirty="0"/>
          </a:p>
          <a:p>
            <a:r>
              <a:rPr lang="en-US" dirty="0" smtClean="0"/>
              <a:t>What do a prefix array do?</a:t>
            </a:r>
          </a:p>
          <a:p>
            <a:r>
              <a:rPr lang="en-US" dirty="0" smtClean="0"/>
              <a:t>At </a:t>
            </a:r>
            <a:r>
              <a:rPr lang="en-US" dirty="0" err="1" smtClean="0"/>
              <a:t>I’th</a:t>
            </a:r>
            <a:r>
              <a:rPr lang="en-US" dirty="0" smtClean="0"/>
              <a:t> position if we count 0 to I a string then for this string what is the longest prefix which is also suffix for the string.</a:t>
            </a:r>
          </a:p>
          <a:p>
            <a:r>
              <a:rPr lang="en-US" dirty="0" smtClean="0"/>
              <a:t>For example: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78226"/>
              </p:ext>
            </p:extLst>
          </p:nvPr>
        </p:nvGraphicFramePr>
        <p:xfrm>
          <a:off x="1540681" y="5067617"/>
          <a:ext cx="8128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242929"/>
            <a:ext cx="9692640" cy="1325562"/>
          </a:xfrm>
        </p:spPr>
        <p:txBody>
          <a:bodyPr/>
          <a:lstStyle/>
          <a:p>
            <a:r>
              <a:rPr lang="en-US" dirty="0" smtClean="0"/>
              <a:t>Matching a string using prefix array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589620"/>
              </p:ext>
            </p:extLst>
          </p:nvPr>
        </p:nvGraphicFramePr>
        <p:xfrm>
          <a:off x="1262063" y="1828800"/>
          <a:ext cx="8594724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32454"/>
                <a:gridCol w="1432454"/>
                <a:gridCol w="1432454"/>
                <a:gridCol w="1432454"/>
                <a:gridCol w="1432454"/>
                <a:gridCol w="14324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74311"/>
              </p:ext>
            </p:extLst>
          </p:nvPr>
        </p:nvGraphicFramePr>
        <p:xfrm>
          <a:off x="1249680" y="3353684"/>
          <a:ext cx="8128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209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242929"/>
            <a:ext cx="9692640" cy="1325562"/>
          </a:xfrm>
        </p:spPr>
        <p:txBody>
          <a:bodyPr/>
          <a:lstStyle/>
          <a:p>
            <a:r>
              <a:rPr lang="en-US" dirty="0" smtClean="0"/>
              <a:t>Matching a string using prefix array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589620"/>
              </p:ext>
            </p:extLst>
          </p:nvPr>
        </p:nvGraphicFramePr>
        <p:xfrm>
          <a:off x="1262063" y="1828800"/>
          <a:ext cx="8594724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32454"/>
                <a:gridCol w="1432454"/>
                <a:gridCol w="1432454"/>
                <a:gridCol w="1432454"/>
                <a:gridCol w="1432454"/>
                <a:gridCol w="14324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401347"/>
              </p:ext>
            </p:extLst>
          </p:nvPr>
        </p:nvGraphicFramePr>
        <p:xfrm>
          <a:off x="1249680" y="3353684"/>
          <a:ext cx="8128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</a:rPr>
                        <a:t>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</a:rPr>
                        <a:t>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</a:rPr>
                        <a:t>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</a:rPr>
                        <a:t>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</a:rPr>
                        <a:t>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</a:rPr>
                        <a:t>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</a:rPr>
                        <a:t>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</a:rPr>
                        <a:t>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b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c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b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b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b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------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49680" y="4094328"/>
            <a:ext cx="777922" cy="341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63238" y="4094328"/>
            <a:ext cx="777922" cy="341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76796" y="4094328"/>
            <a:ext cx="777922" cy="341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90354" y="4094328"/>
            <a:ext cx="777922" cy="341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03912" y="4094328"/>
            <a:ext cx="777922" cy="341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17470" y="4094328"/>
            <a:ext cx="777922" cy="341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31028" y="4094328"/>
            <a:ext cx="777922" cy="341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44586" y="4094328"/>
            <a:ext cx="777922" cy="341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58144" y="4094328"/>
            <a:ext cx="777922" cy="341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571704" y="4094328"/>
            <a:ext cx="777922" cy="341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7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xit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xit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xit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xit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xit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xit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xit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xit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xit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this prefix array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453212"/>
              </p:ext>
            </p:extLst>
          </p:nvPr>
        </p:nvGraphicFramePr>
        <p:xfrm>
          <a:off x="1262063" y="1828800"/>
          <a:ext cx="8594728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74341"/>
                <a:gridCol w="1074341"/>
                <a:gridCol w="1074341"/>
                <a:gridCol w="1074341"/>
                <a:gridCol w="1074341"/>
                <a:gridCol w="1074341"/>
                <a:gridCol w="1074341"/>
                <a:gridCol w="10743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62077"/>
              </p:ext>
            </p:extLst>
          </p:nvPr>
        </p:nvGraphicFramePr>
        <p:xfrm>
          <a:off x="1261872" y="3476514"/>
          <a:ext cx="8127999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61872" y="4203510"/>
            <a:ext cx="908122" cy="368490"/>
          </a:xfrm>
          <a:prstGeom prst="rect">
            <a:avLst/>
          </a:prstGeom>
          <a:solidFill>
            <a:schemeClr val="accent1"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70017" y="4203510"/>
            <a:ext cx="908122" cy="368490"/>
          </a:xfrm>
          <a:prstGeom prst="rect">
            <a:avLst/>
          </a:prstGeom>
          <a:solidFill>
            <a:schemeClr val="accent1"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78162" y="4203510"/>
            <a:ext cx="908122" cy="368490"/>
          </a:xfrm>
          <a:prstGeom prst="rect">
            <a:avLst/>
          </a:prstGeom>
          <a:solidFill>
            <a:schemeClr val="accent1"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86307" y="4203510"/>
            <a:ext cx="908122" cy="368490"/>
          </a:xfrm>
          <a:prstGeom prst="rect">
            <a:avLst/>
          </a:prstGeom>
          <a:solidFill>
            <a:schemeClr val="accent1"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94452" y="4203510"/>
            <a:ext cx="908122" cy="368490"/>
          </a:xfrm>
          <a:prstGeom prst="rect">
            <a:avLst/>
          </a:prstGeom>
          <a:solidFill>
            <a:schemeClr val="accent1"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02597" y="4203510"/>
            <a:ext cx="908122" cy="368490"/>
          </a:xfrm>
          <a:prstGeom prst="rect">
            <a:avLst/>
          </a:prstGeom>
          <a:solidFill>
            <a:schemeClr val="accent1"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10742" y="4203510"/>
            <a:ext cx="908122" cy="368490"/>
          </a:xfrm>
          <a:prstGeom prst="rect">
            <a:avLst/>
          </a:prstGeom>
          <a:solidFill>
            <a:schemeClr val="accent1"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18887" y="4203510"/>
            <a:ext cx="908122" cy="368490"/>
          </a:xfrm>
          <a:prstGeom prst="rect">
            <a:avLst/>
          </a:prstGeom>
          <a:solidFill>
            <a:schemeClr val="accent1"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27030" y="4203510"/>
            <a:ext cx="908122" cy="368490"/>
          </a:xfrm>
          <a:prstGeom prst="rect">
            <a:avLst/>
          </a:prstGeom>
          <a:solidFill>
            <a:schemeClr val="accent1"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 IT :::::::::::::::::::::::::::::::::::::::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33780"/>
            <a:ext cx="8594725" cy="4141378"/>
          </a:xfrm>
        </p:spPr>
      </p:pic>
    </p:spTree>
    <p:extLst>
      <p:ext uri="{BB962C8B-B14F-4D97-AF65-F5344CB8AC3E}">
        <p14:creationId xmlns:p14="http://schemas.microsoft.com/office/powerpoint/2010/main" val="14199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::::::::::::::::::::::::::::::::::::::::::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61" y="2299256"/>
            <a:ext cx="8440328" cy="3410426"/>
          </a:xfrm>
        </p:spPr>
      </p:pic>
    </p:spTree>
    <p:extLst>
      <p:ext uri="{BB962C8B-B14F-4D97-AF65-F5344CB8AC3E}">
        <p14:creationId xmlns:p14="http://schemas.microsoft.com/office/powerpoint/2010/main" val="35121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to be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lightoj.com/volume_showproblem.php?problem=1255</a:t>
            </a:r>
            <a:endParaRPr lang="en-US" dirty="0" smtClean="0"/>
          </a:p>
          <a:p>
            <a:r>
              <a:rPr lang="en-US" dirty="0" smtClean="0"/>
              <a:t>2) </a:t>
            </a:r>
            <a:r>
              <a:rPr lang="en-US" dirty="0">
                <a:hlinkClick r:id="rId3"/>
              </a:rPr>
              <a:t>https://www.spoj.com/problems/NHAY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3)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lightoj.com/volume_showproblem.php?problem=1258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28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181</TotalTime>
  <Words>362</Words>
  <Application>Microsoft Office PowerPoint</Application>
  <PresentationFormat>Widescreen</PresentationFormat>
  <Paragraphs>221</Paragraphs>
  <Slides>9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KMP</vt:lpstr>
      <vt:lpstr>Problem</vt:lpstr>
      <vt:lpstr>Idea of KMP</vt:lpstr>
      <vt:lpstr>Matching a string using prefix array</vt:lpstr>
      <vt:lpstr>Matching a string using prefix array</vt:lpstr>
      <vt:lpstr>Build this prefix array</vt:lpstr>
      <vt:lpstr>Let’s Code IT :::::::::::::::::::::::::::::::::::::::</vt:lpstr>
      <vt:lpstr>Matching ::::::::::::::::::::::::::::::::::::::::::</vt:lpstr>
      <vt:lpstr>Problems to be solved</vt:lpstr>
      <vt:lpstr>Custom Show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KMP</dc:title>
  <dc:creator>abdur rahim</dc:creator>
  <cp:lastModifiedBy>abdur rahim</cp:lastModifiedBy>
  <cp:revision>14</cp:revision>
  <dcterms:created xsi:type="dcterms:W3CDTF">2020-06-29T03:31:55Z</dcterms:created>
  <dcterms:modified xsi:type="dcterms:W3CDTF">2020-06-29T06:33:29Z</dcterms:modified>
</cp:coreProperties>
</file>