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BD03E2-40B6-4A40-87FF-8F97761EE40A}">
  <a:tblStyle styleId="{C4BD03E2-40B6-4A40-87FF-8F97761EE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c11c3ad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c11c3ad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c11c3a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c11c3a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c11c3a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dc11c3a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c11c3a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c11c3a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c11c3a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c11c3a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c11c3a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c11c3a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c11c3a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c11c3a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c11c3a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c11c3a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c11c3a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c11c3a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c11c3a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c11c3a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c11c3a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c11c3a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ightoj.com/volume_showproblem.php?problem=1127" TargetMode="External"/><Relationship Id="rId4" Type="http://schemas.openxmlformats.org/officeDocument/2006/relationships/hyperlink" Target="http://lightoj.com/volume_showproblem.php?problem=1235" TargetMode="External"/><Relationship Id="rId5" Type="http://schemas.openxmlformats.org/officeDocument/2006/relationships/hyperlink" Target="http://codeforces.com/topic/59211/en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262626"/>
                </a:solidFill>
              </a:rPr>
              <a:t>Meet in the middle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5F51"/>
                </a:solidFill>
              </a:rPr>
              <a:t>Reducing complexity</a:t>
            </a:r>
            <a:endParaRPr sz="2400">
              <a:solidFill>
                <a:srgbClr val="455F5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in The middle part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solve(vector&lt;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&gt;x,vector&lt;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&gt;y,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sort(y.begin(),y.end());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u:x){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has=binary_search(y.begin(),y.end(),m-u);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(has)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3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n&lt;=10</a:t>
            </a:r>
            <a:r>
              <a:rPr baseline="30000" lang="en"/>
              <a:t>3 </a:t>
            </a:r>
            <a:r>
              <a:rPr lang="en"/>
              <a:t> and m&lt;=10</a:t>
            </a:r>
            <a:r>
              <a:rPr baseline="30000" lang="en"/>
              <a:t>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O(n*m) complexity through dp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= {1,2,4} ,M=6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444825" y="29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{C4BD03E2-40B6-4A40-87FF-8F97761EE40A}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practise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Funny knapsack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Coin Change (IV)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meet in the middle with graph</a:t>
            </a:r>
            <a:r>
              <a:rPr lang="en"/>
              <a:t> (CF blog permutation)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04040"/>
                </a:solidFill>
              </a:rPr>
              <a:t>Given N different coin and a value M you have to tell that if it is possible to make m using those   coin at   most 1.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CB3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CB38"/>
                </a:solidFill>
              </a:rPr>
              <a:t>◦ </a:t>
            </a:r>
            <a:r>
              <a:rPr lang="en">
                <a:solidFill>
                  <a:srgbClr val="404040"/>
                </a:solidFill>
              </a:rPr>
              <a:t>Constraint 1: N&lt;=20, M&lt;=10</a:t>
            </a:r>
            <a:r>
              <a:rPr baseline="30000" lang="en">
                <a:solidFill>
                  <a:srgbClr val="404040"/>
                </a:solidFill>
              </a:rPr>
              <a:t>18</a:t>
            </a:r>
            <a:endParaRPr baseline="30000" sz="3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CB3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CB38"/>
                </a:solidFill>
              </a:rPr>
              <a:t>◦ </a:t>
            </a:r>
            <a:r>
              <a:rPr lang="en">
                <a:solidFill>
                  <a:srgbClr val="404040"/>
                </a:solidFill>
              </a:rPr>
              <a:t>Constraint 2: N&lt;=40, M&lt;=10</a:t>
            </a:r>
            <a:r>
              <a:rPr baseline="30000" lang="en">
                <a:solidFill>
                  <a:srgbClr val="404040"/>
                </a:solidFill>
              </a:rPr>
              <a:t>12</a:t>
            </a:r>
            <a:r>
              <a:rPr lang="en">
                <a:solidFill>
                  <a:srgbClr val="404040"/>
                </a:solidFill>
              </a:rPr>
              <a:t> 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CB3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CB38"/>
                </a:solidFill>
              </a:rPr>
              <a:t>◦ </a:t>
            </a:r>
            <a:r>
              <a:rPr lang="en">
                <a:solidFill>
                  <a:srgbClr val="404040"/>
                </a:solidFill>
              </a:rPr>
              <a:t>Constraint 3: N&lt;=10</a:t>
            </a:r>
            <a:r>
              <a:rPr baseline="30000" lang="en">
                <a:solidFill>
                  <a:srgbClr val="404040"/>
                </a:solidFill>
              </a:rPr>
              <a:t>3</a:t>
            </a:r>
            <a:r>
              <a:rPr lang="en">
                <a:solidFill>
                  <a:srgbClr val="404040"/>
                </a:solidFill>
              </a:rPr>
              <a:t>, M&lt;=10</a:t>
            </a:r>
            <a:r>
              <a:rPr baseline="30000" lang="en">
                <a:solidFill>
                  <a:srgbClr val="404040"/>
                </a:solidFill>
              </a:rPr>
              <a:t>4</a:t>
            </a:r>
            <a:endParaRPr baseline="30000" sz="3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subset?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{a,b,c,d}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Subsets are: 2</a:t>
            </a:r>
            <a:r>
              <a:rPr baseline="30000" lang="en"/>
              <a:t>4  </a:t>
            </a:r>
            <a:r>
              <a:rPr lang="en"/>
              <a:t>= 16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{},{a},{b},{c},{d},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{a,b},{a,c},{a,d},{b,c},{b,d},{c,d},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{a,b,c},{a,b,d},{a,c,d},{b,c,d},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{a,b,c,d}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constraint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r>
              <a:rPr lang="en" sz="2000">
                <a:solidFill>
                  <a:srgbClr val="404040"/>
                </a:solidFill>
              </a:rPr>
              <a:t>N&lt;=20, M&lt;=10</a:t>
            </a:r>
            <a:r>
              <a:rPr baseline="30000" lang="en" sz="2000">
                <a:solidFill>
                  <a:srgbClr val="404040"/>
                </a:solidFill>
              </a:rPr>
              <a:t>18</a:t>
            </a:r>
            <a:endParaRPr baseline="30000" sz="3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r>
              <a:rPr lang="en" sz="2000">
                <a:solidFill>
                  <a:srgbClr val="404040"/>
                </a:solidFill>
              </a:rPr>
              <a:t>We can construct all possible subset of N if any subset sum is equal to M then it is possible otherwise not.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endParaRPr sz="2000">
              <a:solidFill>
                <a:srgbClr val="99CB3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99CB38"/>
                </a:solidFill>
              </a:rPr>
              <a:t> </a:t>
            </a:r>
            <a:r>
              <a:rPr lang="en" sz="2000">
                <a:solidFill>
                  <a:srgbClr val="404040"/>
                </a:solidFill>
              </a:rPr>
              <a:t>Complexity: O(2</a:t>
            </a:r>
            <a:r>
              <a:rPr baseline="30000" lang="en" sz="2000">
                <a:solidFill>
                  <a:srgbClr val="404040"/>
                </a:solidFill>
              </a:rPr>
              <a:t>n</a:t>
            </a:r>
            <a:r>
              <a:rPr lang="en" sz="2000">
                <a:solidFill>
                  <a:srgbClr val="404040"/>
                </a:solidFill>
              </a:rPr>
              <a:t>)</a:t>
            </a:r>
            <a:endParaRPr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8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1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860900"/>
            <a:ext cx="85206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subset(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(i==n){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(sum()==m)possible=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v.push_back(arr[i]);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//v.push_back(i);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v.pop_back();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84350" y="1271225"/>
            <a:ext cx="3591000" cy="13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//Base Case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subset(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sum,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(i==n){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(sum == m) possible =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,n,sum,m);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subset(i+</a:t>
            </a:r>
            <a:r>
              <a:rPr lang="en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,n,sum+arr[i],m);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6950"/>
            <a:ext cx="8520600" cy="4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n=40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construct all possible cases using subset sum method then complexity will arise to O(2</a:t>
            </a:r>
            <a:r>
              <a:rPr baseline="30000" lang="en"/>
              <a:t>40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{a,b,c,d} split it into two set x={a,b} and y={c,d}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set x={ {},{a},{b},{a,b} } and y={ {},{c},{d},{c,d} } ///Accumulate x with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 {} ={ </a:t>
            </a:r>
            <a:r>
              <a:rPr lang="en"/>
              <a:t>{},{c},{d},{c,d} } and  {a} = { {a},{a,c},{a,d},{a,c,d}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{b} = { {b},{b,c},{b,d},{b,c,d} } and {a,b} = { {a,b},{a,b,c},{a,b,d},{a,b,c,d}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= 2</a:t>
            </a:r>
            <a:r>
              <a:rPr baseline="30000" lang="en"/>
              <a:t>2 </a:t>
            </a:r>
            <a:r>
              <a:rPr lang="en"/>
              <a:t>* 2</a:t>
            </a:r>
            <a:r>
              <a:rPr baseline="30000" lang="en"/>
              <a:t>2</a:t>
            </a:r>
            <a:r>
              <a:rPr lang="en"/>
              <a:t> = 16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Continue…………….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{1,3,2,5}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x={1,3}={0,1,3,4} and for y={2,5} = {0,2,5,7}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= 8 			take 3 from x and 5 from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= 5 			take 0 from x and 5 from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M = 10 		not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M = 4 			take 4 from x and 0 from y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164275" y="2257800"/>
            <a:ext cx="2845500" cy="3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164275" y="2775858"/>
            <a:ext cx="2845500" cy="3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164275" y="3811942"/>
            <a:ext cx="2845500" cy="3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164275" y="3293900"/>
            <a:ext cx="2845500" cy="3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2: meet in the middle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Split the set A into two set  x,y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Make subset sum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Now take one element of x and one of y and try to fulfill our desire.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Magic is If we take a</a:t>
            </a:r>
            <a:r>
              <a:rPr baseline="-25000" lang="en"/>
              <a:t>i</a:t>
            </a:r>
            <a:r>
              <a:rPr lang="en"/>
              <a:t> from X then we need M-a</a:t>
            </a:r>
            <a:r>
              <a:rPr baseline="-25000" lang="en"/>
              <a:t>i</a:t>
            </a:r>
            <a:r>
              <a:rPr lang="en"/>
              <a:t>=b in set y to make M so if there is b in set Y then our solution exist.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sort set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 binary search in set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Complexity O(2</a:t>
            </a:r>
            <a:r>
              <a:rPr baseline="30000" lang="en"/>
              <a:t>n/2</a:t>
            </a:r>
            <a:r>
              <a:rPr lang="en"/>
              <a:t> * log(2</a:t>
            </a:r>
            <a:r>
              <a:rPr baseline="30000" lang="en"/>
              <a:t>n/2</a:t>
            </a:r>
            <a:r>
              <a:rPr lang="en"/>
              <a:t>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