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8A2CB-EA2F-46E9-8D0B-2F0DD42D7B43}" v="66" dt="2024-04-22T15:11:04.881"/>
    <p1510:client id="{EA2A2E16-BDA0-432D-B4D9-CE6DD16AF443}" v="2" dt="2024-04-22T14:48:04.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ea typeface="+mj-lt"/>
                <a:cs typeface="+mj-lt"/>
              </a:rPr>
              <a:t>Enhancing Cancer Cell Segmentation Through Unsupervised Clustering and Deep Learning</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t>Name md ashiq </a:t>
            </a:r>
            <a:r>
              <a:rPr lang="en-US" dirty="0" err="1"/>
              <a:t>ul</a:t>
            </a:r>
            <a:r>
              <a:rPr lang="en-US" dirty="0"/>
              <a:t> </a:t>
            </a:r>
            <a:r>
              <a:rPr lang="en-US" dirty="0" err="1"/>
              <a:t>islam</a:t>
            </a:r>
            <a:r>
              <a:rPr lang="en-US" dirty="0"/>
              <a:t> </a:t>
            </a:r>
            <a:r>
              <a:rPr lang="en-US" dirty="0" err="1"/>
              <a:t>sajid</a:t>
            </a:r>
            <a:r>
              <a:rPr lang="en-US" dirty="0"/>
              <a:t> </a:t>
            </a:r>
            <a:endParaRPr lang="en-US"/>
          </a:p>
          <a:p>
            <a:r>
              <a:rPr lang="en-US" dirty="0"/>
              <a:t>Id 202021225</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E2F2-DC2D-5921-90A7-C88B347596F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2C9B37-85B6-16B0-67D8-61D612FB3D91}"/>
              </a:ext>
            </a:extLst>
          </p:cNvPr>
          <p:cNvSpPr>
            <a:spLocks noGrp="1"/>
          </p:cNvSpPr>
          <p:nvPr>
            <p:ph idx="1"/>
          </p:nvPr>
        </p:nvSpPr>
        <p:spPr/>
        <p:txBody>
          <a:bodyPr vert="horz" lIns="91440" tIns="45720" rIns="91440" bIns="45720" rtlCol="0" anchor="t">
            <a:normAutofit/>
          </a:bodyPr>
          <a:lstStyle/>
          <a:p>
            <a:r>
              <a:rPr lang="en-US" dirty="0">
                <a:ea typeface="+mn-lt"/>
                <a:cs typeface="+mn-lt"/>
              </a:rPr>
              <a:t>This presentation explores enhancing cancer cell segmentation through unsupervised clustering and deep learning. We will discuss the potential of these techniques to improve accuracy and efficiency in identifying cancer cells in medical imaging </a:t>
            </a:r>
            <a:r>
              <a:rPr lang="en-US" dirty="0" err="1">
                <a:ea typeface="+mn-lt"/>
                <a:cs typeface="+mn-lt"/>
              </a:rPr>
              <a:t>data.The</a:t>
            </a:r>
            <a:r>
              <a:rPr lang="en-US" dirty="0">
                <a:ea typeface="+mn-lt"/>
                <a:cs typeface="+mn-lt"/>
              </a:rPr>
              <a:t> integration of unsupervised clustering and deep learning holds great potential for enhancing cancer cell segmentation.</a:t>
            </a:r>
            <a:endParaRPr lang="en-US" dirty="0"/>
          </a:p>
        </p:txBody>
      </p:sp>
    </p:spTree>
    <p:extLst>
      <p:ext uri="{BB962C8B-B14F-4D97-AF65-F5344CB8AC3E}">
        <p14:creationId xmlns:p14="http://schemas.microsoft.com/office/powerpoint/2010/main" val="318269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129A-CBAA-005D-4648-9BFB0F2D48E4}"/>
              </a:ext>
            </a:extLst>
          </p:cNvPr>
          <p:cNvSpPr>
            <a:spLocks noGrp="1"/>
          </p:cNvSpPr>
          <p:nvPr>
            <p:ph type="title"/>
          </p:nvPr>
        </p:nvSpPr>
        <p:spPr/>
        <p:txBody>
          <a:bodyPr/>
          <a:lstStyle/>
          <a:p>
            <a:r>
              <a:rPr lang="en-US" dirty="0">
                <a:ea typeface="+mj-lt"/>
                <a:cs typeface="+mj-lt"/>
              </a:rPr>
              <a:t>Unsupervised Clustering Approach</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3B241F74-AFD7-A337-31D5-B1586DE22917}"/>
              </a:ext>
            </a:extLst>
          </p:cNvPr>
          <p:cNvSpPr>
            <a:spLocks noGrp="1"/>
          </p:cNvSpPr>
          <p:nvPr>
            <p:ph idx="1"/>
          </p:nvPr>
        </p:nvSpPr>
        <p:spPr/>
        <p:txBody>
          <a:bodyPr vert="horz" lIns="91440" tIns="45720" rIns="91440" bIns="45720" rtlCol="0" anchor="t">
            <a:normAutofit/>
          </a:bodyPr>
          <a:lstStyle/>
          <a:p>
            <a:r>
              <a:rPr lang="en-US" dirty="0">
                <a:ea typeface="+mn-lt"/>
                <a:cs typeface="+mn-lt"/>
              </a:rPr>
              <a:t>Utilizing unsupervised clustering techniques can help in identifying patterns and structures within the image data. By grouping similar pixels or regions, this approach can aid in segmenting cancer cells more effectively. </a:t>
            </a:r>
            <a:endParaRPr lang="en-US"/>
          </a:p>
        </p:txBody>
      </p:sp>
    </p:spTree>
    <p:extLst>
      <p:ext uri="{BB962C8B-B14F-4D97-AF65-F5344CB8AC3E}">
        <p14:creationId xmlns:p14="http://schemas.microsoft.com/office/powerpoint/2010/main" val="256237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AF83-2411-6CA6-5117-14BBA0452E13}"/>
              </a:ext>
            </a:extLst>
          </p:cNvPr>
          <p:cNvSpPr>
            <a:spLocks noGrp="1"/>
          </p:cNvSpPr>
          <p:nvPr>
            <p:ph type="title"/>
          </p:nvPr>
        </p:nvSpPr>
        <p:spPr/>
        <p:txBody>
          <a:bodyPr/>
          <a:lstStyle/>
          <a:p>
            <a:r>
              <a:rPr lang="en-US" dirty="0">
                <a:ea typeface="+mj-lt"/>
                <a:cs typeface="+mj-lt"/>
              </a:rPr>
              <a:t>Deep Learning for Cancer Cell Segmentation</a:t>
            </a:r>
            <a:endParaRPr lang="en-US" dirty="0"/>
          </a:p>
          <a:p>
            <a:endParaRPr lang="en-US" dirty="0"/>
          </a:p>
        </p:txBody>
      </p:sp>
      <p:sp>
        <p:nvSpPr>
          <p:cNvPr id="3" name="Content Placeholder 2">
            <a:extLst>
              <a:ext uri="{FF2B5EF4-FFF2-40B4-BE49-F238E27FC236}">
                <a16:creationId xmlns:a16="http://schemas.microsoft.com/office/drawing/2014/main" id="{AC0E96DD-21DB-5A7C-57CF-AAB9D72BF314}"/>
              </a:ext>
            </a:extLst>
          </p:cNvPr>
          <p:cNvSpPr>
            <a:spLocks noGrp="1"/>
          </p:cNvSpPr>
          <p:nvPr>
            <p:ph idx="1"/>
          </p:nvPr>
        </p:nvSpPr>
        <p:spPr/>
        <p:txBody>
          <a:bodyPr vert="horz" lIns="91440" tIns="45720" rIns="91440" bIns="45720" rtlCol="0" anchor="t">
            <a:normAutofit/>
          </a:bodyPr>
          <a:lstStyle/>
          <a:p>
            <a:r>
              <a:rPr lang="en-US" dirty="0">
                <a:ea typeface="+mn-lt"/>
                <a:cs typeface="+mn-lt"/>
              </a:rPr>
              <a:t>Deep learning methods, particularly convolutional neural networks (CNNs), have shown promise in automating the segmentation of cancer cells. These models can learn complex features and patterns, leading to more accurate segmentation results.</a:t>
            </a:r>
            <a:endParaRPr lang="en-US" dirty="0"/>
          </a:p>
          <a:p>
            <a:endParaRPr lang="en-US" dirty="0"/>
          </a:p>
        </p:txBody>
      </p:sp>
    </p:spTree>
    <p:extLst>
      <p:ext uri="{BB962C8B-B14F-4D97-AF65-F5344CB8AC3E}">
        <p14:creationId xmlns:p14="http://schemas.microsoft.com/office/powerpoint/2010/main" val="35128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4ACC-AD84-0858-1540-CB6BB01BEA62}"/>
              </a:ext>
            </a:extLst>
          </p:cNvPr>
          <p:cNvSpPr>
            <a:spLocks noGrp="1"/>
          </p:cNvSpPr>
          <p:nvPr>
            <p:ph type="title"/>
          </p:nvPr>
        </p:nvSpPr>
        <p:spPr/>
        <p:txBody>
          <a:bodyPr/>
          <a:lstStyle/>
          <a:p>
            <a:r>
              <a:rPr lang="en-US" dirty="0">
                <a:ea typeface="+mj-lt"/>
                <a:cs typeface="+mj-lt"/>
              </a:rPr>
              <a:t>Integration of Unsupervised Clustering and Deep Learning</a:t>
            </a:r>
            <a:endParaRPr lang="en-US" dirty="0"/>
          </a:p>
          <a:p>
            <a:endParaRPr lang="en-US" dirty="0"/>
          </a:p>
        </p:txBody>
      </p:sp>
      <p:sp>
        <p:nvSpPr>
          <p:cNvPr id="3" name="Content Placeholder 2">
            <a:extLst>
              <a:ext uri="{FF2B5EF4-FFF2-40B4-BE49-F238E27FC236}">
                <a16:creationId xmlns:a16="http://schemas.microsoft.com/office/drawing/2014/main" id="{0C65488D-4244-38A3-42D1-95C973D3CE7C}"/>
              </a:ext>
            </a:extLst>
          </p:cNvPr>
          <p:cNvSpPr>
            <a:spLocks noGrp="1"/>
          </p:cNvSpPr>
          <p:nvPr>
            <p:ph idx="1"/>
          </p:nvPr>
        </p:nvSpPr>
        <p:spPr/>
        <p:txBody>
          <a:bodyPr vert="horz" lIns="91440" tIns="45720" rIns="91440" bIns="45720" rtlCol="0" anchor="t">
            <a:normAutofit/>
          </a:bodyPr>
          <a:lstStyle/>
          <a:p>
            <a:r>
              <a:rPr lang="en-US" dirty="0">
                <a:ea typeface="+mn-lt"/>
                <a:cs typeface="+mn-lt"/>
              </a:rPr>
              <a:t>Combining unsupervised clustering with deep learning can offer a comprehensive approach to cancer cell segmentation. This integration can leverage the strengths of both techniques to achieve more robust and accurate segmentation results.</a:t>
            </a:r>
            <a:endParaRPr lang="en-US" dirty="0"/>
          </a:p>
          <a:p>
            <a:endParaRPr lang="en-US" dirty="0"/>
          </a:p>
        </p:txBody>
      </p:sp>
    </p:spTree>
    <p:extLst>
      <p:ext uri="{BB962C8B-B14F-4D97-AF65-F5344CB8AC3E}">
        <p14:creationId xmlns:p14="http://schemas.microsoft.com/office/powerpoint/2010/main" val="198068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B37B-5C0F-854F-2094-DADBB15A49D7}"/>
              </a:ext>
            </a:extLst>
          </p:cNvPr>
          <p:cNvSpPr>
            <a:spLocks noGrp="1"/>
          </p:cNvSpPr>
          <p:nvPr>
            <p:ph type="title"/>
          </p:nvPr>
        </p:nvSpPr>
        <p:spPr/>
        <p:txBody>
          <a:bodyPr/>
          <a:lstStyle/>
          <a:p>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43B9088C-86CE-A818-14C0-D8B3D5E16264}"/>
              </a:ext>
            </a:extLst>
          </p:cNvPr>
          <p:cNvSpPr>
            <a:spLocks noGrp="1"/>
          </p:cNvSpPr>
          <p:nvPr>
            <p:ph idx="1"/>
          </p:nvPr>
        </p:nvSpPr>
        <p:spPr/>
        <p:txBody>
          <a:bodyPr vert="horz" lIns="91440" tIns="45720" rIns="91440" bIns="45720" rtlCol="0" anchor="t">
            <a:normAutofit/>
          </a:bodyPr>
          <a:lstStyle/>
          <a:p>
            <a:r>
              <a:rPr lang="en-US" dirty="0">
                <a:ea typeface="+mn-lt"/>
                <a:cs typeface="+mn-lt"/>
              </a:rPr>
              <a:t>The integration of unsupervised clustering and deep learning holds great potential for enhancing cancer cell segmentation. By addressing the challenges in medical imaging, these techniques can contribute to more accurate and efficient identification of cancer cells, ultimately benefiting diagnosis and treatment.</a:t>
            </a:r>
            <a:endParaRPr lang="en-US">
              <a:ea typeface="+mn-lt"/>
              <a:cs typeface="+mn-lt"/>
            </a:endParaRPr>
          </a:p>
          <a:p>
            <a:endParaRPr lang="en-US" dirty="0"/>
          </a:p>
        </p:txBody>
      </p:sp>
    </p:spTree>
    <p:extLst>
      <p:ext uri="{BB962C8B-B14F-4D97-AF65-F5344CB8AC3E}">
        <p14:creationId xmlns:p14="http://schemas.microsoft.com/office/powerpoint/2010/main" val="3572330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Enhancing Cancer Cell Segmentation Through Unsupervised Clustering and Deep Learning</vt:lpstr>
      <vt:lpstr>Introduction</vt:lpstr>
      <vt:lpstr>Unsupervised Clustering Approach </vt:lpstr>
      <vt:lpstr>Deep Learning for Cancer Cell Segmentation </vt:lpstr>
      <vt:lpstr>Integration of Unsupervised Clustering and Deep Learning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cp:revision>
  <dcterms:created xsi:type="dcterms:W3CDTF">2024-04-22T14:47:37Z</dcterms:created>
  <dcterms:modified xsi:type="dcterms:W3CDTF">2024-04-22T15:11:13Z</dcterms:modified>
</cp:coreProperties>
</file>