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78" r:id="rId5"/>
    <p:sldId id="286" r:id="rId6"/>
    <p:sldId id="287" r:id="rId7"/>
    <p:sldId id="289" r:id="rId8"/>
    <p:sldId id="291" r:id="rId9"/>
    <p:sldId id="292" r:id="rId10"/>
    <p:sldId id="295" r:id="rId11"/>
    <p:sldId id="257" r:id="rId12"/>
    <p:sldId id="258" r:id="rId13"/>
    <p:sldId id="259" r:id="rId14"/>
    <p:sldId id="265" r:id="rId15"/>
    <p:sldId id="267" r:id="rId16"/>
    <p:sldId id="268" r:id="rId17"/>
    <p:sldId id="269" r:id="rId18"/>
    <p:sldId id="270" r:id="rId19"/>
    <p:sldId id="294" r:id="rId20"/>
    <p:sldId id="271" r:id="rId21"/>
    <p:sldId id="273" r:id="rId22"/>
    <p:sldId id="274" r:id="rId23"/>
    <p:sldId id="275" r:id="rId24"/>
    <p:sldId id="276" r:id="rId25"/>
    <p:sldId id="279" r:id="rId26"/>
    <p:sldId id="280" r:id="rId27"/>
    <p:sldId id="281" r:id="rId28"/>
    <p:sldId id="283" r:id="rId29"/>
    <p:sldId id="284" r:id="rId30"/>
    <p:sldId id="285" r:id="rId31"/>
    <p:sldId id="263" r:id="rId32"/>
    <p:sldId id="264" r:id="rId33"/>
    <p:sldId id="266" r:id="rId34"/>
    <p:sldId id="282" r:id="rId35"/>
    <p:sldId id="288" r:id="rId36"/>
    <p:sldId id="290" r:id="rId37"/>
    <p:sldId id="293"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FBE6D-C16D-46EB-88F8-83075659A8C9}" v="3150" dt="2022-09-28T08:24:33.541"/>
    <p1510:client id="{430831F8-B520-AF85-1EB5-C06E30B5DD28}" v="357" dt="2022-09-28T07:08:55.955"/>
    <p1510:client id="{500573F3-B7D9-448B-87A4-745C90B04F56}" v="59" dt="2022-09-28T09:00:41.503"/>
    <p1510:client id="{7040FF64-2036-0639-D03D-8ED4591FE58E}" v="127" dt="2022-09-28T08:25:38.015"/>
    <p1510:client id="{73B44A39-7024-4C04-9DEA-64E690067CC5}" v="1204" dt="2022-09-28T09:31:45.923"/>
    <p1510:client id="{769EFECC-799C-041D-015F-AE7B589EE1C5}" v="894" dt="2022-09-28T07:46:10.407"/>
    <p1510:client id="{AD0A585C-68CD-6548-D585-1C767B79FEC2}" v="47" dt="2022-09-28T08:59:06.902"/>
    <p1510:client id="{E9683788-A88B-E4AF-7DF2-EDA4EEE6F7F8}" v="102" dt="2022-09-28T07:52:39.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een,  Faryal" userId="S::faryalbareen@kpmg.com::502e6631-5498-4a0e-bdca-24ebecd59470" providerId="AD" clId="Web-{430831F8-B520-AF85-1EB5-C06E30B5DD28}"/>
    <pc:docChg chg="addSld modSld">
      <pc:chgData name="Bareen,  Faryal" userId="S::faryalbareen@kpmg.com::502e6631-5498-4a0e-bdca-24ebecd59470" providerId="AD" clId="Web-{430831F8-B520-AF85-1EB5-C06E30B5DD28}" dt="2022-09-28T07:08:58.033" v="375"/>
      <pc:docMkLst>
        <pc:docMk/>
      </pc:docMkLst>
      <pc:sldChg chg="modSp">
        <pc:chgData name="Bareen,  Faryal" userId="S::faryalbareen@kpmg.com::502e6631-5498-4a0e-bdca-24ebecd59470" providerId="AD" clId="Web-{430831F8-B520-AF85-1EB5-C06E30B5DD28}" dt="2022-09-28T05:44:47.333" v="9" actId="20577"/>
        <pc:sldMkLst>
          <pc:docMk/>
          <pc:sldMk cId="1305009952" sldId="257"/>
        </pc:sldMkLst>
        <pc:spChg chg="mod">
          <ac:chgData name="Bareen,  Faryal" userId="S::faryalbareen@kpmg.com::502e6631-5498-4a0e-bdca-24ebecd59470" providerId="AD" clId="Web-{430831F8-B520-AF85-1EB5-C06E30B5DD28}" dt="2022-09-28T05:43:48.455" v="0" actId="20577"/>
          <ac:spMkLst>
            <pc:docMk/>
            <pc:sldMk cId="1305009952" sldId="257"/>
            <ac:spMk id="2" creationId="{0FB8A8CB-A4E8-4A82-AF4C-835A32470F2A}"/>
          </ac:spMkLst>
        </pc:spChg>
        <pc:spChg chg="mod">
          <ac:chgData name="Bareen,  Faryal" userId="S::faryalbareen@kpmg.com::502e6631-5498-4a0e-bdca-24ebecd59470" providerId="AD" clId="Web-{430831F8-B520-AF85-1EB5-C06E30B5DD28}" dt="2022-09-28T05:44:47.333" v="9" actId="20577"/>
          <ac:spMkLst>
            <pc:docMk/>
            <pc:sldMk cId="1305009952" sldId="257"/>
            <ac:spMk id="3" creationId="{BEA69353-5337-433F-AD84-5B28775B5492}"/>
          </ac:spMkLst>
        </pc:spChg>
      </pc:sldChg>
      <pc:sldChg chg="modSp">
        <pc:chgData name="Bareen,  Faryal" userId="S::faryalbareen@kpmg.com::502e6631-5498-4a0e-bdca-24ebecd59470" providerId="AD" clId="Web-{430831F8-B520-AF85-1EB5-C06E30B5DD28}" dt="2022-09-28T06:02:30.876" v="32" actId="20577"/>
        <pc:sldMkLst>
          <pc:docMk/>
          <pc:sldMk cId="1796292721" sldId="258"/>
        </pc:sldMkLst>
        <pc:spChg chg="mod">
          <ac:chgData name="Bareen,  Faryal" userId="S::faryalbareen@kpmg.com::502e6631-5498-4a0e-bdca-24ebecd59470" providerId="AD" clId="Web-{430831F8-B520-AF85-1EB5-C06E30B5DD28}" dt="2022-09-28T05:45:15.569" v="11" actId="20577"/>
          <ac:spMkLst>
            <pc:docMk/>
            <pc:sldMk cId="1796292721" sldId="258"/>
            <ac:spMk id="2" creationId="{70CEDB1C-1D51-4568-83F6-9E35DD7BBC1F}"/>
          </ac:spMkLst>
        </pc:spChg>
        <pc:spChg chg="mod">
          <ac:chgData name="Bareen,  Faryal" userId="S::faryalbareen@kpmg.com::502e6631-5498-4a0e-bdca-24ebecd59470" providerId="AD" clId="Web-{430831F8-B520-AF85-1EB5-C06E30B5DD28}" dt="2022-09-28T06:02:30.876" v="32" actId="20577"/>
          <ac:spMkLst>
            <pc:docMk/>
            <pc:sldMk cId="1796292721" sldId="258"/>
            <ac:spMk id="3" creationId="{BA94D328-6EF2-4263-8F79-6CF54B088184}"/>
          </ac:spMkLst>
        </pc:spChg>
      </pc:sldChg>
      <pc:sldChg chg="addSp modSp mod setBg">
        <pc:chgData name="Bareen,  Faryal" userId="S::faryalbareen@kpmg.com::502e6631-5498-4a0e-bdca-24ebecd59470" providerId="AD" clId="Web-{430831F8-B520-AF85-1EB5-C06E30B5DD28}" dt="2022-09-28T06:56:41.961" v="167"/>
        <pc:sldMkLst>
          <pc:docMk/>
          <pc:sldMk cId="3158429784" sldId="259"/>
        </pc:sldMkLst>
        <pc:spChg chg="mod">
          <ac:chgData name="Bareen,  Faryal" userId="S::faryalbareen@kpmg.com::502e6631-5498-4a0e-bdca-24ebecd59470" providerId="AD" clId="Web-{430831F8-B520-AF85-1EB5-C06E30B5DD28}" dt="2022-09-28T06:56:41.961" v="167"/>
          <ac:spMkLst>
            <pc:docMk/>
            <pc:sldMk cId="3158429784" sldId="259"/>
            <ac:spMk id="2" creationId="{956CCD68-13D0-4395-B28D-E457D174AFCE}"/>
          </ac:spMkLst>
        </pc:spChg>
        <pc:spChg chg="mod">
          <ac:chgData name="Bareen,  Faryal" userId="S::faryalbareen@kpmg.com::502e6631-5498-4a0e-bdca-24ebecd59470" providerId="AD" clId="Web-{430831F8-B520-AF85-1EB5-C06E30B5DD28}" dt="2022-09-28T06:49:32.563" v="128"/>
          <ac:spMkLst>
            <pc:docMk/>
            <pc:sldMk cId="3158429784" sldId="259"/>
            <ac:spMk id="3" creationId="{21ACDAA1-80F7-4F8D-BD42-9D9FE7700696}"/>
          </ac:spMkLst>
        </pc:spChg>
        <pc:spChg chg="add">
          <ac:chgData name="Bareen,  Faryal" userId="S::faryalbareen@kpmg.com::502e6631-5498-4a0e-bdca-24ebecd59470" providerId="AD" clId="Web-{430831F8-B520-AF85-1EB5-C06E30B5DD28}" dt="2022-09-28T06:56:41.961" v="167"/>
          <ac:spMkLst>
            <pc:docMk/>
            <pc:sldMk cId="3158429784" sldId="259"/>
            <ac:spMk id="5" creationId="{907EF6B7-1338-4443-8C46-6A318D952DFD}"/>
          </ac:spMkLst>
        </pc:spChg>
        <pc:spChg chg="add">
          <ac:chgData name="Bareen,  Faryal" userId="S::faryalbareen@kpmg.com::502e6631-5498-4a0e-bdca-24ebecd59470" providerId="AD" clId="Web-{430831F8-B520-AF85-1EB5-C06E30B5DD28}" dt="2022-09-28T06:56:41.961" v="167"/>
          <ac:spMkLst>
            <pc:docMk/>
            <pc:sldMk cId="3158429784" sldId="259"/>
            <ac:spMk id="6" creationId="{DAAE4CDD-124C-4DCF-9584-B6033B545DD5}"/>
          </ac:spMkLst>
        </pc:spChg>
        <pc:spChg chg="add">
          <ac:chgData name="Bareen,  Faryal" userId="S::faryalbareen@kpmg.com::502e6631-5498-4a0e-bdca-24ebecd59470" providerId="AD" clId="Web-{430831F8-B520-AF85-1EB5-C06E30B5DD28}" dt="2022-09-28T06:56:41.961" v="167"/>
          <ac:spMkLst>
            <pc:docMk/>
            <pc:sldMk cId="3158429784" sldId="259"/>
            <ac:spMk id="7" creationId="{081E4A58-353D-44AE-B2FC-2A74E2E400F7}"/>
          </ac:spMkLst>
        </pc:spChg>
        <pc:spChg chg="add">
          <ac:chgData name="Bareen,  Faryal" userId="S::faryalbareen@kpmg.com::502e6631-5498-4a0e-bdca-24ebecd59470" providerId="AD" clId="Web-{430831F8-B520-AF85-1EB5-C06E30B5DD28}" dt="2022-09-28T06:49:32.563" v="128"/>
          <ac:spMkLst>
            <pc:docMk/>
            <pc:sldMk cId="3158429784" sldId="259"/>
            <ac:spMk id="8" creationId="{907EF6B7-1338-4443-8C46-6A318D952DFD}"/>
          </ac:spMkLst>
        </pc:spChg>
        <pc:spChg chg="add">
          <ac:chgData name="Bareen,  Faryal" userId="S::faryalbareen@kpmg.com::502e6631-5498-4a0e-bdca-24ebecd59470" providerId="AD" clId="Web-{430831F8-B520-AF85-1EB5-C06E30B5DD28}" dt="2022-09-28T06:49:32.563" v="128"/>
          <ac:spMkLst>
            <pc:docMk/>
            <pc:sldMk cId="3158429784" sldId="259"/>
            <ac:spMk id="10" creationId="{DAAE4CDD-124C-4DCF-9584-B6033B545DD5}"/>
          </ac:spMkLst>
        </pc:spChg>
        <pc:spChg chg="add">
          <ac:chgData name="Bareen,  Faryal" userId="S::faryalbareen@kpmg.com::502e6631-5498-4a0e-bdca-24ebecd59470" providerId="AD" clId="Web-{430831F8-B520-AF85-1EB5-C06E30B5DD28}" dt="2022-09-28T06:49:32.563" v="128"/>
          <ac:spMkLst>
            <pc:docMk/>
            <pc:sldMk cId="3158429784" sldId="259"/>
            <ac:spMk id="12" creationId="{081E4A58-353D-44AE-B2FC-2A74E2E400F7}"/>
          </ac:spMkLst>
        </pc:spChg>
      </pc:sldChg>
      <pc:sldChg chg="addSp modSp new mod setBg">
        <pc:chgData name="Bareen,  Faryal" userId="S::faryalbareen@kpmg.com::502e6631-5498-4a0e-bdca-24ebecd59470" providerId="AD" clId="Web-{430831F8-B520-AF85-1EB5-C06E30B5DD28}" dt="2022-09-28T06:56:52.712" v="168"/>
        <pc:sldMkLst>
          <pc:docMk/>
          <pc:sldMk cId="3787394002" sldId="265"/>
        </pc:sldMkLst>
        <pc:spChg chg="mod">
          <ac:chgData name="Bareen,  Faryal" userId="S::faryalbareen@kpmg.com::502e6631-5498-4a0e-bdca-24ebecd59470" providerId="AD" clId="Web-{430831F8-B520-AF85-1EB5-C06E30B5DD28}" dt="2022-09-28T06:56:52.712" v="168"/>
          <ac:spMkLst>
            <pc:docMk/>
            <pc:sldMk cId="3787394002" sldId="265"/>
            <ac:spMk id="2" creationId="{26C7F6C7-AE48-B939-3870-1BAB45FBD9AB}"/>
          </ac:spMkLst>
        </pc:spChg>
        <pc:spChg chg="mod">
          <ac:chgData name="Bareen,  Faryal" userId="S::faryalbareen@kpmg.com::502e6631-5498-4a0e-bdca-24ebecd59470" providerId="AD" clId="Web-{430831F8-B520-AF85-1EB5-C06E30B5DD28}" dt="2022-09-28T06:56:52.712" v="168"/>
          <ac:spMkLst>
            <pc:docMk/>
            <pc:sldMk cId="3787394002" sldId="265"/>
            <ac:spMk id="3" creationId="{6749A223-354B-2B6A-5697-998FC22ECDDC}"/>
          </ac:spMkLst>
        </pc:spChg>
        <pc:spChg chg="add">
          <ac:chgData name="Bareen,  Faryal" userId="S::faryalbareen@kpmg.com::502e6631-5498-4a0e-bdca-24ebecd59470" providerId="AD" clId="Web-{430831F8-B520-AF85-1EB5-C06E30B5DD28}" dt="2022-09-28T06:56:52.712" v="168"/>
          <ac:spMkLst>
            <pc:docMk/>
            <pc:sldMk cId="3787394002" sldId="265"/>
            <ac:spMk id="8" creationId="{389575E1-3389-451A-A5F7-27854C25C599}"/>
          </ac:spMkLst>
        </pc:spChg>
        <pc:spChg chg="add">
          <ac:chgData name="Bareen,  Faryal" userId="S::faryalbareen@kpmg.com::502e6631-5498-4a0e-bdca-24ebecd59470" providerId="AD" clId="Web-{430831F8-B520-AF85-1EB5-C06E30B5DD28}" dt="2022-09-28T06:56:52.712" v="168"/>
          <ac:spMkLst>
            <pc:docMk/>
            <pc:sldMk cId="3787394002" sldId="265"/>
            <ac:spMk id="10" creationId="{A53CCC5C-D88E-40FB-B30B-23DCDBD01D37}"/>
          </ac:spMkLst>
        </pc:spChg>
        <pc:spChg chg="add">
          <ac:chgData name="Bareen,  Faryal" userId="S::faryalbareen@kpmg.com::502e6631-5498-4a0e-bdca-24ebecd59470" providerId="AD" clId="Web-{430831F8-B520-AF85-1EB5-C06E30B5DD28}" dt="2022-09-28T06:56:52.712" v="168"/>
          <ac:spMkLst>
            <pc:docMk/>
            <pc:sldMk cId="3787394002" sldId="265"/>
            <ac:spMk id="12" creationId="{081E4A58-353D-44AE-B2FC-2A74E2E400F7}"/>
          </ac:spMkLst>
        </pc:spChg>
      </pc:sldChg>
      <pc:sldChg chg="addSp delSp modSp new mod setBg">
        <pc:chgData name="Bareen,  Faryal" userId="S::faryalbareen@kpmg.com::502e6631-5498-4a0e-bdca-24ebecd59470" providerId="AD" clId="Web-{430831F8-B520-AF85-1EB5-C06E30B5DD28}" dt="2022-09-28T06:57:05.166" v="171"/>
        <pc:sldMkLst>
          <pc:docMk/>
          <pc:sldMk cId="1963182277" sldId="267"/>
        </pc:sldMkLst>
        <pc:spChg chg="mod">
          <ac:chgData name="Bareen,  Faryal" userId="S::faryalbareen@kpmg.com::502e6631-5498-4a0e-bdca-24ebecd59470" providerId="AD" clId="Web-{430831F8-B520-AF85-1EB5-C06E30B5DD28}" dt="2022-09-28T06:57:05.166" v="170"/>
          <ac:spMkLst>
            <pc:docMk/>
            <pc:sldMk cId="1963182277" sldId="267"/>
            <ac:spMk id="2" creationId="{0A7DF17C-8EE4-E973-1919-9A7E8D6C61D0}"/>
          </ac:spMkLst>
        </pc:spChg>
        <pc:spChg chg="mod">
          <ac:chgData name="Bareen,  Faryal" userId="S::faryalbareen@kpmg.com::502e6631-5498-4a0e-bdca-24ebecd59470" providerId="AD" clId="Web-{430831F8-B520-AF85-1EB5-C06E30B5DD28}" dt="2022-09-28T06:57:05.166" v="171"/>
          <ac:spMkLst>
            <pc:docMk/>
            <pc:sldMk cId="1963182277" sldId="267"/>
            <ac:spMk id="3" creationId="{DB889FDA-E894-8F25-8EC2-64592CA1BF3A}"/>
          </ac:spMkLst>
        </pc:spChg>
        <pc:spChg chg="add del">
          <ac:chgData name="Bareen,  Faryal" userId="S::faryalbareen@kpmg.com::502e6631-5498-4a0e-bdca-24ebecd59470" providerId="AD" clId="Web-{430831F8-B520-AF85-1EB5-C06E30B5DD28}" dt="2022-09-28T06:57:05.166" v="170"/>
          <ac:spMkLst>
            <pc:docMk/>
            <pc:sldMk cId="1963182277" sldId="267"/>
            <ac:spMk id="5" creationId="{389575E1-3389-451A-A5F7-27854C25C599}"/>
          </ac:spMkLst>
        </pc:spChg>
        <pc:spChg chg="add del">
          <ac:chgData name="Bareen,  Faryal" userId="S::faryalbareen@kpmg.com::502e6631-5498-4a0e-bdca-24ebecd59470" providerId="AD" clId="Web-{430831F8-B520-AF85-1EB5-C06E30B5DD28}" dt="2022-09-28T06:57:05.166" v="170"/>
          <ac:spMkLst>
            <pc:docMk/>
            <pc:sldMk cId="1963182277" sldId="267"/>
            <ac:spMk id="6" creationId="{A53CCC5C-D88E-40FB-B30B-23DCDBD01D37}"/>
          </ac:spMkLst>
        </pc:spChg>
        <pc:spChg chg="add del">
          <ac:chgData name="Bareen,  Faryal" userId="S::faryalbareen@kpmg.com::502e6631-5498-4a0e-bdca-24ebecd59470" providerId="AD" clId="Web-{430831F8-B520-AF85-1EB5-C06E30B5DD28}" dt="2022-09-28T06:57:05.166" v="170"/>
          <ac:spMkLst>
            <pc:docMk/>
            <pc:sldMk cId="1963182277" sldId="267"/>
            <ac:spMk id="7" creationId="{081E4A58-353D-44AE-B2FC-2A74E2E400F7}"/>
          </ac:spMkLst>
        </pc:spChg>
        <pc:spChg chg="add">
          <ac:chgData name="Bareen,  Faryal" userId="S::faryalbareen@kpmg.com::502e6631-5498-4a0e-bdca-24ebecd59470" providerId="AD" clId="Web-{430831F8-B520-AF85-1EB5-C06E30B5DD28}" dt="2022-09-28T06:50:01.127" v="129"/>
          <ac:spMkLst>
            <pc:docMk/>
            <pc:sldMk cId="1963182277" sldId="267"/>
            <ac:spMk id="8" creationId="{907EF6B7-1338-4443-8C46-6A318D952DFD}"/>
          </ac:spMkLst>
        </pc:spChg>
        <pc:spChg chg="add">
          <ac:chgData name="Bareen,  Faryal" userId="S::faryalbareen@kpmg.com::502e6631-5498-4a0e-bdca-24ebecd59470" providerId="AD" clId="Web-{430831F8-B520-AF85-1EB5-C06E30B5DD28}" dt="2022-09-28T06:57:05.166" v="171"/>
          <ac:spMkLst>
            <pc:docMk/>
            <pc:sldMk cId="1963182277" sldId="267"/>
            <ac:spMk id="9" creationId="{907EF6B7-1338-4443-8C46-6A318D952DFD}"/>
          </ac:spMkLst>
        </pc:spChg>
        <pc:spChg chg="add">
          <ac:chgData name="Bareen,  Faryal" userId="S::faryalbareen@kpmg.com::502e6631-5498-4a0e-bdca-24ebecd59470" providerId="AD" clId="Web-{430831F8-B520-AF85-1EB5-C06E30B5DD28}" dt="2022-09-28T06:50:01.127" v="129"/>
          <ac:spMkLst>
            <pc:docMk/>
            <pc:sldMk cId="1963182277" sldId="267"/>
            <ac:spMk id="10" creationId="{DAAE4CDD-124C-4DCF-9584-B6033B545DD5}"/>
          </ac:spMkLst>
        </pc:spChg>
        <pc:spChg chg="add">
          <ac:chgData name="Bareen,  Faryal" userId="S::faryalbareen@kpmg.com::502e6631-5498-4a0e-bdca-24ebecd59470" providerId="AD" clId="Web-{430831F8-B520-AF85-1EB5-C06E30B5DD28}" dt="2022-09-28T06:57:05.166" v="171"/>
          <ac:spMkLst>
            <pc:docMk/>
            <pc:sldMk cId="1963182277" sldId="267"/>
            <ac:spMk id="11" creationId="{DAAE4CDD-124C-4DCF-9584-B6033B545DD5}"/>
          </ac:spMkLst>
        </pc:spChg>
        <pc:spChg chg="add">
          <ac:chgData name="Bareen,  Faryal" userId="S::faryalbareen@kpmg.com::502e6631-5498-4a0e-bdca-24ebecd59470" providerId="AD" clId="Web-{430831F8-B520-AF85-1EB5-C06E30B5DD28}" dt="2022-09-28T06:50:01.127" v="129"/>
          <ac:spMkLst>
            <pc:docMk/>
            <pc:sldMk cId="1963182277" sldId="267"/>
            <ac:spMk id="12" creationId="{081E4A58-353D-44AE-B2FC-2A74E2E400F7}"/>
          </ac:spMkLst>
        </pc:spChg>
        <pc:spChg chg="add">
          <ac:chgData name="Bareen,  Faryal" userId="S::faryalbareen@kpmg.com::502e6631-5498-4a0e-bdca-24ebecd59470" providerId="AD" clId="Web-{430831F8-B520-AF85-1EB5-C06E30B5DD28}" dt="2022-09-28T06:57:05.166" v="171"/>
          <ac:spMkLst>
            <pc:docMk/>
            <pc:sldMk cId="1963182277" sldId="267"/>
            <ac:spMk id="13" creationId="{081E4A58-353D-44AE-B2FC-2A74E2E400F7}"/>
          </ac:spMkLst>
        </pc:spChg>
      </pc:sldChg>
      <pc:sldChg chg="addSp modSp new mod setBg">
        <pc:chgData name="Bareen,  Faryal" userId="S::faryalbareen@kpmg.com::502e6631-5498-4a0e-bdca-24ebecd59470" providerId="AD" clId="Web-{430831F8-B520-AF85-1EB5-C06E30B5DD28}" dt="2022-09-28T07:00:14.317" v="281" actId="20577"/>
        <pc:sldMkLst>
          <pc:docMk/>
          <pc:sldMk cId="2352373514" sldId="268"/>
        </pc:sldMkLst>
        <pc:spChg chg="mod">
          <ac:chgData name="Bareen,  Faryal" userId="S::faryalbareen@kpmg.com::502e6631-5498-4a0e-bdca-24ebecd59470" providerId="AD" clId="Web-{430831F8-B520-AF85-1EB5-C06E30B5DD28}" dt="2022-09-28T06:57:11.666" v="172"/>
          <ac:spMkLst>
            <pc:docMk/>
            <pc:sldMk cId="2352373514" sldId="268"/>
            <ac:spMk id="2" creationId="{D43AD158-AD43-B4DB-D762-4C3899180EE9}"/>
          </ac:spMkLst>
        </pc:spChg>
        <pc:spChg chg="mod">
          <ac:chgData name="Bareen,  Faryal" userId="S::faryalbareen@kpmg.com::502e6631-5498-4a0e-bdca-24ebecd59470" providerId="AD" clId="Web-{430831F8-B520-AF85-1EB5-C06E30B5DD28}" dt="2022-09-28T07:00:14.317" v="281" actId="20577"/>
          <ac:spMkLst>
            <pc:docMk/>
            <pc:sldMk cId="2352373514" sldId="268"/>
            <ac:spMk id="3" creationId="{955D712B-7EB3-459B-68E8-28839785D584}"/>
          </ac:spMkLst>
        </pc:spChg>
        <pc:spChg chg="add">
          <ac:chgData name="Bareen,  Faryal" userId="S::faryalbareen@kpmg.com::502e6631-5498-4a0e-bdca-24ebecd59470" providerId="AD" clId="Web-{430831F8-B520-AF85-1EB5-C06E30B5DD28}" dt="2022-09-28T06:57:11.666" v="172"/>
          <ac:spMkLst>
            <pc:docMk/>
            <pc:sldMk cId="2352373514" sldId="268"/>
            <ac:spMk id="8" creationId="{907EF6B7-1338-4443-8C46-6A318D952DFD}"/>
          </ac:spMkLst>
        </pc:spChg>
        <pc:spChg chg="add">
          <ac:chgData name="Bareen,  Faryal" userId="S::faryalbareen@kpmg.com::502e6631-5498-4a0e-bdca-24ebecd59470" providerId="AD" clId="Web-{430831F8-B520-AF85-1EB5-C06E30B5DD28}" dt="2022-09-28T06:57:11.666" v="172"/>
          <ac:spMkLst>
            <pc:docMk/>
            <pc:sldMk cId="2352373514" sldId="268"/>
            <ac:spMk id="10" creationId="{DAAE4CDD-124C-4DCF-9584-B6033B545DD5}"/>
          </ac:spMkLst>
        </pc:spChg>
        <pc:spChg chg="add">
          <ac:chgData name="Bareen,  Faryal" userId="S::faryalbareen@kpmg.com::502e6631-5498-4a0e-bdca-24ebecd59470" providerId="AD" clId="Web-{430831F8-B520-AF85-1EB5-C06E30B5DD28}" dt="2022-09-28T06:57:11.666" v="172"/>
          <ac:spMkLst>
            <pc:docMk/>
            <pc:sldMk cId="2352373514" sldId="268"/>
            <ac:spMk id="12" creationId="{081E4A58-353D-44AE-B2FC-2A74E2E400F7}"/>
          </ac:spMkLst>
        </pc:spChg>
      </pc:sldChg>
      <pc:sldChg chg="addSp modSp new mod setBg">
        <pc:chgData name="Bareen,  Faryal" userId="S::faryalbareen@kpmg.com::502e6631-5498-4a0e-bdca-24ebecd59470" providerId="AD" clId="Web-{430831F8-B520-AF85-1EB5-C06E30B5DD28}" dt="2022-09-28T07:03:27.937" v="314" actId="20577"/>
        <pc:sldMkLst>
          <pc:docMk/>
          <pc:sldMk cId="3993027760" sldId="269"/>
        </pc:sldMkLst>
        <pc:spChg chg="mod">
          <ac:chgData name="Bareen,  Faryal" userId="S::faryalbareen@kpmg.com::502e6631-5498-4a0e-bdca-24ebecd59470" providerId="AD" clId="Web-{430831F8-B520-AF85-1EB5-C06E30B5DD28}" dt="2022-09-28T07:03:11.577" v="307" actId="14100"/>
          <ac:spMkLst>
            <pc:docMk/>
            <pc:sldMk cId="3993027760" sldId="269"/>
            <ac:spMk id="2" creationId="{5C76DA0F-CA29-905E-CD19-A80F79C69F3F}"/>
          </ac:spMkLst>
        </pc:spChg>
        <pc:spChg chg="mod">
          <ac:chgData name="Bareen,  Faryal" userId="S::faryalbareen@kpmg.com::502e6631-5498-4a0e-bdca-24ebecd59470" providerId="AD" clId="Web-{430831F8-B520-AF85-1EB5-C06E30B5DD28}" dt="2022-09-28T07:03:27.937" v="314" actId="20577"/>
          <ac:spMkLst>
            <pc:docMk/>
            <pc:sldMk cId="3993027760" sldId="269"/>
            <ac:spMk id="3" creationId="{BBA5D96C-43DC-092D-3578-033B0D3E1B1C}"/>
          </ac:spMkLst>
        </pc:spChg>
        <pc:spChg chg="add">
          <ac:chgData name="Bareen,  Faryal" userId="S::faryalbareen@kpmg.com::502e6631-5498-4a0e-bdca-24ebecd59470" providerId="AD" clId="Web-{430831F8-B520-AF85-1EB5-C06E30B5DD28}" dt="2022-09-28T07:01:46.666" v="283"/>
          <ac:spMkLst>
            <pc:docMk/>
            <pc:sldMk cId="3993027760" sldId="269"/>
            <ac:spMk id="8" creationId="{907EF6B7-1338-4443-8C46-6A318D952DFD}"/>
          </ac:spMkLst>
        </pc:spChg>
        <pc:spChg chg="add">
          <ac:chgData name="Bareen,  Faryal" userId="S::faryalbareen@kpmg.com::502e6631-5498-4a0e-bdca-24ebecd59470" providerId="AD" clId="Web-{430831F8-B520-AF85-1EB5-C06E30B5DD28}" dt="2022-09-28T07:01:46.666" v="283"/>
          <ac:spMkLst>
            <pc:docMk/>
            <pc:sldMk cId="3993027760" sldId="269"/>
            <ac:spMk id="10" creationId="{DAAE4CDD-124C-4DCF-9584-B6033B545DD5}"/>
          </ac:spMkLst>
        </pc:spChg>
        <pc:spChg chg="add">
          <ac:chgData name="Bareen,  Faryal" userId="S::faryalbareen@kpmg.com::502e6631-5498-4a0e-bdca-24ebecd59470" providerId="AD" clId="Web-{430831F8-B520-AF85-1EB5-C06E30B5DD28}" dt="2022-09-28T07:01:46.666" v="283"/>
          <ac:spMkLst>
            <pc:docMk/>
            <pc:sldMk cId="3993027760" sldId="269"/>
            <ac:spMk id="12" creationId="{081E4A58-353D-44AE-B2FC-2A74E2E400F7}"/>
          </ac:spMkLst>
        </pc:spChg>
      </pc:sldChg>
      <pc:sldChg chg="addSp delSp modSp new mod setBg">
        <pc:chgData name="Bareen,  Faryal" userId="S::faryalbareen@kpmg.com::502e6631-5498-4a0e-bdca-24ebecd59470" providerId="AD" clId="Web-{430831F8-B520-AF85-1EB5-C06E30B5DD28}" dt="2022-09-28T07:08:55.221" v="373" actId="20577"/>
        <pc:sldMkLst>
          <pc:docMk/>
          <pc:sldMk cId="1913952084" sldId="270"/>
        </pc:sldMkLst>
        <pc:spChg chg="mod">
          <ac:chgData name="Bareen,  Faryal" userId="S::faryalbareen@kpmg.com::502e6631-5498-4a0e-bdca-24ebecd59470" providerId="AD" clId="Web-{430831F8-B520-AF85-1EB5-C06E30B5DD28}" dt="2022-09-28T07:05:14.872" v="321"/>
          <ac:spMkLst>
            <pc:docMk/>
            <pc:sldMk cId="1913952084" sldId="270"/>
            <ac:spMk id="2" creationId="{BD9EAB6E-C612-F2A6-DBF4-CBC2E6391260}"/>
          </ac:spMkLst>
        </pc:spChg>
        <pc:spChg chg="mod">
          <ac:chgData name="Bareen,  Faryal" userId="S::faryalbareen@kpmg.com::502e6631-5498-4a0e-bdca-24ebecd59470" providerId="AD" clId="Web-{430831F8-B520-AF85-1EB5-C06E30B5DD28}" dt="2022-09-28T07:08:55.221" v="373" actId="20577"/>
          <ac:spMkLst>
            <pc:docMk/>
            <pc:sldMk cId="1913952084" sldId="270"/>
            <ac:spMk id="3" creationId="{17C19E4A-0B6D-B784-E116-C7FCF4DD1408}"/>
          </ac:spMkLst>
        </pc:spChg>
        <pc:spChg chg="add del">
          <ac:chgData name="Bareen,  Faryal" userId="S::faryalbareen@kpmg.com::502e6631-5498-4a0e-bdca-24ebecd59470" providerId="AD" clId="Web-{430831F8-B520-AF85-1EB5-C06E30B5DD28}" dt="2022-09-28T07:05:10.099" v="318"/>
          <ac:spMkLst>
            <pc:docMk/>
            <pc:sldMk cId="1913952084" sldId="270"/>
            <ac:spMk id="8" creationId="{1BB867FF-FC45-48F7-8104-F89BE54909F1}"/>
          </ac:spMkLst>
        </pc:spChg>
        <pc:spChg chg="add del">
          <ac:chgData name="Bareen,  Faryal" userId="S::faryalbareen@kpmg.com::502e6631-5498-4a0e-bdca-24ebecd59470" providerId="AD" clId="Web-{430831F8-B520-AF85-1EB5-C06E30B5DD28}" dt="2022-09-28T07:05:10.099" v="318"/>
          <ac:spMkLst>
            <pc:docMk/>
            <pc:sldMk cId="1913952084" sldId="270"/>
            <ac:spMk id="10" creationId="{8BB56887-D0D5-4F0C-9E19-7247EB83C8B7}"/>
          </ac:spMkLst>
        </pc:spChg>
        <pc:spChg chg="add del">
          <ac:chgData name="Bareen,  Faryal" userId="S::faryalbareen@kpmg.com::502e6631-5498-4a0e-bdca-24ebecd59470" providerId="AD" clId="Web-{430831F8-B520-AF85-1EB5-C06E30B5DD28}" dt="2022-09-28T07:05:10.099" v="318"/>
          <ac:spMkLst>
            <pc:docMk/>
            <pc:sldMk cId="1913952084" sldId="270"/>
            <ac:spMk id="12" creationId="{081E4A58-353D-44AE-B2FC-2A74E2E400F7}"/>
          </ac:spMkLst>
        </pc:spChg>
        <pc:spChg chg="add del">
          <ac:chgData name="Bareen,  Faryal" userId="S::faryalbareen@kpmg.com::502e6631-5498-4a0e-bdca-24ebecd59470" providerId="AD" clId="Web-{430831F8-B520-AF85-1EB5-C06E30B5DD28}" dt="2022-09-28T07:05:14.849" v="320"/>
          <ac:spMkLst>
            <pc:docMk/>
            <pc:sldMk cId="1913952084" sldId="270"/>
            <ac:spMk id="14" creationId="{FA23A907-97FB-4A8F-880A-DD77401C4296}"/>
          </ac:spMkLst>
        </pc:spChg>
        <pc:spChg chg="add del">
          <ac:chgData name="Bareen,  Faryal" userId="S::faryalbareen@kpmg.com::502e6631-5498-4a0e-bdca-24ebecd59470" providerId="AD" clId="Web-{430831F8-B520-AF85-1EB5-C06E30B5DD28}" dt="2022-09-28T07:05:14.849" v="320"/>
          <ac:spMkLst>
            <pc:docMk/>
            <pc:sldMk cId="1913952084" sldId="270"/>
            <ac:spMk id="15" creationId="{C2554CA6-288E-4202-BC52-2E5A8F0C0AED}"/>
          </ac:spMkLst>
        </pc:spChg>
        <pc:spChg chg="add del">
          <ac:chgData name="Bareen,  Faryal" userId="S::faryalbareen@kpmg.com::502e6631-5498-4a0e-bdca-24ebecd59470" providerId="AD" clId="Web-{430831F8-B520-AF85-1EB5-C06E30B5DD28}" dt="2022-09-28T07:05:14.849" v="320"/>
          <ac:spMkLst>
            <pc:docMk/>
            <pc:sldMk cId="1913952084" sldId="270"/>
            <ac:spMk id="16" creationId="{B10BB131-AC8E-4A8E-A5D1-36260F720C3B}"/>
          </ac:spMkLst>
        </pc:spChg>
        <pc:spChg chg="add del">
          <ac:chgData name="Bareen,  Faryal" userId="S::faryalbareen@kpmg.com::502e6631-5498-4a0e-bdca-24ebecd59470" providerId="AD" clId="Web-{430831F8-B520-AF85-1EB5-C06E30B5DD28}" dt="2022-09-28T07:05:14.849" v="320"/>
          <ac:spMkLst>
            <pc:docMk/>
            <pc:sldMk cId="1913952084" sldId="270"/>
            <ac:spMk id="17" creationId="{5B7778FC-632E-4DCA-A7CB-0D7731CCF970}"/>
          </ac:spMkLst>
        </pc:spChg>
        <pc:spChg chg="add">
          <ac:chgData name="Bareen,  Faryal" userId="S::faryalbareen@kpmg.com::502e6631-5498-4a0e-bdca-24ebecd59470" providerId="AD" clId="Web-{430831F8-B520-AF85-1EB5-C06E30B5DD28}" dt="2022-09-28T07:05:14.872" v="321"/>
          <ac:spMkLst>
            <pc:docMk/>
            <pc:sldMk cId="1913952084" sldId="270"/>
            <ac:spMk id="19" creationId="{907EF6B7-1338-4443-8C46-6A318D952DFD}"/>
          </ac:spMkLst>
        </pc:spChg>
        <pc:spChg chg="add">
          <ac:chgData name="Bareen,  Faryal" userId="S::faryalbareen@kpmg.com::502e6631-5498-4a0e-bdca-24ebecd59470" providerId="AD" clId="Web-{430831F8-B520-AF85-1EB5-C06E30B5DD28}" dt="2022-09-28T07:05:14.872" v="321"/>
          <ac:spMkLst>
            <pc:docMk/>
            <pc:sldMk cId="1913952084" sldId="270"/>
            <ac:spMk id="20" creationId="{DAAE4CDD-124C-4DCF-9584-B6033B545DD5}"/>
          </ac:spMkLst>
        </pc:spChg>
        <pc:spChg chg="add">
          <ac:chgData name="Bareen,  Faryal" userId="S::faryalbareen@kpmg.com::502e6631-5498-4a0e-bdca-24ebecd59470" providerId="AD" clId="Web-{430831F8-B520-AF85-1EB5-C06E30B5DD28}" dt="2022-09-28T07:05:14.872" v="321"/>
          <ac:spMkLst>
            <pc:docMk/>
            <pc:sldMk cId="1913952084" sldId="270"/>
            <ac:spMk id="21" creationId="{081E4A58-353D-44AE-B2FC-2A74E2E400F7}"/>
          </ac:spMkLst>
        </pc:spChg>
      </pc:sldChg>
      <pc:sldChg chg="new">
        <pc:chgData name="Bareen,  Faryal" userId="S::faryalbareen@kpmg.com::502e6631-5498-4a0e-bdca-24ebecd59470" providerId="AD" clId="Web-{430831F8-B520-AF85-1EB5-C06E30B5DD28}" dt="2022-09-28T07:04:37.597" v="316"/>
        <pc:sldMkLst>
          <pc:docMk/>
          <pc:sldMk cId="590127594" sldId="271"/>
        </pc:sldMkLst>
      </pc:sldChg>
      <pc:sldChg chg="addSp modSp new mod setBg">
        <pc:chgData name="Bareen,  Faryal" userId="S::faryalbareen@kpmg.com::502e6631-5498-4a0e-bdca-24ebecd59470" providerId="AD" clId="Web-{430831F8-B520-AF85-1EB5-C06E30B5DD28}" dt="2022-09-28T07:08:58.033" v="375"/>
        <pc:sldMkLst>
          <pc:docMk/>
          <pc:sldMk cId="1780076092" sldId="272"/>
        </pc:sldMkLst>
        <pc:spChg chg="mod">
          <ac:chgData name="Bareen,  Faryal" userId="S::faryalbareen@kpmg.com::502e6631-5498-4a0e-bdca-24ebecd59470" providerId="AD" clId="Web-{430831F8-B520-AF85-1EB5-C06E30B5DD28}" dt="2022-09-28T07:08:58.033" v="375"/>
          <ac:spMkLst>
            <pc:docMk/>
            <pc:sldMk cId="1780076092" sldId="272"/>
            <ac:spMk id="2" creationId="{EA82733B-897A-E126-A5A3-B41FD4DA7B75}"/>
          </ac:spMkLst>
        </pc:spChg>
        <pc:spChg chg="mod">
          <ac:chgData name="Bareen,  Faryal" userId="S::faryalbareen@kpmg.com::502e6631-5498-4a0e-bdca-24ebecd59470" providerId="AD" clId="Web-{430831F8-B520-AF85-1EB5-C06E30B5DD28}" dt="2022-09-28T07:08:58.033" v="375"/>
          <ac:spMkLst>
            <pc:docMk/>
            <pc:sldMk cId="1780076092" sldId="272"/>
            <ac:spMk id="3" creationId="{BB23C07F-5CBB-E056-36EF-6ACAC9903AD2}"/>
          </ac:spMkLst>
        </pc:spChg>
        <pc:spChg chg="add">
          <ac:chgData name="Bareen,  Faryal" userId="S::faryalbareen@kpmg.com::502e6631-5498-4a0e-bdca-24ebecd59470" providerId="AD" clId="Web-{430831F8-B520-AF85-1EB5-C06E30B5DD28}" dt="2022-09-28T07:08:58.033" v="375"/>
          <ac:spMkLst>
            <pc:docMk/>
            <pc:sldMk cId="1780076092" sldId="272"/>
            <ac:spMk id="8" creationId="{907EF6B7-1338-4443-8C46-6A318D952DFD}"/>
          </ac:spMkLst>
        </pc:spChg>
        <pc:spChg chg="add">
          <ac:chgData name="Bareen,  Faryal" userId="S::faryalbareen@kpmg.com::502e6631-5498-4a0e-bdca-24ebecd59470" providerId="AD" clId="Web-{430831F8-B520-AF85-1EB5-C06E30B5DD28}" dt="2022-09-28T07:08:58.033" v="375"/>
          <ac:spMkLst>
            <pc:docMk/>
            <pc:sldMk cId="1780076092" sldId="272"/>
            <ac:spMk id="10" creationId="{DAAE4CDD-124C-4DCF-9584-B6033B545DD5}"/>
          </ac:spMkLst>
        </pc:spChg>
        <pc:spChg chg="add">
          <ac:chgData name="Bareen,  Faryal" userId="S::faryalbareen@kpmg.com::502e6631-5498-4a0e-bdca-24ebecd59470" providerId="AD" clId="Web-{430831F8-B520-AF85-1EB5-C06E30B5DD28}" dt="2022-09-28T07:08:58.033" v="375"/>
          <ac:spMkLst>
            <pc:docMk/>
            <pc:sldMk cId="1780076092" sldId="272"/>
            <ac:spMk id="12" creationId="{081E4A58-353D-44AE-B2FC-2A74E2E400F7}"/>
          </ac:spMkLst>
        </pc:spChg>
      </pc:sldChg>
    </pc:docChg>
  </pc:docChgLst>
  <pc:docChgLst>
    <pc:chgData name="Bareen,  Faryal" userId="S::faryalbareen@kpmg.com::502e6631-5498-4a0e-bdca-24ebecd59470" providerId="AD" clId="Web-{E9683788-A88B-E4AF-7DF2-EDA4EEE6F7F8}"/>
    <pc:docChg chg="addSld modSld">
      <pc:chgData name="Bareen,  Faryal" userId="S::faryalbareen@kpmg.com::502e6631-5498-4a0e-bdca-24ebecd59470" providerId="AD" clId="Web-{E9683788-A88B-E4AF-7DF2-EDA4EEE6F7F8}" dt="2022-09-28T07:52:42.077" v="115"/>
      <pc:docMkLst>
        <pc:docMk/>
      </pc:docMkLst>
      <pc:sldChg chg="addSp modSp mod setBg">
        <pc:chgData name="Bareen,  Faryal" userId="S::faryalbareen@kpmg.com::502e6631-5498-4a0e-bdca-24ebecd59470" providerId="AD" clId="Web-{E9683788-A88B-E4AF-7DF2-EDA4EEE6F7F8}" dt="2022-09-28T07:52:42.077" v="115"/>
        <pc:sldMkLst>
          <pc:docMk/>
          <pc:sldMk cId="1305009952" sldId="257"/>
        </pc:sldMkLst>
        <pc:spChg chg="mod">
          <ac:chgData name="Bareen,  Faryal" userId="S::faryalbareen@kpmg.com::502e6631-5498-4a0e-bdca-24ebecd59470" providerId="AD" clId="Web-{E9683788-A88B-E4AF-7DF2-EDA4EEE6F7F8}" dt="2022-09-28T07:52:42.077" v="115"/>
          <ac:spMkLst>
            <pc:docMk/>
            <pc:sldMk cId="1305009952" sldId="257"/>
            <ac:spMk id="2" creationId="{0FB8A8CB-A4E8-4A82-AF4C-835A32470F2A}"/>
          </ac:spMkLst>
        </pc:spChg>
        <pc:spChg chg="mod">
          <ac:chgData name="Bareen,  Faryal" userId="S::faryalbareen@kpmg.com::502e6631-5498-4a0e-bdca-24ebecd59470" providerId="AD" clId="Web-{E9683788-A88B-E4AF-7DF2-EDA4EEE6F7F8}" dt="2022-09-28T07:52:42.077" v="115"/>
          <ac:spMkLst>
            <pc:docMk/>
            <pc:sldMk cId="1305009952" sldId="257"/>
            <ac:spMk id="3" creationId="{BEA69353-5337-433F-AD84-5B28775B5492}"/>
          </ac:spMkLst>
        </pc:spChg>
        <pc:spChg chg="add">
          <ac:chgData name="Bareen,  Faryal" userId="S::faryalbareen@kpmg.com::502e6631-5498-4a0e-bdca-24ebecd59470" providerId="AD" clId="Web-{E9683788-A88B-E4AF-7DF2-EDA4EEE6F7F8}" dt="2022-09-28T07:52:42.077" v="115"/>
          <ac:spMkLst>
            <pc:docMk/>
            <pc:sldMk cId="1305009952" sldId="257"/>
            <ac:spMk id="5" creationId="{923E8915-D2AA-4327-A45A-972C3CA9574B}"/>
          </ac:spMkLst>
        </pc:spChg>
        <pc:spChg chg="add">
          <ac:chgData name="Bareen,  Faryal" userId="S::faryalbareen@kpmg.com::502e6631-5498-4a0e-bdca-24ebecd59470" providerId="AD" clId="Web-{E9683788-A88B-E4AF-7DF2-EDA4EEE6F7F8}" dt="2022-09-28T07:52:42.077" v="115"/>
          <ac:spMkLst>
            <pc:docMk/>
            <pc:sldMk cId="1305009952" sldId="257"/>
            <ac:spMk id="6" creationId="{8302FC3C-9804-4950-B721-5FD704BA6065}"/>
          </ac:spMkLst>
        </pc:spChg>
        <pc:spChg chg="add">
          <ac:chgData name="Bareen,  Faryal" userId="S::faryalbareen@kpmg.com::502e6631-5498-4a0e-bdca-24ebecd59470" providerId="AD" clId="Web-{E9683788-A88B-E4AF-7DF2-EDA4EEE6F7F8}" dt="2022-09-28T07:15:05.443" v="65"/>
          <ac:spMkLst>
            <pc:docMk/>
            <pc:sldMk cId="1305009952" sldId="257"/>
            <ac:spMk id="8" creationId="{907EF6B7-1338-4443-8C46-6A318D952DFD}"/>
          </ac:spMkLst>
        </pc:spChg>
        <pc:spChg chg="add">
          <ac:chgData name="Bareen,  Faryal" userId="S::faryalbareen@kpmg.com::502e6631-5498-4a0e-bdca-24ebecd59470" providerId="AD" clId="Web-{E9683788-A88B-E4AF-7DF2-EDA4EEE6F7F8}" dt="2022-09-28T07:15:05.443" v="65"/>
          <ac:spMkLst>
            <pc:docMk/>
            <pc:sldMk cId="1305009952" sldId="257"/>
            <ac:spMk id="10" creationId="{DAAE4CDD-124C-4DCF-9584-B6033B545DD5}"/>
          </ac:spMkLst>
        </pc:spChg>
        <pc:spChg chg="add">
          <ac:chgData name="Bareen,  Faryal" userId="S::faryalbareen@kpmg.com::502e6631-5498-4a0e-bdca-24ebecd59470" providerId="AD" clId="Web-{E9683788-A88B-E4AF-7DF2-EDA4EEE6F7F8}" dt="2022-09-28T07:15:05.443" v="65"/>
          <ac:spMkLst>
            <pc:docMk/>
            <pc:sldMk cId="1305009952" sldId="257"/>
            <ac:spMk id="12" creationId="{081E4A58-353D-44AE-B2FC-2A74E2E400F7}"/>
          </ac:spMkLst>
        </pc:spChg>
        <pc:spChg chg="add">
          <ac:chgData name="Bareen,  Faryal" userId="S::faryalbareen@kpmg.com::502e6631-5498-4a0e-bdca-24ebecd59470" providerId="AD" clId="Web-{E9683788-A88B-E4AF-7DF2-EDA4EEE6F7F8}" dt="2022-09-28T07:52:42.077" v="115"/>
          <ac:spMkLst>
            <pc:docMk/>
            <pc:sldMk cId="1305009952" sldId="257"/>
            <ac:spMk id="16" creationId="{F3798573-F27B-47EB-8EA4-7EE34954C2D6}"/>
          </ac:spMkLst>
        </pc:spChg>
        <pc:picChg chg="add">
          <ac:chgData name="Bareen,  Faryal" userId="S::faryalbareen@kpmg.com::502e6631-5498-4a0e-bdca-24ebecd59470" providerId="AD" clId="Web-{E9683788-A88B-E4AF-7DF2-EDA4EEE6F7F8}" dt="2022-09-28T07:52:42.077" v="115"/>
          <ac:picMkLst>
            <pc:docMk/>
            <pc:sldMk cId="1305009952" sldId="257"/>
            <ac:picMk id="14" creationId="{3BC6EBB2-9BDC-4075-BA6B-43A9FBF9C86C}"/>
          </ac:picMkLst>
        </pc:picChg>
        <pc:cxnChg chg="add">
          <ac:chgData name="Bareen,  Faryal" userId="S::faryalbareen@kpmg.com::502e6631-5498-4a0e-bdca-24ebecd59470" providerId="AD" clId="Web-{E9683788-A88B-E4AF-7DF2-EDA4EEE6F7F8}" dt="2022-09-28T07:52:42.077" v="115"/>
          <ac:cxnSpMkLst>
            <pc:docMk/>
            <pc:sldMk cId="1305009952" sldId="257"/>
            <ac:cxnSpMk id="7" creationId="{6B9695BD-ECF6-49CA-8877-8C493193C65D}"/>
          </ac:cxnSpMkLst>
        </pc:cxnChg>
      </pc:sldChg>
      <pc:sldChg chg="addSp delSp modSp mod setBg setClrOvrMap">
        <pc:chgData name="Bareen,  Faryal" userId="S::faryalbareen@kpmg.com::502e6631-5498-4a0e-bdca-24ebecd59470" providerId="AD" clId="Web-{E9683788-A88B-E4AF-7DF2-EDA4EEE6F7F8}" dt="2022-09-28T07:41:00.899" v="100"/>
        <pc:sldMkLst>
          <pc:docMk/>
          <pc:sldMk cId="1796292721" sldId="258"/>
        </pc:sldMkLst>
        <pc:spChg chg="mod">
          <ac:chgData name="Bareen,  Faryal" userId="S::faryalbareen@kpmg.com::502e6631-5498-4a0e-bdca-24ebecd59470" providerId="AD" clId="Web-{E9683788-A88B-E4AF-7DF2-EDA4EEE6F7F8}" dt="2022-09-28T07:41:00.899" v="100"/>
          <ac:spMkLst>
            <pc:docMk/>
            <pc:sldMk cId="1796292721" sldId="258"/>
            <ac:spMk id="2" creationId="{70CEDB1C-1D51-4568-83F6-9E35DD7BBC1F}"/>
          </ac:spMkLst>
        </pc:spChg>
        <pc:spChg chg="mod">
          <ac:chgData name="Bareen,  Faryal" userId="S::faryalbareen@kpmg.com::502e6631-5498-4a0e-bdca-24ebecd59470" providerId="AD" clId="Web-{E9683788-A88B-E4AF-7DF2-EDA4EEE6F7F8}" dt="2022-09-28T07:41:00.899" v="100"/>
          <ac:spMkLst>
            <pc:docMk/>
            <pc:sldMk cId="1796292721" sldId="258"/>
            <ac:spMk id="3" creationId="{BA94D328-6EF2-4263-8F79-6CF54B088184}"/>
          </ac:spMkLst>
        </pc:spChg>
        <pc:spChg chg="add del">
          <ac:chgData name="Bareen,  Faryal" userId="S::faryalbareen@kpmg.com::502e6631-5498-4a0e-bdca-24ebecd59470" providerId="AD" clId="Web-{E9683788-A88B-E4AF-7DF2-EDA4EEE6F7F8}" dt="2022-09-28T07:40:45.086" v="95"/>
          <ac:spMkLst>
            <pc:docMk/>
            <pc:sldMk cId="1796292721" sldId="258"/>
            <ac:spMk id="8" creationId="{052BEFF1-896C-45B1-B02C-96A6A1BC389A}"/>
          </ac:spMkLst>
        </pc:spChg>
        <pc:spChg chg="add del">
          <ac:chgData name="Bareen,  Faryal" userId="S::faryalbareen@kpmg.com::502e6631-5498-4a0e-bdca-24ebecd59470" providerId="AD" clId="Web-{E9683788-A88B-E4AF-7DF2-EDA4EEE6F7F8}" dt="2022-09-28T07:40:45.086" v="95"/>
          <ac:spMkLst>
            <pc:docMk/>
            <pc:sldMk cId="1796292721" sldId="258"/>
            <ac:spMk id="10" creationId="{BB237A14-61B1-4C00-A670-5D8D68A8668E}"/>
          </ac:spMkLst>
        </pc:spChg>
        <pc:spChg chg="add del">
          <ac:chgData name="Bareen,  Faryal" userId="S::faryalbareen@kpmg.com::502e6631-5498-4a0e-bdca-24ebecd59470" providerId="AD" clId="Web-{E9683788-A88B-E4AF-7DF2-EDA4EEE6F7F8}" dt="2022-09-28T07:40:45.086" v="95"/>
          <ac:spMkLst>
            <pc:docMk/>
            <pc:sldMk cId="1796292721" sldId="258"/>
            <ac:spMk id="12" creationId="{8598F259-6F54-47A3-8D13-1603D786A328}"/>
          </ac:spMkLst>
        </pc:spChg>
        <pc:spChg chg="add del">
          <ac:chgData name="Bareen,  Faryal" userId="S::faryalbareen@kpmg.com::502e6631-5498-4a0e-bdca-24ebecd59470" providerId="AD" clId="Web-{E9683788-A88B-E4AF-7DF2-EDA4EEE6F7F8}" dt="2022-09-28T07:40:45.086" v="95"/>
          <ac:spMkLst>
            <pc:docMk/>
            <pc:sldMk cId="1796292721" sldId="258"/>
            <ac:spMk id="14" creationId="{0BA768A8-4FED-4ED8-9E46-6BE72188ECD2}"/>
          </ac:spMkLst>
        </pc:spChg>
        <pc:spChg chg="add del">
          <ac:chgData name="Bareen,  Faryal" userId="S::faryalbareen@kpmg.com::502e6631-5498-4a0e-bdca-24ebecd59470" providerId="AD" clId="Web-{E9683788-A88B-E4AF-7DF2-EDA4EEE6F7F8}" dt="2022-09-28T07:40:55.634" v="97"/>
          <ac:spMkLst>
            <pc:docMk/>
            <pc:sldMk cId="1796292721" sldId="258"/>
            <ac:spMk id="16" creationId="{20331F6A-DA09-422D-8CED-00C0B458583E}"/>
          </ac:spMkLst>
        </pc:spChg>
        <pc:spChg chg="add del">
          <ac:chgData name="Bareen,  Faryal" userId="S::faryalbareen@kpmg.com::502e6631-5498-4a0e-bdca-24ebecd59470" providerId="AD" clId="Web-{E9683788-A88B-E4AF-7DF2-EDA4EEE6F7F8}" dt="2022-09-28T07:40:55.634" v="97"/>
          <ac:spMkLst>
            <pc:docMk/>
            <pc:sldMk cId="1796292721" sldId="258"/>
            <ac:spMk id="17" creationId="{107C2F65-00C4-451C-8BFA-E765DEC17168}"/>
          </ac:spMkLst>
        </pc:spChg>
        <pc:spChg chg="add del">
          <ac:chgData name="Bareen,  Faryal" userId="S::faryalbareen@kpmg.com::502e6631-5498-4a0e-bdca-24ebecd59470" providerId="AD" clId="Web-{E9683788-A88B-E4AF-7DF2-EDA4EEE6F7F8}" dt="2022-09-28T07:40:55.634" v="97"/>
          <ac:spMkLst>
            <pc:docMk/>
            <pc:sldMk cId="1796292721" sldId="258"/>
            <ac:spMk id="18" creationId="{50DDF752-B2A6-49DC-B474-8E1F71AFF1DF}"/>
          </ac:spMkLst>
        </pc:spChg>
        <pc:spChg chg="add del">
          <ac:chgData name="Bareen,  Faryal" userId="S::faryalbareen@kpmg.com::502e6631-5498-4a0e-bdca-24ebecd59470" providerId="AD" clId="Web-{E9683788-A88B-E4AF-7DF2-EDA4EEE6F7F8}" dt="2022-09-28T07:41:00.837" v="99"/>
          <ac:spMkLst>
            <pc:docMk/>
            <pc:sldMk cId="1796292721" sldId="258"/>
            <ac:spMk id="20" creationId="{270BDA80-627C-422A-AFFD-B7F1DC0F7734}"/>
          </ac:spMkLst>
        </pc:spChg>
        <pc:spChg chg="add">
          <ac:chgData name="Bareen,  Faryal" userId="S::faryalbareen@kpmg.com::502e6631-5498-4a0e-bdca-24ebecd59470" providerId="AD" clId="Web-{E9683788-A88B-E4AF-7DF2-EDA4EEE6F7F8}" dt="2022-09-28T07:41:00.899" v="100"/>
          <ac:spMkLst>
            <pc:docMk/>
            <pc:sldMk cId="1796292721" sldId="258"/>
            <ac:spMk id="22" creationId="{923E8915-D2AA-4327-A45A-972C3CA9574B}"/>
          </ac:spMkLst>
        </pc:spChg>
        <pc:spChg chg="add">
          <ac:chgData name="Bareen,  Faryal" userId="S::faryalbareen@kpmg.com::502e6631-5498-4a0e-bdca-24ebecd59470" providerId="AD" clId="Web-{E9683788-A88B-E4AF-7DF2-EDA4EEE6F7F8}" dt="2022-09-28T07:41:00.899" v="100"/>
          <ac:spMkLst>
            <pc:docMk/>
            <pc:sldMk cId="1796292721" sldId="258"/>
            <ac:spMk id="23" creationId="{8302FC3C-9804-4950-B721-5FD704BA6065}"/>
          </ac:spMkLst>
        </pc:spChg>
        <pc:spChg chg="add">
          <ac:chgData name="Bareen,  Faryal" userId="S::faryalbareen@kpmg.com::502e6631-5498-4a0e-bdca-24ebecd59470" providerId="AD" clId="Web-{E9683788-A88B-E4AF-7DF2-EDA4EEE6F7F8}" dt="2022-09-28T07:41:00.899" v="100"/>
          <ac:spMkLst>
            <pc:docMk/>
            <pc:sldMk cId="1796292721" sldId="258"/>
            <ac:spMk id="26" creationId="{F3798573-F27B-47EB-8EA4-7EE34954C2D6}"/>
          </ac:spMkLst>
        </pc:spChg>
        <pc:picChg chg="add">
          <ac:chgData name="Bareen,  Faryal" userId="S::faryalbareen@kpmg.com::502e6631-5498-4a0e-bdca-24ebecd59470" providerId="AD" clId="Web-{E9683788-A88B-E4AF-7DF2-EDA4EEE6F7F8}" dt="2022-09-28T07:41:00.899" v="100"/>
          <ac:picMkLst>
            <pc:docMk/>
            <pc:sldMk cId="1796292721" sldId="258"/>
            <ac:picMk id="25" creationId="{3BC6EBB2-9BDC-4075-BA6B-43A9FBF9C86C}"/>
          </ac:picMkLst>
        </pc:picChg>
        <pc:cxnChg chg="add">
          <ac:chgData name="Bareen,  Faryal" userId="S::faryalbareen@kpmg.com::502e6631-5498-4a0e-bdca-24ebecd59470" providerId="AD" clId="Web-{E9683788-A88B-E4AF-7DF2-EDA4EEE6F7F8}" dt="2022-09-28T07:41:00.899" v="100"/>
          <ac:cxnSpMkLst>
            <pc:docMk/>
            <pc:sldMk cId="1796292721" sldId="258"/>
            <ac:cxnSpMk id="24" creationId="{6B9695BD-ECF6-49CA-8877-8C493193C65D}"/>
          </ac:cxnSpMkLst>
        </pc:cxnChg>
      </pc:sldChg>
      <pc:sldChg chg="addSp modSp mod setBg">
        <pc:chgData name="Bareen,  Faryal" userId="S::faryalbareen@kpmg.com::502e6631-5498-4a0e-bdca-24ebecd59470" providerId="AD" clId="Web-{E9683788-A88B-E4AF-7DF2-EDA4EEE6F7F8}" dt="2022-09-28T07:41:30.025" v="102"/>
        <pc:sldMkLst>
          <pc:docMk/>
          <pc:sldMk cId="3158429784" sldId="259"/>
        </pc:sldMkLst>
        <pc:spChg chg="mod">
          <ac:chgData name="Bareen,  Faryal" userId="S::faryalbareen@kpmg.com::502e6631-5498-4a0e-bdca-24ebecd59470" providerId="AD" clId="Web-{E9683788-A88B-E4AF-7DF2-EDA4EEE6F7F8}" dt="2022-09-28T07:41:30.025" v="102"/>
          <ac:spMkLst>
            <pc:docMk/>
            <pc:sldMk cId="3158429784" sldId="259"/>
            <ac:spMk id="2" creationId="{956CCD68-13D0-4395-B28D-E457D174AFCE}"/>
          </ac:spMkLst>
        </pc:spChg>
        <pc:spChg chg="mod">
          <ac:chgData name="Bareen,  Faryal" userId="S::faryalbareen@kpmg.com::502e6631-5498-4a0e-bdca-24ebecd59470" providerId="AD" clId="Web-{E9683788-A88B-E4AF-7DF2-EDA4EEE6F7F8}" dt="2022-09-28T07:41:30.025" v="102"/>
          <ac:spMkLst>
            <pc:docMk/>
            <pc:sldMk cId="3158429784" sldId="259"/>
            <ac:spMk id="3" creationId="{21ACDAA1-80F7-4F8D-BD42-9D9FE7700696}"/>
          </ac:spMkLst>
        </pc:spChg>
        <pc:spChg chg="add">
          <ac:chgData name="Bareen,  Faryal" userId="S::faryalbareen@kpmg.com::502e6631-5498-4a0e-bdca-24ebecd59470" providerId="AD" clId="Web-{E9683788-A88B-E4AF-7DF2-EDA4EEE6F7F8}" dt="2022-09-28T07:41:30.025" v="102"/>
          <ac:spMkLst>
            <pc:docMk/>
            <pc:sldMk cId="3158429784" sldId="259"/>
            <ac:spMk id="9" creationId="{923E8915-D2AA-4327-A45A-972C3CA9574B}"/>
          </ac:spMkLst>
        </pc:spChg>
        <pc:spChg chg="add">
          <ac:chgData name="Bareen,  Faryal" userId="S::faryalbareen@kpmg.com::502e6631-5498-4a0e-bdca-24ebecd59470" providerId="AD" clId="Web-{E9683788-A88B-E4AF-7DF2-EDA4EEE6F7F8}" dt="2022-09-28T07:41:30.025" v="102"/>
          <ac:spMkLst>
            <pc:docMk/>
            <pc:sldMk cId="3158429784" sldId="259"/>
            <ac:spMk id="11" creationId="{8302FC3C-9804-4950-B721-5FD704BA6065}"/>
          </ac:spMkLst>
        </pc:spChg>
        <pc:spChg chg="add">
          <ac:chgData name="Bareen,  Faryal" userId="S::faryalbareen@kpmg.com::502e6631-5498-4a0e-bdca-24ebecd59470" providerId="AD" clId="Web-{E9683788-A88B-E4AF-7DF2-EDA4EEE6F7F8}" dt="2022-09-28T07:41:30.025" v="102"/>
          <ac:spMkLst>
            <pc:docMk/>
            <pc:sldMk cId="3158429784" sldId="259"/>
            <ac:spMk id="16" creationId="{F3798573-F27B-47EB-8EA4-7EE34954C2D6}"/>
          </ac:spMkLst>
        </pc:spChg>
        <pc:picChg chg="add">
          <ac:chgData name="Bareen,  Faryal" userId="S::faryalbareen@kpmg.com::502e6631-5498-4a0e-bdca-24ebecd59470" providerId="AD" clId="Web-{E9683788-A88B-E4AF-7DF2-EDA4EEE6F7F8}" dt="2022-09-28T07:41:30.025" v="102"/>
          <ac:picMkLst>
            <pc:docMk/>
            <pc:sldMk cId="3158429784" sldId="259"/>
            <ac:picMk id="14" creationId="{3BC6EBB2-9BDC-4075-BA6B-43A9FBF9C86C}"/>
          </ac:picMkLst>
        </pc:picChg>
        <pc:cxnChg chg="add">
          <ac:chgData name="Bareen,  Faryal" userId="S::faryalbareen@kpmg.com::502e6631-5498-4a0e-bdca-24ebecd59470" providerId="AD" clId="Web-{E9683788-A88B-E4AF-7DF2-EDA4EEE6F7F8}" dt="2022-09-28T07:41:30.025" v="102"/>
          <ac:cxnSpMkLst>
            <pc:docMk/>
            <pc:sldMk cId="3158429784" sldId="259"/>
            <ac:cxnSpMk id="13" creationId="{6B9695BD-ECF6-49CA-8877-8C493193C65D}"/>
          </ac:cxnSpMkLst>
        </pc:cxnChg>
      </pc:sldChg>
      <pc:sldChg chg="addSp modSp mod setBg">
        <pc:chgData name="Bareen,  Faryal" userId="S::faryalbareen@kpmg.com::502e6631-5498-4a0e-bdca-24ebecd59470" providerId="AD" clId="Web-{E9683788-A88B-E4AF-7DF2-EDA4EEE6F7F8}" dt="2022-09-28T07:42:55.012" v="114" actId="20577"/>
        <pc:sldMkLst>
          <pc:docMk/>
          <pc:sldMk cId="3787394002" sldId="265"/>
        </pc:sldMkLst>
        <pc:spChg chg="mod">
          <ac:chgData name="Bareen,  Faryal" userId="S::faryalbareen@kpmg.com::502e6631-5498-4a0e-bdca-24ebecd59470" providerId="AD" clId="Web-{E9683788-A88B-E4AF-7DF2-EDA4EEE6F7F8}" dt="2022-09-28T07:42:13.214" v="108"/>
          <ac:spMkLst>
            <pc:docMk/>
            <pc:sldMk cId="3787394002" sldId="265"/>
            <ac:spMk id="2" creationId="{26C7F6C7-AE48-B939-3870-1BAB45FBD9AB}"/>
          </ac:spMkLst>
        </pc:spChg>
        <pc:spChg chg="mod">
          <ac:chgData name="Bareen,  Faryal" userId="S::faryalbareen@kpmg.com::502e6631-5498-4a0e-bdca-24ebecd59470" providerId="AD" clId="Web-{E9683788-A88B-E4AF-7DF2-EDA4EEE6F7F8}" dt="2022-09-28T07:42:55.012" v="114" actId="20577"/>
          <ac:spMkLst>
            <pc:docMk/>
            <pc:sldMk cId="3787394002" sldId="265"/>
            <ac:spMk id="3" creationId="{6749A223-354B-2B6A-5697-998FC22ECDDC}"/>
          </ac:spMkLst>
        </pc:spChg>
        <pc:spChg chg="add">
          <ac:chgData name="Bareen,  Faryal" userId="S::faryalbareen@kpmg.com::502e6631-5498-4a0e-bdca-24ebecd59470" providerId="AD" clId="Web-{E9683788-A88B-E4AF-7DF2-EDA4EEE6F7F8}" dt="2022-09-28T07:42:13.214" v="108"/>
          <ac:spMkLst>
            <pc:docMk/>
            <pc:sldMk cId="3787394002" sldId="265"/>
            <ac:spMk id="5" creationId="{923E8915-D2AA-4327-A45A-972C3CA9574B}"/>
          </ac:spMkLst>
        </pc:spChg>
        <pc:spChg chg="add">
          <ac:chgData name="Bareen,  Faryal" userId="S::faryalbareen@kpmg.com::502e6631-5498-4a0e-bdca-24ebecd59470" providerId="AD" clId="Web-{E9683788-A88B-E4AF-7DF2-EDA4EEE6F7F8}" dt="2022-09-28T07:42:13.214" v="108"/>
          <ac:spMkLst>
            <pc:docMk/>
            <pc:sldMk cId="3787394002" sldId="265"/>
            <ac:spMk id="6" creationId="{8302FC3C-9804-4950-B721-5FD704BA6065}"/>
          </ac:spMkLst>
        </pc:spChg>
        <pc:spChg chg="add">
          <ac:chgData name="Bareen,  Faryal" userId="S::faryalbareen@kpmg.com::502e6631-5498-4a0e-bdca-24ebecd59470" providerId="AD" clId="Web-{E9683788-A88B-E4AF-7DF2-EDA4EEE6F7F8}" dt="2022-09-28T07:42:13.214" v="108"/>
          <ac:spMkLst>
            <pc:docMk/>
            <pc:sldMk cId="3787394002" sldId="265"/>
            <ac:spMk id="16" creationId="{F3798573-F27B-47EB-8EA4-7EE34954C2D6}"/>
          </ac:spMkLst>
        </pc:spChg>
        <pc:picChg chg="add">
          <ac:chgData name="Bareen,  Faryal" userId="S::faryalbareen@kpmg.com::502e6631-5498-4a0e-bdca-24ebecd59470" providerId="AD" clId="Web-{E9683788-A88B-E4AF-7DF2-EDA4EEE6F7F8}" dt="2022-09-28T07:42:13.214" v="108"/>
          <ac:picMkLst>
            <pc:docMk/>
            <pc:sldMk cId="3787394002" sldId="265"/>
            <ac:picMk id="14" creationId="{3BC6EBB2-9BDC-4075-BA6B-43A9FBF9C86C}"/>
          </ac:picMkLst>
        </pc:picChg>
        <pc:cxnChg chg="add">
          <ac:chgData name="Bareen,  Faryal" userId="S::faryalbareen@kpmg.com::502e6631-5498-4a0e-bdca-24ebecd59470" providerId="AD" clId="Web-{E9683788-A88B-E4AF-7DF2-EDA4EEE6F7F8}" dt="2022-09-28T07:42:13.214" v="108"/>
          <ac:cxnSpMkLst>
            <pc:docMk/>
            <pc:sldMk cId="3787394002" sldId="265"/>
            <ac:cxnSpMk id="7" creationId="{6B9695BD-ECF6-49CA-8877-8C493193C65D}"/>
          </ac:cxnSpMkLst>
        </pc:cxnChg>
      </pc:sldChg>
      <pc:sldChg chg="addSp modSp mod setBg">
        <pc:chgData name="Bareen,  Faryal" userId="S::faryalbareen@kpmg.com::502e6631-5498-4a0e-bdca-24ebecd59470" providerId="AD" clId="Web-{E9683788-A88B-E4AF-7DF2-EDA4EEE6F7F8}" dt="2022-09-28T07:42:07.714" v="107"/>
        <pc:sldMkLst>
          <pc:docMk/>
          <pc:sldMk cId="1963182277" sldId="267"/>
        </pc:sldMkLst>
        <pc:spChg chg="mod">
          <ac:chgData name="Bareen,  Faryal" userId="S::faryalbareen@kpmg.com::502e6631-5498-4a0e-bdca-24ebecd59470" providerId="AD" clId="Web-{E9683788-A88B-E4AF-7DF2-EDA4EEE6F7F8}" dt="2022-09-28T07:42:07.714" v="107"/>
          <ac:spMkLst>
            <pc:docMk/>
            <pc:sldMk cId="1963182277" sldId="267"/>
            <ac:spMk id="2" creationId="{0A7DF17C-8EE4-E973-1919-9A7E8D6C61D0}"/>
          </ac:spMkLst>
        </pc:spChg>
        <pc:spChg chg="mod">
          <ac:chgData name="Bareen,  Faryal" userId="S::faryalbareen@kpmg.com::502e6631-5498-4a0e-bdca-24ebecd59470" providerId="AD" clId="Web-{E9683788-A88B-E4AF-7DF2-EDA4EEE6F7F8}" dt="2022-09-28T07:42:07.714" v="107"/>
          <ac:spMkLst>
            <pc:docMk/>
            <pc:sldMk cId="1963182277" sldId="267"/>
            <ac:spMk id="3" creationId="{DB889FDA-E894-8F25-8EC2-64592CA1BF3A}"/>
          </ac:spMkLst>
        </pc:spChg>
        <pc:spChg chg="add">
          <ac:chgData name="Bareen,  Faryal" userId="S::faryalbareen@kpmg.com::502e6631-5498-4a0e-bdca-24ebecd59470" providerId="AD" clId="Web-{E9683788-A88B-E4AF-7DF2-EDA4EEE6F7F8}" dt="2022-09-28T07:42:07.714" v="107"/>
          <ac:spMkLst>
            <pc:docMk/>
            <pc:sldMk cId="1963182277" sldId="267"/>
            <ac:spMk id="15" creationId="{923E8915-D2AA-4327-A45A-972C3CA9574B}"/>
          </ac:spMkLst>
        </pc:spChg>
        <pc:spChg chg="add">
          <ac:chgData name="Bareen,  Faryal" userId="S::faryalbareen@kpmg.com::502e6631-5498-4a0e-bdca-24ebecd59470" providerId="AD" clId="Web-{E9683788-A88B-E4AF-7DF2-EDA4EEE6F7F8}" dt="2022-09-28T07:42:07.714" v="107"/>
          <ac:spMkLst>
            <pc:docMk/>
            <pc:sldMk cId="1963182277" sldId="267"/>
            <ac:spMk id="16" creationId="{F3798573-F27B-47EB-8EA4-7EE34954C2D6}"/>
          </ac:spMkLst>
        </pc:spChg>
        <pc:spChg chg="add">
          <ac:chgData name="Bareen,  Faryal" userId="S::faryalbareen@kpmg.com::502e6631-5498-4a0e-bdca-24ebecd59470" providerId="AD" clId="Web-{E9683788-A88B-E4AF-7DF2-EDA4EEE6F7F8}" dt="2022-09-28T07:42:07.714" v="107"/>
          <ac:spMkLst>
            <pc:docMk/>
            <pc:sldMk cId="1963182277" sldId="267"/>
            <ac:spMk id="17" creationId="{8302FC3C-9804-4950-B721-5FD704BA6065}"/>
          </ac:spMkLst>
        </pc:spChg>
        <pc:picChg chg="add">
          <ac:chgData name="Bareen,  Faryal" userId="S::faryalbareen@kpmg.com::502e6631-5498-4a0e-bdca-24ebecd59470" providerId="AD" clId="Web-{E9683788-A88B-E4AF-7DF2-EDA4EEE6F7F8}" dt="2022-09-28T07:42:07.714" v="107"/>
          <ac:picMkLst>
            <pc:docMk/>
            <pc:sldMk cId="1963182277" sldId="267"/>
            <ac:picMk id="14" creationId="{3BC6EBB2-9BDC-4075-BA6B-43A9FBF9C86C}"/>
          </ac:picMkLst>
        </pc:picChg>
        <pc:cxnChg chg="add">
          <ac:chgData name="Bareen,  Faryal" userId="S::faryalbareen@kpmg.com::502e6631-5498-4a0e-bdca-24ebecd59470" providerId="AD" clId="Web-{E9683788-A88B-E4AF-7DF2-EDA4EEE6F7F8}" dt="2022-09-28T07:42:07.714" v="107"/>
          <ac:cxnSpMkLst>
            <pc:docMk/>
            <pc:sldMk cId="1963182277" sldId="267"/>
            <ac:cxnSpMk id="18" creationId="{6B9695BD-ECF6-49CA-8877-8C493193C65D}"/>
          </ac:cxnSpMkLst>
        </pc:cxnChg>
      </pc:sldChg>
      <pc:sldChg chg="addSp modSp mod setBg">
        <pc:chgData name="Bareen,  Faryal" userId="S::faryalbareen@kpmg.com::502e6631-5498-4a0e-bdca-24ebecd59470" providerId="AD" clId="Web-{E9683788-A88B-E4AF-7DF2-EDA4EEE6F7F8}" dt="2022-09-28T07:42:02.057" v="106"/>
        <pc:sldMkLst>
          <pc:docMk/>
          <pc:sldMk cId="2352373514" sldId="268"/>
        </pc:sldMkLst>
        <pc:spChg chg="mod">
          <ac:chgData name="Bareen,  Faryal" userId="S::faryalbareen@kpmg.com::502e6631-5498-4a0e-bdca-24ebecd59470" providerId="AD" clId="Web-{E9683788-A88B-E4AF-7DF2-EDA4EEE6F7F8}" dt="2022-09-28T07:42:02.057" v="106"/>
          <ac:spMkLst>
            <pc:docMk/>
            <pc:sldMk cId="2352373514" sldId="268"/>
            <ac:spMk id="2" creationId="{D43AD158-AD43-B4DB-D762-4C3899180EE9}"/>
          </ac:spMkLst>
        </pc:spChg>
        <pc:spChg chg="mod">
          <ac:chgData name="Bareen,  Faryal" userId="S::faryalbareen@kpmg.com::502e6631-5498-4a0e-bdca-24ebecd59470" providerId="AD" clId="Web-{E9683788-A88B-E4AF-7DF2-EDA4EEE6F7F8}" dt="2022-09-28T07:42:02.057" v="106"/>
          <ac:spMkLst>
            <pc:docMk/>
            <pc:sldMk cId="2352373514" sldId="268"/>
            <ac:spMk id="3" creationId="{955D712B-7EB3-459B-68E8-28839785D584}"/>
          </ac:spMkLst>
        </pc:spChg>
        <pc:spChg chg="add">
          <ac:chgData name="Bareen,  Faryal" userId="S::faryalbareen@kpmg.com::502e6631-5498-4a0e-bdca-24ebecd59470" providerId="AD" clId="Web-{E9683788-A88B-E4AF-7DF2-EDA4EEE6F7F8}" dt="2022-09-28T07:42:02.057" v="106"/>
          <ac:spMkLst>
            <pc:docMk/>
            <pc:sldMk cId="2352373514" sldId="268"/>
            <ac:spMk id="5" creationId="{923E8915-D2AA-4327-A45A-972C3CA9574B}"/>
          </ac:spMkLst>
        </pc:spChg>
        <pc:spChg chg="add">
          <ac:chgData name="Bareen,  Faryal" userId="S::faryalbareen@kpmg.com::502e6631-5498-4a0e-bdca-24ebecd59470" providerId="AD" clId="Web-{E9683788-A88B-E4AF-7DF2-EDA4EEE6F7F8}" dt="2022-09-28T07:42:02.057" v="106"/>
          <ac:spMkLst>
            <pc:docMk/>
            <pc:sldMk cId="2352373514" sldId="268"/>
            <ac:spMk id="6" creationId="{8302FC3C-9804-4950-B721-5FD704BA6065}"/>
          </ac:spMkLst>
        </pc:spChg>
        <pc:spChg chg="add">
          <ac:chgData name="Bareen,  Faryal" userId="S::faryalbareen@kpmg.com::502e6631-5498-4a0e-bdca-24ebecd59470" providerId="AD" clId="Web-{E9683788-A88B-E4AF-7DF2-EDA4EEE6F7F8}" dt="2022-09-28T07:42:02.057" v="106"/>
          <ac:spMkLst>
            <pc:docMk/>
            <pc:sldMk cId="2352373514" sldId="268"/>
            <ac:spMk id="16" creationId="{F3798573-F27B-47EB-8EA4-7EE34954C2D6}"/>
          </ac:spMkLst>
        </pc:spChg>
        <pc:picChg chg="add">
          <ac:chgData name="Bareen,  Faryal" userId="S::faryalbareen@kpmg.com::502e6631-5498-4a0e-bdca-24ebecd59470" providerId="AD" clId="Web-{E9683788-A88B-E4AF-7DF2-EDA4EEE6F7F8}" dt="2022-09-28T07:42:02.057" v="106"/>
          <ac:picMkLst>
            <pc:docMk/>
            <pc:sldMk cId="2352373514" sldId="268"/>
            <ac:picMk id="14" creationId="{3BC6EBB2-9BDC-4075-BA6B-43A9FBF9C86C}"/>
          </ac:picMkLst>
        </pc:picChg>
        <pc:cxnChg chg="add">
          <ac:chgData name="Bareen,  Faryal" userId="S::faryalbareen@kpmg.com::502e6631-5498-4a0e-bdca-24ebecd59470" providerId="AD" clId="Web-{E9683788-A88B-E4AF-7DF2-EDA4EEE6F7F8}" dt="2022-09-28T07:42:02.057" v="106"/>
          <ac:cxnSpMkLst>
            <pc:docMk/>
            <pc:sldMk cId="2352373514" sldId="268"/>
            <ac:cxnSpMk id="7" creationId="{6B9695BD-ECF6-49CA-8877-8C493193C65D}"/>
          </ac:cxnSpMkLst>
        </pc:cxnChg>
      </pc:sldChg>
      <pc:sldChg chg="addSp modSp mod setBg">
        <pc:chgData name="Bareen,  Faryal" userId="S::faryalbareen@kpmg.com::502e6631-5498-4a0e-bdca-24ebecd59470" providerId="AD" clId="Web-{E9683788-A88B-E4AF-7DF2-EDA4EEE6F7F8}" dt="2022-09-28T07:41:56.760" v="105"/>
        <pc:sldMkLst>
          <pc:docMk/>
          <pc:sldMk cId="3993027760" sldId="269"/>
        </pc:sldMkLst>
        <pc:spChg chg="mod">
          <ac:chgData name="Bareen,  Faryal" userId="S::faryalbareen@kpmg.com::502e6631-5498-4a0e-bdca-24ebecd59470" providerId="AD" clId="Web-{E9683788-A88B-E4AF-7DF2-EDA4EEE6F7F8}" dt="2022-09-28T07:41:56.760" v="105"/>
          <ac:spMkLst>
            <pc:docMk/>
            <pc:sldMk cId="3993027760" sldId="269"/>
            <ac:spMk id="2" creationId="{5C76DA0F-CA29-905E-CD19-A80F79C69F3F}"/>
          </ac:spMkLst>
        </pc:spChg>
        <pc:spChg chg="mod">
          <ac:chgData name="Bareen,  Faryal" userId="S::faryalbareen@kpmg.com::502e6631-5498-4a0e-bdca-24ebecd59470" providerId="AD" clId="Web-{E9683788-A88B-E4AF-7DF2-EDA4EEE6F7F8}" dt="2022-09-28T07:41:56.760" v="105"/>
          <ac:spMkLst>
            <pc:docMk/>
            <pc:sldMk cId="3993027760" sldId="269"/>
            <ac:spMk id="3" creationId="{BBA5D96C-43DC-092D-3578-033B0D3E1B1C}"/>
          </ac:spMkLst>
        </pc:spChg>
        <pc:spChg chg="add">
          <ac:chgData name="Bareen,  Faryal" userId="S::faryalbareen@kpmg.com::502e6631-5498-4a0e-bdca-24ebecd59470" providerId="AD" clId="Web-{E9683788-A88B-E4AF-7DF2-EDA4EEE6F7F8}" dt="2022-09-28T07:41:56.760" v="105"/>
          <ac:spMkLst>
            <pc:docMk/>
            <pc:sldMk cId="3993027760" sldId="269"/>
            <ac:spMk id="5" creationId="{923E8915-D2AA-4327-A45A-972C3CA9574B}"/>
          </ac:spMkLst>
        </pc:spChg>
        <pc:spChg chg="add">
          <ac:chgData name="Bareen,  Faryal" userId="S::faryalbareen@kpmg.com::502e6631-5498-4a0e-bdca-24ebecd59470" providerId="AD" clId="Web-{E9683788-A88B-E4AF-7DF2-EDA4EEE6F7F8}" dt="2022-09-28T07:41:56.760" v="105"/>
          <ac:spMkLst>
            <pc:docMk/>
            <pc:sldMk cId="3993027760" sldId="269"/>
            <ac:spMk id="6" creationId="{8302FC3C-9804-4950-B721-5FD704BA6065}"/>
          </ac:spMkLst>
        </pc:spChg>
        <pc:spChg chg="add">
          <ac:chgData name="Bareen,  Faryal" userId="S::faryalbareen@kpmg.com::502e6631-5498-4a0e-bdca-24ebecd59470" providerId="AD" clId="Web-{E9683788-A88B-E4AF-7DF2-EDA4EEE6F7F8}" dt="2022-09-28T07:41:56.760" v="105"/>
          <ac:spMkLst>
            <pc:docMk/>
            <pc:sldMk cId="3993027760" sldId="269"/>
            <ac:spMk id="16" creationId="{F3798573-F27B-47EB-8EA4-7EE34954C2D6}"/>
          </ac:spMkLst>
        </pc:spChg>
        <pc:picChg chg="add">
          <ac:chgData name="Bareen,  Faryal" userId="S::faryalbareen@kpmg.com::502e6631-5498-4a0e-bdca-24ebecd59470" providerId="AD" clId="Web-{E9683788-A88B-E4AF-7DF2-EDA4EEE6F7F8}" dt="2022-09-28T07:41:56.760" v="105"/>
          <ac:picMkLst>
            <pc:docMk/>
            <pc:sldMk cId="3993027760" sldId="269"/>
            <ac:picMk id="14" creationId="{3BC6EBB2-9BDC-4075-BA6B-43A9FBF9C86C}"/>
          </ac:picMkLst>
        </pc:picChg>
        <pc:cxnChg chg="add">
          <ac:chgData name="Bareen,  Faryal" userId="S::faryalbareen@kpmg.com::502e6631-5498-4a0e-bdca-24ebecd59470" providerId="AD" clId="Web-{E9683788-A88B-E4AF-7DF2-EDA4EEE6F7F8}" dt="2022-09-28T07:41:56.760" v="105"/>
          <ac:cxnSpMkLst>
            <pc:docMk/>
            <pc:sldMk cId="3993027760" sldId="269"/>
            <ac:cxnSpMk id="7" creationId="{6B9695BD-ECF6-49CA-8877-8C493193C65D}"/>
          </ac:cxnSpMkLst>
        </pc:cxnChg>
      </pc:sldChg>
      <pc:sldChg chg="addSp modSp mod setBg">
        <pc:chgData name="Bareen,  Faryal" userId="S::faryalbareen@kpmg.com::502e6631-5498-4a0e-bdca-24ebecd59470" providerId="AD" clId="Web-{E9683788-A88B-E4AF-7DF2-EDA4EEE6F7F8}" dt="2022-09-28T07:41:48.620" v="104"/>
        <pc:sldMkLst>
          <pc:docMk/>
          <pc:sldMk cId="1913952084" sldId="270"/>
        </pc:sldMkLst>
        <pc:spChg chg="mod">
          <ac:chgData name="Bareen,  Faryal" userId="S::faryalbareen@kpmg.com::502e6631-5498-4a0e-bdca-24ebecd59470" providerId="AD" clId="Web-{E9683788-A88B-E4AF-7DF2-EDA4EEE6F7F8}" dt="2022-09-28T07:41:48.620" v="104"/>
          <ac:spMkLst>
            <pc:docMk/>
            <pc:sldMk cId="1913952084" sldId="270"/>
            <ac:spMk id="2" creationId="{BD9EAB6E-C612-F2A6-DBF4-CBC2E6391260}"/>
          </ac:spMkLst>
        </pc:spChg>
        <pc:spChg chg="mod">
          <ac:chgData name="Bareen,  Faryal" userId="S::faryalbareen@kpmg.com::502e6631-5498-4a0e-bdca-24ebecd59470" providerId="AD" clId="Web-{E9683788-A88B-E4AF-7DF2-EDA4EEE6F7F8}" dt="2022-09-28T07:41:48.620" v="104"/>
          <ac:spMkLst>
            <pc:docMk/>
            <pc:sldMk cId="1913952084" sldId="270"/>
            <ac:spMk id="3" creationId="{17C19E4A-0B6D-B784-E116-C7FCF4DD1408}"/>
          </ac:spMkLst>
        </pc:spChg>
        <pc:spChg chg="add">
          <ac:chgData name="Bareen,  Faryal" userId="S::faryalbareen@kpmg.com::502e6631-5498-4a0e-bdca-24ebecd59470" providerId="AD" clId="Web-{E9683788-A88B-E4AF-7DF2-EDA4EEE6F7F8}" dt="2022-09-28T07:41:48.620" v="104"/>
          <ac:spMkLst>
            <pc:docMk/>
            <pc:sldMk cId="1913952084" sldId="270"/>
            <ac:spMk id="5" creationId="{923E8915-D2AA-4327-A45A-972C3CA9574B}"/>
          </ac:spMkLst>
        </pc:spChg>
        <pc:spChg chg="add">
          <ac:chgData name="Bareen,  Faryal" userId="S::faryalbareen@kpmg.com::502e6631-5498-4a0e-bdca-24ebecd59470" providerId="AD" clId="Web-{E9683788-A88B-E4AF-7DF2-EDA4EEE6F7F8}" dt="2022-09-28T07:41:48.620" v="104"/>
          <ac:spMkLst>
            <pc:docMk/>
            <pc:sldMk cId="1913952084" sldId="270"/>
            <ac:spMk id="6" creationId="{8302FC3C-9804-4950-B721-5FD704BA6065}"/>
          </ac:spMkLst>
        </pc:spChg>
        <pc:spChg chg="add">
          <ac:chgData name="Bareen,  Faryal" userId="S::faryalbareen@kpmg.com::502e6631-5498-4a0e-bdca-24ebecd59470" providerId="AD" clId="Web-{E9683788-A88B-E4AF-7DF2-EDA4EEE6F7F8}" dt="2022-09-28T07:41:48.620" v="104"/>
          <ac:spMkLst>
            <pc:docMk/>
            <pc:sldMk cId="1913952084" sldId="270"/>
            <ac:spMk id="11" creationId="{F3798573-F27B-47EB-8EA4-7EE34954C2D6}"/>
          </ac:spMkLst>
        </pc:spChg>
        <pc:picChg chg="add">
          <ac:chgData name="Bareen,  Faryal" userId="S::faryalbareen@kpmg.com::502e6631-5498-4a0e-bdca-24ebecd59470" providerId="AD" clId="Web-{E9683788-A88B-E4AF-7DF2-EDA4EEE6F7F8}" dt="2022-09-28T07:41:48.620" v="104"/>
          <ac:picMkLst>
            <pc:docMk/>
            <pc:sldMk cId="1913952084" sldId="270"/>
            <ac:picMk id="9" creationId="{3BC6EBB2-9BDC-4075-BA6B-43A9FBF9C86C}"/>
          </ac:picMkLst>
        </pc:picChg>
        <pc:cxnChg chg="add">
          <ac:chgData name="Bareen,  Faryal" userId="S::faryalbareen@kpmg.com::502e6631-5498-4a0e-bdca-24ebecd59470" providerId="AD" clId="Web-{E9683788-A88B-E4AF-7DF2-EDA4EEE6F7F8}" dt="2022-09-28T07:41:48.620" v="104"/>
          <ac:cxnSpMkLst>
            <pc:docMk/>
            <pc:sldMk cId="1913952084" sldId="270"/>
            <ac:cxnSpMk id="7" creationId="{6B9695BD-ECF6-49CA-8877-8C493193C65D}"/>
          </ac:cxnSpMkLst>
        </pc:cxnChg>
      </pc:sldChg>
      <pc:sldChg chg="addSp delSp modSp new mod setBg">
        <pc:chgData name="Bareen,  Faryal" userId="S::faryalbareen@kpmg.com::502e6631-5498-4a0e-bdca-24ebecd59470" providerId="AD" clId="Web-{E9683788-A88B-E4AF-7DF2-EDA4EEE6F7F8}" dt="2022-09-28T07:41:41.463" v="103"/>
        <pc:sldMkLst>
          <pc:docMk/>
          <pc:sldMk cId="2645374334" sldId="272"/>
        </pc:sldMkLst>
        <pc:spChg chg="mod">
          <ac:chgData name="Bareen,  Faryal" userId="S::faryalbareen@kpmg.com::502e6631-5498-4a0e-bdca-24ebecd59470" providerId="AD" clId="Web-{E9683788-A88B-E4AF-7DF2-EDA4EEE6F7F8}" dt="2022-09-28T07:41:41.463" v="103"/>
          <ac:spMkLst>
            <pc:docMk/>
            <pc:sldMk cId="2645374334" sldId="272"/>
            <ac:spMk id="2" creationId="{6D3FFC1A-FA56-568C-EB86-20A5BA48AFF7}"/>
          </ac:spMkLst>
        </pc:spChg>
        <pc:spChg chg="add del mod">
          <ac:chgData name="Bareen,  Faryal" userId="S::faryalbareen@kpmg.com::502e6631-5498-4a0e-bdca-24ebecd59470" providerId="AD" clId="Web-{E9683788-A88B-E4AF-7DF2-EDA4EEE6F7F8}" dt="2022-09-28T07:41:41.463" v="103"/>
          <ac:spMkLst>
            <pc:docMk/>
            <pc:sldMk cId="2645374334" sldId="272"/>
            <ac:spMk id="3" creationId="{2549ACBA-167B-AEBD-3010-E2C87B63DAA6}"/>
          </ac:spMkLst>
        </pc:spChg>
        <pc:spChg chg="add">
          <ac:chgData name="Bareen,  Faryal" userId="S::faryalbareen@kpmg.com::502e6631-5498-4a0e-bdca-24ebecd59470" providerId="AD" clId="Web-{E9683788-A88B-E4AF-7DF2-EDA4EEE6F7F8}" dt="2022-09-28T07:41:41.463" v="103"/>
          <ac:spMkLst>
            <pc:docMk/>
            <pc:sldMk cId="2645374334" sldId="272"/>
            <ac:spMk id="5" creationId="{923E8915-D2AA-4327-A45A-972C3CA9574B}"/>
          </ac:spMkLst>
        </pc:spChg>
        <pc:spChg chg="add">
          <ac:chgData name="Bareen,  Faryal" userId="S::faryalbareen@kpmg.com::502e6631-5498-4a0e-bdca-24ebecd59470" providerId="AD" clId="Web-{E9683788-A88B-E4AF-7DF2-EDA4EEE6F7F8}" dt="2022-09-28T07:41:41.463" v="103"/>
          <ac:spMkLst>
            <pc:docMk/>
            <pc:sldMk cId="2645374334" sldId="272"/>
            <ac:spMk id="6" creationId="{8302FC3C-9804-4950-B721-5FD704BA6065}"/>
          </ac:spMkLst>
        </pc:spChg>
        <pc:spChg chg="add del">
          <ac:chgData name="Bareen,  Faryal" userId="S::faryalbareen@kpmg.com::502e6631-5498-4a0e-bdca-24ebecd59470" providerId="AD" clId="Web-{E9683788-A88B-E4AF-7DF2-EDA4EEE6F7F8}" dt="2022-09-28T07:12:39.079" v="19"/>
          <ac:spMkLst>
            <pc:docMk/>
            <pc:sldMk cId="2645374334" sldId="272"/>
            <ac:spMk id="8" creationId="{C2554CA6-288E-4202-BC52-2E5A8F0C0AED}"/>
          </ac:spMkLst>
        </pc:spChg>
        <pc:spChg chg="add del">
          <ac:chgData name="Bareen,  Faryal" userId="S::faryalbareen@kpmg.com::502e6631-5498-4a0e-bdca-24ebecd59470" providerId="AD" clId="Web-{E9683788-A88B-E4AF-7DF2-EDA4EEE6F7F8}" dt="2022-09-28T07:12:39.079" v="19"/>
          <ac:spMkLst>
            <pc:docMk/>
            <pc:sldMk cId="2645374334" sldId="272"/>
            <ac:spMk id="10" creationId="{B10BB131-AC8E-4A8E-A5D1-36260F720C3B}"/>
          </ac:spMkLst>
        </pc:spChg>
        <pc:spChg chg="add del">
          <ac:chgData name="Bareen,  Faryal" userId="S::faryalbareen@kpmg.com::502e6631-5498-4a0e-bdca-24ebecd59470" providerId="AD" clId="Web-{E9683788-A88B-E4AF-7DF2-EDA4EEE6F7F8}" dt="2022-09-28T07:12:39.079" v="19"/>
          <ac:spMkLst>
            <pc:docMk/>
            <pc:sldMk cId="2645374334" sldId="272"/>
            <ac:spMk id="12" creationId="{5B7778FC-632E-4DCA-A7CB-0D7731CCF970}"/>
          </ac:spMkLst>
        </pc:spChg>
        <pc:spChg chg="add del">
          <ac:chgData name="Bareen,  Faryal" userId="S::faryalbareen@kpmg.com::502e6631-5498-4a0e-bdca-24ebecd59470" providerId="AD" clId="Web-{E9683788-A88B-E4AF-7DF2-EDA4EEE6F7F8}" dt="2022-09-28T07:12:39.079" v="19"/>
          <ac:spMkLst>
            <pc:docMk/>
            <pc:sldMk cId="2645374334" sldId="272"/>
            <ac:spMk id="14" creationId="{FA23A907-97FB-4A8F-880A-DD77401C4296}"/>
          </ac:spMkLst>
        </pc:spChg>
        <pc:spChg chg="add">
          <ac:chgData name="Bareen,  Faryal" userId="S::faryalbareen@kpmg.com::502e6631-5498-4a0e-bdca-24ebecd59470" providerId="AD" clId="Web-{E9683788-A88B-E4AF-7DF2-EDA4EEE6F7F8}" dt="2022-09-28T07:41:41.463" v="103"/>
          <ac:spMkLst>
            <pc:docMk/>
            <pc:sldMk cId="2645374334" sldId="272"/>
            <ac:spMk id="16" creationId="{F3798573-F27B-47EB-8EA4-7EE34954C2D6}"/>
          </ac:spMkLst>
        </pc:spChg>
        <pc:spChg chg="add">
          <ac:chgData name="Bareen,  Faryal" userId="S::faryalbareen@kpmg.com::502e6631-5498-4a0e-bdca-24ebecd59470" providerId="AD" clId="Web-{E9683788-A88B-E4AF-7DF2-EDA4EEE6F7F8}" dt="2022-09-28T07:12:39.079" v="19"/>
          <ac:spMkLst>
            <pc:docMk/>
            <pc:sldMk cId="2645374334" sldId="272"/>
            <ac:spMk id="19" creationId="{907EF6B7-1338-4443-8C46-6A318D952DFD}"/>
          </ac:spMkLst>
        </pc:spChg>
        <pc:spChg chg="add">
          <ac:chgData name="Bareen,  Faryal" userId="S::faryalbareen@kpmg.com::502e6631-5498-4a0e-bdca-24ebecd59470" providerId="AD" clId="Web-{E9683788-A88B-E4AF-7DF2-EDA4EEE6F7F8}" dt="2022-09-28T07:12:39.079" v="19"/>
          <ac:spMkLst>
            <pc:docMk/>
            <pc:sldMk cId="2645374334" sldId="272"/>
            <ac:spMk id="21" creationId="{DAAE4CDD-124C-4DCF-9584-B6033B545DD5}"/>
          </ac:spMkLst>
        </pc:spChg>
        <pc:spChg chg="add">
          <ac:chgData name="Bareen,  Faryal" userId="S::faryalbareen@kpmg.com::502e6631-5498-4a0e-bdca-24ebecd59470" providerId="AD" clId="Web-{E9683788-A88B-E4AF-7DF2-EDA4EEE6F7F8}" dt="2022-09-28T07:12:39.079" v="19"/>
          <ac:spMkLst>
            <pc:docMk/>
            <pc:sldMk cId="2645374334" sldId="272"/>
            <ac:spMk id="23" creationId="{081E4A58-353D-44AE-B2FC-2A74E2E400F7}"/>
          </ac:spMkLst>
        </pc:spChg>
        <pc:graphicFrameChg chg="add del mod ord modGraphic">
          <ac:chgData name="Bareen,  Faryal" userId="S::faryalbareen@kpmg.com::502e6631-5498-4a0e-bdca-24ebecd59470" providerId="AD" clId="Web-{E9683788-A88B-E4AF-7DF2-EDA4EEE6F7F8}" dt="2022-09-28T07:11:46.671" v="3"/>
          <ac:graphicFrameMkLst>
            <pc:docMk/>
            <pc:sldMk cId="2645374334" sldId="272"/>
            <ac:graphicFrameMk id="4" creationId="{18671D9B-4B5D-7AFC-14C3-D09743CB22F2}"/>
          </ac:graphicFrameMkLst>
        </pc:graphicFrameChg>
        <pc:picChg chg="add">
          <ac:chgData name="Bareen,  Faryal" userId="S::faryalbareen@kpmg.com::502e6631-5498-4a0e-bdca-24ebecd59470" providerId="AD" clId="Web-{E9683788-A88B-E4AF-7DF2-EDA4EEE6F7F8}" dt="2022-09-28T07:41:41.463" v="103"/>
          <ac:picMkLst>
            <pc:docMk/>
            <pc:sldMk cId="2645374334" sldId="272"/>
            <ac:picMk id="9" creationId="{3BC6EBB2-9BDC-4075-BA6B-43A9FBF9C86C}"/>
          </ac:picMkLst>
        </pc:picChg>
        <pc:cxnChg chg="add">
          <ac:chgData name="Bareen,  Faryal" userId="S::faryalbareen@kpmg.com::502e6631-5498-4a0e-bdca-24ebecd59470" providerId="AD" clId="Web-{E9683788-A88B-E4AF-7DF2-EDA4EEE6F7F8}" dt="2022-09-28T07:41:41.463" v="103"/>
          <ac:cxnSpMkLst>
            <pc:docMk/>
            <pc:sldMk cId="2645374334" sldId="272"/>
            <ac:cxnSpMk id="7" creationId="{6B9695BD-ECF6-49CA-8877-8C493193C65D}"/>
          </ac:cxnSpMkLst>
        </pc:cxnChg>
      </pc:sldChg>
    </pc:docChg>
  </pc:docChgLst>
  <pc:docChgLst>
    <pc:chgData name="M N,  Ankitha" userId="S::ankithamn@kpmg.com::9b7783ab-ad70-40ba-9c63-7c4d5cb663a8" providerId="AD" clId="Web-{769EFECC-799C-041D-015F-AE7B589EE1C5}"/>
    <pc:docChg chg="addSld delSld modSld">
      <pc:chgData name="M N,  Ankitha" userId="S::ankithamn@kpmg.com::9b7783ab-ad70-40ba-9c63-7c4d5cb663a8" providerId="AD" clId="Web-{769EFECC-799C-041D-015F-AE7B589EE1C5}" dt="2022-09-28T07:46:08.923" v="524" actId="20577"/>
      <pc:docMkLst>
        <pc:docMk/>
      </pc:docMkLst>
      <pc:sldChg chg="del">
        <pc:chgData name="M N,  Ankitha" userId="S::ankithamn@kpmg.com::9b7783ab-ad70-40ba-9c63-7c4d5cb663a8" providerId="AD" clId="Web-{769EFECC-799C-041D-015F-AE7B589EE1C5}" dt="2022-09-28T07:09:31.572" v="0"/>
        <pc:sldMkLst>
          <pc:docMk/>
          <pc:sldMk cId="590127594" sldId="271"/>
        </pc:sldMkLst>
      </pc:sldChg>
      <pc:sldChg chg="addSp modSp new">
        <pc:chgData name="M N,  Ankitha" userId="S::ankithamn@kpmg.com::9b7783ab-ad70-40ba-9c63-7c4d5cb663a8" providerId="AD" clId="Web-{769EFECC-799C-041D-015F-AE7B589EE1C5}" dt="2022-09-28T07:46:08.923" v="524" actId="20577"/>
        <pc:sldMkLst>
          <pc:docMk/>
          <pc:sldMk cId="1006871406" sldId="271"/>
        </pc:sldMkLst>
        <pc:spChg chg="add mod">
          <ac:chgData name="M N,  Ankitha" userId="S::ankithamn@kpmg.com::9b7783ab-ad70-40ba-9c63-7c4d5cb663a8" providerId="AD" clId="Web-{769EFECC-799C-041D-015F-AE7B589EE1C5}" dt="2022-09-28T07:45:54.579" v="519" actId="20577"/>
          <ac:spMkLst>
            <pc:docMk/>
            <pc:sldMk cId="1006871406" sldId="271"/>
            <ac:spMk id="2" creationId="{44FE060C-C6AF-0E22-5B62-E1E31E37CCED}"/>
          </ac:spMkLst>
        </pc:spChg>
        <pc:spChg chg="add mod">
          <ac:chgData name="M N,  Ankitha" userId="S::ankithamn@kpmg.com::9b7783ab-ad70-40ba-9c63-7c4d5cb663a8" providerId="AD" clId="Web-{769EFECC-799C-041D-015F-AE7B589EE1C5}" dt="2022-09-28T07:46:08.923" v="524" actId="20577"/>
          <ac:spMkLst>
            <pc:docMk/>
            <pc:sldMk cId="1006871406" sldId="271"/>
            <ac:spMk id="3" creationId="{0F7C351F-D3CD-62B3-78B6-9E5F16F55B65}"/>
          </ac:spMkLst>
        </pc:spChg>
      </pc:sldChg>
      <pc:sldChg chg="del">
        <pc:chgData name="M N,  Ankitha" userId="S::ankithamn@kpmg.com::9b7783ab-ad70-40ba-9c63-7c4d5cb663a8" providerId="AD" clId="Web-{769EFECC-799C-041D-015F-AE7B589EE1C5}" dt="2022-09-28T07:09:40.338" v="1"/>
        <pc:sldMkLst>
          <pc:docMk/>
          <pc:sldMk cId="1780076092" sldId="272"/>
        </pc:sldMkLst>
      </pc:sldChg>
      <pc:sldChg chg="addSp modSp new">
        <pc:chgData name="M N,  Ankitha" userId="S::ankithamn@kpmg.com::9b7783ab-ad70-40ba-9c63-7c4d5cb663a8" providerId="AD" clId="Web-{769EFECC-799C-041D-015F-AE7B589EE1C5}" dt="2022-09-28T07:44:22.248" v="515" actId="20577"/>
        <pc:sldMkLst>
          <pc:docMk/>
          <pc:sldMk cId="2729073986" sldId="273"/>
        </pc:sldMkLst>
        <pc:spChg chg="add mod">
          <ac:chgData name="M N,  Ankitha" userId="S::ankithamn@kpmg.com::9b7783ab-ad70-40ba-9c63-7c4d5cb663a8" providerId="AD" clId="Web-{769EFECC-799C-041D-015F-AE7B589EE1C5}" dt="2022-09-28T07:41:31.477" v="424" actId="20577"/>
          <ac:spMkLst>
            <pc:docMk/>
            <pc:sldMk cId="2729073986" sldId="273"/>
            <ac:spMk id="2" creationId="{B6D73F1A-7D67-CEDB-7CB6-A400DA55C874}"/>
          </ac:spMkLst>
        </pc:spChg>
        <pc:spChg chg="add mod">
          <ac:chgData name="M N,  Ankitha" userId="S::ankithamn@kpmg.com::9b7783ab-ad70-40ba-9c63-7c4d5cb663a8" providerId="AD" clId="Web-{769EFECC-799C-041D-015F-AE7B589EE1C5}" dt="2022-09-28T07:44:22.248" v="515" actId="20577"/>
          <ac:spMkLst>
            <pc:docMk/>
            <pc:sldMk cId="2729073986" sldId="273"/>
            <ac:spMk id="3" creationId="{1E50E457-E6C9-2C60-3258-745D6F2AA954}"/>
          </ac:spMkLst>
        </pc:spChg>
      </pc:sldChg>
      <pc:sldChg chg="addSp modSp new">
        <pc:chgData name="M N,  Ankitha" userId="S::ankithamn@kpmg.com::9b7783ab-ad70-40ba-9c63-7c4d5cb663a8" providerId="AD" clId="Web-{769EFECC-799C-041D-015F-AE7B589EE1C5}" dt="2022-09-28T07:41:03.632" v="421" actId="20577"/>
        <pc:sldMkLst>
          <pc:docMk/>
          <pc:sldMk cId="2308673976" sldId="274"/>
        </pc:sldMkLst>
        <pc:spChg chg="add mod">
          <ac:chgData name="M N,  Ankitha" userId="S::ankithamn@kpmg.com::9b7783ab-ad70-40ba-9c63-7c4d5cb663a8" providerId="AD" clId="Web-{769EFECC-799C-041D-015F-AE7B589EE1C5}" dt="2022-09-28T07:41:03.632" v="421" actId="20577"/>
          <ac:spMkLst>
            <pc:docMk/>
            <pc:sldMk cId="2308673976" sldId="274"/>
            <ac:spMk id="2" creationId="{09363E59-E416-BA60-415C-33BF1B155424}"/>
          </ac:spMkLst>
        </pc:spChg>
      </pc:sldChg>
      <pc:sldChg chg="addSp modSp new">
        <pc:chgData name="M N,  Ankitha" userId="S::ankithamn@kpmg.com::9b7783ab-ad70-40ba-9c63-7c4d5cb663a8" providerId="AD" clId="Web-{769EFECC-799C-041D-015F-AE7B589EE1C5}" dt="2022-09-28T07:38:41.846" v="360" actId="20577"/>
        <pc:sldMkLst>
          <pc:docMk/>
          <pc:sldMk cId="2477162533" sldId="275"/>
        </pc:sldMkLst>
        <pc:spChg chg="add mod">
          <ac:chgData name="M N,  Ankitha" userId="S::ankithamn@kpmg.com::9b7783ab-ad70-40ba-9c63-7c4d5cb663a8" providerId="AD" clId="Web-{769EFECC-799C-041D-015F-AE7B589EE1C5}" dt="2022-09-28T07:38:19.002" v="347" actId="20577"/>
          <ac:spMkLst>
            <pc:docMk/>
            <pc:sldMk cId="2477162533" sldId="275"/>
            <ac:spMk id="2" creationId="{213D1AC4-6368-4CB1-DDEA-37751DFB0F2B}"/>
          </ac:spMkLst>
        </pc:spChg>
        <pc:spChg chg="add mod">
          <ac:chgData name="M N,  Ankitha" userId="S::ankithamn@kpmg.com::9b7783ab-ad70-40ba-9c63-7c4d5cb663a8" providerId="AD" clId="Web-{769EFECC-799C-041D-015F-AE7B589EE1C5}" dt="2022-09-28T07:38:41.846" v="360" actId="20577"/>
          <ac:spMkLst>
            <pc:docMk/>
            <pc:sldMk cId="2477162533" sldId="275"/>
            <ac:spMk id="3" creationId="{56E77091-21C5-87F4-9802-F08E709B68B4}"/>
          </ac:spMkLst>
        </pc:spChg>
      </pc:sldChg>
      <pc:sldChg chg="addSp modSp new">
        <pc:chgData name="M N,  Ankitha" userId="S::ankithamn@kpmg.com::9b7783ab-ad70-40ba-9c63-7c4d5cb663a8" providerId="AD" clId="Web-{769EFECC-799C-041D-015F-AE7B589EE1C5}" dt="2022-09-28T07:37:58.533" v="344" actId="20577"/>
        <pc:sldMkLst>
          <pc:docMk/>
          <pc:sldMk cId="2592245879" sldId="276"/>
        </pc:sldMkLst>
        <pc:spChg chg="add mod">
          <ac:chgData name="M N,  Ankitha" userId="S::ankithamn@kpmg.com::9b7783ab-ad70-40ba-9c63-7c4d5cb663a8" providerId="AD" clId="Web-{769EFECC-799C-041D-015F-AE7B589EE1C5}" dt="2022-09-28T07:36:21.733" v="306" actId="20577"/>
          <ac:spMkLst>
            <pc:docMk/>
            <pc:sldMk cId="2592245879" sldId="276"/>
            <ac:spMk id="2" creationId="{CF9B7C4C-4638-3EAF-12C6-87F5EE55CB85}"/>
          </ac:spMkLst>
        </pc:spChg>
        <pc:spChg chg="add">
          <ac:chgData name="M N,  Ankitha" userId="S::ankithamn@kpmg.com::9b7783ab-ad70-40ba-9c63-7c4d5cb663a8" providerId="AD" clId="Web-{769EFECC-799C-041D-015F-AE7B589EE1C5}" dt="2022-09-28T07:17:23.212" v="87"/>
          <ac:spMkLst>
            <pc:docMk/>
            <pc:sldMk cId="2592245879" sldId="276"/>
            <ac:spMk id="3" creationId="{A66031AD-980C-002C-0CB3-9EE384CBCF81}"/>
          </ac:spMkLst>
        </pc:spChg>
        <pc:spChg chg="add mod">
          <ac:chgData name="M N,  Ankitha" userId="S::ankithamn@kpmg.com::9b7783ab-ad70-40ba-9c63-7c4d5cb663a8" providerId="AD" clId="Web-{769EFECC-799C-041D-015F-AE7B589EE1C5}" dt="2022-09-28T07:37:58.533" v="344" actId="20577"/>
          <ac:spMkLst>
            <pc:docMk/>
            <pc:sldMk cId="2592245879" sldId="276"/>
            <ac:spMk id="4" creationId="{9B618B9F-F9A4-5262-5B15-E7D3D524419A}"/>
          </ac:spMkLst>
        </pc:spChg>
      </pc:sldChg>
      <pc:sldChg chg="addSp modSp new">
        <pc:chgData name="M N,  Ankitha" userId="S::ankithamn@kpmg.com::9b7783ab-ad70-40ba-9c63-7c4d5cb663a8" providerId="AD" clId="Web-{769EFECC-799C-041D-015F-AE7B589EE1C5}" dt="2022-09-28T07:35:38.794" v="303" actId="20577"/>
        <pc:sldMkLst>
          <pc:docMk/>
          <pc:sldMk cId="1222260492" sldId="279"/>
        </pc:sldMkLst>
        <pc:spChg chg="add mod">
          <ac:chgData name="M N,  Ankitha" userId="S::ankithamn@kpmg.com::9b7783ab-ad70-40ba-9c63-7c4d5cb663a8" providerId="AD" clId="Web-{769EFECC-799C-041D-015F-AE7B589EE1C5}" dt="2022-09-28T07:35:38.794" v="303" actId="20577"/>
          <ac:spMkLst>
            <pc:docMk/>
            <pc:sldMk cId="1222260492" sldId="279"/>
            <ac:spMk id="2" creationId="{7482D500-8824-131E-858C-F3C7BB4994B1}"/>
          </ac:spMkLst>
        </pc:spChg>
      </pc:sldChg>
      <pc:sldChg chg="addSp modSp new">
        <pc:chgData name="M N,  Ankitha" userId="S::ankithamn@kpmg.com::9b7783ab-ad70-40ba-9c63-7c4d5cb663a8" providerId="AD" clId="Web-{769EFECC-799C-041D-015F-AE7B589EE1C5}" dt="2022-09-28T07:34:48.308" v="300" actId="20577"/>
        <pc:sldMkLst>
          <pc:docMk/>
          <pc:sldMk cId="2592746728" sldId="280"/>
        </pc:sldMkLst>
        <pc:spChg chg="add mod">
          <ac:chgData name="M N,  Ankitha" userId="S::ankithamn@kpmg.com::9b7783ab-ad70-40ba-9c63-7c4d5cb663a8" providerId="AD" clId="Web-{769EFECC-799C-041D-015F-AE7B589EE1C5}" dt="2022-09-28T07:34:48.308" v="300" actId="20577"/>
          <ac:spMkLst>
            <pc:docMk/>
            <pc:sldMk cId="2592746728" sldId="280"/>
            <ac:spMk id="2" creationId="{E7A42085-AF4D-D532-ED8D-7E60B8F1667A}"/>
          </ac:spMkLst>
        </pc:spChg>
      </pc:sldChg>
      <pc:sldChg chg="addSp modSp new">
        <pc:chgData name="M N,  Ankitha" userId="S::ankithamn@kpmg.com::9b7783ab-ad70-40ba-9c63-7c4d5cb663a8" providerId="AD" clId="Web-{769EFECC-799C-041D-015F-AE7B589EE1C5}" dt="2022-09-28T07:30:42.675" v="250" actId="20577"/>
        <pc:sldMkLst>
          <pc:docMk/>
          <pc:sldMk cId="3630662091" sldId="281"/>
        </pc:sldMkLst>
        <pc:spChg chg="add mod">
          <ac:chgData name="M N,  Ankitha" userId="S::ankithamn@kpmg.com::9b7783ab-ad70-40ba-9c63-7c4d5cb663a8" providerId="AD" clId="Web-{769EFECC-799C-041D-015F-AE7B589EE1C5}" dt="2022-09-28T07:29:57.361" v="242" actId="20577"/>
          <ac:spMkLst>
            <pc:docMk/>
            <pc:sldMk cId="3630662091" sldId="281"/>
            <ac:spMk id="2" creationId="{9ECC74DE-364F-1850-8E4C-9EA752186AE9}"/>
          </ac:spMkLst>
        </pc:spChg>
        <pc:spChg chg="add mod">
          <ac:chgData name="M N,  Ankitha" userId="S::ankithamn@kpmg.com::9b7783ab-ad70-40ba-9c63-7c4d5cb663a8" providerId="AD" clId="Web-{769EFECC-799C-041D-015F-AE7B589EE1C5}" dt="2022-09-28T07:30:42.675" v="250" actId="20577"/>
          <ac:spMkLst>
            <pc:docMk/>
            <pc:sldMk cId="3630662091" sldId="281"/>
            <ac:spMk id="3" creationId="{4F531419-775B-6349-1838-0C2935316953}"/>
          </ac:spMkLst>
        </pc:spChg>
        <pc:picChg chg="add mod">
          <ac:chgData name="M N,  Ankitha" userId="S::ankithamn@kpmg.com::9b7783ab-ad70-40ba-9c63-7c4d5cb663a8" providerId="AD" clId="Web-{769EFECC-799C-041D-015F-AE7B589EE1C5}" dt="2022-09-28T07:30:14.924" v="246" actId="1076"/>
          <ac:picMkLst>
            <pc:docMk/>
            <pc:sldMk cId="3630662091" sldId="281"/>
            <ac:picMk id="4" creationId="{A34DF520-F793-8B4F-D4DC-22FB08E11686}"/>
          </ac:picMkLst>
        </pc:picChg>
      </pc:sldChg>
      <pc:sldChg chg="addSp modSp new">
        <pc:chgData name="M N,  Ankitha" userId="S::ankithamn@kpmg.com::9b7783ab-ad70-40ba-9c63-7c4d5cb663a8" providerId="AD" clId="Web-{769EFECC-799C-041D-015F-AE7B589EE1C5}" dt="2022-09-28T07:28:48.625" v="239" actId="14100"/>
        <pc:sldMkLst>
          <pc:docMk/>
          <pc:sldMk cId="4127104868" sldId="283"/>
        </pc:sldMkLst>
        <pc:spChg chg="add mod">
          <ac:chgData name="M N,  Ankitha" userId="S::ankithamn@kpmg.com::9b7783ab-ad70-40ba-9c63-7c4d5cb663a8" providerId="AD" clId="Web-{769EFECC-799C-041D-015F-AE7B589EE1C5}" dt="2022-09-28T07:28:42.796" v="238" actId="20577"/>
          <ac:spMkLst>
            <pc:docMk/>
            <pc:sldMk cId="4127104868" sldId="283"/>
            <ac:spMk id="2" creationId="{47CC0308-436C-E42D-E76A-89811485E1CA}"/>
          </ac:spMkLst>
        </pc:spChg>
        <pc:picChg chg="add mod">
          <ac:chgData name="M N,  Ankitha" userId="S::ankithamn@kpmg.com::9b7783ab-ad70-40ba-9c63-7c4d5cb663a8" providerId="AD" clId="Web-{769EFECC-799C-041D-015F-AE7B589EE1C5}" dt="2022-09-28T07:28:48.625" v="239" actId="14100"/>
          <ac:picMkLst>
            <pc:docMk/>
            <pc:sldMk cId="4127104868" sldId="283"/>
            <ac:picMk id="3" creationId="{414CF3FE-333B-6A5F-DA41-410C163A20F2}"/>
          </ac:picMkLst>
        </pc:picChg>
      </pc:sldChg>
      <pc:sldChg chg="addSp delSp modSp new">
        <pc:chgData name="M N,  Ankitha" userId="S::ankithamn@kpmg.com::9b7783ab-ad70-40ba-9c63-7c4d5cb663a8" providerId="AD" clId="Web-{769EFECC-799C-041D-015F-AE7B589EE1C5}" dt="2022-09-28T07:28:26.952" v="234" actId="20577"/>
        <pc:sldMkLst>
          <pc:docMk/>
          <pc:sldMk cId="2340911346" sldId="284"/>
        </pc:sldMkLst>
        <pc:spChg chg="add del mod">
          <ac:chgData name="M N,  Ankitha" userId="S::ankithamn@kpmg.com::9b7783ab-ad70-40ba-9c63-7c4d5cb663a8" providerId="AD" clId="Web-{769EFECC-799C-041D-015F-AE7B589EE1C5}" dt="2022-09-28T07:23:24.364" v="179"/>
          <ac:spMkLst>
            <pc:docMk/>
            <pc:sldMk cId="2340911346" sldId="284"/>
            <ac:spMk id="2" creationId="{51B2AEA8-6466-85ED-16B1-6D99CDEFD879}"/>
          </ac:spMkLst>
        </pc:spChg>
        <pc:spChg chg="add mod">
          <ac:chgData name="M N,  Ankitha" userId="S::ankithamn@kpmg.com::9b7783ab-ad70-40ba-9c63-7c4d5cb663a8" providerId="AD" clId="Web-{769EFECC-799C-041D-015F-AE7B589EE1C5}" dt="2022-09-28T07:28:26.952" v="234" actId="20577"/>
          <ac:spMkLst>
            <pc:docMk/>
            <pc:sldMk cId="2340911346" sldId="284"/>
            <ac:spMk id="3" creationId="{048947D7-35FC-1539-7777-DA0591558700}"/>
          </ac:spMkLst>
        </pc:spChg>
        <pc:spChg chg="add del">
          <ac:chgData name="M N,  Ankitha" userId="S::ankithamn@kpmg.com::9b7783ab-ad70-40ba-9c63-7c4d5cb663a8" providerId="AD" clId="Web-{769EFECC-799C-041D-015F-AE7B589EE1C5}" dt="2022-09-28T07:24:23.679" v="190"/>
          <ac:spMkLst>
            <pc:docMk/>
            <pc:sldMk cId="2340911346" sldId="284"/>
            <ac:spMk id="5" creationId="{71252358-AE7D-0858-1AAE-E5722D029473}"/>
          </ac:spMkLst>
        </pc:spChg>
        <pc:spChg chg="add mod">
          <ac:chgData name="M N,  Ankitha" userId="S::ankithamn@kpmg.com::9b7783ab-ad70-40ba-9c63-7c4d5cb663a8" providerId="AD" clId="Web-{769EFECC-799C-041D-015F-AE7B589EE1C5}" dt="2022-09-28T07:28:02.780" v="231" actId="20577"/>
          <ac:spMkLst>
            <pc:docMk/>
            <pc:sldMk cId="2340911346" sldId="284"/>
            <ac:spMk id="6" creationId="{C9888BA1-606C-C5EA-B5E4-6B9C56F4E9EE}"/>
          </ac:spMkLst>
        </pc:spChg>
        <pc:picChg chg="add mod">
          <ac:chgData name="M N,  Ankitha" userId="S::ankithamn@kpmg.com::9b7783ab-ad70-40ba-9c63-7c4d5cb663a8" providerId="AD" clId="Web-{769EFECC-799C-041D-015F-AE7B589EE1C5}" dt="2022-09-28T07:28:15.655" v="233" actId="1076"/>
          <ac:picMkLst>
            <pc:docMk/>
            <pc:sldMk cId="2340911346" sldId="284"/>
            <ac:picMk id="4" creationId="{C4D805B4-F5C2-5048-DA52-879522EE085F}"/>
          </ac:picMkLst>
        </pc:picChg>
      </pc:sldChg>
      <pc:sldChg chg="addSp modSp new">
        <pc:chgData name="M N,  Ankitha" userId="S::ankithamn@kpmg.com::9b7783ab-ad70-40ba-9c63-7c4d5cb663a8" providerId="AD" clId="Web-{769EFECC-799C-041D-015F-AE7B589EE1C5}" dt="2022-09-28T07:30:27.159" v="248" actId="20577"/>
        <pc:sldMkLst>
          <pc:docMk/>
          <pc:sldMk cId="2135312900" sldId="285"/>
        </pc:sldMkLst>
        <pc:spChg chg="add mod">
          <ac:chgData name="M N,  Ankitha" userId="S::ankithamn@kpmg.com::9b7783ab-ad70-40ba-9c63-7c4d5cb663a8" providerId="AD" clId="Web-{769EFECC-799C-041D-015F-AE7B589EE1C5}" dt="2022-09-28T07:30:27.159" v="248" actId="20577"/>
          <ac:spMkLst>
            <pc:docMk/>
            <pc:sldMk cId="2135312900" sldId="285"/>
            <ac:spMk id="2" creationId="{B00F6716-B23B-D123-42FA-AA671C131A29}"/>
          </ac:spMkLst>
        </pc:spChg>
      </pc:sldChg>
    </pc:docChg>
  </pc:docChgLst>
  <pc:docChgLst>
    <pc:chgData name="Sujith, Godavari Krishna" userId="S::gsujith@kpmg.com::94f7ef5a-c50c-4e12-80ae-671afdd5e087" providerId="AD" clId="Web-{3EBFBE6D-C16D-46EB-88F8-83075659A8C9}"/>
    <pc:docChg chg="addSld delSld modSld addMainMaster delMainMaster">
      <pc:chgData name="Sujith, Godavari Krishna" userId="S::gsujith@kpmg.com::94f7ef5a-c50c-4e12-80ae-671afdd5e087" providerId="AD" clId="Web-{3EBFBE6D-C16D-46EB-88F8-83075659A8C9}" dt="2022-09-28T08:24:33.541" v="3197" actId="20577"/>
      <pc:docMkLst>
        <pc:docMk/>
      </pc:docMkLst>
      <pc:sldChg chg="modSp mod modClrScheme chgLayout">
        <pc:chgData name="Sujith, Godavari Krishna" userId="S::gsujith@kpmg.com::94f7ef5a-c50c-4e12-80ae-671afdd5e087" providerId="AD" clId="Web-{3EBFBE6D-C16D-46EB-88F8-83075659A8C9}" dt="2022-09-28T07:31:25.359" v="1872"/>
        <pc:sldMkLst>
          <pc:docMk/>
          <pc:sldMk cId="290387078" sldId="256"/>
        </pc:sldMkLst>
        <pc:spChg chg="mod ord">
          <ac:chgData name="Sujith, Godavari Krishna" userId="S::gsujith@kpmg.com::94f7ef5a-c50c-4e12-80ae-671afdd5e087" providerId="AD" clId="Web-{3EBFBE6D-C16D-46EB-88F8-83075659A8C9}" dt="2022-09-28T07:31:25.359" v="1872"/>
          <ac:spMkLst>
            <pc:docMk/>
            <pc:sldMk cId="290387078" sldId="256"/>
            <ac:spMk id="2" creationId="{D5C00BF4-6776-4D9F-BF5B-7F35340AE49E}"/>
          </ac:spMkLst>
        </pc:spChg>
        <pc:spChg chg="mod ord">
          <ac:chgData name="Sujith, Godavari Krishna" userId="S::gsujith@kpmg.com::94f7ef5a-c50c-4e12-80ae-671afdd5e087" providerId="AD" clId="Web-{3EBFBE6D-C16D-46EB-88F8-83075659A8C9}" dt="2022-09-28T07:31:25.359" v="1872"/>
          <ac:spMkLst>
            <pc:docMk/>
            <pc:sldMk cId="290387078" sldId="256"/>
            <ac:spMk id="3" creationId="{30DE5AED-9F8E-458B-8967-A3B5199441B6}"/>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1305009952" sldId="257"/>
        </pc:sldMkLst>
        <pc:spChg chg="mod ord">
          <ac:chgData name="Sujith, Godavari Krishna" userId="S::gsujith@kpmg.com::94f7ef5a-c50c-4e12-80ae-671afdd5e087" providerId="AD" clId="Web-{3EBFBE6D-C16D-46EB-88F8-83075659A8C9}" dt="2022-09-28T07:31:25.359" v="1872"/>
          <ac:spMkLst>
            <pc:docMk/>
            <pc:sldMk cId="1305009952" sldId="257"/>
            <ac:spMk id="2" creationId="{0FB8A8CB-A4E8-4A82-AF4C-835A32470F2A}"/>
          </ac:spMkLst>
        </pc:spChg>
        <pc:spChg chg="mod ord">
          <ac:chgData name="Sujith, Godavari Krishna" userId="S::gsujith@kpmg.com::94f7ef5a-c50c-4e12-80ae-671afdd5e087" providerId="AD" clId="Web-{3EBFBE6D-C16D-46EB-88F8-83075659A8C9}" dt="2022-09-28T07:31:25.359" v="1872"/>
          <ac:spMkLst>
            <pc:docMk/>
            <pc:sldMk cId="1305009952" sldId="257"/>
            <ac:spMk id="3" creationId="{BEA69353-5337-433F-AD84-5B28775B5492}"/>
          </ac:spMkLst>
        </pc:spChg>
        <pc:spChg chg="del">
          <ac:chgData name="Sujith, Godavari Krishna" userId="S::gsujith@kpmg.com::94f7ef5a-c50c-4e12-80ae-671afdd5e087" providerId="AD" clId="Web-{3EBFBE6D-C16D-46EB-88F8-83075659A8C9}" dt="2022-09-28T07:31:25.359" v="1872"/>
          <ac:spMkLst>
            <pc:docMk/>
            <pc:sldMk cId="1305009952" sldId="257"/>
            <ac:spMk id="8" creationId="{907EF6B7-1338-4443-8C46-6A318D952DFD}"/>
          </ac:spMkLst>
        </pc:spChg>
        <pc:spChg chg="del">
          <ac:chgData name="Sujith, Godavari Krishna" userId="S::gsujith@kpmg.com::94f7ef5a-c50c-4e12-80ae-671afdd5e087" providerId="AD" clId="Web-{3EBFBE6D-C16D-46EB-88F8-83075659A8C9}" dt="2022-09-28T07:31:25.359" v="1872"/>
          <ac:spMkLst>
            <pc:docMk/>
            <pc:sldMk cId="1305009952" sldId="257"/>
            <ac:spMk id="10" creationId="{DAAE4CDD-124C-4DCF-9584-B6033B545DD5}"/>
          </ac:spMkLst>
        </pc:spChg>
        <pc:spChg chg="del">
          <ac:chgData name="Sujith, Godavari Krishna" userId="S::gsujith@kpmg.com::94f7ef5a-c50c-4e12-80ae-671afdd5e087" providerId="AD" clId="Web-{3EBFBE6D-C16D-46EB-88F8-83075659A8C9}" dt="2022-09-28T07:31:25.359" v="1872"/>
          <ac:spMkLst>
            <pc:docMk/>
            <pc:sldMk cId="1305009952" sldId="257"/>
            <ac:spMk id="12" creationId="{081E4A58-353D-44AE-B2FC-2A74E2E400F7}"/>
          </ac:spMkLst>
        </pc:spChg>
      </pc:sldChg>
      <pc:sldChg chg="modSp mod modClrScheme chgLayout">
        <pc:chgData name="Sujith, Godavari Krishna" userId="S::gsujith@kpmg.com::94f7ef5a-c50c-4e12-80ae-671afdd5e087" providerId="AD" clId="Web-{3EBFBE6D-C16D-46EB-88F8-83075659A8C9}" dt="2022-09-28T07:31:25.359" v="1872"/>
        <pc:sldMkLst>
          <pc:docMk/>
          <pc:sldMk cId="1796292721" sldId="258"/>
        </pc:sldMkLst>
        <pc:spChg chg="mod ord">
          <ac:chgData name="Sujith, Godavari Krishna" userId="S::gsujith@kpmg.com::94f7ef5a-c50c-4e12-80ae-671afdd5e087" providerId="AD" clId="Web-{3EBFBE6D-C16D-46EB-88F8-83075659A8C9}" dt="2022-09-28T07:31:25.359" v="1872"/>
          <ac:spMkLst>
            <pc:docMk/>
            <pc:sldMk cId="1796292721" sldId="258"/>
            <ac:spMk id="2" creationId="{70CEDB1C-1D51-4568-83F6-9E35DD7BBC1F}"/>
          </ac:spMkLst>
        </pc:spChg>
        <pc:spChg chg="mod ord">
          <ac:chgData name="Sujith, Godavari Krishna" userId="S::gsujith@kpmg.com::94f7ef5a-c50c-4e12-80ae-671afdd5e087" providerId="AD" clId="Web-{3EBFBE6D-C16D-46EB-88F8-83075659A8C9}" dt="2022-09-28T07:31:25.359" v="1872"/>
          <ac:spMkLst>
            <pc:docMk/>
            <pc:sldMk cId="1796292721" sldId="258"/>
            <ac:spMk id="3" creationId="{BA94D328-6EF2-4263-8F79-6CF54B088184}"/>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3158429784" sldId="259"/>
        </pc:sldMkLst>
        <pc:spChg chg="mod ord">
          <ac:chgData name="Sujith, Godavari Krishna" userId="S::gsujith@kpmg.com::94f7ef5a-c50c-4e12-80ae-671afdd5e087" providerId="AD" clId="Web-{3EBFBE6D-C16D-46EB-88F8-83075659A8C9}" dt="2022-09-28T07:31:25.359" v="1872"/>
          <ac:spMkLst>
            <pc:docMk/>
            <pc:sldMk cId="3158429784" sldId="259"/>
            <ac:spMk id="2" creationId="{956CCD68-13D0-4395-B28D-E457D174AFCE}"/>
          </ac:spMkLst>
        </pc:spChg>
        <pc:spChg chg="mod ord">
          <ac:chgData name="Sujith, Godavari Krishna" userId="S::gsujith@kpmg.com::94f7ef5a-c50c-4e12-80ae-671afdd5e087" providerId="AD" clId="Web-{3EBFBE6D-C16D-46EB-88F8-83075659A8C9}" dt="2022-09-28T07:31:25.359" v="1872"/>
          <ac:spMkLst>
            <pc:docMk/>
            <pc:sldMk cId="3158429784" sldId="259"/>
            <ac:spMk id="3" creationId="{21ACDAA1-80F7-4F8D-BD42-9D9FE7700696}"/>
          </ac:spMkLst>
        </pc:spChg>
        <pc:spChg chg="del">
          <ac:chgData name="Sujith, Godavari Krishna" userId="S::gsujith@kpmg.com::94f7ef5a-c50c-4e12-80ae-671afdd5e087" providerId="AD" clId="Web-{3EBFBE6D-C16D-46EB-88F8-83075659A8C9}" dt="2022-09-28T07:31:25.359" v="1872"/>
          <ac:spMkLst>
            <pc:docMk/>
            <pc:sldMk cId="3158429784" sldId="259"/>
            <ac:spMk id="5" creationId="{907EF6B7-1338-4443-8C46-6A318D952DFD}"/>
          </ac:spMkLst>
        </pc:spChg>
        <pc:spChg chg="del">
          <ac:chgData name="Sujith, Godavari Krishna" userId="S::gsujith@kpmg.com::94f7ef5a-c50c-4e12-80ae-671afdd5e087" providerId="AD" clId="Web-{3EBFBE6D-C16D-46EB-88F8-83075659A8C9}" dt="2022-09-28T07:31:25.359" v="1872"/>
          <ac:spMkLst>
            <pc:docMk/>
            <pc:sldMk cId="3158429784" sldId="259"/>
            <ac:spMk id="6" creationId="{DAAE4CDD-124C-4DCF-9584-B6033B545DD5}"/>
          </ac:spMkLst>
        </pc:spChg>
        <pc:spChg chg="del">
          <ac:chgData name="Sujith, Godavari Krishna" userId="S::gsujith@kpmg.com::94f7ef5a-c50c-4e12-80ae-671afdd5e087" providerId="AD" clId="Web-{3EBFBE6D-C16D-46EB-88F8-83075659A8C9}" dt="2022-09-28T07:31:25.359" v="1872"/>
          <ac:spMkLst>
            <pc:docMk/>
            <pc:sldMk cId="3158429784" sldId="259"/>
            <ac:spMk id="7" creationId="{081E4A58-353D-44AE-B2FC-2A74E2E400F7}"/>
          </ac:spMkLst>
        </pc:spChg>
        <pc:spChg chg="del">
          <ac:chgData name="Sujith, Godavari Krishna" userId="S::gsujith@kpmg.com::94f7ef5a-c50c-4e12-80ae-671afdd5e087" providerId="AD" clId="Web-{3EBFBE6D-C16D-46EB-88F8-83075659A8C9}" dt="2022-09-28T06:52:00.792" v="952"/>
          <ac:spMkLst>
            <pc:docMk/>
            <pc:sldMk cId="3158429784" sldId="259"/>
            <ac:spMk id="8" creationId="{907EF6B7-1338-4443-8C46-6A318D952DFD}"/>
          </ac:spMkLst>
        </pc:spChg>
        <pc:spChg chg="del">
          <ac:chgData name="Sujith, Godavari Krishna" userId="S::gsujith@kpmg.com::94f7ef5a-c50c-4e12-80ae-671afdd5e087" providerId="AD" clId="Web-{3EBFBE6D-C16D-46EB-88F8-83075659A8C9}" dt="2022-09-28T06:52:00.792" v="952"/>
          <ac:spMkLst>
            <pc:docMk/>
            <pc:sldMk cId="3158429784" sldId="259"/>
            <ac:spMk id="10" creationId="{DAAE4CDD-124C-4DCF-9584-B6033B545DD5}"/>
          </ac:spMkLst>
        </pc:spChg>
        <pc:spChg chg="del">
          <ac:chgData name="Sujith, Godavari Krishna" userId="S::gsujith@kpmg.com::94f7ef5a-c50c-4e12-80ae-671afdd5e087" providerId="AD" clId="Web-{3EBFBE6D-C16D-46EB-88F8-83075659A8C9}" dt="2022-09-28T06:52:00.792" v="952"/>
          <ac:spMkLst>
            <pc:docMk/>
            <pc:sldMk cId="3158429784" sldId="259"/>
            <ac:spMk id="12" creationId="{081E4A58-353D-44AE-B2FC-2A74E2E400F7}"/>
          </ac:spMkLst>
        </pc:spChg>
      </pc:sldChg>
      <pc:sldChg chg="modSp mod modClrScheme chgLayout">
        <pc:chgData name="Sujith, Godavari Krishna" userId="S::gsujith@kpmg.com::94f7ef5a-c50c-4e12-80ae-671afdd5e087" providerId="AD" clId="Web-{3EBFBE6D-C16D-46EB-88F8-83075659A8C9}" dt="2022-09-28T07:31:25.359" v="1872"/>
        <pc:sldMkLst>
          <pc:docMk/>
          <pc:sldMk cId="1231421653" sldId="260"/>
        </pc:sldMkLst>
        <pc:spChg chg="mod ord">
          <ac:chgData name="Sujith, Godavari Krishna" userId="S::gsujith@kpmg.com::94f7ef5a-c50c-4e12-80ae-671afdd5e087" providerId="AD" clId="Web-{3EBFBE6D-C16D-46EB-88F8-83075659A8C9}" dt="2022-09-28T07:31:25.359" v="1872"/>
          <ac:spMkLst>
            <pc:docMk/>
            <pc:sldMk cId="1231421653" sldId="260"/>
            <ac:spMk id="3" creationId="{70191127-6F36-4FB4-B4AF-07FA100B88E0}"/>
          </ac:spMkLst>
        </pc:spChg>
      </pc:sldChg>
      <pc:sldChg chg="modSp mod modClrScheme chgLayout">
        <pc:chgData name="Sujith, Godavari Krishna" userId="S::gsujith@kpmg.com::94f7ef5a-c50c-4e12-80ae-671afdd5e087" providerId="AD" clId="Web-{3EBFBE6D-C16D-46EB-88F8-83075659A8C9}" dt="2022-09-28T07:31:25.359" v="1872"/>
        <pc:sldMkLst>
          <pc:docMk/>
          <pc:sldMk cId="2153080971" sldId="261"/>
        </pc:sldMkLst>
        <pc:spChg chg="mod ord">
          <ac:chgData name="Sujith, Godavari Krishna" userId="S::gsujith@kpmg.com::94f7ef5a-c50c-4e12-80ae-671afdd5e087" providerId="AD" clId="Web-{3EBFBE6D-C16D-46EB-88F8-83075659A8C9}" dt="2022-09-28T06:52:00.792" v="952"/>
          <ac:spMkLst>
            <pc:docMk/>
            <pc:sldMk cId="2153080971" sldId="261"/>
            <ac:spMk id="2" creationId="{0ED2D4D4-F87C-4FE7-8129-5D8B885F2B1B}"/>
          </ac:spMkLst>
        </pc:spChg>
        <pc:spChg chg="mod ord">
          <ac:chgData name="Sujith, Godavari Krishna" userId="S::gsujith@kpmg.com::94f7ef5a-c50c-4e12-80ae-671afdd5e087" providerId="AD" clId="Web-{3EBFBE6D-C16D-46EB-88F8-83075659A8C9}" dt="2022-09-28T07:31:25.359" v="1872"/>
          <ac:spMkLst>
            <pc:docMk/>
            <pc:sldMk cId="2153080971" sldId="261"/>
            <ac:spMk id="3" creationId="{01BEE3AB-8A4C-449C-95E3-A92A808C0838}"/>
          </ac:spMkLst>
        </pc:spChg>
      </pc:sldChg>
      <pc:sldChg chg="modSp mod modClrScheme chgLayout">
        <pc:chgData name="Sujith, Godavari Krishna" userId="S::gsujith@kpmg.com::94f7ef5a-c50c-4e12-80ae-671afdd5e087" providerId="AD" clId="Web-{3EBFBE6D-C16D-46EB-88F8-83075659A8C9}" dt="2022-09-28T07:31:25.359" v="1872"/>
        <pc:sldMkLst>
          <pc:docMk/>
          <pc:sldMk cId="1357184620" sldId="262"/>
        </pc:sldMkLst>
        <pc:spChg chg="mod ord">
          <ac:chgData name="Sujith, Godavari Krishna" userId="S::gsujith@kpmg.com::94f7ef5a-c50c-4e12-80ae-671afdd5e087" providerId="AD" clId="Web-{3EBFBE6D-C16D-46EB-88F8-83075659A8C9}" dt="2022-09-28T06:52:00.792" v="952"/>
          <ac:spMkLst>
            <pc:docMk/>
            <pc:sldMk cId="1357184620" sldId="262"/>
            <ac:spMk id="2" creationId="{7B11B293-44CC-40AD-B05A-347CA74D509F}"/>
          </ac:spMkLst>
        </pc:spChg>
        <pc:spChg chg="mod ord">
          <ac:chgData name="Sujith, Godavari Krishna" userId="S::gsujith@kpmg.com::94f7ef5a-c50c-4e12-80ae-671afdd5e087" providerId="AD" clId="Web-{3EBFBE6D-C16D-46EB-88F8-83075659A8C9}" dt="2022-09-28T07:31:25.359" v="1872"/>
          <ac:spMkLst>
            <pc:docMk/>
            <pc:sldMk cId="1357184620" sldId="262"/>
            <ac:spMk id="3" creationId="{5D157FA2-3688-4841-9F7A-92ACD357E8AE}"/>
          </ac:spMkLst>
        </pc:spChg>
      </pc:sldChg>
      <pc:sldChg chg="addSp delSp modSp new mod setBg modClrScheme setClrOvrMap delDesignElem chgLayout">
        <pc:chgData name="Sujith, Godavari Krishna" userId="S::gsujith@kpmg.com::94f7ef5a-c50c-4e12-80ae-671afdd5e087" providerId="AD" clId="Web-{3EBFBE6D-C16D-46EB-88F8-83075659A8C9}" dt="2022-09-28T07:34:34.988" v="1893" actId="14100"/>
        <pc:sldMkLst>
          <pc:docMk/>
          <pc:sldMk cId="3510053894" sldId="263"/>
        </pc:sldMkLst>
        <pc:spChg chg="mod ord">
          <ac:chgData name="Sujith, Godavari Krishna" userId="S::gsujith@kpmg.com::94f7ef5a-c50c-4e12-80ae-671afdd5e087" providerId="AD" clId="Web-{3EBFBE6D-C16D-46EB-88F8-83075659A8C9}" dt="2022-09-28T07:34:34.988" v="1893" actId="14100"/>
          <ac:spMkLst>
            <pc:docMk/>
            <pc:sldMk cId="3510053894" sldId="263"/>
            <ac:spMk id="2" creationId="{2A4D384E-05CD-4805-0EE8-86F4C87A4964}"/>
          </ac:spMkLst>
        </pc:spChg>
        <pc:spChg chg="mod ord">
          <ac:chgData name="Sujith, Godavari Krishna" userId="S::gsujith@kpmg.com::94f7ef5a-c50c-4e12-80ae-671afdd5e087" providerId="AD" clId="Web-{3EBFBE6D-C16D-46EB-88F8-83075659A8C9}" dt="2022-09-28T07:34:18.409" v="1886" actId="20577"/>
          <ac:spMkLst>
            <pc:docMk/>
            <pc:sldMk cId="3510053894" sldId="263"/>
            <ac:spMk id="3" creationId="{42423C57-A4E2-C16E-FE68-0285F8DD31DC}"/>
          </ac:spMkLst>
        </pc:spChg>
        <pc:spChg chg="add del">
          <ac:chgData name="Sujith, Godavari Krishna" userId="S::gsujith@kpmg.com::94f7ef5a-c50c-4e12-80ae-671afdd5e087" providerId="AD" clId="Web-{3EBFBE6D-C16D-46EB-88F8-83075659A8C9}" dt="2022-09-28T06:52:25.746" v="955"/>
          <ac:spMkLst>
            <pc:docMk/>
            <pc:sldMk cId="3510053894" sldId="263"/>
            <ac:spMk id="5" creationId="{4BC99CB9-DDAD-44A2-8A1C-E3AF4E72DF5C}"/>
          </ac:spMkLst>
        </pc:spChg>
        <pc:spChg chg="add del">
          <ac:chgData name="Sujith, Godavari Krishna" userId="S::gsujith@kpmg.com::94f7ef5a-c50c-4e12-80ae-671afdd5e087" providerId="AD" clId="Web-{3EBFBE6D-C16D-46EB-88F8-83075659A8C9}" dt="2022-09-28T06:52:25.746" v="955"/>
          <ac:spMkLst>
            <pc:docMk/>
            <pc:sldMk cId="3510053894" sldId="263"/>
            <ac:spMk id="6" creationId="{64053CBF-3932-45FF-8285-EE5146085F3A}"/>
          </ac:spMkLst>
        </pc:spChg>
        <pc:spChg chg="add del">
          <ac:chgData name="Sujith, Godavari Krishna" userId="S::gsujith@kpmg.com::94f7ef5a-c50c-4e12-80ae-671afdd5e087" providerId="AD" clId="Web-{3EBFBE6D-C16D-46EB-88F8-83075659A8C9}" dt="2022-09-28T06:51:03.853" v="946"/>
          <ac:spMkLst>
            <pc:docMk/>
            <pc:sldMk cId="3510053894" sldId="263"/>
            <ac:spMk id="8" creationId="{76EFD3D9-44F0-4267-BCC1-1613E79D8274}"/>
          </ac:spMkLst>
        </pc:spChg>
        <pc:spChg chg="add del">
          <ac:chgData name="Sujith, Godavari Krishna" userId="S::gsujith@kpmg.com::94f7ef5a-c50c-4e12-80ae-671afdd5e087" providerId="AD" clId="Web-{3EBFBE6D-C16D-46EB-88F8-83075659A8C9}" dt="2022-09-28T06:51:03.853" v="946"/>
          <ac:spMkLst>
            <pc:docMk/>
            <pc:sldMk cId="3510053894" sldId="263"/>
            <ac:spMk id="10" creationId="{A779A851-95D6-41AF-937A-B0E4B7F6FA8D}"/>
          </ac:spMkLst>
        </pc:spChg>
        <pc:spChg chg="add del">
          <ac:chgData name="Sujith, Godavari Krishna" userId="S::gsujith@kpmg.com::94f7ef5a-c50c-4e12-80ae-671afdd5e087" providerId="AD" clId="Web-{3EBFBE6D-C16D-46EB-88F8-83075659A8C9}" dt="2022-09-28T06:51:03.853" v="946"/>
          <ac:spMkLst>
            <pc:docMk/>
            <pc:sldMk cId="3510053894" sldId="263"/>
            <ac:spMk id="12" creationId="{953FB2E7-B6CB-429C-81EB-D9516D6D5C8D}"/>
          </ac:spMkLst>
        </pc:spChg>
        <pc:spChg chg="add del">
          <ac:chgData name="Sujith, Godavari Krishna" userId="S::gsujith@kpmg.com::94f7ef5a-c50c-4e12-80ae-671afdd5e087" providerId="AD" clId="Web-{3EBFBE6D-C16D-46EB-88F8-83075659A8C9}" dt="2022-09-28T06:51:03.853" v="946"/>
          <ac:spMkLst>
            <pc:docMk/>
            <pc:sldMk cId="3510053894" sldId="263"/>
            <ac:spMk id="14" creationId="{2EC40DB1-B719-4A13-9A4D-0966B4B27866}"/>
          </ac:spMkLst>
        </pc:spChg>
        <pc:spChg chg="add del">
          <ac:chgData name="Sujith, Godavari Krishna" userId="S::gsujith@kpmg.com::94f7ef5a-c50c-4e12-80ae-671afdd5e087" providerId="AD" clId="Web-{3EBFBE6D-C16D-46EB-88F8-83075659A8C9}" dt="2022-09-28T06:51:03.853" v="946"/>
          <ac:spMkLst>
            <pc:docMk/>
            <pc:sldMk cId="3510053894" sldId="263"/>
            <ac:spMk id="16" creationId="{82211336-CFF3-412D-868A-6679C1004C45}"/>
          </ac:spMkLst>
        </pc:spChg>
        <pc:spChg chg="add del">
          <ac:chgData name="Sujith, Godavari Krishna" userId="S::gsujith@kpmg.com::94f7ef5a-c50c-4e12-80ae-671afdd5e087" providerId="AD" clId="Web-{3EBFBE6D-C16D-46EB-88F8-83075659A8C9}" dt="2022-09-28T06:51:14.494" v="948"/>
          <ac:spMkLst>
            <pc:docMk/>
            <pc:sldMk cId="3510053894" sldId="263"/>
            <ac:spMk id="18" creationId="{AD21898E-86C0-4C8A-A76C-DF33E844C87A}"/>
          </ac:spMkLst>
        </pc:spChg>
        <pc:spChg chg="add del">
          <ac:chgData name="Sujith, Godavari Krishna" userId="S::gsujith@kpmg.com::94f7ef5a-c50c-4e12-80ae-671afdd5e087" providerId="AD" clId="Web-{3EBFBE6D-C16D-46EB-88F8-83075659A8C9}" dt="2022-09-28T06:51:14.494" v="948"/>
          <ac:spMkLst>
            <pc:docMk/>
            <pc:sldMk cId="3510053894" sldId="263"/>
            <ac:spMk id="19" creationId="{5C8F04BD-D093-45D0-B54C-50FDB308B4EE}"/>
          </ac:spMkLst>
        </pc:spChg>
        <pc:spChg chg="add del">
          <ac:chgData name="Sujith, Godavari Krishna" userId="S::gsujith@kpmg.com::94f7ef5a-c50c-4e12-80ae-671afdd5e087" providerId="AD" clId="Web-{3EBFBE6D-C16D-46EB-88F8-83075659A8C9}" dt="2022-09-28T06:51:19.776" v="950"/>
          <ac:spMkLst>
            <pc:docMk/>
            <pc:sldMk cId="3510053894" sldId="263"/>
            <ac:spMk id="21" creationId="{85016AEC-0320-4ED0-8ECB-FE11DDDFE17A}"/>
          </ac:spMkLst>
        </pc:spChg>
        <pc:spChg chg="add del">
          <ac:chgData name="Sujith, Godavari Krishna" userId="S::gsujith@kpmg.com::94f7ef5a-c50c-4e12-80ae-671afdd5e087" providerId="AD" clId="Web-{3EBFBE6D-C16D-46EB-88F8-83075659A8C9}" dt="2022-09-28T06:51:19.776" v="950"/>
          <ac:spMkLst>
            <pc:docMk/>
            <pc:sldMk cId="3510053894" sldId="263"/>
            <ac:spMk id="22" creationId="{D3CDB30C-1F82-41E6-A067-831D6E89184F}"/>
          </ac:spMkLst>
        </pc:spChg>
        <pc:spChg chg="add del">
          <ac:chgData name="Sujith, Godavari Krishna" userId="S::gsujith@kpmg.com::94f7ef5a-c50c-4e12-80ae-671afdd5e087" providerId="AD" clId="Web-{3EBFBE6D-C16D-46EB-88F8-83075659A8C9}" dt="2022-09-28T06:51:19.776" v="950"/>
          <ac:spMkLst>
            <pc:docMk/>
            <pc:sldMk cId="3510053894" sldId="263"/>
            <ac:spMk id="23" creationId="{2DDA86DD-F997-4F66-A87C-5B58AB6D19EC}"/>
          </ac:spMkLst>
        </pc:spChg>
        <pc:spChg chg="add del">
          <ac:chgData name="Sujith, Godavari Krishna" userId="S::gsujith@kpmg.com::94f7ef5a-c50c-4e12-80ae-671afdd5e087" providerId="AD" clId="Web-{3EBFBE6D-C16D-46EB-88F8-83075659A8C9}" dt="2022-09-28T06:51:19.776" v="950"/>
          <ac:spMkLst>
            <pc:docMk/>
            <pc:sldMk cId="3510053894" sldId="263"/>
            <ac:spMk id="24" creationId="{D241B827-437E-40A3-A732-669230D6A5BC}"/>
          </ac:spMkLst>
        </pc:spChg>
        <pc:spChg chg="add del">
          <ac:chgData name="Sujith, Godavari Krishna" userId="S::gsujith@kpmg.com::94f7ef5a-c50c-4e12-80ae-671afdd5e087" providerId="AD" clId="Web-{3EBFBE6D-C16D-46EB-88F8-83075659A8C9}" dt="2022-09-28T06:52:00.792" v="952"/>
          <ac:spMkLst>
            <pc:docMk/>
            <pc:sldMk cId="3510053894" sldId="263"/>
            <ac:spMk id="26" creationId="{AC17DE74-01C9-4859-B65A-85CF999E8580}"/>
          </ac:spMkLst>
        </pc:spChg>
        <pc:spChg chg="add del">
          <ac:chgData name="Sujith, Godavari Krishna" userId="S::gsujith@kpmg.com::94f7ef5a-c50c-4e12-80ae-671afdd5e087" providerId="AD" clId="Web-{3EBFBE6D-C16D-46EB-88F8-83075659A8C9}" dt="2022-09-28T06:52:00.792" v="952"/>
          <ac:spMkLst>
            <pc:docMk/>
            <pc:sldMk cId="3510053894" sldId="263"/>
            <ac:spMk id="27" creationId="{068C0432-0E90-4CC1-8CD3-D44A90DF07EF}"/>
          </ac:spMkLst>
        </pc:spChg>
        <pc:spChg chg="add del">
          <ac:chgData name="Sujith, Godavari Krishna" userId="S::gsujith@kpmg.com::94f7ef5a-c50c-4e12-80ae-671afdd5e087" providerId="AD" clId="Web-{3EBFBE6D-C16D-46EB-88F8-83075659A8C9}" dt="2022-09-28T07:31:25.359" v="1872"/>
          <ac:spMkLst>
            <pc:docMk/>
            <pc:sldMk cId="3510053894" sldId="263"/>
            <ac:spMk id="31" creationId="{7CB4857B-ED7C-444D-9F04-2F885114A1C2}"/>
          </ac:spMkLst>
        </pc:spChg>
        <pc:spChg chg="add del">
          <ac:chgData name="Sujith, Godavari Krishna" userId="S::gsujith@kpmg.com::94f7ef5a-c50c-4e12-80ae-671afdd5e087" providerId="AD" clId="Web-{3EBFBE6D-C16D-46EB-88F8-83075659A8C9}" dt="2022-09-28T07:31:25.359" v="1872"/>
          <ac:spMkLst>
            <pc:docMk/>
            <pc:sldMk cId="3510053894" sldId="263"/>
            <ac:spMk id="32" creationId="{D18046FB-44EA-4FD8-A585-EA09A319B2D0}"/>
          </ac:spMkLst>
        </pc:spChg>
        <pc:spChg chg="add del">
          <ac:chgData name="Sujith, Godavari Krishna" userId="S::gsujith@kpmg.com::94f7ef5a-c50c-4e12-80ae-671afdd5e087" providerId="AD" clId="Web-{3EBFBE6D-C16D-46EB-88F8-83075659A8C9}" dt="2022-09-28T07:31:25.359" v="1872"/>
          <ac:spMkLst>
            <pc:docMk/>
            <pc:sldMk cId="3510053894" sldId="263"/>
            <ac:spMk id="33" creationId="{479F5F2B-8B58-4140-AE6A-51F6C67B18D9}"/>
          </ac:spMkLst>
        </pc:spChg>
        <pc:grpChg chg="add del">
          <ac:chgData name="Sujith, Godavari Krishna" userId="S::gsujith@kpmg.com::94f7ef5a-c50c-4e12-80ae-671afdd5e087" providerId="AD" clId="Web-{3EBFBE6D-C16D-46EB-88F8-83075659A8C9}" dt="2022-09-28T06:52:25.746" v="955"/>
          <ac:grpSpMkLst>
            <pc:docMk/>
            <pc:sldMk cId="3510053894" sldId="263"/>
            <ac:grpSpMk id="7" creationId="{2E751C04-BEA6-446B-A678-9C74819EBD4C}"/>
          </ac:grpSpMkLst>
        </pc:grpChg>
        <pc:grpChg chg="add del">
          <ac:chgData name="Sujith, Godavari Krishna" userId="S::gsujith@kpmg.com::94f7ef5a-c50c-4e12-80ae-671afdd5e087" providerId="AD" clId="Web-{3EBFBE6D-C16D-46EB-88F8-83075659A8C9}" dt="2022-09-28T06:52:25.746" v="955"/>
          <ac:grpSpMkLst>
            <pc:docMk/>
            <pc:sldMk cId="3510053894" sldId="263"/>
            <ac:grpSpMk id="17" creationId="{B63ACBA3-DEFD-4C6D-BBA0-64468FA99C2D}"/>
          </ac:grpSpMkLst>
        </pc:grpChg>
      </pc:sldChg>
      <pc:sldChg chg="addSp delSp modSp new mod setBg modClrScheme delDesignElem chgLayout">
        <pc:chgData name="Sujith, Godavari Krishna" userId="S::gsujith@kpmg.com::94f7ef5a-c50c-4e12-80ae-671afdd5e087" providerId="AD" clId="Web-{3EBFBE6D-C16D-46EB-88F8-83075659A8C9}" dt="2022-09-28T07:35:34.942" v="1900" actId="20577"/>
        <pc:sldMkLst>
          <pc:docMk/>
          <pc:sldMk cId="319514743" sldId="264"/>
        </pc:sldMkLst>
        <pc:spChg chg="mod ord">
          <ac:chgData name="Sujith, Godavari Krishna" userId="S::gsujith@kpmg.com::94f7ef5a-c50c-4e12-80ae-671afdd5e087" providerId="AD" clId="Web-{3EBFBE6D-C16D-46EB-88F8-83075659A8C9}" dt="2022-09-28T07:31:25.359" v="1872"/>
          <ac:spMkLst>
            <pc:docMk/>
            <pc:sldMk cId="319514743" sldId="264"/>
            <ac:spMk id="2" creationId="{DB85243E-C1E9-890C-2804-325F1636051F}"/>
          </ac:spMkLst>
        </pc:spChg>
        <pc:spChg chg="mod ord">
          <ac:chgData name="Sujith, Godavari Krishna" userId="S::gsujith@kpmg.com::94f7ef5a-c50c-4e12-80ae-671afdd5e087" providerId="AD" clId="Web-{3EBFBE6D-C16D-46EB-88F8-83075659A8C9}" dt="2022-09-28T07:35:34.942" v="1900" actId="20577"/>
          <ac:spMkLst>
            <pc:docMk/>
            <pc:sldMk cId="319514743" sldId="264"/>
            <ac:spMk id="3" creationId="{8B1F43A3-2E26-DE7B-900A-D2055ABCFE66}"/>
          </ac:spMkLst>
        </pc:spChg>
        <pc:spChg chg="add del">
          <ac:chgData name="Sujith, Godavari Krishna" userId="S::gsujith@kpmg.com::94f7ef5a-c50c-4e12-80ae-671afdd5e087" providerId="AD" clId="Web-{3EBFBE6D-C16D-46EB-88F8-83075659A8C9}" dt="2022-09-28T07:31:25.359" v="1872"/>
          <ac:spMkLst>
            <pc:docMk/>
            <pc:sldMk cId="319514743" sldId="264"/>
            <ac:spMk id="8" creationId="{7CB4857B-ED7C-444D-9F04-2F885114A1C2}"/>
          </ac:spMkLst>
        </pc:spChg>
        <pc:spChg chg="add del">
          <ac:chgData name="Sujith, Godavari Krishna" userId="S::gsujith@kpmg.com::94f7ef5a-c50c-4e12-80ae-671afdd5e087" providerId="AD" clId="Web-{3EBFBE6D-C16D-46EB-88F8-83075659A8C9}" dt="2022-09-28T07:31:25.359" v="1872"/>
          <ac:spMkLst>
            <pc:docMk/>
            <pc:sldMk cId="319514743" sldId="264"/>
            <ac:spMk id="10" creationId="{D18046FB-44EA-4FD8-A585-EA09A319B2D0}"/>
          </ac:spMkLst>
        </pc:spChg>
        <pc:spChg chg="add del">
          <ac:chgData name="Sujith, Godavari Krishna" userId="S::gsujith@kpmg.com::94f7ef5a-c50c-4e12-80ae-671afdd5e087" providerId="AD" clId="Web-{3EBFBE6D-C16D-46EB-88F8-83075659A8C9}" dt="2022-09-28T07:31:25.359" v="1872"/>
          <ac:spMkLst>
            <pc:docMk/>
            <pc:sldMk cId="319514743" sldId="264"/>
            <ac:spMk id="12" creationId="{479F5F2B-8B58-4140-AE6A-51F6C67B18D9}"/>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3787394002" sldId="265"/>
        </pc:sldMkLst>
        <pc:spChg chg="mod ord">
          <ac:chgData name="Sujith, Godavari Krishna" userId="S::gsujith@kpmg.com::94f7ef5a-c50c-4e12-80ae-671afdd5e087" providerId="AD" clId="Web-{3EBFBE6D-C16D-46EB-88F8-83075659A8C9}" dt="2022-09-28T07:31:25.359" v="1872"/>
          <ac:spMkLst>
            <pc:docMk/>
            <pc:sldMk cId="3787394002" sldId="265"/>
            <ac:spMk id="2" creationId="{26C7F6C7-AE48-B939-3870-1BAB45FBD9AB}"/>
          </ac:spMkLst>
        </pc:spChg>
        <pc:spChg chg="mod ord">
          <ac:chgData name="Sujith, Godavari Krishna" userId="S::gsujith@kpmg.com::94f7ef5a-c50c-4e12-80ae-671afdd5e087" providerId="AD" clId="Web-{3EBFBE6D-C16D-46EB-88F8-83075659A8C9}" dt="2022-09-28T07:31:25.359" v="1872"/>
          <ac:spMkLst>
            <pc:docMk/>
            <pc:sldMk cId="3787394002" sldId="265"/>
            <ac:spMk id="3" creationId="{6749A223-354B-2B6A-5697-998FC22ECDDC}"/>
          </ac:spMkLst>
        </pc:spChg>
        <pc:spChg chg="del">
          <ac:chgData name="Sujith, Godavari Krishna" userId="S::gsujith@kpmg.com::94f7ef5a-c50c-4e12-80ae-671afdd5e087" providerId="AD" clId="Web-{3EBFBE6D-C16D-46EB-88F8-83075659A8C9}" dt="2022-09-28T07:31:25.359" v="1872"/>
          <ac:spMkLst>
            <pc:docMk/>
            <pc:sldMk cId="3787394002" sldId="265"/>
            <ac:spMk id="8" creationId="{389575E1-3389-451A-A5F7-27854C25C599}"/>
          </ac:spMkLst>
        </pc:spChg>
        <pc:spChg chg="del">
          <ac:chgData name="Sujith, Godavari Krishna" userId="S::gsujith@kpmg.com::94f7ef5a-c50c-4e12-80ae-671afdd5e087" providerId="AD" clId="Web-{3EBFBE6D-C16D-46EB-88F8-83075659A8C9}" dt="2022-09-28T07:31:25.359" v="1872"/>
          <ac:spMkLst>
            <pc:docMk/>
            <pc:sldMk cId="3787394002" sldId="265"/>
            <ac:spMk id="10" creationId="{A53CCC5C-D88E-40FB-B30B-23DCDBD01D37}"/>
          </ac:spMkLst>
        </pc:spChg>
        <pc:spChg chg="del">
          <ac:chgData name="Sujith, Godavari Krishna" userId="S::gsujith@kpmg.com::94f7ef5a-c50c-4e12-80ae-671afdd5e087" providerId="AD" clId="Web-{3EBFBE6D-C16D-46EB-88F8-83075659A8C9}" dt="2022-09-28T07:31:25.359" v="1872"/>
          <ac:spMkLst>
            <pc:docMk/>
            <pc:sldMk cId="3787394002" sldId="265"/>
            <ac:spMk id="12" creationId="{081E4A58-353D-44AE-B2FC-2A74E2E400F7}"/>
          </ac:spMkLst>
        </pc:spChg>
      </pc:sldChg>
      <pc:sldChg chg="addSp delSp modSp new mod setBg modClrScheme delDesignElem chgLayout">
        <pc:chgData name="Sujith, Godavari Krishna" userId="S::gsujith@kpmg.com::94f7ef5a-c50c-4e12-80ae-671afdd5e087" providerId="AD" clId="Web-{3EBFBE6D-C16D-46EB-88F8-83075659A8C9}" dt="2022-09-28T07:31:25.359" v="1872"/>
        <pc:sldMkLst>
          <pc:docMk/>
          <pc:sldMk cId="1800953525" sldId="266"/>
        </pc:sldMkLst>
        <pc:spChg chg="mod ord">
          <ac:chgData name="Sujith, Godavari Krishna" userId="S::gsujith@kpmg.com::94f7ef5a-c50c-4e12-80ae-671afdd5e087" providerId="AD" clId="Web-{3EBFBE6D-C16D-46EB-88F8-83075659A8C9}" dt="2022-09-28T07:31:25.359" v="1872"/>
          <ac:spMkLst>
            <pc:docMk/>
            <pc:sldMk cId="1800953525" sldId="266"/>
            <ac:spMk id="2" creationId="{221D4C54-3C98-A7B6-FCD9-4569061CCA97}"/>
          </ac:spMkLst>
        </pc:spChg>
        <pc:spChg chg="mod ord">
          <ac:chgData name="Sujith, Godavari Krishna" userId="S::gsujith@kpmg.com::94f7ef5a-c50c-4e12-80ae-671afdd5e087" providerId="AD" clId="Web-{3EBFBE6D-C16D-46EB-88F8-83075659A8C9}" dt="2022-09-28T07:31:25.359" v="1872"/>
          <ac:spMkLst>
            <pc:docMk/>
            <pc:sldMk cId="1800953525" sldId="266"/>
            <ac:spMk id="3" creationId="{1BF9D463-6AB0-B71A-B98B-38A79DE591DB}"/>
          </ac:spMkLst>
        </pc:spChg>
        <pc:spChg chg="add del">
          <ac:chgData name="Sujith, Godavari Krishna" userId="S::gsujith@kpmg.com::94f7ef5a-c50c-4e12-80ae-671afdd5e087" providerId="AD" clId="Web-{3EBFBE6D-C16D-46EB-88F8-83075659A8C9}" dt="2022-09-28T07:31:25.359" v="1872"/>
          <ac:spMkLst>
            <pc:docMk/>
            <pc:sldMk cId="1800953525" sldId="266"/>
            <ac:spMk id="8" creationId="{7CB4857B-ED7C-444D-9F04-2F885114A1C2}"/>
          </ac:spMkLst>
        </pc:spChg>
        <pc:spChg chg="add del">
          <ac:chgData name="Sujith, Godavari Krishna" userId="S::gsujith@kpmg.com::94f7ef5a-c50c-4e12-80ae-671afdd5e087" providerId="AD" clId="Web-{3EBFBE6D-C16D-46EB-88F8-83075659A8C9}" dt="2022-09-28T07:31:25.359" v="1872"/>
          <ac:spMkLst>
            <pc:docMk/>
            <pc:sldMk cId="1800953525" sldId="266"/>
            <ac:spMk id="10" creationId="{D18046FB-44EA-4FD8-A585-EA09A319B2D0}"/>
          </ac:spMkLst>
        </pc:spChg>
        <pc:spChg chg="add del">
          <ac:chgData name="Sujith, Godavari Krishna" userId="S::gsujith@kpmg.com::94f7ef5a-c50c-4e12-80ae-671afdd5e087" providerId="AD" clId="Web-{3EBFBE6D-C16D-46EB-88F8-83075659A8C9}" dt="2022-09-28T07:31:25.359" v="1872"/>
          <ac:spMkLst>
            <pc:docMk/>
            <pc:sldMk cId="1800953525" sldId="266"/>
            <ac:spMk id="12" creationId="{479F5F2B-8B58-4140-AE6A-51F6C67B18D9}"/>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1963182277" sldId="267"/>
        </pc:sldMkLst>
        <pc:spChg chg="mod ord">
          <ac:chgData name="Sujith, Godavari Krishna" userId="S::gsujith@kpmg.com::94f7ef5a-c50c-4e12-80ae-671afdd5e087" providerId="AD" clId="Web-{3EBFBE6D-C16D-46EB-88F8-83075659A8C9}" dt="2022-09-28T07:31:25.359" v="1872"/>
          <ac:spMkLst>
            <pc:docMk/>
            <pc:sldMk cId="1963182277" sldId="267"/>
            <ac:spMk id="2" creationId="{0A7DF17C-8EE4-E973-1919-9A7E8D6C61D0}"/>
          </ac:spMkLst>
        </pc:spChg>
        <pc:spChg chg="mod ord">
          <ac:chgData name="Sujith, Godavari Krishna" userId="S::gsujith@kpmg.com::94f7ef5a-c50c-4e12-80ae-671afdd5e087" providerId="AD" clId="Web-{3EBFBE6D-C16D-46EB-88F8-83075659A8C9}" dt="2022-09-28T07:31:25.359" v="1872"/>
          <ac:spMkLst>
            <pc:docMk/>
            <pc:sldMk cId="1963182277" sldId="267"/>
            <ac:spMk id="3" creationId="{DB889FDA-E894-8F25-8EC2-64592CA1BF3A}"/>
          </ac:spMkLst>
        </pc:spChg>
        <pc:spChg chg="del">
          <ac:chgData name="Sujith, Godavari Krishna" userId="S::gsujith@kpmg.com::94f7ef5a-c50c-4e12-80ae-671afdd5e087" providerId="AD" clId="Web-{3EBFBE6D-C16D-46EB-88F8-83075659A8C9}" dt="2022-09-28T06:52:00.792" v="952"/>
          <ac:spMkLst>
            <pc:docMk/>
            <pc:sldMk cId="1963182277" sldId="267"/>
            <ac:spMk id="8" creationId="{907EF6B7-1338-4443-8C46-6A318D952DFD}"/>
          </ac:spMkLst>
        </pc:spChg>
        <pc:spChg chg="del">
          <ac:chgData name="Sujith, Godavari Krishna" userId="S::gsujith@kpmg.com::94f7ef5a-c50c-4e12-80ae-671afdd5e087" providerId="AD" clId="Web-{3EBFBE6D-C16D-46EB-88F8-83075659A8C9}" dt="2022-09-28T07:31:25.359" v="1872"/>
          <ac:spMkLst>
            <pc:docMk/>
            <pc:sldMk cId="1963182277" sldId="267"/>
            <ac:spMk id="9" creationId="{907EF6B7-1338-4443-8C46-6A318D952DFD}"/>
          </ac:spMkLst>
        </pc:spChg>
        <pc:spChg chg="del">
          <ac:chgData name="Sujith, Godavari Krishna" userId="S::gsujith@kpmg.com::94f7ef5a-c50c-4e12-80ae-671afdd5e087" providerId="AD" clId="Web-{3EBFBE6D-C16D-46EB-88F8-83075659A8C9}" dt="2022-09-28T06:52:00.792" v="952"/>
          <ac:spMkLst>
            <pc:docMk/>
            <pc:sldMk cId="1963182277" sldId="267"/>
            <ac:spMk id="10" creationId="{DAAE4CDD-124C-4DCF-9584-B6033B545DD5}"/>
          </ac:spMkLst>
        </pc:spChg>
        <pc:spChg chg="del">
          <ac:chgData name="Sujith, Godavari Krishna" userId="S::gsujith@kpmg.com::94f7ef5a-c50c-4e12-80ae-671afdd5e087" providerId="AD" clId="Web-{3EBFBE6D-C16D-46EB-88F8-83075659A8C9}" dt="2022-09-28T07:31:25.359" v="1872"/>
          <ac:spMkLst>
            <pc:docMk/>
            <pc:sldMk cId="1963182277" sldId="267"/>
            <ac:spMk id="11" creationId="{DAAE4CDD-124C-4DCF-9584-B6033B545DD5}"/>
          </ac:spMkLst>
        </pc:spChg>
        <pc:spChg chg="del">
          <ac:chgData name="Sujith, Godavari Krishna" userId="S::gsujith@kpmg.com::94f7ef5a-c50c-4e12-80ae-671afdd5e087" providerId="AD" clId="Web-{3EBFBE6D-C16D-46EB-88F8-83075659A8C9}" dt="2022-09-28T06:52:00.792" v="952"/>
          <ac:spMkLst>
            <pc:docMk/>
            <pc:sldMk cId="1963182277" sldId="267"/>
            <ac:spMk id="12" creationId="{081E4A58-353D-44AE-B2FC-2A74E2E400F7}"/>
          </ac:spMkLst>
        </pc:spChg>
        <pc:spChg chg="del">
          <ac:chgData name="Sujith, Godavari Krishna" userId="S::gsujith@kpmg.com::94f7ef5a-c50c-4e12-80ae-671afdd5e087" providerId="AD" clId="Web-{3EBFBE6D-C16D-46EB-88F8-83075659A8C9}" dt="2022-09-28T07:31:25.359" v="1872"/>
          <ac:spMkLst>
            <pc:docMk/>
            <pc:sldMk cId="1963182277" sldId="267"/>
            <ac:spMk id="13" creationId="{081E4A58-353D-44AE-B2FC-2A74E2E400F7}"/>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2352373514" sldId="268"/>
        </pc:sldMkLst>
        <pc:spChg chg="mod ord">
          <ac:chgData name="Sujith, Godavari Krishna" userId="S::gsujith@kpmg.com::94f7ef5a-c50c-4e12-80ae-671afdd5e087" providerId="AD" clId="Web-{3EBFBE6D-C16D-46EB-88F8-83075659A8C9}" dt="2022-09-28T07:31:25.359" v="1872"/>
          <ac:spMkLst>
            <pc:docMk/>
            <pc:sldMk cId="2352373514" sldId="268"/>
            <ac:spMk id="2" creationId="{D43AD158-AD43-B4DB-D762-4C3899180EE9}"/>
          </ac:spMkLst>
        </pc:spChg>
        <pc:spChg chg="mod ord">
          <ac:chgData name="Sujith, Godavari Krishna" userId="S::gsujith@kpmg.com::94f7ef5a-c50c-4e12-80ae-671afdd5e087" providerId="AD" clId="Web-{3EBFBE6D-C16D-46EB-88F8-83075659A8C9}" dt="2022-09-28T07:31:25.359" v="1872"/>
          <ac:spMkLst>
            <pc:docMk/>
            <pc:sldMk cId="2352373514" sldId="268"/>
            <ac:spMk id="3" creationId="{955D712B-7EB3-459B-68E8-28839785D584}"/>
          </ac:spMkLst>
        </pc:spChg>
        <pc:spChg chg="del">
          <ac:chgData name="Sujith, Godavari Krishna" userId="S::gsujith@kpmg.com::94f7ef5a-c50c-4e12-80ae-671afdd5e087" providerId="AD" clId="Web-{3EBFBE6D-C16D-46EB-88F8-83075659A8C9}" dt="2022-09-28T07:31:25.359" v="1872"/>
          <ac:spMkLst>
            <pc:docMk/>
            <pc:sldMk cId="2352373514" sldId="268"/>
            <ac:spMk id="8" creationId="{907EF6B7-1338-4443-8C46-6A318D952DFD}"/>
          </ac:spMkLst>
        </pc:spChg>
        <pc:spChg chg="del">
          <ac:chgData name="Sujith, Godavari Krishna" userId="S::gsujith@kpmg.com::94f7ef5a-c50c-4e12-80ae-671afdd5e087" providerId="AD" clId="Web-{3EBFBE6D-C16D-46EB-88F8-83075659A8C9}" dt="2022-09-28T07:31:25.359" v="1872"/>
          <ac:spMkLst>
            <pc:docMk/>
            <pc:sldMk cId="2352373514" sldId="268"/>
            <ac:spMk id="10" creationId="{DAAE4CDD-124C-4DCF-9584-B6033B545DD5}"/>
          </ac:spMkLst>
        </pc:spChg>
        <pc:spChg chg="del">
          <ac:chgData name="Sujith, Godavari Krishna" userId="S::gsujith@kpmg.com::94f7ef5a-c50c-4e12-80ae-671afdd5e087" providerId="AD" clId="Web-{3EBFBE6D-C16D-46EB-88F8-83075659A8C9}" dt="2022-09-28T07:31:25.359" v="1872"/>
          <ac:spMkLst>
            <pc:docMk/>
            <pc:sldMk cId="2352373514" sldId="268"/>
            <ac:spMk id="12" creationId="{081E4A58-353D-44AE-B2FC-2A74E2E400F7}"/>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3993027760" sldId="269"/>
        </pc:sldMkLst>
        <pc:spChg chg="mod ord">
          <ac:chgData name="Sujith, Godavari Krishna" userId="S::gsujith@kpmg.com::94f7ef5a-c50c-4e12-80ae-671afdd5e087" providerId="AD" clId="Web-{3EBFBE6D-C16D-46EB-88F8-83075659A8C9}" dt="2022-09-28T07:31:25.359" v="1872"/>
          <ac:spMkLst>
            <pc:docMk/>
            <pc:sldMk cId="3993027760" sldId="269"/>
            <ac:spMk id="2" creationId="{5C76DA0F-CA29-905E-CD19-A80F79C69F3F}"/>
          </ac:spMkLst>
        </pc:spChg>
        <pc:spChg chg="mod ord">
          <ac:chgData name="Sujith, Godavari Krishna" userId="S::gsujith@kpmg.com::94f7ef5a-c50c-4e12-80ae-671afdd5e087" providerId="AD" clId="Web-{3EBFBE6D-C16D-46EB-88F8-83075659A8C9}" dt="2022-09-28T07:31:25.359" v="1872"/>
          <ac:spMkLst>
            <pc:docMk/>
            <pc:sldMk cId="3993027760" sldId="269"/>
            <ac:spMk id="3" creationId="{BBA5D96C-43DC-092D-3578-033B0D3E1B1C}"/>
          </ac:spMkLst>
        </pc:spChg>
        <pc:spChg chg="del">
          <ac:chgData name="Sujith, Godavari Krishna" userId="S::gsujith@kpmg.com::94f7ef5a-c50c-4e12-80ae-671afdd5e087" providerId="AD" clId="Web-{3EBFBE6D-C16D-46EB-88F8-83075659A8C9}" dt="2022-09-28T07:31:25.359" v="1872"/>
          <ac:spMkLst>
            <pc:docMk/>
            <pc:sldMk cId="3993027760" sldId="269"/>
            <ac:spMk id="8" creationId="{907EF6B7-1338-4443-8C46-6A318D952DFD}"/>
          </ac:spMkLst>
        </pc:spChg>
        <pc:spChg chg="del">
          <ac:chgData name="Sujith, Godavari Krishna" userId="S::gsujith@kpmg.com::94f7ef5a-c50c-4e12-80ae-671afdd5e087" providerId="AD" clId="Web-{3EBFBE6D-C16D-46EB-88F8-83075659A8C9}" dt="2022-09-28T07:31:25.359" v="1872"/>
          <ac:spMkLst>
            <pc:docMk/>
            <pc:sldMk cId="3993027760" sldId="269"/>
            <ac:spMk id="10" creationId="{DAAE4CDD-124C-4DCF-9584-B6033B545DD5}"/>
          </ac:spMkLst>
        </pc:spChg>
        <pc:spChg chg="del">
          <ac:chgData name="Sujith, Godavari Krishna" userId="S::gsujith@kpmg.com::94f7ef5a-c50c-4e12-80ae-671afdd5e087" providerId="AD" clId="Web-{3EBFBE6D-C16D-46EB-88F8-83075659A8C9}" dt="2022-09-28T07:31:25.359" v="1872"/>
          <ac:spMkLst>
            <pc:docMk/>
            <pc:sldMk cId="3993027760" sldId="269"/>
            <ac:spMk id="12" creationId="{081E4A58-353D-44AE-B2FC-2A74E2E400F7}"/>
          </ac:spMkLst>
        </pc:spChg>
      </pc:sldChg>
      <pc:sldChg chg="delSp modSp mod modClrScheme delDesignElem chgLayout">
        <pc:chgData name="Sujith, Godavari Krishna" userId="S::gsujith@kpmg.com::94f7ef5a-c50c-4e12-80ae-671afdd5e087" providerId="AD" clId="Web-{3EBFBE6D-C16D-46EB-88F8-83075659A8C9}" dt="2022-09-28T07:31:25.359" v="1872"/>
        <pc:sldMkLst>
          <pc:docMk/>
          <pc:sldMk cId="1913952084" sldId="270"/>
        </pc:sldMkLst>
        <pc:spChg chg="mod ord">
          <ac:chgData name="Sujith, Godavari Krishna" userId="S::gsujith@kpmg.com::94f7ef5a-c50c-4e12-80ae-671afdd5e087" providerId="AD" clId="Web-{3EBFBE6D-C16D-46EB-88F8-83075659A8C9}" dt="2022-09-28T07:31:25.359" v="1872"/>
          <ac:spMkLst>
            <pc:docMk/>
            <pc:sldMk cId="1913952084" sldId="270"/>
            <ac:spMk id="2" creationId="{BD9EAB6E-C612-F2A6-DBF4-CBC2E6391260}"/>
          </ac:spMkLst>
        </pc:spChg>
        <pc:spChg chg="mod ord">
          <ac:chgData name="Sujith, Godavari Krishna" userId="S::gsujith@kpmg.com::94f7ef5a-c50c-4e12-80ae-671afdd5e087" providerId="AD" clId="Web-{3EBFBE6D-C16D-46EB-88F8-83075659A8C9}" dt="2022-09-28T07:31:25.359" v="1872"/>
          <ac:spMkLst>
            <pc:docMk/>
            <pc:sldMk cId="1913952084" sldId="270"/>
            <ac:spMk id="3" creationId="{17C19E4A-0B6D-B784-E116-C7FCF4DD1408}"/>
          </ac:spMkLst>
        </pc:spChg>
        <pc:spChg chg="del">
          <ac:chgData name="Sujith, Godavari Krishna" userId="S::gsujith@kpmg.com::94f7ef5a-c50c-4e12-80ae-671afdd5e087" providerId="AD" clId="Web-{3EBFBE6D-C16D-46EB-88F8-83075659A8C9}" dt="2022-09-28T07:31:25.359" v="1872"/>
          <ac:spMkLst>
            <pc:docMk/>
            <pc:sldMk cId="1913952084" sldId="270"/>
            <ac:spMk id="19" creationId="{907EF6B7-1338-4443-8C46-6A318D952DFD}"/>
          </ac:spMkLst>
        </pc:spChg>
        <pc:spChg chg="del">
          <ac:chgData name="Sujith, Godavari Krishna" userId="S::gsujith@kpmg.com::94f7ef5a-c50c-4e12-80ae-671afdd5e087" providerId="AD" clId="Web-{3EBFBE6D-C16D-46EB-88F8-83075659A8C9}" dt="2022-09-28T07:31:25.359" v="1872"/>
          <ac:spMkLst>
            <pc:docMk/>
            <pc:sldMk cId="1913952084" sldId="270"/>
            <ac:spMk id="20" creationId="{DAAE4CDD-124C-4DCF-9584-B6033B545DD5}"/>
          </ac:spMkLst>
        </pc:spChg>
        <pc:spChg chg="del">
          <ac:chgData name="Sujith, Godavari Krishna" userId="S::gsujith@kpmg.com::94f7ef5a-c50c-4e12-80ae-671afdd5e087" providerId="AD" clId="Web-{3EBFBE6D-C16D-46EB-88F8-83075659A8C9}" dt="2022-09-28T07:31:25.359" v="1872"/>
          <ac:spMkLst>
            <pc:docMk/>
            <pc:sldMk cId="1913952084" sldId="270"/>
            <ac:spMk id="21" creationId="{081E4A58-353D-44AE-B2FC-2A74E2E400F7}"/>
          </ac:spMkLst>
        </pc:spChg>
      </pc:sldChg>
      <pc:sldChg chg="mod modClrScheme chgLayout">
        <pc:chgData name="Sujith, Godavari Krishna" userId="S::gsujith@kpmg.com::94f7ef5a-c50c-4e12-80ae-671afdd5e087" providerId="AD" clId="Web-{3EBFBE6D-C16D-46EB-88F8-83075659A8C9}" dt="2022-09-28T07:31:25.359" v="1872"/>
        <pc:sldMkLst>
          <pc:docMk/>
          <pc:sldMk cId="1006871406" sldId="271"/>
        </pc:sldMkLst>
      </pc:sldChg>
      <pc:sldChg chg="delSp modSp mod modClrScheme delDesignElem chgLayout">
        <pc:chgData name="Sujith, Godavari Krishna" userId="S::gsujith@kpmg.com::94f7ef5a-c50c-4e12-80ae-671afdd5e087" providerId="AD" clId="Web-{3EBFBE6D-C16D-46EB-88F8-83075659A8C9}" dt="2022-09-28T07:31:25.359" v="1872"/>
        <pc:sldMkLst>
          <pc:docMk/>
          <pc:sldMk cId="2645374334" sldId="272"/>
        </pc:sldMkLst>
        <pc:spChg chg="mod ord">
          <ac:chgData name="Sujith, Godavari Krishna" userId="S::gsujith@kpmg.com::94f7ef5a-c50c-4e12-80ae-671afdd5e087" providerId="AD" clId="Web-{3EBFBE6D-C16D-46EB-88F8-83075659A8C9}" dt="2022-09-28T07:31:25.359" v="1872"/>
          <ac:spMkLst>
            <pc:docMk/>
            <pc:sldMk cId="2645374334" sldId="272"/>
            <ac:spMk id="2" creationId="{6D3FFC1A-FA56-568C-EB86-20A5BA48AFF7}"/>
          </ac:spMkLst>
        </pc:spChg>
        <pc:spChg chg="mod ord">
          <ac:chgData name="Sujith, Godavari Krishna" userId="S::gsujith@kpmg.com::94f7ef5a-c50c-4e12-80ae-671afdd5e087" providerId="AD" clId="Web-{3EBFBE6D-C16D-46EB-88F8-83075659A8C9}" dt="2022-09-28T07:31:25.359" v="1872"/>
          <ac:spMkLst>
            <pc:docMk/>
            <pc:sldMk cId="2645374334" sldId="272"/>
            <ac:spMk id="3" creationId="{2549ACBA-167B-AEBD-3010-E2C87B63DAA6}"/>
          </ac:spMkLst>
        </pc:spChg>
        <pc:spChg chg="del">
          <ac:chgData name="Sujith, Godavari Krishna" userId="S::gsujith@kpmg.com::94f7ef5a-c50c-4e12-80ae-671afdd5e087" providerId="AD" clId="Web-{3EBFBE6D-C16D-46EB-88F8-83075659A8C9}" dt="2022-09-28T07:31:25.359" v="1872"/>
          <ac:spMkLst>
            <pc:docMk/>
            <pc:sldMk cId="2645374334" sldId="272"/>
            <ac:spMk id="19" creationId="{907EF6B7-1338-4443-8C46-6A318D952DFD}"/>
          </ac:spMkLst>
        </pc:spChg>
        <pc:spChg chg="del">
          <ac:chgData name="Sujith, Godavari Krishna" userId="S::gsujith@kpmg.com::94f7ef5a-c50c-4e12-80ae-671afdd5e087" providerId="AD" clId="Web-{3EBFBE6D-C16D-46EB-88F8-83075659A8C9}" dt="2022-09-28T07:31:25.359" v="1872"/>
          <ac:spMkLst>
            <pc:docMk/>
            <pc:sldMk cId="2645374334" sldId="272"/>
            <ac:spMk id="21" creationId="{DAAE4CDD-124C-4DCF-9584-B6033B545DD5}"/>
          </ac:spMkLst>
        </pc:spChg>
        <pc:spChg chg="del">
          <ac:chgData name="Sujith, Godavari Krishna" userId="S::gsujith@kpmg.com::94f7ef5a-c50c-4e12-80ae-671afdd5e087" providerId="AD" clId="Web-{3EBFBE6D-C16D-46EB-88F8-83075659A8C9}" dt="2022-09-28T07:31:25.359" v="1872"/>
          <ac:spMkLst>
            <pc:docMk/>
            <pc:sldMk cId="2645374334" sldId="272"/>
            <ac:spMk id="23" creationId="{081E4A58-353D-44AE-B2FC-2A74E2E400F7}"/>
          </ac:spMkLst>
        </pc:spChg>
      </pc:sldChg>
      <pc:sldChg chg="mod modClrScheme chgLayout">
        <pc:chgData name="Sujith, Godavari Krishna" userId="S::gsujith@kpmg.com::94f7ef5a-c50c-4e12-80ae-671afdd5e087" providerId="AD" clId="Web-{3EBFBE6D-C16D-46EB-88F8-83075659A8C9}" dt="2022-09-28T07:31:25.359" v="1872"/>
        <pc:sldMkLst>
          <pc:docMk/>
          <pc:sldMk cId="2729073986" sldId="273"/>
        </pc:sldMkLst>
      </pc:sldChg>
      <pc:sldChg chg="mod modClrScheme chgLayout">
        <pc:chgData name="Sujith, Godavari Krishna" userId="S::gsujith@kpmg.com::94f7ef5a-c50c-4e12-80ae-671afdd5e087" providerId="AD" clId="Web-{3EBFBE6D-C16D-46EB-88F8-83075659A8C9}" dt="2022-09-28T07:31:25.359" v="1872"/>
        <pc:sldMkLst>
          <pc:docMk/>
          <pc:sldMk cId="2308673976" sldId="274"/>
        </pc:sldMkLst>
      </pc:sldChg>
      <pc:sldChg chg="mod modClrScheme chgLayout">
        <pc:chgData name="Sujith, Godavari Krishna" userId="S::gsujith@kpmg.com::94f7ef5a-c50c-4e12-80ae-671afdd5e087" providerId="AD" clId="Web-{3EBFBE6D-C16D-46EB-88F8-83075659A8C9}" dt="2022-09-28T07:31:25.359" v="1872"/>
        <pc:sldMkLst>
          <pc:docMk/>
          <pc:sldMk cId="2477162533" sldId="275"/>
        </pc:sldMkLst>
      </pc:sldChg>
      <pc:sldChg chg="mod modClrScheme chgLayout">
        <pc:chgData name="Sujith, Godavari Krishna" userId="S::gsujith@kpmg.com::94f7ef5a-c50c-4e12-80ae-671afdd5e087" providerId="AD" clId="Web-{3EBFBE6D-C16D-46EB-88F8-83075659A8C9}" dt="2022-09-28T07:31:25.359" v="1872"/>
        <pc:sldMkLst>
          <pc:docMk/>
          <pc:sldMk cId="2592245879" sldId="276"/>
        </pc:sldMkLst>
      </pc:sldChg>
      <pc:sldChg chg="addSp delSp modSp new del mod setBg setClrOvrMap">
        <pc:chgData name="Sujith, Godavari Krishna" userId="S::gsujith@kpmg.com::94f7ef5a-c50c-4e12-80ae-671afdd5e087" providerId="AD" clId="Web-{3EBFBE6D-C16D-46EB-88F8-83075659A8C9}" dt="2022-09-28T07:20:51.423" v="1507"/>
        <pc:sldMkLst>
          <pc:docMk/>
          <pc:sldMk cId="348241656" sldId="277"/>
        </pc:sldMkLst>
        <pc:spChg chg="mod ord">
          <ac:chgData name="Sujith, Godavari Krishna" userId="S::gsujith@kpmg.com::94f7ef5a-c50c-4e12-80ae-671afdd5e087" providerId="AD" clId="Web-{3EBFBE6D-C16D-46EB-88F8-83075659A8C9}" dt="2022-09-28T07:19:04.859" v="1506"/>
          <ac:spMkLst>
            <pc:docMk/>
            <pc:sldMk cId="348241656" sldId="277"/>
            <ac:spMk id="2" creationId="{BA18EBBA-F61F-0D48-F821-FF0739F5F71E}"/>
          </ac:spMkLst>
        </pc:spChg>
        <pc:spChg chg="del mod">
          <ac:chgData name="Sujith, Godavari Krishna" userId="S::gsujith@kpmg.com::94f7ef5a-c50c-4e12-80ae-671afdd5e087" providerId="AD" clId="Web-{3EBFBE6D-C16D-46EB-88F8-83075659A8C9}" dt="2022-09-28T07:18:16.981" v="1499"/>
          <ac:spMkLst>
            <pc:docMk/>
            <pc:sldMk cId="348241656" sldId="277"/>
            <ac:spMk id="3" creationId="{C4A7F480-7257-7049-DE04-3C580ACBFDC9}"/>
          </ac:spMkLst>
        </pc:spChg>
        <pc:spChg chg="add mod">
          <ac:chgData name="Sujith, Godavari Krishna" userId="S::gsujith@kpmg.com::94f7ef5a-c50c-4e12-80ae-671afdd5e087" providerId="AD" clId="Web-{3EBFBE6D-C16D-46EB-88F8-83075659A8C9}" dt="2022-09-28T07:18:36.248" v="1505"/>
          <ac:spMkLst>
            <pc:docMk/>
            <pc:sldMk cId="348241656" sldId="277"/>
            <ac:spMk id="5" creationId="{362B6CC5-64F6-1B94-D483-2F1A64980BD6}"/>
          </ac:spMkLst>
        </pc:spChg>
        <pc:spChg chg="add del">
          <ac:chgData name="Sujith, Godavari Krishna" userId="S::gsujith@kpmg.com::94f7ef5a-c50c-4e12-80ae-671afdd5e087" providerId="AD" clId="Web-{3EBFBE6D-C16D-46EB-88F8-83075659A8C9}" dt="2022-09-28T07:18:36.248" v="1505"/>
          <ac:spMkLst>
            <pc:docMk/>
            <pc:sldMk cId="348241656" sldId="277"/>
            <ac:spMk id="8" creationId="{7CB4857B-ED7C-444D-9F04-2F885114A1C2}"/>
          </ac:spMkLst>
        </pc:spChg>
        <pc:spChg chg="add del">
          <ac:chgData name="Sujith, Godavari Krishna" userId="S::gsujith@kpmg.com::94f7ef5a-c50c-4e12-80ae-671afdd5e087" providerId="AD" clId="Web-{3EBFBE6D-C16D-46EB-88F8-83075659A8C9}" dt="2022-09-28T07:18:36.248" v="1505"/>
          <ac:spMkLst>
            <pc:docMk/>
            <pc:sldMk cId="348241656" sldId="277"/>
            <ac:spMk id="10" creationId="{D18046FB-44EA-4FD8-A585-EA09A319B2D0}"/>
          </ac:spMkLst>
        </pc:spChg>
        <pc:spChg chg="add del">
          <ac:chgData name="Sujith, Godavari Krishna" userId="S::gsujith@kpmg.com::94f7ef5a-c50c-4e12-80ae-671afdd5e087" providerId="AD" clId="Web-{3EBFBE6D-C16D-46EB-88F8-83075659A8C9}" dt="2022-09-28T07:18:36.248" v="1505"/>
          <ac:spMkLst>
            <pc:docMk/>
            <pc:sldMk cId="348241656" sldId="277"/>
            <ac:spMk id="12" creationId="{479F5F2B-8B58-4140-AE6A-51F6C67B18D9}"/>
          </ac:spMkLst>
        </pc:spChg>
        <pc:spChg chg="add del">
          <ac:chgData name="Sujith, Godavari Krishna" userId="S::gsujith@kpmg.com::94f7ef5a-c50c-4e12-80ae-671afdd5e087" providerId="AD" clId="Web-{3EBFBE6D-C16D-46EB-88F8-83075659A8C9}" dt="2022-09-28T07:18:36.232" v="1504"/>
          <ac:spMkLst>
            <pc:docMk/>
            <pc:sldMk cId="348241656" sldId="277"/>
            <ac:spMk id="16" creationId="{4652C8A4-0C5C-B419-111D-E1C773DE94EB}"/>
          </ac:spMkLst>
        </pc:spChg>
        <pc:spChg chg="add del">
          <ac:chgData name="Sujith, Godavari Krishna" userId="S::gsujith@kpmg.com::94f7ef5a-c50c-4e12-80ae-671afdd5e087" providerId="AD" clId="Web-{3EBFBE6D-C16D-46EB-88F8-83075659A8C9}" dt="2022-09-28T07:18:36.232" v="1504"/>
          <ac:spMkLst>
            <pc:docMk/>
            <pc:sldMk cId="348241656" sldId="277"/>
            <ac:spMk id="19" creationId="{84ECDE7A-6944-466D-8FFE-149A29BA6BAE}"/>
          </ac:spMkLst>
        </pc:spChg>
        <pc:spChg chg="add del">
          <ac:chgData name="Sujith, Godavari Krishna" userId="S::gsujith@kpmg.com::94f7ef5a-c50c-4e12-80ae-671afdd5e087" providerId="AD" clId="Web-{3EBFBE6D-C16D-46EB-88F8-83075659A8C9}" dt="2022-09-28T07:18:36.232" v="1504"/>
          <ac:spMkLst>
            <pc:docMk/>
            <pc:sldMk cId="348241656" sldId="277"/>
            <ac:spMk id="21" creationId="{B3420082-9415-44EC-802E-C77D71D59C57}"/>
          </ac:spMkLst>
        </pc:spChg>
        <pc:spChg chg="add del">
          <ac:chgData name="Sujith, Godavari Krishna" userId="S::gsujith@kpmg.com::94f7ef5a-c50c-4e12-80ae-671afdd5e087" providerId="AD" clId="Web-{3EBFBE6D-C16D-46EB-88F8-83075659A8C9}" dt="2022-09-28T07:18:36.232" v="1504"/>
          <ac:spMkLst>
            <pc:docMk/>
            <pc:sldMk cId="348241656" sldId="277"/>
            <ac:spMk id="23" creationId="{55A52C45-1FCB-4636-A80F-2849B8226C01}"/>
          </ac:spMkLst>
        </pc:spChg>
        <pc:spChg chg="add del">
          <ac:chgData name="Sujith, Godavari Krishna" userId="S::gsujith@kpmg.com::94f7ef5a-c50c-4e12-80ae-671afdd5e087" providerId="AD" clId="Web-{3EBFBE6D-C16D-46EB-88F8-83075659A8C9}" dt="2022-09-28T07:18:36.232" v="1504"/>
          <ac:spMkLst>
            <pc:docMk/>
            <pc:sldMk cId="348241656" sldId="277"/>
            <ac:spMk id="25" creationId="{768EB4DD-3704-43AD-92B3-C4E0C6EA92CB}"/>
          </ac:spMkLst>
        </pc:spChg>
        <pc:spChg chg="add del">
          <ac:chgData name="Sujith, Godavari Krishna" userId="S::gsujith@kpmg.com::94f7ef5a-c50c-4e12-80ae-671afdd5e087" providerId="AD" clId="Web-{3EBFBE6D-C16D-46EB-88F8-83075659A8C9}" dt="2022-09-28T07:19:04.859" v="1506"/>
          <ac:spMkLst>
            <pc:docMk/>
            <pc:sldMk cId="348241656" sldId="277"/>
            <ac:spMk id="27" creationId="{257363FD-7E77-4145-9483-331A807ADF0E}"/>
          </ac:spMkLst>
        </pc:spChg>
        <pc:spChg chg="add mod">
          <ac:chgData name="Sujith, Godavari Krishna" userId="S::gsujith@kpmg.com::94f7ef5a-c50c-4e12-80ae-671afdd5e087" providerId="AD" clId="Web-{3EBFBE6D-C16D-46EB-88F8-83075659A8C9}" dt="2022-09-28T07:19:04.859" v="1506"/>
          <ac:spMkLst>
            <pc:docMk/>
            <pc:sldMk cId="348241656" sldId="277"/>
            <ac:spMk id="28" creationId="{4F2C4AB1-666B-3DD3-504B-D231E5D9B54A}"/>
          </ac:spMkLst>
        </pc:spChg>
        <pc:spChg chg="add">
          <ac:chgData name="Sujith, Godavari Krishna" userId="S::gsujith@kpmg.com::94f7ef5a-c50c-4e12-80ae-671afdd5e087" providerId="AD" clId="Web-{3EBFBE6D-C16D-46EB-88F8-83075659A8C9}" dt="2022-09-28T07:19:04.859" v="1506"/>
          <ac:spMkLst>
            <pc:docMk/>
            <pc:sldMk cId="348241656" sldId="277"/>
            <ac:spMk id="33" creationId="{9228552E-C8B1-4A80-8448-0787CE0FC704}"/>
          </ac:spMkLst>
        </pc:spChg>
        <pc:picChg chg="add mod ord">
          <ac:chgData name="Sujith, Godavari Krishna" userId="S::gsujith@kpmg.com::94f7ef5a-c50c-4e12-80ae-671afdd5e087" providerId="AD" clId="Web-{3EBFBE6D-C16D-46EB-88F8-83075659A8C9}" dt="2022-09-28T07:19:04.859" v="1506"/>
          <ac:picMkLst>
            <pc:docMk/>
            <pc:sldMk cId="348241656" sldId="277"/>
            <ac:picMk id="4" creationId="{47EEBE73-0AFB-4965-C12B-3FC30FD9B584}"/>
          </ac:picMkLst>
        </pc:picChg>
      </pc:sldChg>
      <pc:sldChg chg="modSp mod modClrScheme chgLayout">
        <pc:chgData name="Sujith, Godavari Krishna" userId="S::gsujith@kpmg.com::94f7ef5a-c50c-4e12-80ae-671afdd5e087" providerId="AD" clId="Web-{3EBFBE6D-C16D-46EB-88F8-83075659A8C9}" dt="2022-09-28T07:31:25.359" v="1872"/>
        <pc:sldMkLst>
          <pc:docMk/>
          <pc:sldMk cId="3193680845" sldId="278"/>
        </pc:sldMkLst>
        <pc:spChg chg="mod ord">
          <ac:chgData name="Sujith, Godavari Krishna" userId="S::gsujith@kpmg.com::94f7ef5a-c50c-4e12-80ae-671afdd5e087" providerId="AD" clId="Web-{3EBFBE6D-C16D-46EB-88F8-83075659A8C9}" dt="2022-09-28T07:31:25.359" v="1872"/>
          <ac:spMkLst>
            <pc:docMk/>
            <pc:sldMk cId="3193680845" sldId="278"/>
            <ac:spMk id="3" creationId="{6612DCF7-24C6-4588-BE15-C2DF75106F2D}"/>
          </ac:spMkLst>
        </pc:spChg>
      </pc:sldChg>
      <pc:sldChg chg="mod modClrScheme chgLayout">
        <pc:chgData name="Sujith, Godavari Krishna" userId="S::gsujith@kpmg.com::94f7ef5a-c50c-4e12-80ae-671afdd5e087" providerId="AD" clId="Web-{3EBFBE6D-C16D-46EB-88F8-83075659A8C9}" dt="2022-09-28T07:31:25.359" v="1872"/>
        <pc:sldMkLst>
          <pc:docMk/>
          <pc:sldMk cId="1222260492" sldId="279"/>
        </pc:sldMkLst>
      </pc:sldChg>
      <pc:sldChg chg="mod modClrScheme chgLayout">
        <pc:chgData name="Sujith, Godavari Krishna" userId="S::gsujith@kpmg.com::94f7ef5a-c50c-4e12-80ae-671afdd5e087" providerId="AD" clId="Web-{3EBFBE6D-C16D-46EB-88F8-83075659A8C9}" dt="2022-09-28T07:31:25.359" v="1872"/>
        <pc:sldMkLst>
          <pc:docMk/>
          <pc:sldMk cId="2592746728" sldId="280"/>
        </pc:sldMkLst>
      </pc:sldChg>
      <pc:sldChg chg="mod modClrScheme chgLayout">
        <pc:chgData name="Sujith, Godavari Krishna" userId="S::gsujith@kpmg.com::94f7ef5a-c50c-4e12-80ae-671afdd5e087" providerId="AD" clId="Web-{3EBFBE6D-C16D-46EB-88F8-83075659A8C9}" dt="2022-09-28T07:31:25.359" v="1872"/>
        <pc:sldMkLst>
          <pc:docMk/>
          <pc:sldMk cId="3630662091" sldId="281"/>
        </pc:sldMkLst>
      </pc:sldChg>
      <pc:sldChg chg="addSp delSp modSp new mod setBg modClrScheme delDesignElem chgLayout">
        <pc:chgData name="Sujith, Godavari Krishna" userId="S::gsujith@kpmg.com::94f7ef5a-c50c-4e12-80ae-671afdd5e087" providerId="AD" clId="Web-{3EBFBE6D-C16D-46EB-88F8-83075659A8C9}" dt="2022-09-28T07:47:13.287" v="2212" actId="20577"/>
        <pc:sldMkLst>
          <pc:docMk/>
          <pc:sldMk cId="3476208859" sldId="282"/>
        </pc:sldMkLst>
        <pc:spChg chg="mod ord">
          <ac:chgData name="Sujith, Godavari Krishna" userId="S::gsujith@kpmg.com::94f7ef5a-c50c-4e12-80ae-671afdd5e087" providerId="AD" clId="Web-{3EBFBE6D-C16D-46EB-88F8-83075659A8C9}" dt="2022-09-28T07:33:04.517" v="1876" actId="14100"/>
          <ac:spMkLst>
            <pc:docMk/>
            <pc:sldMk cId="3476208859" sldId="282"/>
            <ac:spMk id="2" creationId="{D5DA54F9-3192-9C35-80CD-7B7074AC1F5A}"/>
          </ac:spMkLst>
        </pc:spChg>
        <pc:spChg chg="mod ord">
          <ac:chgData name="Sujith, Godavari Krishna" userId="S::gsujith@kpmg.com::94f7ef5a-c50c-4e12-80ae-671afdd5e087" providerId="AD" clId="Web-{3EBFBE6D-C16D-46EB-88F8-83075659A8C9}" dt="2022-09-28T07:47:13.287" v="2212" actId="20577"/>
          <ac:spMkLst>
            <pc:docMk/>
            <pc:sldMk cId="3476208859" sldId="282"/>
            <ac:spMk id="3" creationId="{84D5EC25-28BF-D870-7D6F-47437E518EAE}"/>
          </ac:spMkLst>
        </pc:spChg>
        <pc:spChg chg="add del">
          <ac:chgData name="Sujith, Godavari Krishna" userId="S::gsujith@kpmg.com::94f7ef5a-c50c-4e12-80ae-671afdd5e087" providerId="AD" clId="Web-{3EBFBE6D-C16D-46EB-88F8-83075659A8C9}" dt="2022-09-28T07:31:25.359" v="1872"/>
          <ac:spMkLst>
            <pc:docMk/>
            <pc:sldMk cId="3476208859" sldId="282"/>
            <ac:spMk id="8" creationId="{7CB4857B-ED7C-444D-9F04-2F885114A1C2}"/>
          </ac:spMkLst>
        </pc:spChg>
        <pc:spChg chg="add del">
          <ac:chgData name="Sujith, Godavari Krishna" userId="S::gsujith@kpmg.com::94f7ef5a-c50c-4e12-80ae-671afdd5e087" providerId="AD" clId="Web-{3EBFBE6D-C16D-46EB-88F8-83075659A8C9}" dt="2022-09-28T07:31:25.359" v="1872"/>
          <ac:spMkLst>
            <pc:docMk/>
            <pc:sldMk cId="3476208859" sldId="282"/>
            <ac:spMk id="10" creationId="{D18046FB-44EA-4FD8-A585-EA09A319B2D0}"/>
          </ac:spMkLst>
        </pc:spChg>
        <pc:spChg chg="add del">
          <ac:chgData name="Sujith, Godavari Krishna" userId="S::gsujith@kpmg.com::94f7ef5a-c50c-4e12-80ae-671afdd5e087" providerId="AD" clId="Web-{3EBFBE6D-C16D-46EB-88F8-83075659A8C9}" dt="2022-09-28T07:31:25.359" v="1872"/>
          <ac:spMkLst>
            <pc:docMk/>
            <pc:sldMk cId="3476208859" sldId="282"/>
            <ac:spMk id="12" creationId="{479F5F2B-8B58-4140-AE6A-51F6C67B18D9}"/>
          </ac:spMkLst>
        </pc:spChg>
      </pc:sldChg>
      <pc:sldChg chg="mod modClrScheme chgLayout">
        <pc:chgData name="Sujith, Godavari Krishna" userId="S::gsujith@kpmg.com::94f7ef5a-c50c-4e12-80ae-671afdd5e087" providerId="AD" clId="Web-{3EBFBE6D-C16D-46EB-88F8-83075659A8C9}" dt="2022-09-28T07:31:25.359" v="1872"/>
        <pc:sldMkLst>
          <pc:docMk/>
          <pc:sldMk cId="4127104868" sldId="283"/>
        </pc:sldMkLst>
      </pc:sldChg>
      <pc:sldChg chg="mod modClrScheme chgLayout">
        <pc:chgData name="Sujith, Godavari Krishna" userId="S::gsujith@kpmg.com::94f7ef5a-c50c-4e12-80ae-671afdd5e087" providerId="AD" clId="Web-{3EBFBE6D-C16D-46EB-88F8-83075659A8C9}" dt="2022-09-28T07:31:25.359" v="1872"/>
        <pc:sldMkLst>
          <pc:docMk/>
          <pc:sldMk cId="2340911346" sldId="284"/>
        </pc:sldMkLst>
      </pc:sldChg>
      <pc:sldChg chg="mod modClrScheme chgLayout">
        <pc:chgData name="Sujith, Godavari Krishna" userId="S::gsujith@kpmg.com::94f7ef5a-c50c-4e12-80ae-671afdd5e087" providerId="AD" clId="Web-{3EBFBE6D-C16D-46EB-88F8-83075659A8C9}" dt="2022-09-28T07:31:25.359" v="1872"/>
        <pc:sldMkLst>
          <pc:docMk/>
          <pc:sldMk cId="2135312900" sldId="285"/>
        </pc:sldMkLst>
      </pc:sldChg>
      <pc:sldChg chg="modSp new">
        <pc:chgData name="Sujith, Godavari Krishna" userId="S::gsujith@kpmg.com::94f7ef5a-c50c-4e12-80ae-671afdd5e087" providerId="AD" clId="Web-{3EBFBE6D-C16D-46EB-88F8-83075659A8C9}" dt="2022-09-28T07:56:58.443" v="2654" actId="20577"/>
        <pc:sldMkLst>
          <pc:docMk/>
          <pc:sldMk cId="1101389209" sldId="288"/>
        </pc:sldMkLst>
        <pc:spChg chg="mod">
          <ac:chgData name="Sujith, Godavari Krishna" userId="S::gsujith@kpmg.com::94f7ef5a-c50c-4e12-80ae-671afdd5e087" providerId="AD" clId="Web-{3EBFBE6D-C16D-46EB-88F8-83075659A8C9}" dt="2022-09-28T07:51:54.827" v="2424" actId="14100"/>
          <ac:spMkLst>
            <pc:docMk/>
            <pc:sldMk cId="1101389209" sldId="288"/>
            <ac:spMk id="2" creationId="{8BB37585-F620-8DDE-946D-426698CC5158}"/>
          </ac:spMkLst>
        </pc:spChg>
        <pc:spChg chg="mod">
          <ac:chgData name="Sujith, Godavari Krishna" userId="S::gsujith@kpmg.com::94f7ef5a-c50c-4e12-80ae-671afdd5e087" providerId="AD" clId="Web-{3EBFBE6D-C16D-46EB-88F8-83075659A8C9}" dt="2022-09-28T07:56:58.443" v="2654" actId="20577"/>
          <ac:spMkLst>
            <pc:docMk/>
            <pc:sldMk cId="1101389209" sldId="288"/>
            <ac:spMk id="3" creationId="{FDA1EB41-1AFA-9473-B2B2-26EC5CDB3F54}"/>
          </ac:spMkLst>
        </pc:spChg>
      </pc:sldChg>
      <pc:sldChg chg="modSp new">
        <pc:chgData name="Sujith, Godavari Krishna" userId="S::gsujith@kpmg.com::94f7ef5a-c50c-4e12-80ae-671afdd5e087" providerId="AD" clId="Web-{3EBFBE6D-C16D-46EB-88F8-83075659A8C9}" dt="2022-09-28T08:01:49.512" v="2927" actId="20577"/>
        <pc:sldMkLst>
          <pc:docMk/>
          <pc:sldMk cId="3165702597" sldId="290"/>
        </pc:sldMkLst>
        <pc:spChg chg="mod">
          <ac:chgData name="Sujith, Godavari Krishna" userId="S::gsujith@kpmg.com::94f7ef5a-c50c-4e12-80ae-671afdd5e087" providerId="AD" clId="Web-{3EBFBE6D-C16D-46EB-88F8-83075659A8C9}" dt="2022-09-28T07:57:19.131" v="2656" actId="14100"/>
          <ac:spMkLst>
            <pc:docMk/>
            <pc:sldMk cId="3165702597" sldId="290"/>
            <ac:spMk id="2" creationId="{9130EB66-86E0-77E7-876A-BB17C3E35CC0}"/>
          </ac:spMkLst>
        </pc:spChg>
        <pc:spChg chg="mod">
          <ac:chgData name="Sujith, Godavari Krishna" userId="S::gsujith@kpmg.com::94f7ef5a-c50c-4e12-80ae-671afdd5e087" providerId="AD" clId="Web-{3EBFBE6D-C16D-46EB-88F8-83075659A8C9}" dt="2022-09-28T08:01:49.512" v="2927" actId="20577"/>
          <ac:spMkLst>
            <pc:docMk/>
            <pc:sldMk cId="3165702597" sldId="290"/>
            <ac:spMk id="3" creationId="{9BA02AD9-605F-9646-73E8-0F0AFB2CAEBE}"/>
          </ac:spMkLst>
        </pc:spChg>
      </pc:sldChg>
      <pc:sldChg chg="modSp new">
        <pc:chgData name="Sujith, Godavari Krishna" userId="S::gsujith@kpmg.com::94f7ef5a-c50c-4e12-80ae-671afdd5e087" providerId="AD" clId="Web-{3EBFBE6D-C16D-46EB-88F8-83075659A8C9}" dt="2022-09-28T08:24:33.541" v="3197" actId="20577"/>
        <pc:sldMkLst>
          <pc:docMk/>
          <pc:sldMk cId="639137694" sldId="293"/>
        </pc:sldMkLst>
        <pc:spChg chg="mod">
          <ac:chgData name="Sujith, Godavari Krishna" userId="S::gsujith@kpmg.com::94f7ef5a-c50c-4e12-80ae-671afdd5e087" providerId="AD" clId="Web-{3EBFBE6D-C16D-46EB-88F8-83075659A8C9}" dt="2022-09-28T08:24:33.541" v="3197" actId="20577"/>
          <ac:spMkLst>
            <pc:docMk/>
            <pc:sldMk cId="639137694" sldId="293"/>
            <ac:spMk id="3" creationId="{0C071779-8FDE-7465-5F5C-3AF12895A074}"/>
          </ac:spMkLst>
        </pc:spChg>
      </pc:sldChg>
      <pc:sldMasterChg chg="del delSldLayout">
        <pc:chgData name="Sujith, Godavari Krishna" userId="S::gsujith@kpmg.com::94f7ef5a-c50c-4e12-80ae-671afdd5e087" providerId="AD" clId="Web-{3EBFBE6D-C16D-46EB-88F8-83075659A8C9}" dt="2022-09-28T06:52:00.792" v="952"/>
        <pc:sldMasterMkLst>
          <pc:docMk/>
          <pc:sldMasterMk cId="2830148924" sldId="2147483648"/>
        </pc:sldMasterMkLst>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4199167560" sldId="2147483649"/>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2974562849" sldId="2147483650"/>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3083767410" sldId="2147483651"/>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811841124" sldId="2147483652"/>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2395666314" sldId="2147483653"/>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3813249771" sldId="2147483654"/>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20187972" sldId="2147483655"/>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3456676588" sldId="2147483656"/>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590253488" sldId="2147483657"/>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1707465549" sldId="2147483658"/>
          </pc:sldLayoutMkLst>
        </pc:sldLayoutChg>
        <pc:sldLayoutChg chg="del">
          <pc:chgData name="Sujith, Godavari Krishna" userId="S::gsujith@kpmg.com::94f7ef5a-c50c-4e12-80ae-671afdd5e087" providerId="AD" clId="Web-{3EBFBE6D-C16D-46EB-88F8-83075659A8C9}" dt="2022-09-28T06:52:00.792" v="952"/>
          <pc:sldLayoutMkLst>
            <pc:docMk/>
            <pc:sldMasterMk cId="2830148924" sldId="2147483648"/>
            <pc:sldLayoutMk cId="1268136518" sldId="2147483659"/>
          </pc:sldLayoutMkLst>
        </pc:sldLayoutChg>
      </pc:sldMasterChg>
      <pc:sldMasterChg chg="add del addSldLayout delSldLayout modSldLayout">
        <pc:chgData name="Sujith, Godavari Krishna" userId="S::gsujith@kpmg.com::94f7ef5a-c50c-4e12-80ae-671afdd5e087" providerId="AD" clId="Web-{3EBFBE6D-C16D-46EB-88F8-83075659A8C9}" dt="2022-09-28T07:31:25.359" v="1872"/>
        <pc:sldMasterMkLst>
          <pc:docMk/>
          <pc:sldMasterMk cId="1809532855" sldId="2147483660"/>
        </pc:sldMasterMkLst>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3906605288" sldId="2147483661"/>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2731925352" sldId="2147483662"/>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4053559188" sldId="2147483663"/>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2983044082" sldId="2147483664"/>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3075144787" sldId="2147483665"/>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2694434255" sldId="2147483666"/>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2078121600" sldId="2147483667"/>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669857423" sldId="2147483668"/>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946676988" sldId="2147483669"/>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4113307178" sldId="2147483670"/>
          </pc:sldLayoutMkLst>
        </pc:sldLayoutChg>
        <pc:sldLayoutChg chg="add del mod replId">
          <pc:chgData name="Sujith, Godavari Krishna" userId="S::gsujith@kpmg.com::94f7ef5a-c50c-4e12-80ae-671afdd5e087" providerId="AD" clId="Web-{3EBFBE6D-C16D-46EB-88F8-83075659A8C9}" dt="2022-09-28T07:31:25.359" v="1872"/>
          <pc:sldLayoutMkLst>
            <pc:docMk/>
            <pc:sldMasterMk cId="1809532855" sldId="2147483660"/>
            <pc:sldLayoutMk cId="2157231314" sldId="2147483671"/>
          </pc:sldLayoutMkLst>
        </pc:sldLayoutChg>
      </pc:sldMasterChg>
      <pc:sldMasterChg chg="add addSldLayout modSldLayout">
        <pc:chgData name="Sujith, Godavari Krishna" userId="S::gsujith@kpmg.com::94f7ef5a-c50c-4e12-80ae-671afdd5e087" providerId="AD" clId="Web-{3EBFBE6D-C16D-46EB-88F8-83075659A8C9}" dt="2022-09-28T07:31:25.359" v="1872"/>
        <pc:sldMasterMkLst>
          <pc:docMk/>
          <pc:sldMasterMk cId="411463263" sldId="2147483672"/>
        </pc:sldMasterMkLst>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3626865303" sldId="2147483673"/>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937304457" sldId="2147483674"/>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4017075049" sldId="2147483675"/>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898345235" sldId="2147483676"/>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1440578016" sldId="2147483677"/>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1120391508" sldId="2147483678"/>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638574687" sldId="2147483679"/>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552485641" sldId="2147483680"/>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3818513500" sldId="2147483681"/>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3968916612" sldId="2147483682"/>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357164263" sldId="2147483683"/>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783270880" sldId="2147483684"/>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1736433653" sldId="2147483685"/>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3710972455" sldId="2147483686"/>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132481797" sldId="2147483687"/>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4101337491" sldId="2147483688"/>
          </pc:sldLayoutMkLst>
        </pc:sldLayoutChg>
        <pc:sldLayoutChg chg="add mod replId">
          <pc:chgData name="Sujith, Godavari Krishna" userId="S::gsujith@kpmg.com::94f7ef5a-c50c-4e12-80ae-671afdd5e087" providerId="AD" clId="Web-{3EBFBE6D-C16D-46EB-88F8-83075659A8C9}" dt="2022-09-28T07:31:25.359" v="1872"/>
          <pc:sldLayoutMkLst>
            <pc:docMk/>
            <pc:sldMasterMk cId="411463263" sldId="2147483672"/>
            <pc:sldLayoutMk cId="2442362405" sldId="2147483689"/>
          </pc:sldLayoutMkLst>
        </pc:sldLayoutChg>
      </pc:sldMasterChg>
    </pc:docChg>
  </pc:docChgLst>
  <pc:docChgLst>
    <pc:chgData name="Bareen,  Faryal" userId="S::faryalbareen@kpmg.com::502e6631-5498-4a0e-bdca-24ebecd59470" providerId="AD" clId="Web-{7040FF64-2036-0639-D03D-8ED4591FE58E}"/>
    <pc:docChg chg="addSld delSld modSld sldOrd">
      <pc:chgData name="Bareen,  Faryal" userId="S::faryalbareen@kpmg.com::502e6631-5498-4a0e-bdca-24ebecd59470" providerId="AD" clId="Web-{7040FF64-2036-0639-D03D-8ED4591FE58E}" dt="2022-09-28T08:26:02.172" v="119"/>
      <pc:docMkLst>
        <pc:docMk/>
      </pc:docMkLst>
      <pc:sldChg chg="modSp">
        <pc:chgData name="Bareen,  Faryal" userId="S::faryalbareen@kpmg.com::502e6631-5498-4a0e-bdca-24ebecd59470" providerId="AD" clId="Web-{7040FF64-2036-0639-D03D-8ED4591FE58E}" dt="2022-09-28T08:03:29.135" v="11" actId="20577"/>
        <pc:sldMkLst>
          <pc:docMk/>
          <pc:sldMk cId="290387078" sldId="256"/>
        </pc:sldMkLst>
        <pc:spChg chg="mod">
          <ac:chgData name="Bareen,  Faryal" userId="S::faryalbareen@kpmg.com::502e6631-5498-4a0e-bdca-24ebecd59470" providerId="AD" clId="Web-{7040FF64-2036-0639-D03D-8ED4591FE58E}" dt="2022-09-28T08:03:29.135" v="11" actId="20577"/>
          <ac:spMkLst>
            <pc:docMk/>
            <pc:sldMk cId="290387078" sldId="256"/>
            <ac:spMk id="3" creationId="{30DE5AED-9F8E-458B-8967-A3B5199441B6}"/>
          </ac:spMkLst>
        </pc:spChg>
      </pc:sldChg>
      <pc:sldChg chg="modSp">
        <pc:chgData name="Bareen,  Faryal" userId="S::faryalbareen@kpmg.com::502e6631-5498-4a0e-bdca-24ebecd59470" providerId="AD" clId="Web-{7040FF64-2036-0639-D03D-8ED4591FE58E}" dt="2022-09-28T08:25:37.139" v="114" actId="20577"/>
        <pc:sldMkLst>
          <pc:docMk/>
          <pc:sldMk cId="3787394002" sldId="265"/>
        </pc:sldMkLst>
        <pc:spChg chg="mod">
          <ac:chgData name="Bareen,  Faryal" userId="S::faryalbareen@kpmg.com::502e6631-5498-4a0e-bdca-24ebecd59470" providerId="AD" clId="Web-{7040FF64-2036-0639-D03D-8ED4591FE58E}" dt="2022-09-28T08:25:37.139" v="114" actId="20577"/>
          <ac:spMkLst>
            <pc:docMk/>
            <pc:sldMk cId="3787394002" sldId="265"/>
            <ac:spMk id="3" creationId="{6749A223-354B-2B6A-5697-998FC22ECDDC}"/>
          </ac:spMkLst>
        </pc:spChg>
      </pc:sldChg>
      <pc:sldChg chg="modSp">
        <pc:chgData name="Bareen,  Faryal" userId="S::faryalbareen@kpmg.com::502e6631-5498-4a0e-bdca-24ebecd59470" providerId="AD" clId="Web-{7040FF64-2036-0639-D03D-8ED4591FE58E}" dt="2022-09-28T08:25:23.607" v="93" actId="20577"/>
        <pc:sldMkLst>
          <pc:docMk/>
          <pc:sldMk cId="1963182277" sldId="267"/>
        </pc:sldMkLst>
        <pc:spChg chg="mod">
          <ac:chgData name="Bareen,  Faryal" userId="S::faryalbareen@kpmg.com::502e6631-5498-4a0e-bdca-24ebecd59470" providerId="AD" clId="Web-{7040FF64-2036-0639-D03D-8ED4591FE58E}" dt="2022-09-28T08:25:23.607" v="93" actId="20577"/>
          <ac:spMkLst>
            <pc:docMk/>
            <pc:sldMk cId="1963182277" sldId="267"/>
            <ac:spMk id="3" creationId="{DB889FDA-E894-8F25-8EC2-64592CA1BF3A}"/>
          </ac:spMkLst>
        </pc:spChg>
      </pc:sldChg>
      <pc:sldChg chg="modSp add del">
        <pc:chgData name="Bareen,  Faryal" userId="S::faryalbareen@kpmg.com::502e6631-5498-4a0e-bdca-24ebecd59470" providerId="AD" clId="Web-{7040FF64-2036-0639-D03D-8ED4591FE58E}" dt="2022-09-28T08:11:46.791" v="46" actId="20577"/>
        <pc:sldMkLst>
          <pc:docMk/>
          <pc:sldMk cId="2352373514" sldId="268"/>
        </pc:sldMkLst>
        <pc:spChg chg="mod">
          <ac:chgData name="Bareen,  Faryal" userId="S::faryalbareen@kpmg.com::502e6631-5498-4a0e-bdca-24ebecd59470" providerId="AD" clId="Web-{7040FF64-2036-0639-D03D-8ED4591FE58E}" dt="2022-09-28T08:11:46.791" v="46" actId="20577"/>
          <ac:spMkLst>
            <pc:docMk/>
            <pc:sldMk cId="2352373514" sldId="268"/>
            <ac:spMk id="2" creationId="{D43AD158-AD43-B4DB-D762-4C3899180EE9}"/>
          </ac:spMkLst>
        </pc:spChg>
      </pc:sldChg>
      <pc:sldChg chg="addSp delSp modSp mod setBg setClrOvrMap">
        <pc:chgData name="Bareen,  Faryal" userId="S::faryalbareen@kpmg.com::502e6631-5498-4a0e-bdca-24ebecd59470" providerId="AD" clId="Web-{7040FF64-2036-0639-D03D-8ED4591FE58E}" dt="2022-09-28T08:26:02.172" v="119"/>
        <pc:sldMkLst>
          <pc:docMk/>
          <pc:sldMk cId="1913952084" sldId="270"/>
        </pc:sldMkLst>
        <pc:spChg chg="mod">
          <ac:chgData name="Bareen,  Faryal" userId="S::faryalbareen@kpmg.com::502e6631-5498-4a0e-bdca-24ebecd59470" providerId="AD" clId="Web-{7040FF64-2036-0639-D03D-8ED4591FE58E}" dt="2022-09-28T08:26:02.172" v="119"/>
          <ac:spMkLst>
            <pc:docMk/>
            <pc:sldMk cId="1913952084" sldId="270"/>
            <ac:spMk id="2" creationId="{BD9EAB6E-C612-F2A6-DBF4-CBC2E6391260}"/>
          </ac:spMkLst>
        </pc:spChg>
        <pc:spChg chg="mod">
          <ac:chgData name="Bareen,  Faryal" userId="S::faryalbareen@kpmg.com::502e6631-5498-4a0e-bdca-24ebecd59470" providerId="AD" clId="Web-{7040FF64-2036-0639-D03D-8ED4591FE58E}" dt="2022-09-28T08:26:02.172" v="119"/>
          <ac:spMkLst>
            <pc:docMk/>
            <pc:sldMk cId="1913952084" sldId="270"/>
            <ac:spMk id="3" creationId="{17C19E4A-0B6D-B784-E116-C7FCF4DD1408}"/>
          </ac:spMkLst>
        </pc:spChg>
        <pc:spChg chg="add del">
          <ac:chgData name="Bareen,  Faryal" userId="S::faryalbareen@kpmg.com::502e6631-5498-4a0e-bdca-24ebecd59470" providerId="AD" clId="Web-{7040FF64-2036-0639-D03D-8ED4591FE58E}" dt="2022-09-28T08:26:02.172" v="119"/>
          <ac:spMkLst>
            <pc:docMk/>
            <pc:sldMk cId="1913952084" sldId="270"/>
            <ac:spMk id="5" creationId="{923E8915-D2AA-4327-A45A-972C3CA9574B}"/>
          </ac:spMkLst>
        </pc:spChg>
        <pc:spChg chg="add del">
          <ac:chgData name="Bareen,  Faryal" userId="S::faryalbareen@kpmg.com::502e6631-5498-4a0e-bdca-24ebecd59470" providerId="AD" clId="Web-{7040FF64-2036-0639-D03D-8ED4591FE58E}" dt="2022-09-28T08:26:02.172" v="119"/>
          <ac:spMkLst>
            <pc:docMk/>
            <pc:sldMk cId="1913952084" sldId="270"/>
            <ac:spMk id="6" creationId="{8302FC3C-9804-4950-B721-5FD704BA6065}"/>
          </ac:spMkLst>
        </pc:spChg>
        <pc:spChg chg="add del">
          <ac:chgData name="Bareen,  Faryal" userId="S::faryalbareen@kpmg.com::502e6631-5498-4a0e-bdca-24ebecd59470" providerId="AD" clId="Web-{7040FF64-2036-0639-D03D-8ED4591FE58E}" dt="2022-09-28T08:26:02.172" v="119"/>
          <ac:spMkLst>
            <pc:docMk/>
            <pc:sldMk cId="1913952084" sldId="270"/>
            <ac:spMk id="11" creationId="{F3798573-F27B-47EB-8EA4-7EE34954C2D6}"/>
          </ac:spMkLst>
        </pc:spChg>
        <pc:spChg chg="add del">
          <ac:chgData name="Bareen,  Faryal" userId="S::faryalbareen@kpmg.com::502e6631-5498-4a0e-bdca-24ebecd59470" providerId="AD" clId="Web-{7040FF64-2036-0639-D03D-8ED4591FE58E}" dt="2022-09-28T08:25:56.781" v="116"/>
          <ac:spMkLst>
            <pc:docMk/>
            <pc:sldMk cId="1913952084" sldId="270"/>
            <ac:spMk id="13" creationId="{74CD14DB-BB81-479F-A1FC-1C75640E9F84}"/>
          </ac:spMkLst>
        </pc:spChg>
        <pc:spChg chg="add del">
          <ac:chgData name="Bareen,  Faryal" userId="S::faryalbareen@kpmg.com::502e6631-5498-4a0e-bdca-24ebecd59470" providerId="AD" clId="Web-{7040FF64-2036-0639-D03D-8ED4591FE58E}" dt="2022-09-28T08:25:56.781" v="116"/>
          <ac:spMkLst>
            <pc:docMk/>
            <pc:sldMk cId="1913952084" sldId="270"/>
            <ac:spMk id="18" creationId="{C943A91B-7CA7-4592-A975-73B1BF8C4C74}"/>
          </ac:spMkLst>
        </pc:spChg>
        <pc:spChg chg="add del">
          <ac:chgData name="Bareen,  Faryal" userId="S::faryalbareen@kpmg.com::502e6631-5498-4a0e-bdca-24ebecd59470" providerId="AD" clId="Web-{7040FF64-2036-0639-D03D-8ED4591FE58E}" dt="2022-09-28T08:25:56.781" v="116"/>
          <ac:spMkLst>
            <pc:docMk/>
            <pc:sldMk cId="1913952084" sldId="270"/>
            <ac:spMk id="22" creationId="{6A681326-1C9D-44A3-A627-3871BDAE4127}"/>
          </ac:spMkLst>
        </pc:spChg>
        <pc:spChg chg="add del">
          <ac:chgData name="Bareen,  Faryal" userId="S::faryalbareen@kpmg.com::502e6631-5498-4a0e-bdca-24ebecd59470" providerId="AD" clId="Web-{7040FF64-2036-0639-D03D-8ED4591FE58E}" dt="2022-09-28T08:25:56.781" v="116"/>
          <ac:spMkLst>
            <pc:docMk/>
            <pc:sldMk cId="1913952084" sldId="270"/>
            <ac:spMk id="23" creationId="{EC471314-E46A-414B-8D91-74880E84F187}"/>
          </ac:spMkLst>
        </pc:spChg>
        <pc:spChg chg="add">
          <ac:chgData name="Bareen,  Faryal" userId="S::faryalbareen@kpmg.com::502e6631-5498-4a0e-bdca-24ebecd59470" providerId="AD" clId="Web-{7040FF64-2036-0639-D03D-8ED4591FE58E}" dt="2022-09-28T08:26:02.172" v="119"/>
          <ac:spMkLst>
            <pc:docMk/>
            <pc:sldMk cId="1913952084" sldId="270"/>
            <ac:spMk id="24" creationId="{F3798573-F27B-47EB-8EA4-7EE34954C2D6}"/>
          </ac:spMkLst>
        </pc:spChg>
        <pc:spChg chg="add del">
          <ac:chgData name="Bareen,  Faryal" userId="S::faryalbareen@kpmg.com::502e6631-5498-4a0e-bdca-24ebecd59470" providerId="AD" clId="Web-{7040FF64-2036-0639-D03D-8ED4591FE58E}" dt="2022-09-28T08:26:02.172" v="118"/>
          <ac:spMkLst>
            <pc:docMk/>
            <pc:sldMk cId="1913952084" sldId="270"/>
            <ac:spMk id="25" creationId="{0D9B8FD4-CDEB-4EB4-B4DE-C89E11938958}"/>
          </ac:spMkLst>
        </pc:spChg>
        <pc:spChg chg="add del">
          <ac:chgData name="Bareen,  Faryal" userId="S::faryalbareen@kpmg.com::502e6631-5498-4a0e-bdca-24ebecd59470" providerId="AD" clId="Web-{7040FF64-2036-0639-D03D-8ED4591FE58E}" dt="2022-09-28T08:26:02.172" v="118"/>
          <ac:spMkLst>
            <pc:docMk/>
            <pc:sldMk cId="1913952084" sldId="270"/>
            <ac:spMk id="26" creationId="{5A2E3D1D-9E9F-4739-BA14-D4D7FA9FBDD1}"/>
          </ac:spMkLst>
        </pc:spChg>
        <pc:spChg chg="add del">
          <ac:chgData name="Bareen,  Faryal" userId="S::faryalbareen@kpmg.com::502e6631-5498-4a0e-bdca-24ebecd59470" providerId="AD" clId="Web-{7040FF64-2036-0639-D03D-8ED4591FE58E}" dt="2022-09-28T08:26:02.172" v="118"/>
          <ac:spMkLst>
            <pc:docMk/>
            <pc:sldMk cId="1913952084" sldId="270"/>
            <ac:spMk id="27" creationId="{1FFB365B-E9DC-4859-B8AB-CB83EEBE4E28}"/>
          </ac:spMkLst>
        </pc:spChg>
        <pc:spChg chg="add del">
          <ac:chgData name="Bareen,  Faryal" userId="S::faryalbareen@kpmg.com::502e6631-5498-4a0e-bdca-24ebecd59470" providerId="AD" clId="Web-{7040FF64-2036-0639-D03D-8ED4591FE58E}" dt="2022-09-28T08:26:02.172" v="118"/>
          <ac:spMkLst>
            <pc:docMk/>
            <pc:sldMk cId="1913952084" sldId="270"/>
            <ac:spMk id="28" creationId="{8ADAB9C8-EB37-4914-A699-C716FC8FE4FE}"/>
          </ac:spMkLst>
        </pc:spChg>
        <pc:spChg chg="add">
          <ac:chgData name="Bareen,  Faryal" userId="S::faryalbareen@kpmg.com::502e6631-5498-4a0e-bdca-24ebecd59470" providerId="AD" clId="Web-{7040FF64-2036-0639-D03D-8ED4591FE58E}" dt="2022-09-28T08:26:02.172" v="119"/>
          <ac:spMkLst>
            <pc:docMk/>
            <pc:sldMk cId="1913952084" sldId="270"/>
            <ac:spMk id="30" creationId="{923E8915-D2AA-4327-A45A-972C3CA9574B}"/>
          </ac:spMkLst>
        </pc:spChg>
        <pc:spChg chg="add">
          <ac:chgData name="Bareen,  Faryal" userId="S::faryalbareen@kpmg.com::502e6631-5498-4a0e-bdca-24ebecd59470" providerId="AD" clId="Web-{7040FF64-2036-0639-D03D-8ED4591FE58E}" dt="2022-09-28T08:26:02.172" v="119"/>
          <ac:spMkLst>
            <pc:docMk/>
            <pc:sldMk cId="1913952084" sldId="270"/>
            <ac:spMk id="31" creationId="{8302FC3C-9804-4950-B721-5FD704BA6065}"/>
          </ac:spMkLst>
        </pc:spChg>
        <pc:picChg chg="add del">
          <ac:chgData name="Bareen,  Faryal" userId="S::faryalbareen@kpmg.com::502e6631-5498-4a0e-bdca-24ebecd59470" providerId="AD" clId="Web-{7040FF64-2036-0639-D03D-8ED4591FE58E}" dt="2022-09-28T08:26:02.172" v="119"/>
          <ac:picMkLst>
            <pc:docMk/>
            <pc:sldMk cId="1913952084" sldId="270"/>
            <ac:picMk id="9" creationId="{3BC6EBB2-9BDC-4075-BA6B-43A9FBF9C86C}"/>
          </ac:picMkLst>
        </pc:picChg>
        <pc:picChg chg="add">
          <ac:chgData name="Bareen,  Faryal" userId="S::faryalbareen@kpmg.com::502e6631-5498-4a0e-bdca-24ebecd59470" providerId="AD" clId="Web-{7040FF64-2036-0639-D03D-8ED4591FE58E}" dt="2022-09-28T08:26:02.172" v="119"/>
          <ac:picMkLst>
            <pc:docMk/>
            <pc:sldMk cId="1913952084" sldId="270"/>
            <ac:picMk id="33" creationId="{3BC6EBB2-9BDC-4075-BA6B-43A9FBF9C86C}"/>
          </ac:picMkLst>
        </pc:picChg>
        <pc:cxnChg chg="add del">
          <ac:chgData name="Bareen,  Faryal" userId="S::faryalbareen@kpmg.com::502e6631-5498-4a0e-bdca-24ebecd59470" providerId="AD" clId="Web-{7040FF64-2036-0639-D03D-8ED4591FE58E}" dt="2022-09-28T08:26:02.172" v="119"/>
          <ac:cxnSpMkLst>
            <pc:docMk/>
            <pc:sldMk cId="1913952084" sldId="270"/>
            <ac:cxnSpMk id="7" creationId="{6B9695BD-ECF6-49CA-8877-8C493193C65D}"/>
          </ac:cxnSpMkLst>
        </pc:cxnChg>
        <pc:cxnChg chg="add">
          <ac:chgData name="Bareen,  Faryal" userId="S::faryalbareen@kpmg.com::502e6631-5498-4a0e-bdca-24ebecd59470" providerId="AD" clId="Web-{7040FF64-2036-0639-D03D-8ED4591FE58E}" dt="2022-09-28T08:26:02.172" v="119"/>
          <ac:cxnSpMkLst>
            <pc:docMk/>
            <pc:sldMk cId="1913952084" sldId="270"/>
            <ac:cxnSpMk id="32" creationId="{6B9695BD-ECF6-49CA-8877-8C493193C65D}"/>
          </ac:cxnSpMkLst>
        </pc:cxnChg>
      </pc:sldChg>
      <pc:sldChg chg="del">
        <pc:chgData name="Bareen,  Faryal" userId="S::faryalbareen@kpmg.com::502e6631-5498-4a0e-bdca-24ebecd59470" providerId="AD" clId="Web-{7040FF64-2036-0639-D03D-8ED4591FE58E}" dt="2022-09-28T08:24:11.525" v="54"/>
        <pc:sldMkLst>
          <pc:docMk/>
          <pc:sldMk cId="2645374334" sldId="272"/>
        </pc:sldMkLst>
      </pc:sldChg>
      <pc:sldChg chg="addSp modSp new mod ord setBg">
        <pc:chgData name="Bareen,  Faryal" userId="S::faryalbareen@kpmg.com::502e6631-5498-4a0e-bdca-24ebecd59470" providerId="AD" clId="Web-{7040FF64-2036-0639-D03D-8ED4591FE58E}" dt="2022-09-28T08:14:04.471" v="53"/>
        <pc:sldMkLst>
          <pc:docMk/>
          <pc:sldMk cId="3143004099" sldId="294"/>
        </pc:sldMkLst>
        <pc:spChg chg="mod">
          <ac:chgData name="Bareen,  Faryal" userId="S::faryalbareen@kpmg.com::502e6631-5498-4a0e-bdca-24ebecd59470" providerId="AD" clId="Web-{7040FF64-2036-0639-D03D-8ED4591FE58E}" dt="2022-09-28T08:13:31.313" v="50" actId="20577"/>
          <ac:spMkLst>
            <pc:docMk/>
            <pc:sldMk cId="3143004099" sldId="294"/>
            <ac:spMk id="2" creationId="{229B2644-5212-48C8-0C43-F34B7CD26A01}"/>
          </ac:spMkLst>
        </pc:spChg>
        <pc:spChg chg="mod">
          <ac:chgData name="Bareen,  Faryal" userId="S::faryalbareen@kpmg.com::502e6631-5498-4a0e-bdca-24ebecd59470" providerId="AD" clId="Web-{7040FF64-2036-0639-D03D-8ED4591FE58E}" dt="2022-09-28T08:13:47.220" v="52" actId="20577"/>
          <ac:spMkLst>
            <pc:docMk/>
            <pc:sldMk cId="3143004099" sldId="294"/>
            <ac:spMk id="3" creationId="{91692BAD-D0CB-8377-2692-E3B9136F4E77}"/>
          </ac:spMkLst>
        </pc:spChg>
        <pc:spChg chg="add">
          <ac:chgData name="Bareen,  Faryal" userId="S::faryalbareen@kpmg.com::502e6631-5498-4a0e-bdca-24ebecd59470" providerId="AD" clId="Web-{7040FF64-2036-0639-D03D-8ED4591FE58E}" dt="2022-09-28T08:13:26.344" v="48"/>
          <ac:spMkLst>
            <pc:docMk/>
            <pc:sldMk cId="3143004099" sldId="294"/>
            <ac:spMk id="8" creationId="{923E8915-D2AA-4327-A45A-972C3CA9574B}"/>
          </ac:spMkLst>
        </pc:spChg>
        <pc:spChg chg="add">
          <ac:chgData name="Bareen,  Faryal" userId="S::faryalbareen@kpmg.com::502e6631-5498-4a0e-bdca-24ebecd59470" providerId="AD" clId="Web-{7040FF64-2036-0639-D03D-8ED4591FE58E}" dt="2022-09-28T08:13:26.344" v="48"/>
          <ac:spMkLst>
            <pc:docMk/>
            <pc:sldMk cId="3143004099" sldId="294"/>
            <ac:spMk id="10" creationId="{8302FC3C-9804-4950-B721-5FD704BA6065}"/>
          </ac:spMkLst>
        </pc:spChg>
        <pc:spChg chg="add">
          <ac:chgData name="Bareen,  Faryal" userId="S::faryalbareen@kpmg.com::502e6631-5498-4a0e-bdca-24ebecd59470" providerId="AD" clId="Web-{7040FF64-2036-0639-D03D-8ED4591FE58E}" dt="2022-09-28T08:13:26.344" v="48"/>
          <ac:spMkLst>
            <pc:docMk/>
            <pc:sldMk cId="3143004099" sldId="294"/>
            <ac:spMk id="16" creationId="{F3798573-F27B-47EB-8EA4-7EE34954C2D6}"/>
          </ac:spMkLst>
        </pc:spChg>
        <pc:picChg chg="add">
          <ac:chgData name="Bareen,  Faryal" userId="S::faryalbareen@kpmg.com::502e6631-5498-4a0e-bdca-24ebecd59470" providerId="AD" clId="Web-{7040FF64-2036-0639-D03D-8ED4591FE58E}" dt="2022-09-28T08:13:26.344" v="48"/>
          <ac:picMkLst>
            <pc:docMk/>
            <pc:sldMk cId="3143004099" sldId="294"/>
            <ac:picMk id="14" creationId="{3BC6EBB2-9BDC-4075-BA6B-43A9FBF9C86C}"/>
          </ac:picMkLst>
        </pc:picChg>
        <pc:cxnChg chg="add">
          <ac:chgData name="Bareen,  Faryal" userId="S::faryalbareen@kpmg.com::502e6631-5498-4a0e-bdca-24ebecd59470" providerId="AD" clId="Web-{7040FF64-2036-0639-D03D-8ED4591FE58E}" dt="2022-09-28T08:13:26.344" v="48"/>
          <ac:cxnSpMkLst>
            <pc:docMk/>
            <pc:sldMk cId="3143004099" sldId="294"/>
            <ac:cxnSpMk id="12" creationId="{6B9695BD-ECF6-49CA-8877-8C493193C65D}"/>
          </ac:cxnSpMkLst>
        </pc:cxnChg>
      </pc:sldChg>
    </pc:docChg>
  </pc:docChgLst>
  <pc:docChgLst>
    <pc:chgData name="M N,  Ankitha" userId="S::ankithamn@kpmg.com::9b7783ab-ad70-40ba-9c63-7c4d5cb663a8" providerId="AD" clId="Web-{AD0A585C-68CD-6548-D585-1C767B79FEC2}"/>
    <pc:docChg chg="modSld">
      <pc:chgData name="M N,  Ankitha" userId="S::ankithamn@kpmg.com::9b7783ab-ad70-40ba-9c63-7c4d5cb663a8" providerId="AD" clId="Web-{AD0A585C-68CD-6548-D585-1C767B79FEC2}" dt="2022-09-28T08:59:06.433" v="20" actId="1076"/>
      <pc:docMkLst>
        <pc:docMk/>
      </pc:docMkLst>
      <pc:sldChg chg="modSp">
        <pc:chgData name="M N,  Ankitha" userId="S::ankithamn@kpmg.com::9b7783ab-ad70-40ba-9c63-7c4d5cb663a8" providerId="AD" clId="Web-{AD0A585C-68CD-6548-D585-1C767B79FEC2}" dt="2022-09-28T08:39:24.298" v="6" actId="20577"/>
        <pc:sldMkLst>
          <pc:docMk/>
          <pc:sldMk cId="2592746728" sldId="280"/>
        </pc:sldMkLst>
        <pc:spChg chg="mod">
          <ac:chgData name="M N,  Ankitha" userId="S::ankithamn@kpmg.com::9b7783ab-ad70-40ba-9c63-7c4d5cb663a8" providerId="AD" clId="Web-{AD0A585C-68CD-6548-D585-1C767B79FEC2}" dt="2022-09-28T08:39:24.298" v="6" actId="20577"/>
          <ac:spMkLst>
            <pc:docMk/>
            <pc:sldMk cId="2592746728" sldId="280"/>
            <ac:spMk id="2" creationId="{E7A42085-AF4D-D532-ED8D-7E60B8F1667A}"/>
          </ac:spMkLst>
        </pc:spChg>
      </pc:sldChg>
      <pc:sldChg chg="modSp">
        <pc:chgData name="M N,  Ankitha" userId="S::ankithamn@kpmg.com::9b7783ab-ad70-40ba-9c63-7c4d5cb663a8" providerId="AD" clId="Web-{AD0A585C-68CD-6548-D585-1C767B79FEC2}" dt="2022-09-28T08:59:06.433" v="20" actId="1076"/>
        <pc:sldMkLst>
          <pc:docMk/>
          <pc:sldMk cId="3630662091" sldId="281"/>
        </pc:sldMkLst>
        <pc:spChg chg="mod">
          <ac:chgData name="M N,  Ankitha" userId="S::ankithamn@kpmg.com::9b7783ab-ad70-40ba-9c63-7c4d5cb663a8" providerId="AD" clId="Web-{AD0A585C-68CD-6548-D585-1C767B79FEC2}" dt="2022-09-28T08:59:03.511" v="19" actId="20577"/>
          <ac:spMkLst>
            <pc:docMk/>
            <pc:sldMk cId="3630662091" sldId="281"/>
            <ac:spMk id="3" creationId="{4F531419-775B-6349-1838-0C2935316953}"/>
          </ac:spMkLst>
        </pc:spChg>
        <pc:picChg chg="mod">
          <ac:chgData name="M N,  Ankitha" userId="S::ankithamn@kpmg.com::9b7783ab-ad70-40ba-9c63-7c4d5cb663a8" providerId="AD" clId="Web-{AD0A585C-68CD-6548-D585-1C767B79FEC2}" dt="2022-09-28T08:59:06.433" v="20" actId="1076"/>
          <ac:picMkLst>
            <pc:docMk/>
            <pc:sldMk cId="3630662091" sldId="281"/>
            <ac:picMk id="4" creationId="{A34DF520-F793-8B4F-D4DC-22FB08E11686}"/>
          </ac:picMkLst>
        </pc:picChg>
      </pc:sldChg>
    </pc:docChg>
  </pc:docChgLst>
  <pc:docChgLst>
    <pc:chgData name="Sujith, Godavari Krishna" userId="S::gsujith@kpmg.com::94f7ef5a-c50c-4e12-80ae-671afdd5e087" providerId="AD" clId="Web-{D756149B-4AA1-4F8A-B8A1-2C86ACDDC00F}"/>
    <pc:docChg chg="modSld">
      <pc:chgData name="Sujith, Godavari Krishna" userId="S::gsujith@kpmg.com::94f7ef5a-c50c-4e12-80ae-671afdd5e087" providerId="AD" clId="Web-{D756149B-4AA1-4F8A-B8A1-2C86ACDDC00F}" dt="2022-09-28T09:00:41.503" v="62" actId="20577"/>
      <pc:docMkLst>
        <pc:docMk/>
      </pc:docMkLst>
      <pc:sldChg chg="addSp modSp mod setBg">
        <pc:chgData name="Sujith, Godavari Krishna" userId="S::gsujith@kpmg.com::94f7ef5a-c50c-4e12-80ae-671afdd5e087" providerId="AD" clId="Web-{D756149B-4AA1-4F8A-B8A1-2C86ACDDC00F}" dt="2022-09-28T08:56:13.076" v="0"/>
        <pc:sldMkLst>
          <pc:docMk/>
          <pc:sldMk cId="3510053894" sldId="263"/>
        </pc:sldMkLst>
        <pc:spChg chg="mod">
          <ac:chgData name="Sujith, Godavari Krishna" userId="S::gsujith@kpmg.com::94f7ef5a-c50c-4e12-80ae-671afdd5e087" providerId="AD" clId="Web-{D756149B-4AA1-4F8A-B8A1-2C86ACDDC00F}" dt="2022-09-28T08:56:13.076" v="0"/>
          <ac:spMkLst>
            <pc:docMk/>
            <pc:sldMk cId="3510053894" sldId="263"/>
            <ac:spMk id="2" creationId="{2A4D384E-05CD-4805-0EE8-86F4C87A4964}"/>
          </ac:spMkLst>
        </pc:spChg>
        <pc:spChg chg="mod">
          <ac:chgData name="Sujith, Godavari Krishna" userId="S::gsujith@kpmg.com::94f7ef5a-c50c-4e12-80ae-671afdd5e087" providerId="AD" clId="Web-{D756149B-4AA1-4F8A-B8A1-2C86ACDDC00F}" dt="2022-09-28T08:56:13.076" v="0"/>
          <ac:spMkLst>
            <pc:docMk/>
            <pc:sldMk cId="3510053894" sldId="263"/>
            <ac:spMk id="3" creationId="{42423C57-A4E2-C16E-FE68-0285F8DD31DC}"/>
          </ac:spMkLst>
        </pc:spChg>
        <pc:spChg chg="add">
          <ac:chgData name="Sujith, Godavari Krishna" userId="S::gsujith@kpmg.com::94f7ef5a-c50c-4e12-80ae-671afdd5e087" providerId="AD" clId="Web-{D756149B-4AA1-4F8A-B8A1-2C86ACDDC00F}" dt="2022-09-28T08:56:13.076" v="0"/>
          <ac:spMkLst>
            <pc:docMk/>
            <pc:sldMk cId="3510053894" sldId="263"/>
            <ac:spMk id="9" creationId="{923E8915-D2AA-4327-A45A-972C3CA9574B}"/>
          </ac:spMkLst>
        </pc:spChg>
        <pc:spChg chg="add">
          <ac:chgData name="Sujith, Godavari Krishna" userId="S::gsujith@kpmg.com::94f7ef5a-c50c-4e12-80ae-671afdd5e087" providerId="AD" clId="Web-{D756149B-4AA1-4F8A-B8A1-2C86ACDDC00F}" dt="2022-09-28T08:56:13.076" v="0"/>
          <ac:spMkLst>
            <pc:docMk/>
            <pc:sldMk cId="3510053894" sldId="263"/>
            <ac:spMk id="11" creationId="{8302FC3C-9804-4950-B721-5FD704BA6065}"/>
          </ac:spMkLst>
        </pc:spChg>
        <pc:spChg chg="add">
          <ac:chgData name="Sujith, Godavari Krishna" userId="S::gsujith@kpmg.com::94f7ef5a-c50c-4e12-80ae-671afdd5e087" providerId="AD" clId="Web-{D756149B-4AA1-4F8A-B8A1-2C86ACDDC00F}" dt="2022-09-28T08:56:13.076" v="0"/>
          <ac:spMkLst>
            <pc:docMk/>
            <pc:sldMk cId="3510053894" sldId="263"/>
            <ac:spMk id="20" creationId="{F3798573-F27B-47EB-8EA4-7EE34954C2D6}"/>
          </ac:spMkLst>
        </pc:spChg>
        <pc:picChg chg="add">
          <ac:chgData name="Sujith, Godavari Krishna" userId="S::gsujith@kpmg.com::94f7ef5a-c50c-4e12-80ae-671afdd5e087" providerId="AD" clId="Web-{D756149B-4AA1-4F8A-B8A1-2C86ACDDC00F}" dt="2022-09-28T08:56:13.076" v="0"/>
          <ac:picMkLst>
            <pc:docMk/>
            <pc:sldMk cId="3510053894" sldId="263"/>
            <ac:picMk id="15" creationId="{3BC6EBB2-9BDC-4075-BA6B-43A9FBF9C86C}"/>
          </ac:picMkLst>
        </pc:picChg>
        <pc:cxnChg chg="add">
          <ac:chgData name="Sujith, Godavari Krishna" userId="S::gsujith@kpmg.com::94f7ef5a-c50c-4e12-80ae-671afdd5e087" providerId="AD" clId="Web-{D756149B-4AA1-4F8A-B8A1-2C86ACDDC00F}" dt="2022-09-28T08:56:13.076" v="0"/>
          <ac:cxnSpMkLst>
            <pc:docMk/>
            <pc:sldMk cId="3510053894" sldId="263"/>
            <ac:cxnSpMk id="13" creationId="{6B9695BD-ECF6-49CA-8877-8C493193C65D}"/>
          </ac:cxnSpMkLst>
        </pc:cxnChg>
      </pc:sldChg>
      <pc:sldChg chg="addSp delSp modSp mod setBg">
        <pc:chgData name="Sujith, Godavari Krishna" userId="S::gsujith@kpmg.com::94f7ef5a-c50c-4e12-80ae-671afdd5e087" providerId="AD" clId="Web-{D756149B-4AA1-4F8A-B8A1-2C86ACDDC00F}" dt="2022-09-28T09:00:41.503" v="62" actId="20577"/>
        <pc:sldMkLst>
          <pc:docMk/>
          <pc:sldMk cId="319514743" sldId="264"/>
        </pc:sldMkLst>
        <pc:spChg chg="mod">
          <ac:chgData name="Sujith, Godavari Krishna" userId="S::gsujith@kpmg.com::94f7ef5a-c50c-4e12-80ae-671afdd5e087" providerId="AD" clId="Web-{D756149B-4AA1-4F8A-B8A1-2C86ACDDC00F}" dt="2022-09-28T09:00:35.550" v="55" actId="20577"/>
          <ac:spMkLst>
            <pc:docMk/>
            <pc:sldMk cId="319514743" sldId="264"/>
            <ac:spMk id="2" creationId="{DB85243E-C1E9-890C-2804-325F1636051F}"/>
          </ac:spMkLst>
        </pc:spChg>
        <pc:spChg chg="add del">
          <ac:chgData name="Sujith, Godavari Krishna" userId="S::gsujith@kpmg.com::94f7ef5a-c50c-4e12-80ae-671afdd5e087" providerId="AD" clId="Web-{D756149B-4AA1-4F8A-B8A1-2C86ACDDC00F}" dt="2022-09-28T08:56:33.342" v="3"/>
          <ac:spMkLst>
            <pc:docMk/>
            <pc:sldMk cId="319514743" sldId="264"/>
            <ac:spMk id="3" creationId="{8B1F43A3-2E26-DE7B-900A-D2055ABCFE66}"/>
          </ac:spMkLst>
        </pc:spChg>
        <pc:spChg chg="add del">
          <ac:chgData name="Sujith, Godavari Krishna" userId="S::gsujith@kpmg.com::94f7ef5a-c50c-4e12-80ae-671afdd5e087" providerId="AD" clId="Web-{D756149B-4AA1-4F8A-B8A1-2C86ACDDC00F}" dt="2022-09-28T08:56:53.092" v="5"/>
          <ac:spMkLst>
            <pc:docMk/>
            <pc:sldMk cId="319514743" sldId="264"/>
            <ac:spMk id="7" creationId="{923E8915-D2AA-4327-A45A-972C3CA9574B}"/>
          </ac:spMkLst>
        </pc:spChg>
        <pc:spChg chg="add del">
          <ac:chgData name="Sujith, Godavari Krishna" userId="S::gsujith@kpmg.com::94f7ef5a-c50c-4e12-80ae-671afdd5e087" providerId="AD" clId="Web-{D756149B-4AA1-4F8A-B8A1-2C86ACDDC00F}" dt="2022-09-28T08:56:53.092" v="5"/>
          <ac:spMkLst>
            <pc:docMk/>
            <pc:sldMk cId="319514743" sldId="264"/>
            <ac:spMk id="9" creationId="{8302FC3C-9804-4950-B721-5FD704BA6065}"/>
          </ac:spMkLst>
        </pc:spChg>
        <pc:spChg chg="add mod">
          <ac:chgData name="Sujith, Godavari Krishna" userId="S::gsujith@kpmg.com::94f7ef5a-c50c-4e12-80ae-671afdd5e087" providerId="AD" clId="Web-{D756149B-4AA1-4F8A-B8A1-2C86ACDDC00F}" dt="2022-09-28T09:00:41.503" v="62" actId="20577"/>
          <ac:spMkLst>
            <pc:docMk/>
            <pc:sldMk cId="319514743" sldId="264"/>
            <ac:spMk id="13" creationId="{8B1F43A3-2E26-DE7B-900A-D2055ABCFE66}"/>
          </ac:spMkLst>
        </pc:spChg>
        <pc:spChg chg="add del">
          <ac:chgData name="Sujith, Godavari Krishna" userId="S::gsujith@kpmg.com::94f7ef5a-c50c-4e12-80ae-671afdd5e087" providerId="AD" clId="Web-{D756149B-4AA1-4F8A-B8A1-2C86ACDDC00F}" dt="2022-09-28T08:56:53.092" v="5"/>
          <ac:spMkLst>
            <pc:docMk/>
            <pc:sldMk cId="319514743" sldId="264"/>
            <ac:spMk id="16" creationId="{F3798573-F27B-47EB-8EA4-7EE34954C2D6}"/>
          </ac:spMkLst>
        </pc:spChg>
        <pc:spChg chg="add">
          <ac:chgData name="Sujith, Godavari Krishna" userId="S::gsujith@kpmg.com::94f7ef5a-c50c-4e12-80ae-671afdd5e087" providerId="AD" clId="Web-{D756149B-4AA1-4F8A-B8A1-2C86ACDDC00F}" dt="2022-09-28T08:56:53.092" v="5"/>
          <ac:spMkLst>
            <pc:docMk/>
            <pc:sldMk cId="319514743" sldId="264"/>
            <ac:spMk id="21" creationId="{923E8915-D2AA-4327-A45A-972C3CA9574B}"/>
          </ac:spMkLst>
        </pc:spChg>
        <pc:spChg chg="add">
          <ac:chgData name="Sujith, Godavari Krishna" userId="S::gsujith@kpmg.com::94f7ef5a-c50c-4e12-80ae-671afdd5e087" providerId="AD" clId="Web-{D756149B-4AA1-4F8A-B8A1-2C86ACDDC00F}" dt="2022-09-28T08:56:53.092" v="5"/>
          <ac:spMkLst>
            <pc:docMk/>
            <pc:sldMk cId="319514743" sldId="264"/>
            <ac:spMk id="23" creationId="{8302FC3C-9804-4950-B721-5FD704BA6065}"/>
          </ac:spMkLst>
        </pc:spChg>
        <pc:spChg chg="add">
          <ac:chgData name="Sujith, Godavari Krishna" userId="S::gsujith@kpmg.com::94f7ef5a-c50c-4e12-80ae-671afdd5e087" providerId="AD" clId="Web-{D756149B-4AA1-4F8A-B8A1-2C86ACDDC00F}" dt="2022-09-28T08:56:53.092" v="5"/>
          <ac:spMkLst>
            <pc:docMk/>
            <pc:sldMk cId="319514743" sldId="264"/>
            <ac:spMk id="29" creationId="{F3798573-F27B-47EB-8EA4-7EE34954C2D6}"/>
          </ac:spMkLst>
        </pc:spChg>
        <pc:graphicFrameChg chg="add del">
          <ac:chgData name="Sujith, Godavari Krishna" userId="S::gsujith@kpmg.com::94f7ef5a-c50c-4e12-80ae-671afdd5e087" providerId="AD" clId="Web-{D756149B-4AA1-4F8A-B8A1-2C86ACDDC00F}" dt="2022-09-28T08:56:33.295" v="2"/>
          <ac:graphicFrameMkLst>
            <pc:docMk/>
            <pc:sldMk cId="319514743" sldId="264"/>
            <ac:graphicFrameMk id="5" creationId="{B84019D8-AB6C-3D29-0F42-6B0261592911}"/>
          </ac:graphicFrameMkLst>
        </pc:graphicFrameChg>
        <pc:picChg chg="add del">
          <ac:chgData name="Sujith, Godavari Krishna" userId="S::gsujith@kpmg.com::94f7ef5a-c50c-4e12-80ae-671afdd5e087" providerId="AD" clId="Web-{D756149B-4AA1-4F8A-B8A1-2C86ACDDC00F}" dt="2022-09-28T08:56:53.092" v="5"/>
          <ac:picMkLst>
            <pc:docMk/>
            <pc:sldMk cId="319514743" sldId="264"/>
            <ac:picMk id="14" creationId="{3BC6EBB2-9BDC-4075-BA6B-43A9FBF9C86C}"/>
          </ac:picMkLst>
        </pc:picChg>
        <pc:picChg chg="add">
          <ac:chgData name="Sujith, Godavari Krishna" userId="S::gsujith@kpmg.com::94f7ef5a-c50c-4e12-80ae-671afdd5e087" providerId="AD" clId="Web-{D756149B-4AA1-4F8A-B8A1-2C86ACDDC00F}" dt="2022-09-28T08:56:53.092" v="5"/>
          <ac:picMkLst>
            <pc:docMk/>
            <pc:sldMk cId="319514743" sldId="264"/>
            <ac:picMk id="27" creationId="{3BC6EBB2-9BDC-4075-BA6B-43A9FBF9C86C}"/>
          </ac:picMkLst>
        </pc:picChg>
        <pc:cxnChg chg="add del">
          <ac:chgData name="Sujith, Godavari Krishna" userId="S::gsujith@kpmg.com::94f7ef5a-c50c-4e12-80ae-671afdd5e087" providerId="AD" clId="Web-{D756149B-4AA1-4F8A-B8A1-2C86ACDDC00F}" dt="2022-09-28T08:56:53.092" v="5"/>
          <ac:cxnSpMkLst>
            <pc:docMk/>
            <pc:sldMk cId="319514743" sldId="264"/>
            <ac:cxnSpMk id="11" creationId="{6B9695BD-ECF6-49CA-8877-8C493193C65D}"/>
          </ac:cxnSpMkLst>
        </pc:cxnChg>
        <pc:cxnChg chg="add">
          <ac:chgData name="Sujith, Godavari Krishna" userId="S::gsujith@kpmg.com::94f7ef5a-c50c-4e12-80ae-671afdd5e087" providerId="AD" clId="Web-{D756149B-4AA1-4F8A-B8A1-2C86ACDDC00F}" dt="2022-09-28T08:56:53.092" v="5"/>
          <ac:cxnSpMkLst>
            <pc:docMk/>
            <pc:sldMk cId="319514743" sldId="264"/>
            <ac:cxnSpMk id="25" creationId="{6B9695BD-ECF6-49CA-8877-8C493193C65D}"/>
          </ac:cxnSpMkLst>
        </pc:cxnChg>
      </pc:sldChg>
      <pc:sldChg chg="addSp modSp mod setBg">
        <pc:chgData name="Sujith, Godavari Krishna" userId="S::gsujith@kpmg.com::94f7ef5a-c50c-4e12-80ae-671afdd5e087" providerId="AD" clId="Web-{D756149B-4AA1-4F8A-B8A1-2C86ACDDC00F}" dt="2022-09-28T08:56:41.248" v="4"/>
        <pc:sldMkLst>
          <pc:docMk/>
          <pc:sldMk cId="1800953525" sldId="266"/>
        </pc:sldMkLst>
        <pc:spChg chg="mod">
          <ac:chgData name="Sujith, Godavari Krishna" userId="S::gsujith@kpmg.com::94f7ef5a-c50c-4e12-80ae-671afdd5e087" providerId="AD" clId="Web-{D756149B-4AA1-4F8A-B8A1-2C86ACDDC00F}" dt="2022-09-28T08:56:41.248" v="4"/>
          <ac:spMkLst>
            <pc:docMk/>
            <pc:sldMk cId="1800953525" sldId="266"/>
            <ac:spMk id="2" creationId="{221D4C54-3C98-A7B6-FCD9-4569061CCA97}"/>
          </ac:spMkLst>
        </pc:spChg>
        <pc:spChg chg="mod">
          <ac:chgData name="Sujith, Godavari Krishna" userId="S::gsujith@kpmg.com::94f7ef5a-c50c-4e12-80ae-671afdd5e087" providerId="AD" clId="Web-{D756149B-4AA1-4F8A-B8A1-2C86ACDDC00F}" dt="2022-09-28T08:56:41.248" v="4"/>
          <ac:spMkLst>
            <pc:docMk/>
            <pc:sldMk cId="1800953525" sldId="266"/>
            <ac:spMk id="3" creationId="{1BF9D463-6AB0-B71A-B98B-38A79DE591DB}"/>
          </ac:spMkLst>
        </pc:spChg>
        <pc:spChg chg="add">
          <ac:chgData name="Sujith, Godavari Krishna" userId="S::gsujith@kpmg.com::94f7ef5a-c50c-4e12-80ae-671afdd5e087" providerId="AD" clId="Web-{D756149B-4AA1-4F8A-B8A1-2C86ACDDC00F}" dt="2022-09-28T08:56:41.248" v="4"/>
          <ac:spMkLst>
            <pc:docMk/>
            <pc:sldMk cId="1800953525" sldId="266"/>
            <ac:spMk id="5" creationId="{923E8915-D2AA-4327-A45A-972C3CA9574B}"/>
          </ac:spMkLst>
        </pc:spChg>
        <pc:spChg chg="add">
          <ac:chgData name="Sujith, Godavari Krishna" userId="S::gsujith@kpmg.com::94f7ef5a-c50c-4e12-80ae-671afdd5e087" providerId="AD" clId="Web-{D756149B-4AA1-4F8A-B8A1-2C86ACDDC00F}" dt="2022-09-28T08:56:41.248" v="4"/>
          <ac:spMkLst>
            <pc:docMk/>
            <pc:sldMk cId="1800953525" sldId="266"/>
            <ac:spMk id="6" creationId="{8302FC3C-9804-4950-B721-5FD704BA6065}"/>
          </ac:spMkLst>
        </pc:spChg>
        <pc:spChg chg="add">
          <ac:chgData name="Sujith, Godavari Krishna" userId="S::gsujith@kpmg.com::94f7ef5a-c50c-4e12-80ae-671afdd5e087" providerId="AD" clId="Web-{D756149B-4AA1-4F8A-B8A1-2C86ACDDC00F}" dt="2022-09-28T08:56:41.248" v="4"/>
          <ac:spMkLst>
            <pc:docMk/>
            <pc:sldMk cId="1800953525" sldId="266"/>
            <ac:spMk id="16" creationId="{F3798573-F27B-47EB-8EA4-7EE34954C2D6}"/>
          </ac:spMkLst>
        </pc:spChg>
        <pc:picChg chg="add">
          <ac:chgData name="Sujith, Godavari Krishna" userId="S::gsujith@kpmg.com::94f7ef5a-c50c-4e12-80ae-671afdd5e087" providerId="AD" clId="Web-{D756149B-4AA1-4F8A-B8A1-2C86ACDDC00F}" dt="2022-09-28T08:56:41.248" v="4"/>
          <ac:picMkLst>
            <pc:docMk/>
            <pc:sldMk cId="1800953525" sldId="266"/>
            <ac:picMk id="14" creationId="{3BC6EBB2-9BDC-4075-BA6B-43A9FBF9C86C}"/>
          </ac:picMkLst>
        </pc:picChg>
        <pc:cxnChg chg="add">
          <ac:chgData name="Sujith, Godavari Krishna" userId="S::gsujith@kpmg.com::94f7ef5a-c50c-4e12-80ae-671afdd5e087" providerId="AD" clId="Web-{D756149B-4AA1-4F8A-B8A1-2C86ACDDC00F}" dt="2022-09-28T08:56:41.248" v="4"/>
          <ac:cxnSpMkLst>
            <pc:docMk/>
            <pc:sldMk cId="1800953525" sldId="266"/>
            <ac:cxnSpMk id="7" creationId="{6B9695BD-ECF6-49CA-8877-8C493193C65D}"/>
          </ac:cxnSpMkLst>
        </pc:cxnChg>
      </pc:sldChg>
      <pc:sldChg chg="addSp modSp mod setBg">
        <pc:chgData name="Sujith, Godavari Krishna" userId="S::gsujith@kpmg.com::94f7ef5a-c50c-4e12-80ae-671afdd5e087" providerId="AD" clId="Web-{D756149B-4AA1-4F8A-B8A1-2C86ACDDC00F}" dt="2022-09-28T08:59:56.799" v="48" actId="20577"/>
        <pc:sldMkLst>
          <pc:docMk/>
          <pc:sldMk cId="3476208859" sldId="282"/>
        </pc:sldMkLst>
        <pc:spChg chg="mod">
          <ac:chgData name="Sujith, Godavari Krishna" userId="S::gsujith@kpmg.com::94f7ef5a-c50c-4e12-80ae-671afdd5e087" providerId="AD" clId="Web-{D756149B-4AA1-4F8A-B8A1-2C86ACDDC00F}" dt="2022-09-28T08:56:59.342" v="6"/>
          <ac:spMkLst>
            <pc:docMk/>
            <pc:sldMk cId="3476208859" sldId="282"/>
            <ac:spMk id="2" creationId="{D5DA54F9-3192-9C35-80CD-7B7074AC1F5A}"/>
          </ac:spMkLst>
        </pc:spChg>
        <pc:spChg chg="mod">
          <ac:chgData name="Sujith, Godavari Krishna" userId="S::gsujith@kpmg.com::94f7ef5a-c50c-4e12-80ae-671afdd5e087" providerId="AD" clId="Web-{D756149B-4AA1-4F8A-B8A1-2C86ACDDC00F}" dt="2022-09-28T08:59:56.799" v="48" actId="20577"/>
          <ac:spMkLst>
            <pc:docMk/>
            <pc:sldMk cId="3476208859" sldId="282"/>
            <ac:spMk id="3" creationId="{84D5EC25-28BF-D870-7D6F-47437E518EAE}"/>
          </ac:spMkLst>
        </pc:spChg>
        <pc:spChg chg="add">
          <ac:chgData name="Sujith, Godavari Krishna" userId="S::gsujith@kpmg.com::94f7ef5a-c50c-4e12-80ae-671afdd5e087" providerId="AD" clId="Web-{D756149B-4AA1-4F8A-B8A1-2C86ACDDC00F}" dt="2022-09-28T08:56:59.342" v="6"/>
          <ac:spMkLst>
            <pc:docMk/>
            <pc:sldMk cId="3476208859" sldId="282"/>
            <ac:spMk id="5" creationId="{923E8915-D2AA-4327-A45A-972C3CA9574B}"/>
          </ac:spMkLst>
        </pc:spChg>
        <pc:spChg chg="add">
          <ac:chgData name="Sujith, Godavari Krishna" userId="S::gsujith@kpmg.com::94f7ef5a-c50c-4e12-80ae-671afdd5e087" providerId="AD" clId="Web-{D756149B-4AA1-4F8A-B8A1-2C86ACDDC00F}" dt="2022-09-28T08:56:59.342" v="6"/>
          <ac:spMkLst>
            <pc:docMk/>
            <pc:sldMk cId="3476208859" sldId="282"/>
            <ac:spMk id="6" creationId="{8302FC3C-9804-4950-B721-5FD704BA6065}"/>
          </ac:spMkLst>
        </pc:spChg>
        <pc:spChg chg="add">
          <ac:chgData name="Sujith, Godavari Krishna" userId="S::gsujith@kpmg.com::94f7ef5a-c50c-4e12-80ae-671afdd5e087" providerId="AD" clId="Web-{D756149B-4AA1-4F8A-B8A1-2C86ACDDC00F}" dt="2022-09-28T08:56:59.342" v="6"/>
          <ac:spMkLst>
            <pc:docMk/>
            <pc:sldMk cId="3476208859" sldId="282"/>
            <ac:spMk id="16" creationId="{F3798573-F27B-47EB-8EA4-7EE34954C2D6}"/>
          </ac:spMkLst>
        </pc:spChg>
        <pc:picChg chg="add">
          <ac:chgData name="Sujith, Godavari Krishna" userId="S::gsujith@kpmg.com::94f7ef5a-c50c-4e12-80ae-671afdd5e087" providerId="AD" clId="Web-{D756149B-4AA1-4F8A-B8A1-2C86ACDDC00F}" dt="2022-09-28T08:56:59.342" v="6"/>
          <ac:picMkLst>
            <pc:docMk/>
            <pc:sldMk cId="3476208859" sldId="282"/>
            <ac:picMk id="14" creationId="{3BC6EBB2-9BDC-4075-BA6B-43A9FBF9C86C}"/>
          </ac:picMkLst>
        </pc:picChg>
        <pc:cxnChg chg="add">
          <ac:chgData name="Sujith, Godavari Krishna" userId="S::gsujith@kpmg.com::94f7ef5a-c50c-4e12-80ae-671afdd5e087" providerId="AD" clId="Web-{D756149B-4AA1-4F8A-B8A1-2C86ACDDC00F}" dt="2022-09-28T08:56:59.342" v="6"/>
          <ac:cxnSpMkLst>
            <pc:docMk/>
            <pc:sldMk cId="3476208859" sldId="282"/>
            <ac:cxnSpMk id="7" creationId="{6B9695BD-ECF6-49CA-8877-8C493193C65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686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891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716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783270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6433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1097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3248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133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4236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73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1707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9834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057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2039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385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248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1851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114632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0BF4-6776-4D9F-BF5B-7F35340AE49E}"/>
              </a:ext>
            </a:extLst>
          </p:cNvPr>
          <p:cNvSpPr>
            <a:spLocks noGrp="1"/>
          </p:cNvSpPr>
          <p:nvPr>
            <p:ph type="ctrTitle"/>
          </p:nvPr>
        </p:nvSpPr>
        <p:spPr>
          <a:xfrm>
            <a:off x="1524000" y="1122363"/>
            <a:ext cx="9144000" cy="1168076"/>
          </a:xfrm>
        </p:spPr>
        <p:txBody>
          <a:bodyPr/>
          <a:lstStyle/>
          <a:p>
            <a:r>
              <a:rPr lang="en-AU"/>
              <a:t>Jenkins</a:t>
            </a:r>
          </a:p>
        </p:txBody>
      </p:sp>
      <p:sp>
        <p:nvSpPr>
          <p:cNvPr id="3" name="Subtitle 2">
            <a:extLst>
              <a:ext uri="{FF2B5EF4-FFF2-40B4-BE49-F238E27FC236}">
                <a16:creationId xmlns:a16="http://schemas.microsoft.com/office/drawing/2014/main" id="{30DE5AED-9F8E-458B-8967-A3B5199441B6}"/>
              </a:ext>
            </a:extLst>
          </p:cNvPr>
          <p:cNvSpPr>
            <a:spLocks noGrp="1"/>
          </p:cNvSpPr>
          <p:nvPr>
            <p:ph type="subTitle" idx="1"/>
          </p:nvPr>
        </p:nvSpPr>
        <p:spPr>
          <a:xfrm>
            <a:off x="7182035" y="3602038"/>
            <a:ext cx="3485964" cy="1655762"/>
          </a:xfrm>
        </p:spPr>
        <p:txBody>
          <a:bodyPr>
            <a:normAutofit fontScale="92500"/>
          </a:bodyPr>
          <a:lstStyle/>
          <a:p>
            <a:r>
              <a:rPr lang="en-AU"/>
              <a:t>Hima Varsha </a:t>
            </a:r>
            <a:r>
              <a:rPr lang="en-AU" err="1"/>
              <a:t>Somuri</a:t>
            </a:r>
          </a:p>
          <a:p>
            <a:r>
              <a:rPr lang="en-AU"/>
              <a:t>Faryal Bareen</a:t>
            </a:r>
          </a:p>
          <a:p>
            <a:r>
              <a:rPr lang="en-AU"/>
              <a:t>M N Ankitha</a:t>
            </a:r>
          </a:p>
          <a:p>
            <a:r>
              <a:rPr lang="en-AU"/>
              <a:t>Sujith Godavari Krishna</a:t>
            </a:r>
          </a:p>
        </p:txBody>
      </p:sp>
    </p:spTree>
    <p:extLst>
      <p:ext uri="{BB962C8B-B14F-4D97-AF65-F5344CB8AC3E}">
        <p14:creationId xmlns:p14="http://schemas.microsoft.com/office/powerpoint/2010/main" val="29038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044AD89-894B-47EE-BE91-59308B46D3CC}"/>
              </a:ext>
            </a:extLst>
          </p:cNvPr>
          <p:cNvSpPr>
            <a:spLocks noGrp="1"/>
          </p:cNvSpPr>
          <p:nvPr>
            <p:ph idx="1"/>
          </p:nvPr>
        </p:nvSpPr>
        <p:spPr>
          <a:xfrm>
            <a:off x="461640" y="142044"/>
            <a:ext cx="11034944" cy="6106356"/>
          </a:xfrm>
        </p:spPr>
        <p:txBody>
          <a:bodyPr/>
          <a:lstStyle/>
          <a:p>
            <a:pPr marL="0" indent="0">
              <a:buNone/>
            </a:pPr>
            <a:r>
              <a:rPr lang="en-AU" sz="1400" b="1">
                <a:latin typeface="Times New Roman" panose="02020603050405020304" pitchFamily="18" charset="0"/>
                <a:cs typeface="Times New Roman" panose="02020603050405020304" pitchFamily="18" charset="0"/>
              </a:rPr>
              <a:t>Dynamic retrieval</a:t>
            </a:r>
          </a:p>
          <a:p>
            <a:pPr marL="0" indent="0">
              <a:buNone/>
            </a:pPr>
            <a:r>
              <a:rPr lang="en-AU" sz="1200">
                <a:latin typeface="Times New Roman" panose="02020603050405020304" pitchFamily="18" charset="0"/>
                <a:cs typeface="Times New Roman" panose="02020603050405020304" pitchFamily="18" charset="0"/>
              </a:rPr>
              <a:t>If you only specify a library name (optionally with version after @) in the library step, Jenkins will look for a preconfigured library of that name. (Or in the case of a github.com/owner/repo automatic library it will load that.)</a:t>
            </a:r>
          </a:p>
          <a:p>
            <a:pPr marL="0" indent="0">
              <a:buNone/>
            </a:pPr>
            <a:r>
              <a:rPr lang="en-AU" sz="1200">
                <a:latin typeface="Times New Roman" panose="02020603050405020304" pitchFamily="18" charset="0"/>
                <a:cs typeface="Times New Roman" panose="02020603050405020304" pitchFamily="18" charset="0"/>
              </a:rPr>
              <a:t>But you may also specify the retrieval method dynamically, in which case there is no need for the library to have been predefined in Jenkins. Here is an example:</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 identifier: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custom-lib@master</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retriever: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modernSCM</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[$class: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GitSCMSource</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remote: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git@git.mycorp.com:my-jenkins-utils.git</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credentialsId</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'my-private-key’])</a:t>
            </a:r>
          </a:p>
          <a:p>
            <a:pPr marL="0" indent="0">
              <a:buNone/>
            </a:pPr>
            <a:endParaRPr lang="en-AU" sz="120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AU" sz="1200">
                <a:latin typeface="Times New Roman" panose="02020603050405020304" pitchFamily="18" charset="0"/>
                <a:cs typeface="Times New Roman" panose="02020603050405020304" pitchFamily="18" charset="0"/>
              </a:rPr>
              <a:t>It is best to refer to Pipeline Syntax for the precise syntax for your SCM.</a:t>
            </a: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40E298F-70F7-4EDD-8D31-8CFEA1D1844F}"/>
              </a:ext>
            </a:extLst>
          </p:cNvPr>
          <p:cNvPicPr>
            <a:picLocks noChangeAspect="1"/>
          </p:cNvPicPr>
          <p:nvPr/>
        </p:nvPicPr>
        <p:blipFill>
          <a:blip r:embed="rId2"/>
          <a:stretch>
            <a:fillRect/>
          </a:stretch>
        </p:blipFill>
        <p:spPr>
          <a:xfrm>
            <a:off x="695416" y="3231472"/>
            <a:ext cx="10596980" cy="3484483"/>
          </a:xfrm>
          <a:prstGeom prst="rect">
            <a:avLst/>
          </a:prstGeom>
        </p:spPr>
      </p:pic>
    </p:spTree>
    <p:extLst>
      <p:ext uri="{BB962C8B-B14F-4D97-AF65-F5344CB8AC3E}">
        <p14:creationId xmlns:p14="http://schemas.microsoft.com/office/powerpoint/2010/main" val="141062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FB8A8CB-A4E8-4A82-AF4C-835A32470F2A}"/>
              </a:ext>
            </a:extLst>
          </p:cNvPr>
          <p:cNvSpPr>
            <a:spLocks noGrp="1"/>
          </p:cNvSpPr>
          <p:nvPr>
            <p:ph type="title"/>
          </p:nvPr>
        </p:nvSpPr>
        <p:spPr>
          <a:xfrm>
            <a:off x="806195" y="804672"/>
            <a:ext cx="3521359" cy="5248656"/>
          </a:xfrm>
        </p:spPr>
        <p:txBody>
          <a:bodyPr anchor="ctr">
            <a:normAutofit/>
          </a:bodyPr>
          <a:lstStyle/>
          <a:p>
            <a:pPr algn="ctr"/>
            <a:r>
              <a:rPr lang="en-AU">
                <a:ea typeface="+mj-lt"/>
                <a:cs typeface="+mj-lt"/>
              </a:rPr>
              <a:t>Writing libraries </a:t>
            </a:r>
            <a:endParaRPr lang="en-US"/>
          </a:p>
        </p:txBody>
      </p:sp>
      <p:sp>
        <p:nvSpPr>
          <p:cNvPr id="3" name="Content Placeholder 2">
            <a:extLst>
              <a:ext uri="{FF2B5EF4-FFF2-40B4-BE49-F238E27FC236}">
                <a16:creationId xmlns:a16="http://schemas.microsoft.com/office/drawing/2014/main" id="{BEA69353-5337-433F-AD84-5B28775B5492}"/>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en-AU">
                <a:ea typeface="+mn-lt"/>
                <a:cs typeface="+mn-lt"/>
              </a:rPr>
              <a:t>// src/org/foo/</a:t>
            </a:r>
            <a:r>
              <a:rPr lang="en-AU" err="1">
                <a:ea typeface="+mn-lt"/>
                <a:cs typeface="+mn-lt"/>
              </a:rPr>
              <a:t>Point.groovy</a:t>
            </a:r>
            <a:r>
              <a:rPr lang="en-AU">
                <a:ea typeface="+mn-lt"/>
                <a:cs typeface="+mn-lt"/>
              </a:rPr>
              <a:t> </a:t>
            </a:r>
            <a:endParaRPr lang="en-US">
              <a:cs typeface="Calibri"/>
            </a:endParaRPr>
          </a:p>
          <a:p>
            <a:pPr marL="0" indent="0">
              <a:buNone/>
            </a:pPr>
            <a:r>
              <a:rPr lang="en-AU">
                <a:ea typeface="+mn-lt"/>
                <a:cs typeface="+mn-lt"/>
              </a:rPr>
              <a:t>package </a:t>
            </a:r>
            <a:r>
              <a:rPr lang="en-AU" err="1">
                <a:ea typeface="+mn-lt"/>
                <a:cs typeface="+mn-lt"/>
              </a:rPr>
              <a:t>org.foo</a:t>
            </a:r>
            <a:r>
              <a:rPr lang="en-AU">
                <a:ea typeface="+mn-lt"/>
                <a:cs typeface="+mn-lt"/>
              </a:rPr>
              <a:t>; </a:t>
            </a:r>
          </a:p>
          <a:p>
            <a:pPr marL="0" indent="0">
              <a:buNone/>
            </a:pPr>
            <a:r>
              <a:rPr lang="en-AU">
                <a:ea typeface="+mn-lt"/>
                <a:cs typeface="+mn-lt"/>
              </a:rPr>
              <a:t>// point in 3D space</a:t>
            </a:r>
          </a:p>
          <a:p>
            <a:pPr marL="0" indent="0">
              <a:buNone/>
            </a:pPr>
            <a:r>
              <a:rPr lang="en-AU">
                <a:ea typeface="+mn-lt"/>
                <a:cs typeface="+mn-lt"/>
              </a:rPr>
              <a:t> class Point {</a:t>
            </a:r>
          </a:p>
          <a:p>
            <a:pPr marL="0" indent="0">
              <a:buNone/>
            </a:pPr>
            <a:r>
              <a:rPr lang="en-AU">
                <a:ea typeface="+mn-lt"/>
                <a:cs typeface="+mn-lt"/>
              </a:rPr>
              <a:t>   float </a:t>
            </a:r>
            <a:r>
              <a:rPr lang="en-AU" err="1">
                <a:ea typeface="+mn-lt"/>
                <a:cs typeface="+mn-lt"/>
              </a:rPr>
              <a:t>x,y,z</a:t>
            </a:r>
            <a:r>
              <a:rPr lang="en-AU">
                <a:ea typeface="+mn-lt"/>
                <a:cs typeface="+mn-lt"/>
              </a:rPr>
              <a:t>; </a:t>
            </a:r>
          </a:p>
          <a:p>
            <a:pPr marL="0" indent="0">
              <a:buNone/>
            </a:pPr>
            <a:r>
              <a:rPr lang="en-AU">
                <a:ea typeface="+mn-lt"/>
                <a:cs typeface="+mn-lt"/>
              </a:rPr>
              <a:t>}</a:t>
            </a:r>
            <a:endParaRPr lang="en-AU">
              <a:cs typeface="Calibri"/>
            </a:endParaRPr>
          </a:p>
        </p:txBody>
      </p:sp>
    </p:spTree>
    <p:extLst>
      <p:ext uri="{BB962C8B-B14F-4D97-AF65-F5344CB8AC3E}">
        <p14:creationId xmlns:p14="http://schemas.microsoft.com/office/powerpoint/2010/main" val="130500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0CEDB1C-1D51-4568-83F6-9E35DD7BBC1F}"/>
              </a:ext>
            </a:extLst>
          </p:cNvPr>
          <p:cNvSpPr>
            <a:spLocks noGrp="1"/>
          </p:cNvSpPr>
          <p:nvPr>
            <p:ph type="title"/>
          </p:nvPr>
        </p:nvSpPr>
        <p:spPr>
          <a:xfrm>
            <a:off x="806195" y="804672"/>
            <a:ext cx="3521359" cy="5248656"/>
          </a:xfrm>
        </p:spPr>
        <p:txBody>
          <a:bodyPr anchor="ctr">
            <a:normAutofit/>
          </a:bodyPr>
          <a:lstStyle/>
          <a:p>
            <a:pPr algn="ctr"/>
            <a:r>
              <a:rPr lang="en-AU">
                <a:ea typeface="+mj-lt"/>
                <a:cs typeface="+mj-lt"/>
              </a:rPr>
              <a:t>Accessing steps </a:t>
            </a:r>
            <a:endParaRPr lang="en-US"/>
          </a:p>
        </p:txBody>
      </p:sp>
      <p:sp>
        <p:nvSpPr>
          <p:cNvPr id="3" name="Content Placeholder 2">
            <a:extLst>
              <a:ext uri="{FF2B5EF4-FFF2-40B4-BE49-F238E27FC236}">
                <a16:creationId xmlns:a16="http://schemas.microsoft.com/office/drawing/2014/main" id="{BA94D328-6EF2-4263-8F79-6CF54B088184}"/>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en-AU">
                <a:ea typeface="+mn-lt"/>
                <a:cs typeface="+mn-lt"/>
              </a:rPr>
              <a:t>// src/org/foo/</a:t>
            </a:r>
            <a:r>
              <a:rPr lang="en-AU" err="1">
                <a:ea typeface="+mn-lt"/>
                <a:cs typeface="+mn-lt"/>
              </a:rPr>
              <a:t>Zot.groovy</a:t>
            </a:r>
            <a:r>
              <a:rPr lang="en-AU">
                <a:ea typeface="+mn-lt"/>
                <a:cs typeface="+mn-lt"/>
              </a:rPr>
              <a:t> </a:t>
            </a:r>
          </a:p>
          <a:p>
            <a:pPr marL="0" indent="0">
              <a:buNone/>
            </a:pPr>
            <a:r>
              <a:rPr lang="en-AU">
                <a:ea typeface="+mn-lt"/>
                <a:cs typeface="+mn-lt"/>
              </a:rPr>
              <a:t>package </a:t>
            </a:r>
            <a:r>
              <a:rPr lang="en-AU" err="1">
                <a:ea typeface="+mn-lt"/>
                <a:cs typeface="+mn-lt"/>
              </a:rPr>
              <a:t>org.foo</a:t>
            </a:r>
            <a:r>
              <a:rPr lang="en-AU">
                <a:ea typeface="+mn-lt"/>
                <a:cs typeface="+mn-lt"/>
              </a:rPr>
              <a:t>;</a:t>
            </a:r>
          </a:p>
          <a:p>
            <a:pPr marL="0" indent="0">
              <a:buNone/>
            </a:pPr>
            <a:r>
              <a:rPr lang="en-AU">
                <a:ea typeface="+mn-lt"/>
                <a:cs typeface="+mn-lt"/>
              </a:rPr>
              <a:t> def </a:t>
            </a:r>
            <a:r>
              <a:rPr lang="en-AU" err="1">
                <a:ea typeface="+mn-lt"/>
                <a:cs typeface="+mn-lt"/>
              </a:rPr>
              <a:t>checkOutFrom</a:t>
            </a:r>
            <a:r>
              <a:rPr lang="en-AU">
                <a:ea typeface="+mn-lt"/>
                <a:cs typeface="+mn-lt"/>
              </a:rPr>
              <a:t>(repo) { </a:t>
            </a:r>
          </a:p>
          <a:p>
            <a:pPr marL="0" indent="0">
              <a:buNone/>
            </a:pPr>
            <a:r>
              <a:rPr lang="en-AU">
                <a:ea typeface="+mn-lt"/>
                <a:cs typeface="+mn-lt"/>
              </a:rPr>
              <a:t>  git url: "</a:t>
            </a:r>
            <a:r>
              <a:rPr lang="en-AU" err="1">
                <a:ea typeface="+mn-lt"/>
                <a:cs typeface="+mn-lt"/>
              </a:rPr>
              <a:t>git@github.com:jenkinsci</a:t>
            </a:r>
            <a:r>
              <a:rPr lang="en-AU">
                <a:ea typeface="+mn-lt"/>
                <a:cs typeface="+mn-lt"/>
              </a:rPr>
              <a:t>/${repo}" </a:t>
            </a:r>
          </a:p>
          <a:p>
            <a:pPr marL="0" indent="0">
              <a:buNone/>
            </a:pPr>
            <a:r>
              <a:rPr lang="en-AU">
                <a:ea typeface="+mn-lt"/>
                <a:cs typeface="+mn-lt"/>
              </a:rPr>
              <a:t>} </a:t>
            </a:r>
          </a:p>
          <a:p>
            <a:pPr marL="0" indent="0">
              <a:buNone/>
            </a:pPr>
            <a:endParaRPr lang="en-AU">
              <a:cs typeface="Calibri" panose="020F0502020204030204"/>
            </a:endParaRPr>
          </a:p>
          <a:p>
            <a:pPr marL="0" indent="0">
              <a:buNone/>
            </a:pPr>
            <a:r>
              <a:rPr lang="en-AU">
                <a:ea typeface="+mn-lt"/>
                <a:cs typeface="+mn-lt"/>
              </a:rPr>
              <a:t>Scripted Pipeline: </a:t>
            </a:r>
            <a:endParaRPr lang="en-AU"/>
          </a:p>
          <a:p>
            <a:pPr marL="0" indent="0">
              <a:buNone/>
            </a:pPr>
            <a:r>
              <a:rPr lang="en-AU">
                <a:ea typeface="+mn-lt"/>
                <a:cs typeface="+mn-lt"/>
              </a:rPr>
              <a:t>def z = new </a:t>
            </a:r>
            <a:r>
              <a:rPr lang="en-AU" err="1">
                <a:ea typeface="+mn-lt"/>
                <a:cs typeface="+mn-lt"/>
              </a:rPr>
              <a:t>org.foo.Zot</a:t>
            </a:r>
            <a:r>
              <a:rPr lang="en-AU">
                <a:ea typeface="+mn-lt"/>
                <a:cs typeface="+mn-lt"/>
              </a:rPr>
              <a:t>() </a:t>
            </a:r>
          </a:p>
          <a:p>
            <a:pPr marL="0" indent="0">
              <a:buNone/>
            </a:pPr>
            <a:r>
              <a:rPr lang="en-AU" err="1">
                <a:ea typeface="+mn-lt"/>
                <a:cs typeface="+mn-lt"/>
              </a:rPr>
              <a:t>z.checkOutFrom</a:t>
            </a:r>
            <a:r>
              <a:rPr lang="en-AU">
                <a:ea typeface="+mn-lt"/>
                <a:cs typeface="+mn-lt"/>
              </a:rPr>
              <a:t>(repo) </a:t>
            </a:r>
            <a:endParaRPr lang="en-AU">
              <a:cs typeface="Calibri"/>
            </a:endParaRPr>
          </a:p>
        </p:txBody>
      </p:sp>
    </p:spTree>
    <p:extLst>
      <p:ext uri="{BB962C8B-B14F-4D97-AF65-F5344CB8AC3E}">
        <p14:creationId xmlns:p14="http://schemas.microsoft.com/office/powerpoint/2010/main" val="179629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56CCD68-13D0-4395-B28D-E457D174AFCE}"/>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AU">
                <a:latin typeface="Calibri Light"/>
                <a:ea typeface="+mj-lt"/>
                <a:cs typeface="Calibri Light"/>
              </a:rPr>
              <a:t>Alternately, a set of steps can be passed explicitly using this to a library class, in a constructor.</a:t>
            </a:r>
            <a:endParaRPr lang="en-AU">
              <a:latin typeface="Calibri Light"/>
              <a:cs typeface="Calibri Light"/>
            </a:endParaRPr>
          </a:p>
        </p:txBody>
      </p:sp>
      <p:sp>
        <p:nvSpPr>
          <p:cNvPr id="3" name="Content Placeholder 2">
            <a:extLst>
              <a:ext uri="{FF2B5EF4-FFF2-40B4-BE49-F238E27FC236}">
                <a16:creationId xmlns:a16="http://schemas.microsoft.com/office/drawing/2014/main" id="{21ACDAA1-80F7-4F8D-BD42-9D9FE7700696}"/>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en-AU">
                <a:ea typeface="+mn-lt"/>
                <a:cs typeface="+mn-lt"/>
              </a:rPr>
              <a:t>package </a:t>
            </a:r>
            <a:r>
              <a:rPr lang="en-AU" err="1">
                <a:ea typeface="+mn-lt"/>
                <a:cs typeface="+mn-lt"/>
              </a:rPr>
              <a:t>org.foo</a:t>
            </a:r>
            <a:r>
              <a:rPr lang="en-AU">
                <a:ea typeface="+mn-lt"/>
                <a:cs typeface="+mn-lt"/>
              </a:rPr>
              <a:t> </a:t>
            </a:r>
            <a:endParaRPr lang="en-US">
              <a:ea typeface="+mn-lt"/>
              <a:cs typeface="+mn-lt"/>
            </a:endParaRPr>
          </a:p>
          <a:p>
            <a:pPr marL="0" indent="0">
              <a:buNone/>
            </a:pPr>
            <a:r>
              <a:rPr lang="en-AU">
                <a:ea typeface="+mn-lt"/>
                <a:cs typeface="+mn-lt"/>
              </a:rPr>
              <a:t>class Utilities implements Serializable { </a:t>
            </a:r>
          </a:p>
          <a:p>
            <a:pPr marL="0" indent="0">
              <a:buNone/>
            </a:pPr>
            <a:r>
              <a:rPr lang="en-AU">
                <a:ea typeface="+mn-lt"/>
                <a:cs typeface="+mn-lt"/>
              </a:rPr>
              <a:t>   def steps   </a:t>
            </a:r>
          </a:p>
          <a:p>
            <a:pPr marL="0" indent="0">
              <a:buNone/>
            </a:pPr>
            <a:r>
              <a:rPr lang="en-AU">
                <a:ea typeface="+mn-lt"/>
                <a:cs typeface="+mn-lt"/>
              </a:rPr>
              <a:t>   Utilities(steps) {</a:t>
            </a:r>
            <a:r>
              <a:rPr lang="en-AU" err="1">
                <a:ea typeface="+mn-lt"/>
                <a:cs typeface="+mn-lt"/>
              </a:rPr>
              <a:t>this.steps</a:t>
            </a:r>
            <a:r>
              <a:rPr lang="en-AU">
                <a:ea typeface="+mn-lt"/>
                <a:cs typeface="+mn-lt"/>
              </a:rPr>
              <a:t> = steps}   </a:t>
            </a:r>
          </a:p>
          <a:p>
            <a:pPr marL="0" indent="0">
              <a:buNone/>
            </a:pPr>
            <a:r>
              <a:rPr lang="en-AU">
                <a:ea typeface="+mn-lt"/>
                <a:cs typeface="+mn-lt"/>
              </a:rPr>
              <a:t>   def </a:t>
            </a:r>
            <a:r>
              <a:rPr lang="en-AU" err="1">
                <a:ea typeface="+mn-lt"/>
                <a:cs typeface="+mn-lt"/>
              </a:rPr>
              <a:t>mvn</a:t>
            </a:r>
            <a:r>
              <a:rPr lang="en-AU">
                <a:ea typeface="+mn-lt"/>
                <a:cs typeface="+mn-lt"/>
              </a:rPr>
              <a:t>(</a:t>
            </a:r>
            <a:r>
              <a:rPr lang="en-AU" err="1">
                <a:ea typeface="+mn-lt"/>
                <a:cs typeface="+mn-lt"/>
              </a:rPr>
              <a:t>args</a:t>
            </a:r>
            <a:r>
              <a:rPr lang="en-AU">
                <a:ea typeface="+mn-lt"/>
                <a:cs typeface="+mn-lt"/>
              </a:rPr>
              <a:t>) {   </a:t>
            </a:r>
          </a:p>
          <a:p>
            <a:pPr marL="0" indent="0">
              <a:buNone/>
            </a:pPr>
            <a:r>
              <a:rPr lang="en-AU">
                <a:ea typeface="+mn-lt"/>
                <a:cs typeface="+mn-lt"/>
              </a:rPr>
              <a:t>         steps.sh "${</a:t>
            </a:r>
            <a:r>
              <a:rPr lang="en-AU" err="1">
                <a:ea typeface="+mn-lt"/>
                <a:cs typeface="+mn-lt"/>
              </a:rPr>
              <a:t>steps.tool</a:t>
            </a:r>
            <a:r>
              <a:rPr lang="en-AU">
                <a:ea typeface="+mn-lt"/>
                <a:cs typeface="+mn-lt"/>
              </a:rPr>
              <a:t> 'Maven'}/bin/</a:t>
            </a:r>
            <a:r>
              <a:rPr lang="en-AU" err="1">
                <a:ea typeface="+mn-lt"/>
                <a:cs typeface="+mn-lt"/>
              </a:rPr>
              <a:t>mvn</a:t>
            </a:r>
            <a:r>
              <a:rPr lang="en-AU">
                <a:ea typeface="+mn-lt"/>
                <a:cs typeface="+mn-lt"/>
              </a:rPr>
              <a:t> -o ${</a:t>
            </a:r>
            <a:r>
              <a:rPr lang="en-AU" err="1">
                <a:ea typeface="+mn-lt"/>
                <a:cs typeface="+mn-lt"/>
              </a:rPr>
              <a:t>args</a:t>
            </a:r>
            <a:r>
              <a:rPr lang="en-AU">
                <a:ea typeface="+mn-lt"/>
                <a:cs typeface="+mn-lt"/>
              </a:rPr>
              <a:t>}" </a:t>
            </a:r>
          </a:p>
          <a:p>
            <a:pPr marL="0" indent="0">
              <a:buNone/>
            </a:pPr>
            <a:r>
              <a:rPr lang="en-AU">
                <a:ea typeface="+mn-lt"/>
                <a:cs typeface="+mn-lt"/>
              </a:rPr>
              <a:t>  } </a:t>
            </a:r>
          </a:p>
          <a:p>
            <a:pPr marL="0" indent="0">
              <a:buNone/>
            </a:pPr>
            <a:r>
              <a:rPr lang="en-AU">
                <a:ea typeface="+mn-lt"/>
                <a:cs typeface="+mn-lt"/>
              </a:rPr>
              <a:t>}</a:t>
            </a:r>
            <a:endParaRPr lang="en-US">
              <a:ea typeface="+mn-lt"/>
              <a:cs typeface="+mn-lt"/>
            </a:endParaRPr>
          </a:p>
        </p:txBody>
      </p:sp>
    </p:spTree>
    <p:extLst>
      <p:ext uri="{BB962C8B-B14F-4D97-AF65-F5344CB8AC3E}">
        <p14:creationId xmlns:p14="http://schemas.microsoft.com/office/powerpoint/2010/main" val="315842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6C7F6C7-AE48-B939-3870-1BAB45FBD9AB}"/>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script being passed in to one static method</a:t>
            </a:r>
            <a:endParaRPr lang="en-US"/>
          </a:p>
        </p:txBody>
      </p:sp>
      <p:sp>
        <p:nvSpPr>
          <p:cNvPr id="3" name="Content Placeholder 2">
            <a:extLst>
              <a:ext uri="{FF2B5EF4-FFF2-40B4-BE49-F238E27FC236}">
                <a16:creationId xmlns:a16="http://schemas.microsoft.com/office/drawing/2014/main" id="{6749A223-354B-2B6A-5697-998FC22ECDDC}"/>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nSpc>
                <a:spcPct val="90000"/>
              </a:lnSpc>
              <a:buNone/>
            </a:pPr>
            <a:r>
              <a:rPr lang="en-US">
                <a:ea typeface="+mn-lt"/>
                <a:cs typeface="+mn-lt"/>
              </a:rPr>
              <a:t>@Library('utils') </a:t>
            </a:r>
            <a:endParaRPr lang="en-US">
              <a:cs typeface="Calibri"/>
            </a:endParaRPr>
          </a:p>
          <a:p>
            <a:pPr marL="0" indent="0">
              <a:lnSpc>
                <a:spcPct val="90000"/>
              </a:lnSpc>
              <a:buNone/>
            </a:pPr>
            <a:r>
              <a:rPr lang="en-US">
                <a:ea typeface="+mn-lt"/>
                <a:cs typeface="+mn-lt"/>
              </a:rPr>
              <a:t>import </a:t>
            </a:r>
            <a:r>
              <a:rPr lang="en-US" err="1">
                <a:ea typeface="+mn-lt"/>
                <a:cs typeface="+mn-lt"/>
              </a:rPr>
              <a:t>org.foo.Utilities</a:t>
            </a:r>
            <a:r>
              <a:rPr lang="en-US">
                <a:ea typeface="+mn-lt"/>
                <a:cs typeface="+mn-lt"/>
              </a:rPr>
              <a:t> </a:t>
            </a:r>
          </a:p>
          <a:p>
            <a:pPr marL="0" indent="0">
              <a:lnSpc>
                <a:spcPct val="90000"/>
              </a:lnSpc>
              <a:buNone/>
            </a:pPr>
            <a:r>
              <a:rPr lang="en-US">
                <a:ea typeface="+mn-lt"/>
                <a:cs typeface="+mn-lt"/>
              </a:rPr>
              <a:t>def utils = new Utilities(this)</a:t>
            </a:r>
          </a:p>
          <a:p>
            <a:pPr marL="0" indent="0">
              <a:lnSpc>
                <a:spcPct val="90000"/>
              </a:lnSpc>
              <a:buNone/>
            </a:pPr>
            <a:r>
              <a:rPr lang="en-US">
                <a:ea typeface="+mn-lt"/>
                <a:cs typeface="+mn-lt"/>
              </a:rPr>
              <a:t> node {  </a:t>
            </a:r>
          </a:p>
          <a:p>
            <a:pPr marL="0" indent="0">
              <a:lnSpc>
                <a:spcPct val="90000"/>
              </a:lnSpc>
              <a:buNone/>
            </a:pPr>
            <a:r>
              <a:rPr lang="en-US">
                <a:ea typeface="+mn-lt"/>
                <a:cs typeface="+mn-lt"/>
              </a:rPr>
              <a:t>      </a:t>
            </a:r>
            <a:r>
              <a:rPr lang="en-US" err="1">
                <a:ea typeface="+mn-lt"/>
                <a:cs typeface="+mn-lt"/>
              </a:rPr>
              <a:t>utils.mvn</a:t>
            </a:r>
            <a:r>
              <a:rPr lang="en-US">
                <a:ea typeface="+mn-lt"/>
                <a:cs typeface="+mn-lt"/>
              </a:rPr>
              <a:t> 'clean package' </a:t>
            </a:r>
          </a:p>
          <a:p>
            <a:pPr marL="0" indent="0">
              <a:lnSpc>
                <a:spcPct val="90000"/>
              </a:lnSpc>
              <a:buNone/>
            </a:pPr>
            <a:r>
              <a:rPr lang="en-US">
                <a:ea typeface="+mn-lt"/>
                <a:cs typeface="+mn-lt"/>
              </a:rPr>
              <a:t>} </a:t>
            </a:r>
          </a:p>
          <a:p>
            <a:pPr marL="0" indent="0">
              <a:lnSpc>
                <a:spcPct val="90000"/>
              </a:lnSpc>
              <a:buNone/>
            </a:pPr>
            <a:r>
              <a:rPr lang="en-US">
                <a:cs typeface="Calibri"/>
              </a:rPr>
              <a:t>-------------------------------------------------------------------------</a:t>
            </a:r>
          </a:p>
          <a:p>
            <a:pPr marL="0" indent="0">
              <a:lnSpc>
                <a:spcPct val="90000"/>
              </a:lnSpc>
              <a:buNone/>
            </a:pPr>
            <a:endParaRPr lang="en-US">
              <a:ea typeface="+mn-lt"/>
              <a:cs typeface="Calibri"/>
            </a:endParaRPr>
          </a:p>
          <a:p>
            <a:pPr marL="0" indent="0">
              <a:lnSpc>
                <a:spcPct val="90000"/>
              </a:lnSpc>
              <a:buNone/>
            </a:pPr>
            <a:endParaRPr lang="en-US">
              <a:ea typeface="+mn-lt"/>
              <a:cs typeface="+mn-lt"/>
            </a:endParaRPr>
          </a:p>
          <a:p>
            <a:pPr marL="0" indent="0">
              <a:lnSpc>
                <a:spcPct val="90000"/>
              </a:lnSpc>
              <a:buNone/>
            </a:pPr>
            <a:r>
              <a:rPr lang="en-US">
                <a:ea typeface="+mn-lt"/>
                <a:cs typeface="+mn-lt"/>
              </a:rPr>
              <a:t>@Library('utils') import static org.foo.Utilities.* </a:t>
            </a:r>
          </a:p>
          <a:p>
            <a:pPr marL="0" indent="0">
              <a:lnSpc>
                <a:spcPct val="90000"/>
              </a:lnSpc>
              <a:buNone/>
            </a:pPr>
            <a:r>
              <a:rPr lang="en-US">
                <a:ea typeface="+mn-lt"/>
                <a:cs typeface="+mn-lt"/>
              </a:rPr>
              <a:t>node {   </a:t>
            </a:r>
          </a:p>
          <a:p>
            <a:pPr marL="0" indent="0">
              <a:lnSpc>
                <a:spcPct val="90000"/>
              </a:lnSpc>
              <a:buNone/>
            </a:pPr>
            <a:r>
              <a:rPr lang="en-US" err="1">
                <a:ea typeface="+mn-lt"/>
                <a:cs typeface="+mn-lt"/>
              </a:rPr>
              <a:t>mvn</a:t>
            </a:r>
            <a:r>
              <a:rPr lang="en-US">
                <a:ea typeface="+mn-lt"/>
                <a:cs typeface="+mn-lt"/>
              </a:rPr>
              <a:t> this, 'clean package' </a:t>
            </a:r>
          </a:p>
          <a:p>
            <a:pPr marL="0" indent="0">
              <a:lnSpc>
                <a:spcPct val="90000"/>
              </a:lnSpc>
              <a:buNone/>
            </a:pPr>
            <a:r>
              <a:rPr lang="en-US">
                <a:ea typeface="+mn-lt"/>
                <a:cs typeface="+mn-lt"/>
              </a:rPr>
              <a:t>}</a:t>
            </a:r>
            <a:endParaRPr lang="en-US">
              <a:cs typeface="Calibri"/>
            </a:endParaRPr>
          </a:p>
        </p:txBody>
      </p:sp>
    </p:spTree>
    <p:extLst>
      <p:ext uri="{BB962C8B-B14F-4D97-AF65-F5344CB8AC3E}">
        <p14:creationId xmlns:p14="http://schemas.microsoft.com/office/powerpoint/2010/main" val="378739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A7DF17C-8EE4-E973-1919-9A7E8D6C61D0}"/>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Defining global variables</a:t>
            </a:r>
            <a:endParaRPr lang="en-US"/>
          </a:p>
        </p:txBody>
      </p:sp>
      <p:sp>
        <p:nvSpPr>
          <p:cNvPr id="3" name="Content Placeholder 2">
            <a:extLst>
              <a:ext uri="{FF2B5EF4-FFF2-40B4-BE49-F238E27FC236}">
                <a16:creationId xmlns:a16="http://schemas.microsoft.com/office/drawing/2014/main" id="{DB889FDA-E894-8F25-8EC2-64592CA1BF3A}"/>
              </a:ext>
            </a:extLst>
          </p:cNvPr>
          <p:cNvSpPr>
            <a:spLocks noGrp="1"/>
          </p:cNvSpPr>
          <p:nvPr>
            <p:ph idx="1"/>
          </p:nvPr>
        </p:nvSpPr>
        <p:spPr>
          <a:xfrm>
            <a:off x="4975861" y="804671"/>
            <a:ext cx="6399930" cy="5248657"/>
          </a:xfrm>
        </p:spPr>
        <p:txBody>
          <a:bodyPr vert="horz" lIns="91440" tIns="45720" rIns="91440" bIns="45720" rtlCol="0" anchor="ctr">
            <a:normAutofit lnSpcReduction="10000"/>
          </a:bodyPr>
          <a:lstStyle/>
          <a:p>
            <a:pPr marL="0" indent="0">
              <a:lnSpc>
                <a:spcPct val="90000"/>
              </a:lnSpc>
              <a:buNone/>
            </a:pPr>
            <a:endParaRPr lang="en-US">
              <a:ea typeface="+mn-lt"/>
              <a:cs typeface="+mn-lt"/>
            </a:endParaRPr>
          </a:p>
          <a:p>
            <a:pPr marL="0" indent="0">
              <a:lnSpc>
                <a:spcPct val="90000"/>
              </a:lnSpc>
              <a:buNone/>
            </a:pPr>
            <a:r>
              <a:rPr lang="en-US">
                <a:ea typeface="+mn-lt"/>
                <a:cs typeface="+mn-lt"/>
              </a:rPr>
              <a:t>def info(message) {  </a:t>
            </a:r>
          </a:p>
          <a:p>
            <a:pPr marL="0" indent="0">
              <a:lnSpc>
                <a:spcPct val="90000"/>
              </a:lnSpc>
              <a:buNone/>
            </a:pPr>
            <a:r>
              <a:rPr lang="en-US">
                <a:ea typeface="+mn-lt"/>
                <a:cs typeface="+mn-lt"/>
              </a:rPr>
              <a:t>      echo "INFO: ${message}"</a:t>
            </a:r>
          </a:p>
          <a:p>
            <a:pPr marL="0" indent="0">
              <a:lnSpc>
                <a:spcPct val="90000"/>
              </a:lnSpc>
              <a:buNone/>
            </a:pPr>
            <a:r>
              <a:rPr lang="en-US">
                <a:ea typeface="+mn-lt"/>
                <a:cs typeface="+mn-lt"/>
              </a:rPr>
              <a:t> }</a:t>
            </a:r>
          </a:p>
          <a:p>
            <a:pPr marL="0" indent="0">
              <a:lnSpc>
                <a:spcPct val="90000"/>
              </a:lnSpc>
              <a:buNone/>
            </a:pPr>
            <a:r>
              <a:rPr lang="en-US">
                <a:ea typeface="+mn-lt"/>
                <a:cs typeface="+mn-lt"/>
              </a:rPr>
              <a:t> def warning(message) {  </a:t>
            </a:r>
          </a:p>
          <a:p>
            <a:pPr marL="0" indent="0">
              <a:lnSpc>
                <a:spcPct val="90000"/>
              </a:lnSpc>
              <a:buNone/>
            </a:pPr>
            <a:r>
              <a:rPr lang="en-US">
                <a:ea typeface="+mn-lt"/>
                <a:cs typeface="+mn-lt"/>
              </a:rPr>
              <a:t> echo "WARNING: ${message}"</a:t>
            </a:r>
          </a:p>
          <a:p>
            <a:pPr marL="0" indent="0">
              <a:lnSpc>
                <a:spcPct val="90000"/>
              </a:lnSpc>
              <a:buNone/>
            </a:pPr>
            <a:r>
              <a:rPr lang="en-US">
                <a:ea typeface="+mn-lt"/>
                <a:cs typeface="+mn-lt"/>
              </a:rPr>
              <a:t> } </a:t>
            </a:r>
          </a:p>
          <a:p>
            <a:pPr marL="0" indent="0">
              <a:lnSpc>
                <a:spcPct val="90000"/>
              </a:lnSpc>
              <a:buNone/>
            </a:pPr>
            <a:r>
              <a:rPr lang="en-US">
                <a:cs typeface="Calibri"/>
              </a:rPr>
              <a:t>---------------------------------------------------------------------</a:t>
            </a:r>
          </a:p>
          <a:p>
            <a:pPr marL="0" indent="0">
              <a:lnSpc>
                <a:spcPct val="90000"/>
              </a:lnSpc>
              <a:buNone/>
            </a:pPr>
            <a:endParaRPr lang="en-US">
              <a:cs typeface="Calibri"/>
            </a:endParaRPr>
          </a:p>
          <a:p>
            <a:pPr marL="0" indent="0">
              <a:lnSpc>
                <a:spcPct val="90000"/>
              </a:lnSpc>
              <a:buNone/>
            </a:pPr>
            <a:endParaRPr lang="en-US">
              <a:cs typeface="Calibri"/>
            </a:endParaRPr>
          </a:p>
          <a:p>
            <a:pPr marL="0" indent="0">
              <a:lnSpc>
                <a:spcPct val="90000"/>
              </a:lnSpc>
              <a:buNone/>
            </a:pPr>
            <a:endParaRPr lang="en-US">
              <a:ea typeface="+mn-lt"/>
              <a:cs typeface="Calibri"/>
            </a:endParaRPr>
          </a:p>
          <a:p>
            <a:pPr marL="0" indent="0">
              <a:lnSpc>
                <a:spcPct val="90000"/>
              </a:lnSpc>
              <a:buNone/>
            </a:pPr>
            <a:r>
              <a:rPr lang="en-US">
                <a:ea typeface="+mn-lt"/>
                <a:cs typeface="+mn-lt"/>
              </a:rPr>
              <a:t>@Library('utils') _ </a:t>
            </a:r>
          </a:p>
          <a:p>
            <a:pPr marL="0" indent="0">
              <a:lnSpc>
                <a:spcPct val="90000"/>
              </a:lnSpc>
              <a:buNone/>
            </a:pPr>
            <a:r>
              <a:rPr lang="en-US">
                <a:ea typeface="+mn-lt"/>
                <a:cs typeface="+mn-lt"/>
              </a:rPr>
              <a:t>log.info 'Starting'</a:t>
            </a:r>
          </a:p>
          <a:p>
            <a:pPr marL="0" indent="0">
              <a:lnSpc>
                <a:spcPct val="90000"/>
              </a:lnSpc>
              <a:buNone/>
            </a:pPr>
            <a:r>
              <a:rPr lang="en-US">
                <a:ea typeface="+mn-lt"/>
                <a:cs typeface="+mn-lt"/>
              </a:rPr>
              <a:t> </a:t>
            </a:r>
            <a:r>
              <a:rPr lang="en-US" err="1">
                <a:ea typeface="+mn-lt"/>
                <a:cs typeface="+mn-lt"/>
              </a:rPr>
              <a:t>log.warning</a:t>
            </a:r>
            <a:r>
              <a:rPr lang="en-US">
                <a:ea typeface="+mn-lt"/>
                <a:cs typeface="+mn-lt"/>
              </a:rPr>
              <a:t> 'Nothing to do!'</a:t>
            </a:r>
            <a:endParaRPr lang="en-US">
              <a:cs typeface="Calibri"/>
            </a:endParaRPr>
          </a:p>
        </p:txBody>
      </p:sp>
    </p:spTree>
    <p:extLst>
      <p:ext uri="{BB962C8B-B14F-4D97-AF65-F5344CB8AC3E}">
        <p14:creationId xmlns:p14="http://schemas.microsoft.com/office/powerpoint/2010/main" val="196318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43AD158-AD43-B4DB-D762-4C3899180EE9}"/>
              </a:ext>
            </a:extLst>
          </p:cNvPr>
          <p:cNvSpPr>
            <a:spLocks noGrp="1"/>
          </p:cNvSpPr>
          <p:nvPr>
            <p:ph type="title"/>
          </p:nvPr>
        </p:nvSpPr>
        <p:spPr>
          <a:xfrm>
            <a:off x="806195" y="804672"/>
            <a:ext cx="3521359" cy="5248656"/>
          </a:xfrm>
        </p:spPr>
        <p:txBody>
          <a:bodyPr anchor="ctr">
            <a:normAutofit/>
          </a:bodyPr>
          <a:lstStyle/>
          <a:p>
            <a:pPr algn="ctr"/>
            <a:r>
              <a:rPr lang="en-US"/>
              <a:t>Use of script to access global variables.</a:t>
            </a:r>
          </a:p>
        </p:txBody>
      </p:sp>
      <p:sp>
        <p:nvSpPr>
          <p:cNvPr id="3" name="Content Placeholder 2">
            <a:extLst>
              <a:ext uri="{FF2B5EF4-FFF2-40B4-BE49-F238E27FC236}">
                <a16:creationId xmlns:a16="http://schemas.microsoft.com/office/drawing/2014/main" id="{955D712B-7EB3-459B-68E8-28839785D584}"/>
              </a:ext>
            </a:extLst>
          </p:cNvPr>
          <p:cNvSpPr>
            <a:spLocks noGrp="1"/>
          </p:cNvSpPr>
          <p:nvPr>
            <p:ph idx="1"/>
          </p:nvPr>
        </p:nvSpPr>
        <p:spPr>
          <a:xfrm>
            <a:off x="4975861" y="804671"/>
            <a:ext cx="6399930" cy="5248657"/>
          </a:xfrm>
        </p:spPr>
        <p:txBody>
          <a:bodyPr anchor="ctr">
            <a:normAutofit/>
          </a:bodyPr>
          <a:lstStyle/>
          <a:p>
            <a:pPr marL="0" indent="0">
              <a:buNone/>
            </a:pPr>
            <a:r>
              <a:rPr lang="en-US">
                <a:ea typeface="+mn-lt"/>
                <a:cs typeface="+mn-lt"/>
              </a:rPr>
              <a:t>@Library('utils') _ </a:t>
            </a:r>
          </a:p>
          <a:p>
            <a:pPr marL="0" indent="0">
              <a:buNone/>
            </a:pPr>
            <a:r>
              <a:rPr lang="en-US">
                <a:ea typeface="+mn-lt"/>
                <a:cs typeface="+mn-lt"/>
              </a:rPr>
              <a:t>pipeline {  </a:t>
            </a:r>
            <a:endParaRPr lang="en-US">
              <a:cs typeface="Calibri" panose="020F0502020204030204"/>
            </a:endParaRPr>
          </a:p>
          <a:p>
            <a:pPr marL="0" indent="0">
              <a:buNone/>
            </a:pPr>
            <a:r>
              <a:rPr lang="en-US">
                <a:ea typeface="+mn-lt"/>
                <a:cs typeface="+mn-lt"/>
              </a:rPr>
              <a:t>      agent none   stage ('Example') { </a:t>
            </a:r>
          </a:p>
          <a:p>
            <a:pPr marL="0" indent="0">
              <a:buNone/>
            </a:pPr>
            <a:r>
              <a:rPr lang="en-US">
                <a:ea typeface="+mn-lt"/>
                <a:cs typeface="+mn-lt"/>
              </a:rPr>
              <a:t>         steps {  </a:t>
            </a:r>
          </a:p>
          <a:p>
            <a:pPr marL="0" indent="0">
              <a:buNone/>
            </a:pPr>
            <a:r>
              <a:rPr lang="en-US">
                <a:ea typeface="+mn-lt"/>
                <a:cs typeface="+mn-lt"/>
              </a:rPr>
              <a:t>            script { ① </a:t>
            </a:r>
          </a:p>
          <a:p>
            <a:pPr marL="0" indent="0">
              <a:buNone/>
            </a:pPr>
            <a:r>
              <a:rPr lang="en-US">
                <a:ea typeface="+mn-lt"/>
                <a:cs typeface="+mn-lt"/>
              </a:rPr>
              <a:t>               log.info 'Starting' </a:t>
            </a:r>
          </a:p>
          <a:p>
            <a:pPr marL="0" indent="0">
              <a:buNone/>
            </a:pPr>
            <a:r>
              <a:rPr lang="en-US">
                <a:ea typeface="+mn-lt"/>
                <a:cs typeface="+mn-lt"/>
              </a:rPr>
              <a:t>               </a:t>
            </a:r>
            <a:r>
              <a:rPr lang="en-US" err="1">
                <a:ea typeface="+mn-lt"/>
                <a:cs typeface="+mn-lt"/>
              </a:rPr>
              <a:t>log.warning</a:t>
            </a:r>
            <a:r>
              <a:rPr lang="en-US">
                <a:ea typeface="+mn-lt"/>
                <a:cs typeface="+mn-lt"/>
              </a:rPr>
              <a:t> 'Nothing to do!'  </a:t>
            </a:r>
          </a:p>
          <a:p>
            <a:pPr marL="0" indent="0">
              <a:buNone/>
            </a:pPr>
            <a:r>
              <a:rPr lang="en-US">
                <a:ea typeface="+mn-lt"/>
                <a:cs typeface="+mn-lt"/>
              </a:rPr>
              <a:t>                       }</a:t>
            </a:r>
          </a:p>
          <a:p>
            <a:pPr marL="0" indent="0">
              <a:buNone/>
            </a:pPr>
            <a:r>
              <a:rPr lang="en-US">
                <a:ea typeface="+mn-lt"/>
                <a:cs typeface="+mn-lt"/>
              </a:rPr>
              <a:t>                    } </a:t>
            </a:r>
          </a:p>
          <a:p>
            <a:pPr marL="0" indent="0">
              <a:buNone/>
            </a:pPr>
            <a:r>
              <a:rPr lang="en-US">
                <a:ea typeface="+mn-lt"/>
                <a:cs typeface="+mn-lt"/>
              </a:rPr>
              <a:t>             } </a:t>
            </a:r>
          </a:p>
          <a:p>
            <a:pPr marL="0" indent="0">
              <a:buNone/>
            </a:pPr>
            <a:r>
              <a:rPr lang="en-US">
                <a:ea typeface="+mn-lt"/>
                <a:cs typeface="+mn-lt"/>
              </a:rPr>
              <a:t>} </a:t>
            </a:r>
            <a:endParaRPr lang="en-US">
              <a:cs typeface="Calibri"/>
            </a:endParaRPr>
          </a:p>
        </p:txBody>
      </p:sp>
    </p:spTree>
    <p:extLst>
      <p:ext uri="{BB962C8B-B14F-4D97-AF65-F5344CB8AC3E}">
        <p14:creationId xmlns:p14="http://schemas.microsoft.com/office/powerpoint/2010/main" val="235237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C76DA0F-CA29-905E-CD19-A80F79C69F3F}"/>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Defining custom steps</a:t>
            </a:r>
            <a:endParaRPr lang="en-US"/>
          </a:p>
        </p:txBody>
      </p:sp>
      <p:sp>
        <p:nvSpPr>
          <p:cNvPr id="3" name="Content Placeholder 2">
            <a:extLst>
              <a:ext uri="{FF2B5EF4-FFF2-40B4-BE49-F238E27FC236}">
                <a16:creationId xmlns:a16="http://schemas.microsoft.com/office/drawing/2014/main" id="{BBA5D96C-43DC-092D-3578-033B0D3E1B1C}"/>
              </a:ext>
            </a:extLst>
          </p:cNvPr>
          <p:cNvSpPr>
            <a:spLocks noGrp="1"/>
          </p:cNvSpPr>
          <p:nvPr>
            <p:ph idx="1"/>
          </p:nvPr>
        </p:nvSpPr>
        <p:spPr>
          <a:xfrm>
            <a:off x="4975861" y="804671"/>
            <a:ext cx="6399930" cy="5248657"/>
          </a:xfrm>
        </p:spPr>
        <p:txBody>
          <a:bodyPr anchor="ctr">
            <a:normAutofit/>
          </a:bodyPr>
          <a:lstStyle/>
          <a:p>
            <a:pPr marL="0" indent="0">
              <a:buNone/>
            </a:pPr>
            <a:r>
              <a:rPr lang="en-US">
                <a:ea typeface="+mn-lt"/>
                <a:cs typeface="+mn-lt"/>
              </a:rPr>
              <a:t>// vars/</a:t>
            </a:r>
            <a:r>
              <a:rPr lang="en-US" err="1">
                <a:ea typeface="+mn-lt"/>
                <a:cs typeface="+mn-lt"/>
              </a:rPr>
              <a:t>sayHello.groovy</a:t>
            </a:r>
            <a:r>
              <a:rPr lang="en-US">
                <a:ea typeface="+mn-lt"/>
                <a:cs typeface="+mn-lt"/>
              </a:rPr>
              <a:t> </a:t>
            </a:r>
            <a:endParaRPr lang="en-US"/>
          </a:p>
          <a:p>
            <a:pPr marL="0" indent="0">
              <a:buNone/>
            </a:pPr>
            <a:r>
              <a:rPr lang="en-US">
                <a:ea typeface="+mn-lt"/>
                <a:cs typeface="+mn-lt"/>
              </a:rPr>
              <a:t>def call(String name = 'human') {  </a:t>
            </a:r>
          </a:p>
          <a:p>
            <a:pPr marL="0" indent="0">
              <a:buNone/>
            </a:pPr>
            <a:r>
              <a:rPr lang="en-US">
                <a:ea typeface="+mn-lt"/>
                <a:cs typeface="+mn-lt"/>
              </a:rPr>
              <a:t>        // Any valid steps can be called from this code, just like in other  </a:t>
            </a:r>
          </a:p>
          <a:p>
            <a:pPr marL="0" indent="0">
              <a:buNone/>
            </a:pPr>
            <a:r>
              <a:rPr lang="en-US">
                <a:ea typeface="+mn-lt"/>
                <a:cs typeface="+mn-lt"/>
              </a:rPr>
              <a:t>      // Scripted Pipeline  </a:t>
            </a:r>
          </a:p>
          <a:p>
            <a:pPr marL="0" indent="0">
              <a:buNone/>
            </a:pPr>
            <a:r>
              <a:rPr lang="en-US">
                <a:ea typeface="+mn-lt"/>
                <a:cs typeface="+mn-lt"/>
              </a:rPr>
              <a:t>      echo "Hello, ${name}." </a:t>
            </a:r>
          </a:p>
          <a:p>
            <a:pPr marL="0" indent="0">
              <a:buNone/>
            </a:pPr>
            <a:r>
              <a:rPr lang="en-US">
                <a:ea typeface="+mn-lt"/>
                <a:cs typeface="+mn-lt"/>
              </a:rPr>
              <a:t>} </a:t>
            </a:r>
            <a:endParaRPr lang="en-US">
              <a:cs typeface="Calibri"/>
            </a:endParaRPr>
          </a:p>
        </p:txBody>
      </p:sp>
    </p:spTree>
    <p:extLst>
      <p:ext uri="{BB962C8B-B14F-4D97-AF65-F5344CB8AC3E}">
        <p14:creationId xmlns:p14="http://schemas.microsoft.com/office/powerpoint/2010/main" val="399302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 name="Rectangle 15">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19">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3" name="Picture 21">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4"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D9EAB6E-C612-F2A6-DBF4-CBC2E6391260}"/>
              </a:ext>
            </a:extLst>
          </p:cNvPr>
          <p:cNvSpPr>
            <a:spLocks noGrp="1"/>
          </p:cNvSpPr>
          <p:nvPr>
            <p:ph type="title"/>
          </p:nvPr>
        </p:nvSpPr>
        <p:spPr>
          <a:xfrm>
            <a:off x="806195" y="804672"/>
            <a:ext cx="3521359" cy="5248656"/>
          </a:xfrm>
        </p:spPr>
        <p:txBody>
          <a:bodyPr anchor="ctr">
            <a:normAutofit/>
          </a:bodyPr>
          <a:lstStyle/>
          <a:p>
            <a:pPr algn="ctr"/>
            <a:endParaRPr lang="en-US"/>
          </a:p>
        </p:txBody>
      </p:sp>
      <p:sp>
        <p:nvSpPr>
          <p:cNvPr id="3" name="Content Placeholder 2">
            <a:extLst>
              <a:ext uri="{FF2B5EF4-FFF2-40B4-BE49-F238E27FC236}">
                <a16:creationId xmlns:a16="http://schemas.microsoft.com/office/drawing/2014/main" id="{17C19E4A-0B6D-B784-E116-C7FCF4DD1408}"/>
              </a:ext>
            </a:extLst>
          </p:cNvPr>
          <p:cNvSpPr>
            <a:spLocks noGrp="1"/>
          </p:cNvSpPr>
          <p:nvPr>
            <p:ph idx="1"/>
          </p:nvPr>
        </p:nvSpPr>
        <p:spPr>
          <a:xfrm>
            <a:off x="4975861" y="804671"/>
            <a:ext cx="6399930" cy="5248657"/>
          </a:xfrm>
        </p:spPr>
        <p:txBody>
          <a:bodyPr anchor="ctr">
            <a:normAutofit/>
          </a:bodyPr>
          <a:lstStyle/>
          <a:p>
            <a:pPr marL="0" indent="0">
              <a:lnSpc>
                <a:spcPct val="90000"/>
              </a:lnSpc>
              <a:buNone/>
            </a:pPr>
            <a:r>
              <a:rPr lang="en-US" sz="1600" err="1">
                <a:ea typeface="+mn-lt"/>
                <a:cs typeface="+mn-lt"/>
              </a:rPr>
              <a:t>sayHello</a:t>
            </a:r>
            <a:r>
              <a:rPr lang="en-US" sz="1600">
                <a:ea typeface="+mn-lt"/>
                <a:cs typeface="+mn-lt"/>
              </a:rPr>
              <a:t> 'Joe'</a:t>
            </a:r>
            <a:endParaRPr lang="en-US" sz="1600">
              <a:cs typeface="Calibri"/>
            </a:endParaRPr>
          </a:p>
          <a:p>
            <a:pPr marL="0" indent="0">
              <a:lnSpc>
                <a:spcPct val="90000"/>
              </a:lnSpc>
              <a:buNone/>
            </a:pPr>
            <a:r>
              <a:rPr lang="en-US" sz="1600">
                <a:ea typeface="+mn-lt"/>
                <a:cs typeface="+mn-lt"/>
              </a:rPr>
              <a:t> </a:t>
            </a:r>
            <a:r>
              <a:rPr lang="en-US" sz="1600" err="1">
                <a:ea typeface="+mn-lt"/>
                <a:cs typeface="+mn-lt"/>
              </a:rPr>
              <a:t>sayHello</a:t>
            </a:r>
            <a:r>
              <a:rPr lang="en-US" sz="1600">
                <a:ea typeface="+mn-lt"/>
                <a:cs typeface="+mn-lt"/>
              </a:rPr>
              <a:t>() </a:t>
            </a:r>
          </a:p>
          <a:p>
            <a:pPr marL="0" indent="0">
              <a:lnSpc>
                <a:spcPct val="90000"/>
              </a:lnSpc>
              <a:buNone/>
            </a:pPr>
            <a:r>
              <a:rPr lang="en-US" sz="1600">
                <a:ea typeface="+mn-lt"/>
                <a:cs typeface="+mn-lt"/>
              </a:rPr>
              <a:t>/* invoke with default arguments */</a:t>
            </a:r>
          </a:p>
          <a:p>
            <a:pPr marL="0" indent="0">
              <a:lnSpc>
                <a:spcPct val="90000"/>
              </a:lnSpc>
              <a:buNone/>
            </a:pPr>
            <a:r>
              <a:rPr lang="en-US" sz="1600">
                <a:cs typeface="Calibri"/>
              </a:rPr>
              <a:t>-----------------------------------------------------------</a:t>
            </a:r>
          </a:p>
          <a:p>
            <a:pPr marL="0" indent="0">
              <a:lnSpc>
                <a:spcPct val="90000"/>
              </a:lnSpc>
              <a:buNone/>
            </a:pPr>
            <a:r>
              <a:rPr lang="en-US" sz="1600">
                <a:ea typeface="+mn-lt"/>
                <a:cs typeface="+mn-lt"/>
              </a:rPr>
              <a:t>// vars/</a:t>
            </a:r>
            <a:r>
              <a:rPr lang="en-US" sz="1600" err="1">
                <a:ea typeface="+mn-lt"/>
                <a:cs typeface="+mn-lt"/>
              </a:rPr>
              <a:t>windows.groovy</a:t>
            </a:r>
            <a:endParaRPr lang="en-US" sz="1600">
              <a:ea typeface="+mn-lt"/>
              <a:cs typeface="+mn-lt"/>
            </a:endParaRPr>
          </a:p>
          <a:p>
            <a:pPr marL="0" indent="0">
              <a:lnSpc>
                <a:spcPct val="90000"/>
              </a:lnSpc>
              <a:buNone/>
            </a:pPr>
            <a:r>
              <a:rPr lang="en-US" sz="1600">
                <a:ea typeface="+mn-lt"/>
                <a:cs typeface="+mn-lt"/>
              </a:rPr>
              <a:t> def call(Closure body) {   </a:t>
            </a:r>
          </a:p>
          <a:p>
            <a:pPr marL="0" indent="0">
              <a:lnSpc>
                <a:spcPct val="90000"/>
              </a:lnSpc>
              <a:buNone/>
            </a:pPr>
            <a:r>
              <a:rPr lang="en-US" sz="1600">
                <a:ea typeface="+mn-lt"/>
                <a:cs typeface="+mn-lt"/>
              </a:rPr>
              <a:t>        node('windows') {   </a:t>
            </a:r>
          </a:p>
          <a:p>
            <a:pPr marL="0" indent="0">
              <a:lnSpc>
                <a:spcPct val="90000"/>
              </a:lnSpc>
              <a:buNone/>
            </a:pPr>
            <a:r>
              <a:rPr lang="en-US" sz="1600">
                <a:ea typeface="+mn-lt"/>
                <a:cs typeface="+mn-lt"/>
              </a:rPr>
              <a:t>              body()  </a:t>
            </a:r>
          </a:p>
          <a:p>
            <a:pPr marL="0" indent="0">
              <a:lnSpc>
                <a:spcPct val="90000"/>
              </a:lnSpc>
              <a:buNone/>
            </a:pPr>
            <a:r>
              <a:rPr lang="en-US" sz="1600">
                <a:ea typeface="+mn-lt"/>
                <a:cs typeface="+mn-lt"/>
              </a:rPr>
              <a:t>     } </a:t>
            </a:r>
          </a:p>
          <a:p>
            <a:pPr marL="0" indent="0">
              <a:lnSpc>
                <a:spcPct val="90000"/>
              </a:lnSpc>
              <a:buNone/>
            </a:pPr>
            <a:r>
              <a:rPr lang="en-US" sz="1600">
                <a:ea typeface="+mn-lt"/>
                <a:cs typeface="+mn-lt"/>
              </a:rPr>
              <a:t>}</a:t>
            </a:r>
          </a:p>
          <a:p>
            <a:pPr marL="0" indent="0">
              <a:lnSpc>
                <a:spcPct val="90000"/>
              </a:lnSpc>
              <a:buNone/>
            </a:pPr>
            <a:r>
              <a:rPr lang="en-US" sz="1600">
                <a:cs typeface="Calibri"/>
              </a:rPr>
              <a:t>------------------------------------------------------------</a:t>
            </a:r>
          </a:p>
          <a:p>
            <a:pPr marL="0" indent="0">
              <a:lnSpc>
                <a:spcPct val="90000"/>
              </a:lnSpc>
              <a:buNone/>
            </a:pPr>
            <a:endParaRPr lang="en-US" sz="1600">
              <a:ea typeface="+mn-lt"/>
              <a:cs typeface="Calibri"/>
            </a:endParaRPr>
          </a:p>
          <a:p>
            <a:pPr marL="0" indent="0">
              <a:lnSpc>
                <a:spcPct val="90000"/>
              </a:lnSpc>
              <a:buNone/>
            </a:pPr>
            <a:r>
              <a:rPr lang="en-US" sz="1600">
                <a:ea typeface="+mn-lt"/>
                <a:cs typeface="+mn-lt"/>
              </a:rPr>
              <a:t>windows { </a:t>
            </a:r>
          </a:p>
          <a:p>
            <a:pPr marL="0" indent="0">
              <a:lnSpc>
                <a:spcPct val="90000"/>
              </a:lnSpc>
              <a:buNone/>
            </a:pPr>
            <a:r>
              <a:rPr lang="en-US" sz="1600">
                <a:ea typeface="+mn-lt"/>
                <a:cs typeface="+mn-lt"/>
              </a:rPr>
              <a:t>       bat "</a:t>
            </a:r>
            <a:r>
              <a:rPr lang="en-US" sz="1600" err="1">
                <a:ea typeface="+mn-lt"/>
                <a:cs typeface="+mn-lt"/>
              </a:rPr>
              <a:t>cmd</a:t>
            </a:r>
            <a:r>
              <a:rPr lang="en-US" sz="1600">
                <a:ea typeface="+mn-lt"/>
                <a:cs typeface="+mn-lt"/>
              </a:rPr>
              <a:t> /?"</a:t>
            </a:r>
          </a:p>
          <a:p>
            <a:pPr marL="0" indent="0">
              <a:lnSpc>
                <a:spcPct val="90000"/>
              </a:lnSpc>
              <a:buNone/>
            </a:pPr>
            <a:r>
              <a:rPr lang="en-US" sz="1600">
                <a:ea typeface="+mn-lt"/>
                <a:cs typeface="+mn-lt"/>
              </a:rPr>
              <a:t> } </a:t>
            </a:r>
            <a:endParaRPr lang="en-US" sz="1600">
              <a:cs typeface="Calibri"/>
            </a:endParaRPr>
          </a:p>
        </p:txBody>
      </p:sp>
    </p:spTree>
    <p:extLst>
      <p:ext uri="{BB962C8B-B14F-4D97-AF65-F5344CB8AC3E}">
        <p14:creationId xmlns:p14="http://schemas.microsoft.com/office/powerpoint/2010/main" val="191395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29B2644-5212-48C8-0C43-F34B7CD26A01}"/>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Loading resources</a:t>
            </a:r>
            <a:endParaRPr lang="en-US"/>
          </a:p>
        </p:txBody>
      </p:sp>
      <p:sp>
        <p:nvSpPr>
          <p:cNvPr id="3" name="Content Placeholder 2">
            <a:extLst>
              <a:ext uri="{FF2B5EF4-FFF2-40B4-BE49-F238E27FC236}">
                <a16:creationId xmlns:a16="http://schemas.microsoft.com/office/drawing/2014/main" id="{91692BAD-D0CB-8377-2692-E3B9136F4E77}"/>
              </a:ext>
            </a:extLst>
          </p:cNvPr>
          <p:cNvSpPr>
            <a:spLocks noGrp="1"/>
          </p:cNvSpPr>
          <p:nvPr>
            <p:ph idx="1"/>
          </p:nvPr>
        </p:nvSpPr>
        <p:spPr>
          <a:xfrm>
            <a:off x="4975861" y="804671"/>
            <a:ext cx="6399930" cy="5248657"/>
          </a:xfrm>
        </p:spPr>
        <p:txBody>
          <a:bodyPr anchor="ctr">
            <a:normAutofit/>
          </a:bodyPr>
          <a:lstStyle/>
          <a:p>
            <a:r>
              <a:rPr lang="en-US">
                <a:ea typeface="+mj-lt"/>
                <a:cs typeface="+mj-lt"/>
              </a:rPr>
              <a:t>def request = </a:t>
            </a:r>
            <a:r>
              <a:rPr lang="en-US" err="1">
                <a:ea typeface="+mj-lt"/>
                <a:cs typeface="+mj-lt"/>
              </a:rPr>
              <a:t>libraryResource</a:t>
            </a:r>
            <a:r>
              <a:rPr lang="en-US">
                <a:ea typeface="+mj-lt"/>
                <a:cs typeface="+mj-lt"/>
              </a:rPr>
              <a:t> 'com/</a:t>
            </a:r>
            <a:r>
              <a:rPr lang="en-US" err="1">
                <a:ea typeface="+mj-lt"/>
                <a:cs typeface="+mj-lt"/>
              </a:rPr>
              <a:t>mycorp</a:t>
            </a:r>
            <a:r>
              <a:rPr lang="en-US">
                <a:ea typeface="+mj-lt"/>
                <a:cs typeface="+mj-lt"/>
              </a:rPr>
              <a:t>/pipeline/</a:t>
            </a:r>
            <a:r>
              <a:rPr lang="en-US" err="1">
                <a:ea typeface="+mj-lt"/>
                <a:cs typeface="+mj-lt"/>
              </a:rPr>
              <a:t>somelib</a:t>
            </a:r>
            <a:r>
              <a:rPr lang="en-US">
                <a:ea typeface="+mj-lt"/>
                <a:cs typeface="+mj-lt"/>
              </a:rPr>
              <a:t>/</a:t>
            </a:r>
            <a:r>
              <a:rPr lang="en-US" err="1">
                <a:ea typeface="+mj-lt"/>
                <a:cs typeface="+mj-lt"/>
              </a:rPr>
              <a:t>request.json</a:t>
            </a:r>
            <a:r>
              <a:rPr lang="en-US">
                <a:ea typeface="+mj-lt"/>
                <a:cs typeface="+mj-lt"/>
              </a:rPr>
              <a:t>'</a:t>
            </a:r>
            <a:endParaRPr lang="en-US"/>
          </a:p>
        </p:txBody>
      </p:sp>
    </p:spTree>
    <p:extLst>
      <p:ext uri="{BB962C8B-B14F-4D97-AF65-F5344CB8AC3E}">
        <p14:creationId xmlns:p14="http://schemas.microsoft.com/office/powerpoint/2010/main" val="314300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EE3AB-8A4C-449C-95E3-A92A808C0838}"/>
              </a:ext>
            </a:extLst>
          </p:cNvPr>
          <p:cNvSpPr>
            <a:spLocks noGrp="1"/>
          </p:cNvSpPr>
          <p:nvPr>
            <p:ph idx="1"/>
          </p:nvPr>
        </p:nvSpPr>
        <p:spPr>
          <a:xfrm>
            <a:off x="838200" y="363984"/>
            <a:ext cx="10515600" cy="5812979"/>
          </a:xfrm>
        </p:spPr>
        <p:txBody>
          <a:bodyPr/>
          <a:lstStyle/>
          <a:p>
            <a:pPr marL="0" indent="0">
              <a:buNone/>
            </a:pPr>
            <a:r>
              <a:rPr lang="en-AU" sz="1400" b="1">
                <a:latin typeface="Times New Roman" panose="02020603050405020304" pitchFamily="18" charset="0"/>
                <a:cs typeface="Times New Roman" panose="02020603050405020304" pitchFamily="18" charset="0"/>
              </a:rPr>
              <a:t>Extending with Shared Libraries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As Pipeline is adopted for more and more projects in an organization, common patterns are likely to emerge. It is useful to share parts of Pipelines between various projects to reduce redundancies and keep code "DRY" .</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Pipeline has support for creating "Shared Libraries" which can be defined in external source control repositories and loaded into existing Pipelines.</a:t>
            </a:r>
          </a:p>
          <a:p>
            <a:pPr marL="0" indent="0">
              <a:buNone/>
            </a:pPr>
            <a:r>
              <a:rPr lang="en-AU" sz="1400" b="1">
                <a:latin typeface="Times New Roman" panose="02020603050405020304" pitchFamily="18" charset="0"/>
                <a:cs typeface="Times New Roman" panose="02020603050405020304" pitchFamily="18" charset="0"/>
              </a:rPr>
              <a:t>Defining Shared Libraries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A Shared Library is defined with a name, a source code retrieval method such as by SCM, and  a default version. The name should be a short identifier as it will be used in scripts.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version could be anything understood by that SCM; for example, branches, tags, and commit hashes all work for Git. You may also declare whether scripts need to explicitly request that library (detailed below), or if it is present by default. Furthermore, if you specify a version in Jenkins configuration, you can block scripts from selecting a different version.</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best way to specify the SCM (Source Code Management ) is using an SCM plugin which has been specifically updated to support a new API for checking out an arbitrary named version (Modern SCM option). As of this writing, the latest versions of the Git and Subversion plugins support this mode; others should follow.</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If your SCM plugin has not been integrated, you may select Legacy SCM and pick anything offered. In this case, you need to include ${</a:t>
            </a:r>
            <a:r>
              <a:rPr lang="en-AU" sz="1200" err="1">
                <a:latin typeface="Times New Roman" panose="02020603050405020304" pitchFamily="18" charset="0"/>
                <a:cs typeface="Times New Roman" panose="02020603050405020304" pitchFamily="18" charset="0"/>
              </a:rPr>
              <a:t>library.yourLibName.version</a:t>
            </a:r>
            <a:r>
              <a:rPr lang="en-AU" sz="1200">
                <a:latin typeface="Times New Roman" panose="02020603050405020304" pitchFamily="18" charset="0"/>
                <a:cs typeface="Times New Roman" panose="02020603050405020304" pitchFamily="18" charset="0"/>
              </a:rPr>
              <a:t>} somewhere in the configuration of the SCM, so that during checkout the plugin will expand this variable to select the desired version.</a:t>
            </a:r>
          </a:p>
        </p:txBody>
      </p:sp>
    </p:spTree>
    <p:extLst>
      <p:ext uri="{BB962C8B-B14F-4D97-AF65-F5344CB8AC3E}">
        <p14:creationId xmlns:p14="http://schemas.microsoft.com/office/powerpoint/2010/main" val="215308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E060C-C6AF-0E22-5B62-E1E31E37CCED}"/>
              </a:ext>
            </a:extLst>
          </p:cNvPr>
          <p:cNvSpPr txBox="1"/>
          <p:nvPr/>
        </p:nvSpPr>
        <p:spPr>
          <a:xfrm>
            <a:off x="375046" y="339328"/>
            <a:ext cx="76259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i="0" kern="1200" baseline="0">
                <a:latin typeface="Times New Roman"/>
                <a:cs typeface="Times New Roman"/>
              </a:rPr>
              <a:t>Pretesting library changes</a:t>
            </a:r>
            <a:endParaRPr lang="en-US" sz="1400">
              <a:latin typeface="Times New Roman"/>
              <a:cs typeface="Times New Roman"/>
            </a:endParaRPr>
          </a:p>
        </p:txBody>
      </p:sp>
      <p:sp>
        <p:nvSpPr>
          <p:cNvPr id="3" name="TextBox 2">
            <a:extLst>
              <a:ext uri="{FF2B5EF4-FFF2-40B4-BE49-F238E27FC236}">
                <a16:creationId xmlns:a16="http://schemas.microsoft.com/office/drawing/2014/main" id="{0F7C351F-D3CD-62B3-78B6-9E5F16F55B65}"/>
              </a:ext>
            </a:extLst>
          </p:cNvPr>
          <p:cNvSpPr txBox="1"/>
          <p:nvPr/>
        </p:nvSpPr>
        <p:spPr>
          <a:xfrm>
            <a:off x="285749" y="1035843"/>
            <a:ext cx="10822780" cy="1721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1200">
                <a:latin typeface="Times New Roman"/>
                <a:ea typeface="+mn-lt"/>
                <a:cs typeface="+mn-lt"/>
              </a:rPr>
              <a:t>If you notice a mistake in a build using an untrusted library, simply click the </a:t>
            </a:r>
            <a:r>
              <a:rPr lang="en-US" sz="1200" i="1">
                <a:latin typeface="Times New Roman"/>
                <a:ea typeface="+mn-lt"/>
                <a:cs typeface="+mn-lt"/>
              </a:rPr>
              <a:t>Replay </a:t>
            </a:r>
            <a:r>
              <a:rPr lang="en-US" sz="1200">
                <a:latin typeface="Times New Roman"/>
                <a:ea typeface="+mn-lt"/>
                <a:cs typeface="+mn-lt"/>
              </a:rPr>
              <a:t>link to try editing one or more of its source files, and see if the resulting build behaves as expected.</a:t>
            </a:r>
            <a:endParaRPr lang="en-US" sz="1200">
              <a:latin typeface="Times New Roman"/>
              <a:cs typeface="Calibri" panose="020F0502020204030204"/>
            </a:endParaRPr>
          </a:p>
          <a:p>
            <a:pPr marL="285750" indent="-285750" algn="just">
              <a:lnSpc>
                <a:spcPct val="150000"/>
              </a:lnSpc>
              <a:buFont typeface="Wingdings"/>
              <a:buChar char="Ø"/>
            </a:pPr>
            <a:r>
              <a:rPr lang="en-US" sz="1200">
                <a:latin typeface="Times New Roman"/>
                <a:ea typeface="+mn-lt"/>
                <a:cs typeface="+mn-lt"/>
              </a:rPr>
              <a:t>Once you are satisfied with the result, follow the diff link from the build’s status page, and apply the diff to the library repository and commit.</a:t>
            </a:r>
            <a:endParaRPr lang="en-US" sz="1200">
              <a:latin typeface="Times New Roman"/>
              <a:cs typeface="Calibri" panose="020F0502020204030204"/>
            </a:endParaRPr>
          </a:p>
          <a:p>
            <a:pPr marL="285750" indent="-285750">
              <a:lnSpc>
                <a:spcPct val="150000"/>
              </a:lnSpc>
              <a:buFont typeface="Wingdings"/>
              <a:buChar char="Ø"/>
            </a:pPr>
            <a:r>
              <a:rPr lang="en-US" sz="1200" i="1">
                <a:latin typeface="Times New Roman"/>
                <a:ea typeface="+mn-lt"/>
                <a:cs typeface="+mn-lt"/>
              </a:rPr>
              <a:t>Replay </a:t>
            </a:r>
            <a:r>
              <a:rPr lang="en-US" sz="1200">
                <a:latin typeface="Times New Roman"/>
                <a:ea typeface="+mn-lt"/>
                <a:cs typeface="+mn-lt"/>
              </a:rPr>
              <a:t>is not currently supported for trusted libraries. Modifying resource files is also not currently</a:t>
            </a:r>
            <a:endParaRPr lang="en-US" sz="1200">
              <a:latin typeface="Times New Roman"/>
              <a:cs typeface="Calibri" panose="020F0502020204030204"/>
            </a:endParaRPr>
          </a:p>
          <a:p>
            <a:pPr>
              <a:lnSpc>
                <a:spcPct val="150000"/>
              </a:lnSpc>
            </a:pPr>
            <a:r>
              <a:rPr lang="en-US" sz="1200">
                <a:latin typeface="Times New Roman"/>
                <a:ea typeface="+mn-lt"/>
                <a:cs typeface="+mn-lt"/>
              </a:rPr>
              <a:t>      supported during </a:t>
            </a:r>
            <a:r>
              <a:rPr lang="en-US" sz="1200" i="1">
                <a:latin typeface="Times New Roman"/>
                <a:ea typeface="+mn-lt"/>
                <a:cs typeface="+mn-lt"/>
              </a:rPr>
              <a:t>Replay</a:t>
            </a:r>
            <a:r>
              <a:rPr lang="en-US" sz="1200">
                <a:latin typeface="Times New Roman"/>
                <a:ea typeface="+mn-lt"/>
                <a:cs typeface="+mn-lt"/>
              </a:rPr>
              <a:t>.</a:t>
            </a:r>
            <a:endParaRPr lang="en-US" sz="1200">
              <a:latin typeface="Times New Roman"/>
              <a:cs typeface="Times New Roman"/>
            </a:endParaRPr>
          </a:p>
          <a:p>
            <a:pPr algn="l">
              <a:lnSpc>
                <a:spcPct val="150000"/>
              </a:lnSpc>
            </a:pPr>
            <a:endParaRPr lang="en-US" sz="1200">
              <a:latin typeface="Times New Roman"/>
              <a:cs typeface="Calibri"/>
            </a:endParaRPr>
          </a:p>
        </p:txBody>
      </p:sp>
    </p:spTree>
    <p:extLst>
      <p:ext uri="{BB962C8B-B14F-4D97-AF65-F5344CB8AC3E}">
        <p14:creationId xmlns:p14="http://schemas.microsoft.com/office/powerpoint/2010/main" val="100687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73F1A-7D67-CEDB-7CB6-A400DA55C874}"/>
              </a:ext>
            </a:extLst>
          </p:cNvPr>
          <p:cNvSpPr txBox="1"/>
          <p:nvPr/>
        </p:nvSpPr>
        <p:spPr>
          <a:xfrm>
            <a:off x="303608" y="303609"/>
            <a:ext cx="81974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Defining Declarative Pipelines</a:t>
            </a:r>
            <a:endParaRPr lang="en-US" sz="1400">
              <a:latin typeface="Times New Roman"/>
              <a:cs typeface="Times New Roman"/>
            </a:endParaRPr>
          </a:p>
          <a:p>
            <a:pPr algn="l"/>
            <a:endParaRPr lang="en-US">
              <a:cs typeface="Calibri"/>
            </a:endParaRPr>
          </a:p>
        </p:txBody>
      </p:sp>
      <p:sp>
        <p:nvSpPr>
          <p:cNvPr id="3" name="TextBox 2">
            <a:extLst>
              <a:ext uri="{FF2B5EF4-FFF2-40B4-BE49-F238E27FC236}">
                <a16:creationId xmlns:a16="http://schemas.microsoft.com/office/drawing/2014/main" id="{1E50E457-E6C9-2C60-3258-745D6F2AA954}"/>
              </a:ext>
            </a:extLst>
          </p:cNvPr>
          <p:cNvSpPr txBox="1"/>
          <p:nvPr/>
        </p:nvSpPr>
        <p:spPr>
          <a:xfrm>
            <a:off x="357187" y="946547"/>
            <a:ext cx="94833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Here’s an example, which will execute a different Declarative Pipeline depending on whether the build number is odd or even:</a:t>
            </a:r>
            <a:endParaRPr lang="en-US" sz="1200">
              <a:latin typeface="Times New Roman"/>
              <a:cs typeface="Times New Roman"/>
            </a:endParaRPr>
          </a:p>
          <a:p>
            <a:pPr algn="l"/>
            <a:endParaRPr lang="en-US" sz="1200">
              <a:latin typeface="Times New Roman"/>
              <a:cs typeface="Calibri"/>
            </a:endParaRPr>
          </a:p>
          <a:p>
            <a:r>
              <a:rPr lang="en-US" sz="1200">
                <a:latin typeface="Times New Roman"/>
                <a:ea typeface="+mn-lt"/>
                <a:cs typeface="+mn-lt"/>
              </a:rPr>
              <a:t>// vars/</a:t>
            </a:r>
            <a:r>
              <a:rPr lang="en-US" sz="1200" err="1">
                <a:latin typeface="Times New Roman"/>
                <a:ea typeface="+mn-lt"/>
                <a:cs typeface="+mn-lt"/>
              </a:rPr>
              <a:t>evenOrOdd.groovy</a:t>
            </a:r>
            <a:endParaRPr lang="en-US" sz="1200">
              <a:latin typeface="Times New Roman"/>
              <a:cs typeface="Times New Roman"/>
            </a:endParaRPr>
          </a:p>
          <a:p>
            <a:r>
              <a:rPr lang="en-US" sz="1200">
                <a:latin typeface="Times New Roman"/>
                <a:ea typeface="+mn-lt"/>
                <a:cs typeface="+mn-lt"/>
              </a:rPr>
              <a:t>def call(int </a:t>
            </a:r>
            <a:r>
              <a:rPr lang="en-US" sz="1200" err="1">
                <a:latin typeface="Times New Roman"/>
                <a:ea typeface="+mn-lt"/>
                <a:cs typeface="+mn-lt"/>
              </a:rPr>
              <a:t>buildNumber</a:t>
            </a:r>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if (</a:t>
            </a:r>
            <a:r>
              <a:rPr lang="en-US" sz="1200" err="1">
                <a:latin typeface="Times New Roman"/>
                <a:ea typeface="+mn-lt"/>
                <a:cs typeface="+mn-lt"/>
              </a:rPr>
              <a:t>buildNumber</a:t>
            </a:r>
            <a:r>
              <a:rPr lang="en-US" sz="1200">
                <a:latin typeface="Times New Roman"/>
                <a:ea typeface="+mn-lt"/>
                <a:cs typeface="+mn-lt"/>
              </a:rPr>
              <a:t> % 2 == 0) {</a:t>
            </a:r>
            <a:endParaRPr lang="en-US" sz="1200">
              <a:latin typeface="Times New Roman"/>
              <a:cs typeface="Times New Roman"/>
            </a:endParaRPr>
          </a:p>
          <a:p>
            <a:r>
              <a:rPr lang="en-US" sz="1200">
                <a:latin typeface="Times New Roman"/>
                <a:ea typeface="+mn-lt"/>
                <a:cs typeface="+mn-lt"/>
              </a:rPr>
              <a:t>     pipeline {</a:t>
            </a:r>
            <a:endParaRPr lang="en-US" sz="1200">
              <a:latin typeface="Times New Roman"/>
              <a:cs typeface="Times New Roman"/>
            </a:endParaRPr>
          </a:p>
          <a:p>
            <a:r>
              <a:rPr lang="en-US" sz="1200">
                <a:latin typeface="Times New Roman"/>
                <a:ea typeface="+mn-lt"/>
                <a:cs typeface="+mn-lt"/>
              </a:rPr>
              <a:t>        agent any</a:t>
            </a:r>
            <a:endParaRPr lang="en-US" sz="1200">
              <a:latin typeface="Times New Roman"/>
              <a:cs typeface="Times New Roman"/>
            </a:endParaRPr>
          </a:p>
          <a:p>
            <a:r>
              <a:rPr lang="en-US" sz="1200">
                <a:latin typeface="Times New Roman"/>
                <a:ea typeface="+mn-lt"/>
                <a:cs typeface="+mn-lt"/>
              </a:rPr>
              <a:t>        stages {</a:t>
            </a:r>
            <a:endParaRPr lang="en-US" sz="1200">
              <a:latin typeface="Times New Roman"/>
              <a:cs typeface="Times New Roman"/>
            </a:endParaRPr>
          </a:p>
          <a:p>
            <a:r>
              <a:rPr lang="en-US" sz="1200">
                <a:latin typeface="Times New Roman"/>
                <a:ea typeface="+mn-lt"/>
                <a:cs typeface="+mn-lt"/>
              </a:rPr>
              <a:t>          stage('Even Stage') {</a:t>
            </a:r>
            <a:endParaRPr lang="en-US" sz="1200">
              <a:latin typeface="Times New Roman"/>
              <a:cs typeface="Times New Roman"/>
            </a:endParaRPr>
          </a:p>
          <a:p>
            <a:r>
              <a:rPr lang="en-US" sz="1200">
                <a:latin typeface="Times New Roman"/>
                <a:ea typeface="+mn-lt"/>
                <a:cs typeface="+mn-lt"/>
              </a:rPr>
              <a:t>            steps {</a:t>
            </a:r>
            <a:endParaRPr lang="en-US" sz="1200">
              <a:latin typeface="Times New Roman"/>
              <a:cs typeface="Times New Roman"/>
            </a:endParaRPr>
          </a:p>
          <a:p>
            <a:r>
              <a:rPr lang="en-US" sz="1200">
                <a:latin typeface="Times New Roman"/>
                <a:ea typeface="+mn-lt"/>
                <a:cs typeface="+mn-lt"/>
              </a:rPr>
              <a:t>               echo "The build number is even"</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p:txBody>
      </p:sp>
    </p:spTree>
    <p:extLst>
      <p:ext uri="{BB962C8B-B14F-4D97-AF65-F5344CB8AC3E}">
        <p14:creationId xmlns:p14="http://schemas.microsoft.com/office/powerpoint/2010/main" val="272907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363E59-E416-BA60-415C-33BF1B155424}"/>
              </a:ext>
            </a:extLst>
          </p:cNvPr>
          <p:cNvSpPr txBox="1"/>
          <p:nvPr/>
        </p:nvSpPr>
        <p:spPr>
          <a:xfrm>
            <a:off x="321469" y="232171"/>
            <a:ext cx="10358436"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else {</a:t>
            </a:r>
            <a:endParaRPr lang="en-US" sz="1200">
              <a:latin typeface="Times New Roman"/>
              <a:cs typeface="Times New Roman"/>
            </a:endParaRPr>
          </a:p>
          <a:p>
            <a:r>
              <a:rPr lang="en-US" sz="1200">
                <a:latin typeface="Times New Roman"/>
                <a:ea typeface="+mn-lt"/>
                <a:cs typeface="+mn-lt"/>
              </a:rPr>
              <a:t>pipeline {</a:t>
            </a:r>
            <a:endParaRPr lang="en-US" sz="1200">
              <a:latin typeface="Times New Roman"/>
              <a:cs typeface="Times New Roman"/>
            </a:endParaRPr>
          </a:p>
          <a:p>
            <a:r>
              <a:rPr lang="en-US" sz="1200">
                <a:latin typeface="Times New Roman"/>
                <a:ea typeface="+mn-lt"/>
                <a:cs typeface="+mn-lt"/>
              </a:rPr>
              <a:t>   agent any</a:t>
            </a:r>
            <a:endParaRPr lang="en-US" sz="1200">
              <a:latin typeface="Times New Roman"/>
              <a:cs typeface="Times New Roman"/>
            </a:endParaRPr>
          </a:p>
          <a:p>
            <a:r>
              <a:rPr lang="en-US" sz="1200">
                <a:latin typeface="Times New Roman"/>
                <a:ea typeface="+mn-lt"/>
                <a:cs typeface="+mn-lt"/>
              </a:rPr>
              <a:t>   stages {</a:t>
            </a:r>
            <a:endParaRPr lang="en-US" sz="1200">
              <a:latin typeface="Times New Roman"/>
              <a:cs typeface="Times New Roman"/>
            </a:endParaRPr>
          </a:p>
          <a:p>
            <a:r>
              <a:rPr lang="en-US" sz="1200">
                <a:latin typeface="Times New Roman"/>
                <a:ea typeface="+mn-lt"/>
                <a:cs typeface="+mn-lt"/>
              </a:rPr>
              <a:t>     stage('Odd Stage') {</a:t>
            </a:r>
            <a:endParaRPr lang="en-US" sz="1200">
              <a:latin typeface="Times New Roman"/>
              <a:cs typeface="Times New Roman"/>
            </a:endParaRPr>
          </a:p>
          <a:p>
            <a:r>
              <a:rPr lang="en-US" sz="1200">
                <a:latin typeface="Times New Roman"/>
                <a:ea typeface="+mn-lt"/>
                <a:cs typeface="+mn-lt"/>
              </a:rPr>
              <a:t>        steps {</a:t>
            </a:r>
            <a:endParaRPr lang="en-US" sz="1200">
              <a:latin typeface="Times New Roman"/>
              <a:cs typeface="Times New Roman"/>
            </a:endParaRPr>
          </a:p>
          <a:p>
            <a:r>
              <a:rPr lang="en-US" sz="1200">
                <a:latin typeface="Times New Roman"/>
                <a:ea typeface="+mn-lt"/>
                <a:cs typeface="+mn-lt"/>
              </a:rPr>
              <a:t>            echo "The build number is odd"</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a:t>
            </a:r>
            <a:endParaRPr lang="en-US" sz="1200">
              <a:latin typeface="Times New Roman"/>
              <a:cs typeface="Times New Roman"/>
            </a:endParaRPr>
          </a:p>
          <a:p>
            <a:pPr algn="l"/>
            <a:endParaRPr lang="en-US" sz="1200">
              <a:latin typeface="Times New Roman"/>
              <a:cs typeface="Calibri"/>
            </a:endParaRPr>
          </a:p>
          <a:p>
            <a:r>
              <a:rPr lang="en-US" sz="1200">
                <a:latin typeface="Times New Roman"/>
                <a:ea typeface="+mn-lt"/>
                <a:cs typeface="+mn-lt"/>
              </a:rPr>
              <a:t>// </a:t>
            </a:r>
            <a:r>
              <a:rPr lang="en-US" sz="1200" err="1">
                <a:latin typeface="Times New Roman"/>
                <a:ea typeface="+mn-lt"/>
                <a:cs typeface="+mn-lt"/>
              </a:rPr>
              <a:t>Jenkinsfile</a:t>
            </a:r>
            <a:endParaRPr lang="en-US" sz="1200">
              <a:latin typeface="Times New Roman"/>
              <a:cs typeface="Times New Roman"/>
            </a:endParaRPr>
          </a:p>
          <a:p>
            <a:r>
              <a:rPr lang="en-US" sz="1200">
                <a:latin typeface="Times New Roman"/>
                <a:ea typeface="+mn-lt"/>
                <a:cs typeface="+mn-lt"/>
              </a:rPr>
              <a:t>@Library('my-shared-library') _</a:t>
            </a:r>
            <a:endParaRPr lang="en-US" sz="1200">
              <a:latin typeface="Times New Roman"/>
              <a:cs typeface="Times New Roman"/>
            </a:endParaRPr>
          </a:p>
          <a:p>
            <a:r>
              <a:rPr lang="en-US" sz="1200" err="1">
                <a:latin typeface="Times New Roman"/>
                <a:ea typeface="+mn-lt"/>
                <a:cs typeface="+mn-lt"/>
              </a:rPr>
              <a:t>evenOrOdd</a:t>
            </a:r>
            <a:r>
              <a:rPr lang="en-US" sz="1200">
                <a:latin typeface="Times New Roman"/>
                <a:ea typeface="+mn-lt"/>
                <a:cs typeface="+mn-lt"/>
              </a:rPr>
              <a:t>(</a:t>
            </a:r>
            <a:r>
              <a:rPr lang="en-US" sz="1200" err="1">
                <a:latin typeface="Times New Roman"/>
                <a:ea typeface="+mn-lt"/>
                <a:cs typeface="+mn-lt"/>
              </a:rPr>
              <a:t>currentBuild.getNumber</a:t>
            </a:r>
            <a:r>
              <a:rPr lang="en-US" sz="1200">
                <a:latin typeface="Times New Roman"/>
                <a:ea typeface="+mn-lt"/>
                <a:cs typeface="+mn-lt"/>
              </a:rPr>
              <a:t>())</a:t>
            </a:r>
            <a:endParaRPr lang="en-US" sz="1200">
              <a:latin typeface="Times New Roman"/>
              <a:cs typeface="Times New Roman"/>
            </a:endParaRPr>
          </a:p>
          <a:p>
            <a:endParaRPr lang="en-US" sz="1200">
              <a:latin typeface="Times New Roman"/>
              <a:ea typeface="+mn-lt"/>
              <a:cs typeface="+mn-lt"/>
            </a:endParaRPr>
          </a:p>
          <a:p>
            <a:pPr marL="285750" indent="-285750">
              <a:buFont typeface="Wingdings"/>
              <a:buChar char="Ø"/>
            </a:pPr>
            <a:r>
              <a:rPr lang="en-US" sz="1200">
                <a:latin typeface="Times New Roman"/>
                <a:ea typeface="+mn-lt"/>
                <a:cs typeface="+mn-lt"/>
              </a:rPr>
              <a:t>Only one Declarative Pipeline can be executed in a single build, and if you attempt to execute a second one, your build will fail as a result.</a:t>
            </a:r>
            <a:endParaRPr lang="en-US" sz="1200">
              <a:latin typeface="Times New Roman"/>
              <a:cs typeface="Calibri"/>
            </a:endParaRPr>
          </a:p>
          <a:p>
            <a:endParaRPr lang="en-US">
              <a:cs typeface="Calibri"/>
            </a:endParaRPr>
          </a:p>
        </p:txBody>
      </p:sp>
    </p:spTree>
    <p:extLst>
      <p:ext uri="{BB962C8B-B14F-4D97-AF65-F5344CB8AC3E}">
        <p14:creationId xmlns:p14="http://schemas.microsoft.com/office/powerpoint/2010/main" val="230867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D1AC4-6368-4CB1-DDEA-37751DFB0F2B}"/>
              </a:ext>
            </a:extLst>
          </p:cNvPr>
          <p:cNvSpPr txBox="1"/>
          <p:nvPr/>
        </p:nvSpPr>
        <p:spPr>
          <a:xfrm>
            <a:off x="392906" y="303609"/>
            <a:ext cx="642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Pipeline Development Tools</a:t>
            </a:r>
            <a:endParaRPr lang="en-US" sz="1400">
              <a:latin typeface="Times New Roman"/>
              <a:cs typeface="Times New Roman"/>
            </a:endParaRPr>
          </a:p>
          <a:p>
            <a:pPr algn="l"/>
            <a:endParaRPr lang="en-US">
              <a:cs typeface="Calibri"/>
            </a:endParaRPr>
          </a:p>
        </p:txBody>
      </p:sp>
      <p:sp>
        <p:nvSpPr>
          <p:cNvPr id="3" name="TextBox 2">
            <a:extLst>
              <a:ext uri="{FF2B5EF4-FFF2-40B4-BE49-F238E27FC236}">
                <a16:creationId xmlns:a16="http://schemas.microsoft.com/office/drawing/2014/main" id="{56E77091-21C5-87F4-9802-F08E709B68B4}"/>
              </a:ext>
            </a:extLst>
          </p:cNvPr>
          <p:cNvSpPr txBox="1"/>
          <p:nvPr/>
        </p:nvSpPr>
        <p:spPr>
          <a:xfrm>
            <a:off x="535780" y="875109"/>
            <a:ext cx="11025186" cy="3106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200">
                <a:latin typeface="Times New Roman"/>
                <a:ea typeface="+mn-lt"/>
                <a:cs typeface="+mn-lt"/>
              </a:rPr>
              <a:t>Jenkins Pipeline includes built-in documentation and the Snippet Generator which are key resources when developing Pipelines.</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They provide detailed help and information that is customized to the currently installed version of Jenkins and related plugins.</a:t>
            </a:r>
            <a:endParaRPr lang="en-US" sz="1200">
              <a:latin typeface="Times New Roman"/>
              <a:cs typeface="Calibri"/>
            </a:endParaRPr>
          </a:p>
          <a:p>
            <a:pPr algn="l">
              <a:lnSpc>
                <a:spcPct val="150000"/>
              </a:lnSpc>
            </a:pPr>
            <a:endParaRPr lang="en-US" sz="1200">
              <a:latin typeface="Times New Roman"/>
              <a:cs typeface="Calibri"/>
            </a:endParaRPr>
          </a:p>
          <a:p>
            <a:pPr>
              <a:lnSpc>
                <a:spcPct val="150000"/>
              </a:lnSpc>
            </a:pPr>
            <a:r>
              <a:rPr lang="en-US" sz="1200">
                <a:latin typeface="Times New Roman"/>
                <a:ea typeface="+mn-lt"/>
                <a:cs typeface="+mn-lt"/>
              </a:rPr>
              <a:t>•</a:t>
            </a:r>
            <a:r>
              <a:rPr lang="en-US" sz="1200" b="1">
                <a:latin typeface="Times New Roman"/>
                <a:ea typeface="+mn-lt"/>
                <a:cs typeface="+mn-lt"/>
              </a:rPr>
              <a:t>Blue Ocean Editor</a:t>
            </a:r>
            <a:endParaRPr lang="en-US" sz="1200">
              <a:latin typeface="Times New Roman"/>
              <a:cs typeface="Times New Roman"/>
            </a:endParaRPr>
          </a:p>
          <a:p>
            <a:pPr>
              <a:lnSpc>
                <a:spcPct val="150000"/>
              </a:lnSpc>
            </a:pPr>
            <a:endParaRPr lang="en-US" sz="1200" b="1">
              <a:latin typeface="Times New Roman"/>
              <a:ea typeface="+mn-lt"/>
              <a:cs typeface="+mn-lt"/>
            </a:endParaRPr>
          </a:p>
          <a:p>
            <a:pPr marL="285750" indent="-285750">
              <a:lnSpc>
                <a:spcPct val="150000"/>
              </a:lnSpc>
              <a:buFont typeface="Wingdings"/>
              <a:buChar char="Ø"/>
            </a:pPr>
            <a:r>
              <a:rPr lang="en-US" sz="1200">
                <a:latin typeface="Times New Roman"/>
                <a:ea typeface="+mn-lt"/>
                <a:cs typeface="+mn-lt"/>
              </a:rPr>
              <a:t>The Blue Ocean Pipeline Editor provides a WYSIWYG way to create Declarative Pipelines</a:t>
            </a:r>
            <a:r>
              <a:rPr lang="en-US" sz="1200" b="1">
                <a:latin typeface="Times New Roman"/>
                <a:ea typeface="+mn-lt"/>
                <a:cs typeface="+mn-lt"/>
              </a:rPr>
              <a:t>.</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The editor offers a structural view of all the stages, parallel branches, and steps in a Pipeline.</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The editor validates Pipeline changes as they are made, eliminating many errors before they are even Committed.</a:t>
            </a:r>
            <a:endParaRPr lang="en-US" sz="1200">
              <a:latin typeface="Times New Roman"/>
              <a:cs typeface="Times New Roman"/>
            </a:endParaRPr>
          </a:p>
          <a:p>
            <a:pPr marL="285750" indent="-285750">
              <a:lnSpc>
                <a:spcPct val="150000"/>
              </a:lnSpc>
              <a:buFont typeface="Wingdings"/>
              <a:buChar char="Ø"/>
            </a:pPr>
            <a:r>
              <a:rPr lang="en-US" sz="1200">
                <a:latin typeface="Times New Roman"/>
                <a:ea typeface="+mn-lt"/>
                <a:cs typeface="+mn-lt"/>
              </a:rPr>
              <a:t>Behind the scenes it still generates Declarative Pipeline code.</a:t>
            </a:r>
            <a:endParaRPr lang="en-US" sz="1200">
              <a:latin typeface="Times New Roman"/>
              <a:cs typeface="Calibri"/>
            </a:endParaRPr>
          </a:p>
          <a:p>
            <a:pPr>
              <a:lnSpc>
                <a:spcPct val="150000"/>
              </a:lnSpc>
              <a:buFont typeface="Wingdings"/>
            </a:pPr>
            <a:endParaRPr lang="en-US" sz="1200">
              <a:latin typeface="Times New Roman"/>
              <a:cs typeface="Calibri"/>
            </a:endParaRPr>
          </a:p>
          <a:p>
            <a:pPr>
              <a:lnSpc>
                <a:spcPct val="150000"/>
              </a:lnSpc>
            </a:pPr>
            <a:endParaRPr lang="en-US" sz="1200">
              <a:latin typeface="Times New Roman"/>
              <a:cs typeface="Calibri"/>
            </a:endParaRPr>
          </a:p>
        </p:txBody>
      </p:sp>
    </p:spTree>
    <p:extLst>
      <p:ext uri="{BB962C8B-B14F-4D97-AF65-F5344CB8AC3E}">
        <p14:creationId xmlns:p14="http://schemas.microsoft.com/office/powerpoint/2010/main" val="2477162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B7C4C-4638-3EAF-12C6-87F5EE55CB85}"/>
              </a:ext>
            </a:extLst>
          </p:cNvPr>
          <p:cNvSpPr txBox="1"/>
          <p:nvPr/>
        </p:nvSpPr>
        <p:spPr>
          <a:xfrm>
            <a:off x="357187" y="303609"/>
            <a:ext cx="82153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Command-line Pipeline Linter</a:t>
            </a:r>
            <a:endParaRPr lang="en-US" sz="1400">
              <a:latin typeface="Times New Roman"/>
              <a:cs typeface="Times New Roman"/>
            </a:endParaRPr>
          </a:p>
          <a:p>
            <a:pPr algn="l"/>
            <a:endParaRPr lang="en-US" sz="1400">
              <a:latin typeface="Times New Roman"/>
              <a:cs typeface="Calibri"/>
            </a:endParaRPr>
          </a:p>
        </p:txBody>
      </p:sp>
      <p:sp>
        <p:nvSpPr>
          <p:cNvPr id="3" name="TextBox 2">
            <a:extLst>
              <a:ext uri="{FF2B5EF4-FFF2-40B4-BE49-F238E27FC236}">
                <a16:creationId xmlns:a16="http://schemas.microsoft.com/office/drawing/2014/main" id="{A66031AD-980C-002C-0CB3-9EE384CBCF81}"/>
              </a:ext>
            </a:extLst>
          </p:cNvPr>
          <p:cNvSpPr txBox="1"/>
          <p:nvPr/>
        </p:nvSpPr>
        <p:spPr>
          <a:xfrm>
            <a:off x="1625203" y="1268015"/>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9B618B9F-F9A4-5262-5B15-E7D3D524419A}"/>
              </a:ext>
            </a:extLst>
          </p:cNvPr>
          <p:cNvSpPr txBox="1"/>
          <p:nvPr/>
        </p:nvSpPr>
        <p:spPr>
          <a:xfrm>
            <a:off x="446484" y="910827"/>
            <a:ext cx="1089421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200">
                <a:latin typeface="Times New Roman"/>
                <a:ea typeface="+mn-lt"/>
                <a:cs typeface="+mn-lt"/>
              </a:rPr>
              <a:t>Jenkins can validate, or "lint", a Declarative Pipeline from the command line before actually running it.</a:t>
            </a:r>
            <a:endParaRPr lang="en-US" sz="1200">
              <a:latin typeface="Times New Roman"/>
              <a:cs typeface="Calibri"/>
            </a:endParaRPr>
          </a:p>
          <a:p>
            <a:pPr marL="285750" indent="-285750">
              <a:lnSpc>
                <a:spcPct val="150000"/>
              </a:lnSpc>
              <a:buFont typeface="Wingdings"/>
              <a:buChar char="Ø"/>
            </a:pPr>
            <a:r>
              <a:rPr lang="en-US" sz="1200">
                <a:latin typeface="Times New Roman"/>
                <a:ea typeface="+mn-lt"/>
                <a:cs typeface="+mn-lt"/>
              </a:rPr>
              <a:t>This can be done using a Jenkins CLI command or by making an HTTP POST request with appropriate parameters.</a:t>
            </a:r>
            <a:endParaRPr lang="en-US" sz="1200">
              <a:latin typeface="Times New Roman"/>
              <a:cs typeface="Calibri"/>
            </a:endParaRPr>
          </a:p>
          <a:p>
            <a:pPr algn="l">
              <a:lnSpc>
                <a:spcPct val="150000"/>
              </a:lnSpc>
            </a:pPr>
            <a:endParaRPr lang="en-US" sz="1200">
              <a:latin typeface="Times New Roman"/>
              <a:cs typeface="Calibri"/>
            </a:endParaRPr>
          </a:p>
          <a:p>
            <a:pPr>
              <a:lnSpc>
                <a:spcPct val="150000"/>
              </a:lnSpc>
            </a:pPr>
            <a:r>
              <a:rPr lang="en-US" sz="1200" b="1">
                <a:latin typeface="Times New Roman"/>
                <a:ea typeface="+mn-lt"/>
                <a:cs typeface="+mn-lt"/>
              </a:rPr>
              <a:t>Examples</a:t>
            </a:r>
            <a:endParaRPr lang="en-US" sz="1200">
              <a:latin typeface="Times New Roman"/>
              <a:cs typeface="Times New Roman"/>
            </a:endParaRPr>
          </a:p>
          <a:p>
            <a:pPr>
              <a:lnSpc>
                <a:spcPct val="150000"/>
              </a:lnSpc>
            </a:pPr>
            <a:endParaRPr lang="en-US" sz="1200" b="1">
              <a:latin typeface="Times New Roman"/>
              <a:ea typeface="+mn-lt"/>
              <a:cs typeface="+mn-lt"/>
            </a:endParaRPr>
          </a:p>
          <a:p>
            <a:pPr marL="285750" indent="-285750">
              <a:lnSpc>
                <a:spcPct val="150000"/>
              </a:lnSpc>
              <a:buFont typeface="Wingdings"/>
              <a:buChar char="Ø"/>
            </a:pPr>
            <a:r>
              <a:rPr lang="en-US" sz="1200">
                <a:latin typeface="Times New Roman"/>
                <a:ea typeface="+mn-lt"/>
                <a:cs typeface="+mn-lt"/>
              </a:rPr>
              <a:t>This example shows the output of the linter when it is passed an invalid </a:t>
            </a:r>
            <a:r>
              <a:rPr lang="en-US" sz="1200" err="1">
                <a:latin typeface="Times New Roman"/>
                <a:ea typeface="+mn-lt"/>
                <a:cs typeface="+mn-lt"/>
              </a:rPr>
              <a:t>Jenkinsfile</a:t>
            </a:r>
            <a:r>
              <a:rPr lang="en-US" sz="1200">
                <a:latin typeface="Times New Roman"/>
                <a:ea typeface="+mn-lt"/>
                <a:cs typeface="+mn-lt"/>
              </a:rPr>
              <a:t>, one that is missing part of the agent declaration.</a:t>
            </a:r>
            <a:endParaRPr lang="en-US" sz="1200">
              <a:latin typeface="Times New Roman"/>
              <a:cs typeface="Calibri"/>
            </a:endParaRPr>
          </a:p>
          <a:p>
            <a:endParaRPr lang="en-US" sz="1200">
              <a:latin typeface="Times New Roman"/>
              <a:cs typeface="Calibri"/>
            </a:endParaRPr>
          </a:p>
          <a:p>
            <a:r>
              <a:rPr lang="en-US" sz="1200">
                <a:latin typeface="Times New Roman"/>
                <a:ea typeface="+mn-lt"/>
                <a:cs typeface="+mn-lt"/>
              </a:rPr>
              <a:t>pipeline {</a:t>
            </a:r>
            <a:endParaRPr lang="en-US" sz="1200">
              <a:latin typeface="Times New Roman"/>
              <a:cs typeface="Times New Roman"/>
            </a:endParaRPr>
          </a:p>
          <a:p>
            <a:r>
              <a:rPr lang="en-US" sz="1200">
                <a:latin typeface="Times New Roman"/>
                <a:ea typeface="+mn-lt"/>
                <a:cs typeface="+mn-lt"/>
              </a:rPr>
              <a:t>   agent</a:t>
            </a:r>
            <a:endParaRPr lang="en-US" sz="1200">
              <a:latin typeface="Times New Roman"/>
              <a:cs typeface="Times New Roman"/>
            </a:endParaRPr>
          </a:p>
          <a:p>
            <a:r>
              <a:rPr lang="en-US" sz="1200">
                <a:latin typeface="Times New Roman"/>
                <a:ea typeface="+mn-lt"/>
                <a:cs typeface="+mn-lt"/>
              </a:rPr>
              <a:t>  stages {</a:t>
            </a:r>
            <a:endParaRPr lang="en-US" sz="1200">
              <a:latin typeface="Times New Roman"/>
              <a:cs typeface="Times New Roman"/>
            </a:endParaRPr>
          </a:p>
          <a:p>
            <a:r>
              <a:rPr lang="en-US" sz="1200">
                <a:latin typeface="Times New Roman"/>
                <a:ea typeface="+mn-lt"/>
                <a:cs typeface="+mn-lt"/>
              </a:rPr>
              <a:t>    stage ('Initialize') {</a:t>
            </a:r>
            <a:endParaRPr lang="en-US" sz="1200">
              <a:latin typeface="Times New Roman"/>
              <a:cs typeface="Times New Roman"/>
            </a:endParaRPr>
          </a:p>
          <a:p>
            <a:r>
              <a:rPr lang="en-US" sz="1200">
                <a:latin typeface="Times New Roman"/>
                <a:ea typeface="+mn-lt"/>
                <a:cs typeface="+mn-lt"/>
              </a:rPr>
              <a:t>      steps {</a:t>
            </a:r>
            <a:endParaRPr lang="en-US" sz="1200">
              <a:latin typeface="Times New Roman"/>
              <a:cs typeface="Times New Roman"/>
            </a:endParaRPr>
          </a:p>
          <a:p>
            <a:r>
              <a:rPr lang="en-US" sz="1200">
                <a:latin typeface="Times New Roman"/>
                <a:ea typeface="+mn-lt"/>
                <a:cs typeface="+mn-lt"/>
              </a:rPr>
              <a:t>        echo 'Placeholder.'</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a:t>
            </a:r>
            <a:endParaRPr lang="en-US" sz="1200">
              <a:latin typeface="Times New Roman"/>
              <a:cs typeface="Times New Roman"/>
            </a:endParaRPr>
          </a:p>
          <a:p>
            <a:endParaRPr lang="en-US">
              <a:cs typeface="Calibri"/>
            </a:endParaRPr>
          </a:p>
        </p:txBody>
      </p:sp>
    </p:spTree>
    <p:extLst>
      <p:ext uri="{BB962C8B-B14F-4D97-AF65-F5344CB8AC3E}">
        <p14:creationId xmlns:p14="http://schemas.microsoft.com/office/powerpoint/2010/main" val="259224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2D500-8824-131E-858C-F3C7BB4994B1}"/>
              </a:ext>
            </a:extLst>
          </p:cNvPr>
          <p:cNvSpPr txBox="1"/>
          <p:nvPr/>
        </p:nvSpPr>
        <p:spPr>
          <a:xfrm>
            <a:off x="607218" y="267890"/>
            <a:ext cx="1019770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latin typeface="Times New Roman"/>
                <a:ea typeface="+mn-lt"/>
                <a:cs typeface="+mn-lt"/>
              </a:rPr>
              <a:t>Linter output for invalid </a:t>
            </a:r>
            <a:r>
              <a:rPr lang="en-US" sz="1200" b="1" i="1" err="1">
                <a:latin typeface="Times New Roman"/>
                <a:ea typeface="+mn-lt"/>
                <a:cs typeface="+mn-lt"/>
              </a:rPr>
              <a:t>Jenkinsfile</a:t>
            </a:r>
            <a:endParaRPr lang="en-US" sz="1200">
              <a:latin typeface="Times New Roman"/>
              <a:cs typeface="Times New Roman"/>
            </a:endParaRPr>
          </a:p>
          <a:p>
            <a:endParaRPr lang="en-US" sz="1200" b="1" i="1">
              <a:latin typeface="Times New Roman"/>
              <a:ea typeface="+mn-lt"/>
              <a:cs typeface="+mn-lt"/>
            </a:endParaRPr>
          </a:p>
          <a:p>
            <a:r>
              <a:rPr lang="en-US" sz="1200">
                <a:latin typeface="Times New Roman"/>
                <a:ea typeface="+mn-lt"/>
                <a:cs typeface="+mn-lt"/>
              </a:rPr>
              <a:t># pass a </a:t>
            </a:r>
            <a:r>
              <a:rPr lang="en-US" sz="1200" err="1">
                <a:latin typeface="Times New Roman"/>
                <a:ea typeface="+mn-lt"/>
                <a:cs typeface="+mn-lt"/>
              </a:rPr>
              <a:t>Jenkinsfile</a:t>
            </a:r>
            <a:r>
              <a:rPr lang="en-US" sz="1200">
                <a:latin typeface="Times New Roman"/>
                <a:ea typeface="+mn-lt"/>
                <a:cs typeface="+mn-lt"/>
              </a:rPr>
              <a:t> that does not contain an "agent" section</a:t>
            </a:r>
            <a:endParaRPr lang="en-US" sz="1200">
              <a:latin typeface="Times New Roman"/>
              <a:cs typeface="Times New Roman"/>
            </a:endParaRPr>
          </a:p>
          <a:p>
            <a:r>
              <a:rPr lang="en-US" sz="1200" err="1">
                <a:latin typeface="Times New Roman"/>
                <a:ea typeface="+mn-lt"/>
                <a:cs typeface="+mn-lt"/>
              </a:rPr>
              <a:t>ssh</a:t>
            </a:r>
            <a:r>
              <a:rPr lang="en-US" sz="1200">
                <a:latin typeface="Times New Roman"/>
                <a:ea typeface="+mn-lt"/>
                <a:cs typeface="+mn-lt"/>
              </a:rPr>
              <a:t> -p 8675 localhost declarative-linter &lt; ./</a:t>
            </a:r>
            <a:r>
              <a:rPr lang="en-US" sz="1200" err="1">
                <a:latin typeface="Times New Roman"/>
                <a:ea typeface="+mn-lt"/>
                <a:cs typeface="+mn-lt"/>
              </a:rPr>
              <a:t>Jenkinsfile</a:t>
            </a:r>
            <a:endParaRPr lang="en-US" sz="1200">
              <a:latin typeface="Times New Roman"/>
              <a:cs typeface="Times New Roman"/>
            </a:endParaRPr>
          </a:p>
          <a:p>
            <a:r>
              <a:rPr lang="en-US" sz="1200">
                <a:latin typeface="Times New Roman"/>
                <a:ea typeface="+mn-lt"/>
                <a:cs typeface="+mn-lt"/>
              </a:rPr>
              <a:t>Errors encountered validating </a:t>
            </a:r>
            <a:r>
              <a:rPr lang="en-US" sz="1200" err="1">
                <a:latin typeface="Times New Roman"/>
                <a:ea typeface="+mn-lt"/>
                <a:cs typeface="+mn-lt"/>
              </a:rPr>
              <a:t>Jenkinsfile</a:t>
            </a:r>
            <a:r>
              <a:rPr lang="en-US" sz="1200">
                <a:latin typeface="Times New Roman"/>
                <a:ea typeface="+mn-lt"/>
                <a:cs typeface="+mn-lt"/>
              </a:rPr>
              <a:t>:</a:t>
            </a:r>
            <a:endParaRPr lang="en-US" sz="1200">
              <a:latin typeface="Times New Roman"/>
              <a:cs typeface="Times New Roman"/>
            </a:endParaRPr>
          </a:p>
          <a:p>
            <a:r>
              <a:rPr lang="en-US" sz="1200" err="1">
                <a:latin typeface="Times New Roman"/>
                <a:ea typeface="+mn-lt"/>
                <a:cs typeface="+mn-lt"/>
              </a:rPr>
              <a:t>WorkflowScript</a:t>
            </a:r>
            <a:r>
              <a:rPr lang="en-US" sz="1200">
                <a:latin typeface="Times New Roman"/>
                <a:ea typeface="+mn-lt"/>
                <a:cs typeface="+mn-lt"/>
              </a:rPr>
              <a:t>: 2: Not a valid section definition: "agent". Some extra configuration</a:t>
            </a:r>
            <a:endParaRPr lang="en-US" sz="1200">
              <a:latin typeface="Times New Roman"/>
              <a:cs typeface="Times New Roman"/>
            </a:endParaRPr>
          </a:p>
          <a:p>
            <a:r>
              <a:rPr lang="en-US" sz="1200">
                <a:latin typeface="Times New Roman"/>
                <a:ea typeface="+mn-lt"/>
                <a:cs typeface="+mn-lt"/>
              </a:rPr>
              <a:t>is required. @ line 2, column 3.</a:t>
            </a:r>
            <a:endParaRPr lang="en-US" sz="1200">
              <a:latin typeface="Times New Roman"/>
              <a:cs typeface="Times New Roman"/>
            </a:endParaRPr>
          </a:p>
          <a:p>
            <a:r>
              <a:rPr lang="en-US" sz="1200">
                <a:latin typeface="Times New Roman"/>
                <a:ea typeface="+mn-lt"/>
                <a:cs typeface="+mn-lt"/>
              </a:rPr>
              <a:t>agent</a:t>
            </a:r>
            <a:endParaRPr lang="en-US" sz="1200">
              <a:latin typeface="Times New Roman"/>
              <a:cs typeface="Times New Roman"/>
            </a:endParaRPr>
          </a:p>
          <a:p>
            <a:r>
              <a:rPr lang="en-US" sz="1200">
                <a:latin typeface="Times New Roman"/>
                <a:ea typeface="+mn-lt"/>
                <a:cs typeface="+mn-lt"/>
              </a:rPr>
              <a:t>^</a:t>
            </a:r>
            <a:endParaRPr lang="en-US" sz="1200">
              <a:latin typeface="Times New Roman"/>
              <a:cs typeface="Times New Roman"/>
            </a:endParaRPr>
          </a:p>
          <a:p>
            <a:r>
              <a:rPr lang="en-US" sz="1200" err="1">
                <a:latin typeface="Times New Roman"/>
                <a:ea typeface="+mn-lt"/>
                <a:cs typeface="+mn-lt"/>
              </a:rPr>
              <a:t>WorkflowScript</a:t>
            </a:r>
            <a:r>
              <a:rPr lang="en-US" sz="1200">
                <a:latin typeface="Times New Roman"/>
                <a:ea typeface="+mn-lt"/>
                <a:cs typeface="+mn-lt"/>
              </a:rPr>
              <a:t>: 1: Missing required section "agent" @ line 1, column 1.</a:t>
            </a:r>
            <a:endParaRPr lang="en-US" sz="1200">
              <a:latin typeface="Times New Roman"/>
              <a:cs typeface="Times New Roman"/>
            </a:endParaRPr>
          </a:p>
          <a:p>
            <a:r>
              <a:rPr lang="en-US" sz="1200">
                <a:latin typeface="Times New Roman"/>
                <a:ea typeface="+mn-lt"/>
                <a:cs typeface="+mn-lt"/>
              </a:rPr>
              <a:t>pipeline &amp;#125;</a:t>
            </a:r>
            <a:endParaRPr lang="en-US" sz="1200">
              <a:latin typeface="Times New Roman"/>
              <a:cs typeface="Times New Roman"/>
            </a:endParaRPr>
          </a:p>
          <a:p>
            <a:pPr algn="l"/>
            <a:r>
              <a:rPr lang="en-US" sz="1200">
                <a:latin typeface="Times New Roman"/>
                <a:ea typeface="+mn-lt"/>
                <a:cs typeface="+mn-lt"/>
              </a:rPr>
              <a:t>^</a:t>
            </a:r>
            <a:endParaRPr lang="en-US" sz="1200">
              <a:latin typeface="Times New Roman"/>
              <a:cs typeface="Times New Roman"/>
            </a:endParaRPr>
          </a:p>
        </p:txBody>
      </p:sp>
    </p:spTree>
    <p:extLst>
      <p:ext uri="{BB962C8B-B14F-4D97-AF65-F5344CB8AC3E}">
        <p14:creationId xmlns:p14="http://schemas.microsoft.com/office/powerpoint/2010/main" val="122226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42085-AF4D-D532-ED8D-7E60B8F1667A}"/>
              </a:ext>
            </a:extLst>
          </p:cNvPr>
          <p:cNvSpPr txBox="1"/>
          <p:nvPr/>
        </p:nvSpPr>
        <p:spPr>
          <a:xfrm>
            <a:off x="321468" y="178593"/>
            <a:ext cx="11358563"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200">
                <a:latin typeface="Times New Roman"/>
                <a:ea typeface="+mn-lt"/>
                <a:cs typeface="+mn-lt"/>
              </a:rPr>
              <a:t>In this example, the </a:t>
            </a:r>
            <a:r>
              <a:rPr lang="en-US" sz="1200" err="1">
                <a:latin typeface="Times New Roman"/>
                <a:ea typeface="+mn-lt"/>
                <a:cs typeface="+mn-lt"/>
              </a:rPr>
              <a:t>Jenkinsfile</a:t>
            </a:r>
            <a:r>
              <a:rPr lang="en-US" sz="1200">
                <a:latin typeface="Times New Roman"/>
                <a:ea typeface="+mn-lt"/>
                <a:cs typeface="+mn-lt"/>
              </a:rPr>
              <a:t> has been updated to include the missing any on agent. The linter now reports that the Pipeline is valid.</a:t>
            </a:r>
            <a:endParaRPr lang="en-US" sz="1200">
              <a:latin typeface="Times New Roman"/>
              <a:cs typeface="Calibri" panose="020F0502020204030204"/>
            </a:endParaRPr>
          </a:p>
          <a:p>
            <a:endParaRPr lang="en-US" sz="1200">
              <a:latin typeface="Times New Roman"/>
              <a:cs typeface="Calibri" panose="020F0502020204030204"/>
            </a:endParaRPr>
          </a:p>
          <a:p>
            <a:r>
              <a:rPr lang="en-US" sz="1200">
                <a:latin typeface="Times New Roman"/>
                <a:ea typeface="+mn-lt"/>
                <a:cs typeface="+mn-lt"/>
              </a:rPr>
              <a:t>pipeline {</a:t>
            </a:r>
            <a:endParaRPr lang="en-US" sz="1200">
              <a:latin typeface="Times New Roman"/>
              <a:cs typeface="Times New Roman"/>
            </a:endParaRPr>
          </a:p>
          <a:p>
            <a:r>
              <a:rPr lang="en-US" sz="1200">
                <a:latin typeface="Times New Roman"/>
                <a:ea typeface="+mn-lt"/>
                <a:cs typeface="+mn-lt"/>
              </a:rPr>
              <a:t>  agent any</a:t>
            </a:r>
            <a:endParaRPr lang="en-US" sz="1200">
              <a:latin typeface="Times New Roman"/>
              <a:cs typeface="Times New Roman"/>
            </a:endParaRPr>
          </a:p>
          <a:p>
            <a:r>
              <a:rPr lang="en-US" sz="1200">
                <a:latin typeface="Times New Roman"/>
                <a:ea typeface="+mn-lt"/>
                <a:cs typeface="+mn-lt"/>
              </a:rPr>
              <a:t>  stages {</a:t>
            </a:r>
            <a:endParaRPr lang="en-US" sz="1200">
              <a:latin typeface="Times New Roman"/>
              <a:cs typeface="Times New Roman"/>
            </a:endParaRPr>
          </a:p>
          <a:p>
            <a:r>
              <a:rPr lang="en-US" sz="1200">
                <a:latin typeface="Times New Roman"/>
                <a:ea typeface="+mn-lt"/>
                <a:cs typeface="+mn-lt"/>
              </a:rPr>
              <a:t>    stage ('Initialize') {</a:t>
            </a:r>
            <a:endParaRPr lang="en-US" sz="1200">
              <a:latin typeface="Times New Roman"/>
              <a:cs typeface="Times New Roman"/>
            </a:endParaRPr>
          </a:p>
          <a:p>
            <a:r>
              <a:rPr lang="en-US" sz="1200">
                <a:latin typeface="Times New Roman"/>
                <a:ea typeface="+mn-lt"/>
                <a:cs typeface="+mn-lt"/>
              </a:rPr>
              <a:t>      steps {</a:t>
            </a:r>
            <a:endParaRPr lang="en-US" sz="1200">
              <a:latin typeface="Times New Roman"/>
              <a:cs typeface="Times New Roman"/>
            </a:endParaRPr>
          </a:p>
          <a:p>
            <a:r>
              <a:rPr lang="en-US" sz="1200">
                <a:latin typeface="Times New Roman"/>
                <a:ea typeface="+mn-lt"/>
                <a:cs typeface="+mn-lt"/>
              </a:rPr>
              <a:t>          echo 'Placeholder.'</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  }</a:t>
            </a:r>
            <a:endParaRPr lang="en-US" sz="1200">
              <a:latin typeface="Times New Roman"/>
              <a:cs typeface="Times New Roman"/>
            </a:endParaRPr>
          </a:p>
          <a:p>
            <a:r>
              <a:rPr lang="en-US" sz="1200">
                <a:latin typeface="Times New Roman"/>
                <a:ea typeface="+mn-lt"/>
                <a:cs typeface="+mn-lt"/>
              </a:rPr>
              <a:t>}</a:t>
            </a:r>
            <a:endParaRPr lang="en-US" sz="1200">
              <a:latin typeface="Times New Roman"/>
              <a:cs typeface="Calibri"/>
            </a:endParaRPr>
          </a:p>
          <a:p>
            <a:endParaRPr lang="en-US" sz="1200">
              <a:latin typeface="Times New Roman"/>
              <a:ea typeface="+mn-lt"/>
              <a:cs typeface="+mn-lt"/>
            </a:endParaRPr>
          </a:p>
          <a:p>
            <a:endParaRPr lang="en-US" sz="1200">
              <a:latin typeface="Times New Roman"/>
              <a:ea typeface="+mn-lt"/>
              <a:cs typeface="+mn-lt"/>
            </a:endParaRPr>
          </a:p>
          <a:p>
            <a:r>
              <a:rPr lang="en-US" sz="1200" b="1" i="1">
                <a:latin typeface="Times New Roman"/>
                <a:ea typeface="+mn-lt"/>
                <a:cs typeface="+mn-lt"/>
              </a:rPr>
              <a:t>Linter output for valid </a:t>
            </a:r>
            <a:r>
              <a:rPr lang="en-US" sz="1200" b="1" i="1" err="1">
                <a:latin typeface="Times New Roman"/>
                <a:ea typeface="+mn-lt"/>
                <a:cs typeface="+mn-lt"/>
              </a:rPr>
              <a:t>Jenkinsfile</a:t>
            </a:r>
            <a:endParaRPr lang="en-US" sz="1200" b="1" i="1">
              <a:latin typeface="Times New Roman"/>
              <a:cs typeface="Calibri"/>
            </a:endParaRPr>
          </a:p>
          <a:p>
            <a:endParaRPr lang="en-US" sz="1200" b="1" i="1">
              <a:latin typeface="Times New Roman"/>
              <a:ea typeface="+mn-lt"/>
              <a:cs typeface="+mn-lt"/>
            </a:endParaRPr>
          </a:p>
          <a:p>
            <a:r>
              <a:rPr lang="en-US" sz="1200" err="1">
                <a:latin typeface="Times New Roman"/>
                <a:ea typeface="+mn-lt"/>
                <a:cs typeface="+mn-lt"/>
              </a:rPr>
              <a:t>ssh</a:t>
            </a:r>
            <a:r>
              <a:rPr lang="en-US" sz="1200">
                <a:latin typeface="Times New Roman"/>
                <a:ea typeface="+mn-lt"/>
                <a:cs typeface="+mn-lt"/>
              </a:rPr>
              <a:t> -p 8675 localhost declarative-linter &lt; ./</a:t>
            </a:r>
            <a:r>
              <a:rPr lang="en-US" sz="1200" err="1">
                <a:latin typeface="Times New Roman"/>
                <a:ea typeface="+mn-lt"/>
                <a:cs typeface="+mn-lt"/>
              </a:rPr>
              <a:t>Jenkinsfile</a:t>
            </a:r>
            <a:endParaRPr lang="en-US" sz="1200">
              <a:latin typeface="Times New Roman"/>
              <a:cs typeface="Times New Roman"/>
            </a:endParaRPr>
          </a:p>
          <a:p>
            <a:r>
              <a:rPr lang="en-US" sz="1200" err="1">
                <a:latin typeface="Times New Roman"/>
                <a:ea typeface="+mn-lt"/>
                <a:cs typeface="+mn-lt"/>
              </a:rPr>
              <a:t>Jenkinsfile</a:t>
            </a:r>
            <a:r>
              <a:rPr lang="en-US" sz="1200">
                <a:latin typeface="Times New Roman"/>
                <a:ea typeface="+mn-lt"/>
                <a:cs typeface="+mn-lt"/>
              </a:rPr>
              <a:t> successfully validated.</a:t>
            </a:r>
            <a:endParaRPr lang="en-US" sz="1200">
              <a:latin typeface="Times New Roman"/>
              <a:cs typeface="Times New Roman"/>
            </a:endParaRPr>
          </a:p>
          <a:p>
            <a:pPr algn="l"/>
            <a:endParaRPr lang="en-US" sz="1200">
              <a:latin typeface="Times New Roman"/>
              <a:cs typeface="Calibri"/>
            </a:endParaRPr>
          </a:p>
        </p:txBody>
      </p:sp>
    </p:spTree>
    <p:extLst>
      <p:ext uri="{BB962C8B-B14F-4D97-AF65-F5344CB8AC3E}">
        <p14:creationId xmlns:p14="http://schemas.microsoft.com/office/powerpoint/2010/main" val="259274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C74DE-364F-1850-8E4C-9EA752186AE9}"/>
              </a:ext>
            </a:extLst>
          </p:cNvPr>
          <p:cNvSpPr txBox="1"/>
          <p:nvPr/>
        </p:nvSpPr>
        <p:spPr>
          <a:xfrm>
            <a:off x="303609" y="339327"/>
            <a:ext cx="89832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"Replay" Pipeline Runs with Modifications</a:t>
            </a:r>
            <a:endParaRPr lang="en-US" sz="1400">
              <a:latin typeface="Times New Roman"/>
            </a:endParaRPr>
          </a:p>
          <a:p>
            <a:pPr algn="l"/>
            <a:endParaRPr lang="en-US">
              <a:cs typeface="Calibri"/>
            </a:endParaRPr>
          </a:p>
        </p:txBody>
      </p:sp>
      <p:sp>
        <p:nvSpPr>
          <p:cNvPr id="3" name="TextBox 2">
            <a:extLst>
              <a:ext uri="{FF2B5EF4-FFF2-40B4-BE49-F238E27FC236}">
                <a16:creationId xmlns:a16="http://schemas.microsoft.com/office/drawing/2014/main" id="{4F531419-775B-6349-1838-0C2935316953}"/>
              </a:ext>
            </a:extLst>
          </p:cNvPr>
          <p:cNvSpPr txBox="1"/>
          <p:nvPr/>
        </p:nvSpPr>
        <p:spPr>
          <a:xfrm>
            <a:off x="428625" y="910827"/>
            <a:ext cx="998339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200">
                <a:latin typeface="Times New Roman"/>
                <a:ea typeface="+mn-lt"/>
                <a:cs typeface="+mn-lt"/>
              </a:rPr>
              <a:t>Typically a Pipeline will be defined inside of the classic Jenkins web UI, or by committing to a </a:t>
            </a:r>
            <a:r>
              <a:rPr lang="en-US" sz="1200" err="1">
                <a:latin typeface="Times New Roman"/>
                <a:ea typeface="+mn-lt"/>
                <a:cs typeface="+mn-lt"/>
              </a:rPr>
              <a:t>Jenkinsfile</a:t>
            </a:r>
            <a:r>
              <a:rPr lang="en-US" sz="1200">
                <a:latin typeface="Times New Roman"/>
                <a:ea typeface="+mn-lt"/>
                <a:cs typeface="+mn-lt"/>
              </a:rPr>
              <a:t> in source control.</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The "Replay" feature allows for quick modifications and execution of an existing Pipeline without changing the Pipeline configuration or creating a new commit.</a:t>
            </a:r>
            <a:endParaRPr lang="en-US" sz="1200">
              <a:latin typeface="Times New Roman"/>
              <a:cs typeface="Calibri" panose="020F0502020204030204"/>
            </a:endParaRPr>
          </a:p>
          <a:p>
            <a:pPr>
              <a:lnSpc>
                <a:spcPct val="150000"/>
              </a:lnSpc>
            </a:pPr>
            <a:endParaRPr lang="en-US" sz="1200">
              <a:latin typeface="Times New Roman"/>
              <a:ea typeface="+mn-lt"/>
              <a:cs typeface="+mn-lt"/>
            </a:endParaRPr>
          </a:p>
          <a:p>
            <a:pPr>
              <a:lnSpc>
                <a:spcPct val="150000"/>
              </a:lnSpc>
            </a:pPr>
            <a:r>
              <a:rPr lang="en-US" sz="1200" b="1">
                <a:latin typeface="Times New Roman"/>
                <a:ea typeface="+mn-lt"/>
                <a:cs typeface="+mn-lt"/>
              </a:rPr>
              <a:t>Usage</a:t>
            </a:r>
            <a:endParaRPr lang="en-US" sz="1200">
              <a:latin typeface="Times New Roman"/>
              <a:cs typeface="Times New Roman"/>
            </a:endParaRPr>
          </a:p>
          <a:p>
            <a:pPr>
              <a:lnSpc>
                <a:spcPct val="150000"/>
              </a:lnSpc>
            </a:pPr>
            <a:r>
              <a:rPr lang="en-US" sz="1200">
                <a:latin typeface="Times New Roman"/>
                <a:ea typeface="+mn-lt"/>
                <a:cs typeface="+mn-lt"/>
              </a:rPr>
              <a:t>To use the "Replay" feature:</a:t>
            </a:r>
            <a:endParaRPr lang="en-US" sz="1200">
              <a:latin typeface="Times New Roman"/>
              <a:cs typeface="Calibri"/>
            </a:endParaRPr>
          </a:p>
          <a:p>
            <a:pPr>
              <a:lnSpc>
                <a:spcPct val="150000"/>
              </a:lnSpc>
            </a:pPr>
            <a:r>
              <a:rPr lang="en-US" sz="1200">
                <a:latin typeface="Times New Roman"/>
                <a:ea typeface="+mn-lt"/>
                <a:cs typeface="+mn-lt"/>
              </a:rPr>
              <a:t>1.Select a previously completed run in the build history</a:t>
            </a:r>
            <a:endParaRPr lang="en-US" sz="1200">
              <a:latin typeface="Times New Roman"/>
              <a:cs typeface="Calibri"/>
            </a:endParaRPr>
          </a:p>
          <a:p>
            <a:pPr algn="l">
              <a:lnSpc>
                <a:spcPct val="150000"/>
              </a:lnSpc>
            </a:pPr>
            <a:endParaRPr lang="en-US">
              <a:cs typeface="Calibri"/>
            </a:endParaRPr>
          </a:p>
          <a:p>
            <a:endParaRPr lang="en-US">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A34DF520-F793-8B4F-D4DC-22FB08E11686}"/>
              </a:ext>
            </a:extLst>
          </p:cNvPr>
          <p:cNvPicPr>
            <a:picLocks noChangeAspect="1"/>
          </p:cNvPicPr>
          <p:nvPr/>
        </p:nvPicPr>
        <p:blipFill>
          <a:blip r:embed="rId2"/>
          <a:stretch>
            <a:fillRect/>
          </a:stretch>
        </p:blipFill>
        <p:spPr>
          <a:xfrm>
            <a:off x="521494" y="3177167"/>
            <a:ext cx="4279106" cy="2563444"/>
          </a:xfrm>
          <a:prstGeom prst="rect">
            <a:avLst/>
          </a:prstGeom>
        </p:spPr>
      </p:pic>
    </p:spTree>
    <p:extLst>
      <p:ext uri="{BB962C8B-B14F-4D97-AF65-F5344CB8AC3E}">
        <p14:creationId xmlns:p14="http://schemas.microsoft.com/office/powerpoint/2010/main" val="363066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CC0308-436C-E42D-E76A-89811485E1CA}"/>
              </a:ext>
            </a:extLst>
          </p:cNvPr>
          <p:cNvSpPr txBox="1"/>
          <p:nvPr/>
        </p:nvSpPr>
        <p:spPr>
          <a:xfrm>
            <a:off x="303609" y="303608"/>
            <a:ext cx="60007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2. Click "Replay" in the left menu</a:t>
            </a:r>
            <a:endParaRPr lang="en-US" sz="1200">
              <a:latin typeface="Times New Roman"/>
              <a:cs typeface="Times New Roman"/>
            </a:endParaRPr>
          </a:p>
          <a:p>
            <a:pPr algn="l"/>
            <a:endParaRPr lang="en-US" sz="1200">
              <a:latin typeface="Times New Roman"/>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414CF3FE-333B-6A5F-DA41-410C163A20F2}"/>
              </a:ext>
            </a:extLst>
          </p:cNvPr>
          <p:cNvPicPr>
            <a:picLocks noChangeAspect="1"/>
          </p:cNvPicPr>
          <p:nvPr/>
        </p:nvPicPr>
        <p:blipFill>
          <a:blip r:embed="rId2"/>
          <a:stretch>
            <a:fillRect/>
          </a:stretch>
        </p:blipFill>
        <p:spPr>
          <a:xfrm>
            <a:off x="529547" y="883443"/>
            <a:ext cx="2167499" cy="4329112"/>
          </a:xfrm>
          <a:prstGeom prst="rect">
            <a:avLst/>
          </a:prstGeom>
        </p:spPr>
      </p:pic>
    </p:spTree>
    <p:extLst>
      <p:ext uri="{BB962C8B-B14F-4D97-AF65-F5344CB8AC3E}">
        <p14:creationId xmlns:p14="http://schemas.microsoft.com/office/powerpoint/2010/main" val="4127104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947D7-35FC-1539-7777-DA0591558700}"/>
              </a:ext>
            </a:extLst>
          </p:cNvPr>
          <p:cNvSpPr txBox="1"/>
          <p:nvPr/>
        </p:nvSpPr>
        <p:spPr>
          <a:xfrm>
            <a:off x="357187" y="375046"/>
            <a:ext cx="1037629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3. Make modifications and click "Run". In this example, we changed "ruby-2.3"to "ruby-2.4”.</a:t>
            </a:r>
            <a:endParaRPr lang="en-US" sz="1200">
              <a:latin typeface="Times New Roman"/>
              <a:cs typeface="Times New Roman"/>
            </a:endParaRPr>
          </a:p>
          <a:p>
            <a:pPr algn="l"/>
            <a:endParaRPr lang="en-US">
              <a:cs typeface="Calibri"/>
            </a:endParaRPr>
          </a:p>
          <a:p>
            <a:endParaRPr lang="en-US">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C4D805B4-F5C2-5048-DA52-879522EE085F}"/>
              </a:ext>
            </a:extLst>
          </p:cNvPr>
          <p:cNvPicPr>
            <a:picLocks noChangeAspect="1"/>
          </p:cNvPicPr>
          <p:nvPr/>
        </p:nvPicPr>
        <p:blipFill>
          <a:blip r:embed="rId2"/>
          <a:stretch>
            <a:fillRect/>
          </a:stretch>
        </p:blipFill>
        <p:spPr>
          <a:xfrm>
            <a:off x="1069181" y="796989"/>
            <a:ext cx="5172075" cy="3239959"/>
          </a:xfrm>
          <a:prstGeom prst="rect">
            <a:avLst/>
          </a:prstGeom>
        </p:spPr>
      </p:pic>
      <p:sp>
        <p:nvSpPr>
          <p:cNvPr id="6" name="TextBox 5">
            <a:extLst>
              <a:ext uri="{FF2B5EF4-FFF2-40B4-BE49-F238E27FC236}">
                <a16:creationId xmlns:a16="http://schemas.microsoft.com/office/drawing/2014/main" id="{C9888BA1-606C-C5EA-B5E4-6B9C56F4E9EE}"/>
              </a:ext>
            </a:extLst>
          </p:cNvPr>
          <p:cNvSpPr txBox="1"/>
          <p:nvPr/>
        </p:nvSpPr>
        <p:spPr>
          <a:xfrm>
            <a:off x="416719" y="4452937"/>
            <a:ext cx="671512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4. Check the results of changes.</a:t>
            </a:r>
            <a:endParaRPr lang="en-US" sz="1200">
              <a:latin typeface="Times New Roman"/>
            </a:endParaRPr>
          </a:p>
          <a:p>
            <a:pPr algn="l"/>
            <a:endParaRPr lang="en-US">
              <a:cs typeface="Calibri"/>
            </a:endParaRPr>
          </a:p>
        </p:txBody>
      </p:sp>
    </p:spTree>
    <p:extLst>
      <p:ext uri="{BB962C8B-B14F-4D97-AF65-F5344CB8AC3E}">
        <p14:creationId xmlns:p14="http://schemas.microsoft.com/office/powerpoint/2010/main" val="234091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57FA2-3688-4841-9F7A-92ACD357E8AE}"/>
              </a:ext>
            </a:extLst>
          </p:cNvPr>
          <p:cNvSpPr>
            <a:spLocks noGrp="1"/>
          </p:cNvSpPr>
          <p:nvPr>
            <p:ph idx="1"/>
          </p:nvPr>
        </p:nvSpPr>
        <p:spPr>
          <a:xfrm>
            <a:off x="838200" y="186431"/>
            <a:ext cx="10515600" cy="5990532"/>
          </a:xfrm>
        </p:spPr>
        <p:txBody>
          <a:bodyPr>
            <a:normAutofit fontScale="92500" lnSpcReduction="10000"/>
          </a:bodyPr>
          <a:lstStyle/>
          <a:p>
            <a:pPr marL="0" indent="0">
              <a:buNone/>
            </a:pPr>
            <a:r>
              <a:rPr lang="en-AU" sz="1500" b="1">
                <a:latin typeface="Times New Roman" panose="02020603050405020304" pitchFamily="18" charset="0"/>
                <a:cs typeface="Times New Roman" panose="02020603050405020304" pitchFamily="18" charset="0"/>
              </a:rPr>
              <a:t>Directory structure</a:t>
            </a:r>
          </a:p>
          <a:p>
            <a:pPr marL="0" indent="0">
              <a:buNone/>
            </a:pPr>
            <a:r>
              <a:rPr lang="en-AU" sz="1200">
                <a:latin typeface="Times New Roman" panose="02020603050405020304" pitchFamily="18" charset="0"/>
                <a:cs typeface="Times New Roman" panose="02020603050405020304" pitchFamily="18" charset="0"/>
              </a:rPr>
              <a:t>The directory structure of a Shared Library repository is as follows:</a:t>
            </a: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src directory should look like standard Java source directory structure. This directory is added to the classpath when executing Pipelines.</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vars directory hosts scripts that define global variables accessible from Pipeline. The basename of each </a:t>
            </a:r>
            <a:r>
              <a:rPr lang="en-AU" sz="1200" b="1">
                <a:latin typeface="Times New Roman" panose="02020603050405020304" pitchFamily="18" charset="0"/>
                <a:cs typeface="Times New Roman" panose="02020603050405020304" pitchFamily="18" charset="0"/>
              </a:rPr>
              <a:t>.groovy file should be a Groovy (~ Java) identifier, conventionally camelCased</a:t>
            </a:r>
            <a:r>
              <a:rPr lang="en-AU" sz="1200">
                <a:latin typeface="Times New Roman" panose="02020603050405020304" pitchFamily="18" charset="0"/>
                <a:cs typeface="Times New Roman" panose="02020603050405020304" pitchFamily="18" charset="0"/>
              </a:rPr>
              <a:t>. The matching .txt, if present, can contain documentation, processed through the system’s configured markup formatter (so may really be HTML, Markdown, etc., though the txt extension is required).</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Groovy source files in these directories get the same “CPS transformation” as in Scripted Pipeline.</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A resources directory allows the libraryResource step to be used from an external library to load associated non-Groovy files. Currently this feature is not supported for internal libraries.</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Other directories under the root are reserved for future enhancements.</a:t>
            </a:r>
          </a:p>
        </p:txBody>
      </p:sp>
      <p:pic>
        <p:nvPicPr>
          <p:cNvPr id="5" name="Picture 4">
            <a:extLst>
              <a:ext uri="{FF2B5EF4-FFF2-40B4-BE49-F238E27FC236}">
                <a16:creationId xmlns:a16="http://schemas.microsoft.com/office/drawing/2014/main" id="{5FAA2B61-F4AB-49B0-A8EC-A4E1F8EDA8F1}"/>
              </a:ext>
            </a:extLst>
          </p:cNvPr>
          <p:cNvPicPr>
            <a:picLocks noChangeAspect="1"/>
          </p:cNvPicPr>
          <p:nvPr/>
        </p:nvPicPr>
        <p:blipFill>
          <a:blip r:embed="rId2"/>
          <a:stretch>
            <a:fillRect/>
          </a:stretch>
        </p:blipFill>
        <p:spPr>
          <a:xfrm>
            <a:off x="838200" y="948385"/>
            <a:ext cx="6629400" cy="2274209"/>
          </a:xfrm>
          <a:prstGeom prst="rect">
            <a:avLst/>
          </a:prstGeom>
        </p:spPr>
      </p:pic>
    </p:spTree>
    <p:extLst>
      <p:ext uri="{BB962C8B-B14F-4D97-AF65-F5344CB8AC3E}">
        <p14:creationId xmlns:p14="http://schemas.microsoft.com/office/powerpoint/2010/main" val="135718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F6716-B23B-D123-42FA-AA671C131A29}"/>
              </a:ext>
            </a:extLst>
          </p:cNvPr>
          <p:cNvSpPr txBox="1"/>
          <p:nvPr/>
        </p:nvSpPr>
        <p:spPr>
          <a:xfrm>
            <a:off x="375046" y="196452"/>
            <a:ext cx="10822781" cy="30907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Features</a:t>
            </a:r>
            <a:endParaRPr lang="en-US" sz="1400">
              <a:latin typeface="Times New Roman"/>
              <a:cs typeface="Times New Roman"/>
            </a:endParaRPr>
          </a:p>
          <a:p>
            <a:pPr>
              <a:lnSpc>
                <a:spcPct val="150000"/>
              </a:lnSpc>
            </a:pPr>
            <a:endParaRPr lang="en-US" sz="1200">
              <a:latin typeface="Times New Roman"/>
              <a:cs typeface="Calibri"/>
            </a:endParaRPr>
          </a:p>
          <a:p>
            <a:pPr marL="285750" indent="-285750">
              <a:lnSpc>
                <a:spcPct val="150000"/>
              </a:lnSpc>
              <a:buFont typeface="Wingdings"/>
              <a:buChar char="Ø"/>
            </a:pPr>
            <a:r>
              <a:rPr lang="en-US" sz="1200">
                <a:latin typeface="Times New Roman"/>
                <a:ea typeface="+mn-lt"/>
                <a:cs typeface="+mn-lt"/>
              </a:rPr>
              <a:t>Can be called multiple times on the same run.</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Can also be called on Pipeline runs that are still in-progress.</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Referenced Shared Library code is also modifiable.</a:t>
            </a:r>
            <a:endParaRPr lang="en-US" sz="1200">
              <a:latin typeface="Times New Roman"/>
              <a:cs typeface="Calibri" panose="020F0502020204030204"/>
            </a:endParaRPr>
          </a:p>
          <a:p>
            <a:pPr>
              <a:lnSpc>
                <a:spcPct val="150000"/>
              </a:lnSpc>
            </a:pPr>
            <a:endParaRPr lang="en-US" sz="1200">
              <a:latin typeface="Times New Roman"/>
              <a:cs typeface="Calibri" panose="020F0502020204030204"/>
            </a:endParaRPr>
          </a:p>
          <a:p>
            <a:pPr>
              <a:lnSpc>
                <a:spcPct val="150000"/>
              </a:lnSpc>
            </a:pPr>
            <a:r>
              <a:rPr lang="en-US" sz="1400" b="1">
                <a:latin typeface="Times New Roman"/>
                <a:ea typeface="+mn-lt"/>
                <a:cs typeface="+mn-lt"/>
              </a:rPr>
              <a:t>Limitations</a:t>
            </a:r>
            <a:endParaRPr lang="en-US" sz="1400">
              <a:latin typeface="Times New Roman"/>
              <a:cs typeface="Times New Roman"/>
            </a:endParaRPr>
          </a:p>
          <a:p>
            <a:pPr>
              <a:lnSpc>
                <a:spcPct val="150000"/>
              </a:lnSpc>
            </a:pPr>
            <a:endParaRPr lang="en-US" sz="1200">
              <a:latin typeface="Times New Roman"/>
              <a:ea typeface="+mn-lt"/>
              <a:cs typeface="+mn-lt"/>
            </a:endParaRPr>
          </a:p>
          <a:p>
            <a:pPr marL="285750" indent="-285750">
              <a:lnSpc>
                <a:spcPct val="150000"/>
              </a:lnSpc>
              <a:buFont typeface="Wingdings"/>
              <a:buChar char="Ø"/>
            </a:pPr>
            <a:r>
              <a:rPr lang="en-US" sz="1200">
                <a:latin typeface="Times New Roman"/>
                <a:ea typeface="+mn-lt"/>
                <a:cs typeface="+mn-lt"/>
              </a:rPr>
              <a:t>Pipeline runs with syntax errors cannot be replayed.</a:t>
            </a:r>
            <a:endParaRPr lang="en-US" sz="1200">
              <a:latin typeface="Times New Roman"/>
              <a:cs typeface="Calibri"/>
            </a:endParaRPr>
          </a:p>
          <a:p>
            <a:pPr marL="285750" indent="-285750">
              <a:lnSpc>
                <a:spcPct val="150000"/>
              </a:lnSpc>
              <a:buFont typeface="Wingdings"/>
              <a:buChar char="Ø"/>
            </a:pPr>
            <a:r>
              <a:rPr lang="en-US" sz="1200">
                <a:latin typeface="Times New Roman"/>
                <a:ea typeface="+mn-lt"/>
                <a:cs typeface="+mn-lt"/>
              </a:rPr>
              <a:t>Replayed Pipeline behavior may differ from runs started by other methods .</a:t>
            </a:r>
            <a:endParaRPr lang="en-US" sz="1200">
              <a:latin typeface="Times New Roman"/>
              <a:cs typeface="Calibri"/>
            </a:endParaRPr>
          </a:p>
          <a:p>
            <a:pPr algn="l">
              <a:lnSpc>
                <a:spcPct val="150000"/>
              </a:lnSpc>
            </a:pPr>
            <a:endParaRPr lang="en-US" sz="1200">
              <a:latin typeface="Times New Roman"/>
              <a:cs typeface="Calibri"/>
            </a:endParaRPr>
          </a:p>
        </p:txBody>
      </p:sp>
    </p:spTree>
    <p:extLst>
      <p:ext uri="{BB962C8B-B14F-4D97-AF65-F5344CB8AC3E}">
        <p14:creationId xmlns:p14="http://schemas.microsoft.com/office/powerpoint/2010/main" val="2135312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A4D384E-05CD-4805-0EE8-86F4C87A4964}"/>
              </a:ext>
            </a:extLst>
          </p:cNvPr>
          <p:cNvSpPr>
            <a:spLocks noGrp="1"/>
          </p:cNvSpPr>
          <p:nvPr>
            <p:ph type="title"/>
          </p:nvPr>
        </p:nvSpPr>
        <p:spPr>
          <a:xfrm>
            <a:off x="806195" y="804672"/>
            <a:ext cx="3521359" cy="5248656"/>
          </a:xfrm>
        </p:spPr>
        <p:txBody>
          <a:bodyPr anchor="ctr">
            <a:normAutofit/>
          </a:bodyPr>
          <a:lstStyle/>
          <a:p>
            <a:pPr algn="ctr"/>
            <a:r>
              <a:rPr lang="en-US" sz="3600" b="1">
                <a:latin typeface="Times New Roman"/>
                <a:cs typeface="Times New Roman"/>
              </a:rPr>
              <a:t>PIPELINE UNIT TESTING FRAMEWORK </a:t>
            </a:r>
            <a:endParaRPr lang="en-US" sz="3600"/>
          </a:p>
        </p:txBody>
      </p:sp>
      <p:sp>
        <p:nvSpPr>
          <p:cNvPr id="3" name="Content Placeholder 2">
            <a:extLst>
              <a:ext uri="{FF2B5EF4-FFF2-40B4-BE49-F238E27FC236}">
                <a16:creationId xmlns:a16="http://schemas.microsoft.com/office/drawing/2014/main" id="{42423C57-A4E2-C16E-FE68-0285F8DD31DC}"/>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nSpc>
                <a:spcPct val="90000"/>
              </a:lnSpc>
              <a:buNone/>
            </a:pPr>
            <a:endParaRPr lang="en-US" sz="1400" b="1">
              <a:latin typeface="Times New Roman"/>
              <a:cs typeface="Calibri"/>
            </a:endParaRPr>
          </a:p>
          <a:p>
            <a:pPr marL="285750" indent="-285750">
              <a:lnSpc>
                <a:spcPct val="90000"/>
              </a:lnSpc>
            </a:pPr>
            <a:r>
              <a:rPr lang="en-US" sz="1400">
                <a:latin typeface="Times New Roman"/>
                <a:cs typeface="Calibri" panose="020F0502020204030204"/>
              </a:rPr>
              <a:t>Third Party tool that allows you to unit test pipelines and shared libraries before running them in full </a:t>
            </a:r>
          </a:p>
          <a:p>
            <a:pPr marL="285750" indent="-285750">
              <a:lnSpc>
                <a:spcPct val="90000"/>
              </a:lnSpc>
            </a:pPr>
            <a:r>
              <a:rPr lang="en-US" sz="1400">
                <a:latin typeface="Times New Roman"/>
                <a:cs typeface="Calibri" panose="020F0502020204030204"/>
              </a:rPr>
              <a:t>It provides a mock execution environment where real pipeline steps are replaced with mock objects</a:t>
            </a:r>
            <a:r>
              <a:rPr lang="en-US" sz="1400">
                <a:cs typeface="Calibri"/>
              </a:rPr>
              <a:t> </a:t>
            </a:r>
          </a:p>
          <a:p>
            <a:pPr marL="0" indent="0">
              <a:lnSpc>
                <a:spcPct val="90000"/>
              </a:lnSpc>
              <a:buNone/>
            </a:pPr>
            <a:endParaRPr lang="en-US" sz="1400">
              <a:latin typeface="Calibri"/>
              <a:cs typeface="Calibri"/>
            </a:endParaRPr>
          </a:p>
          <a:p>
            <a:pPr marL="0" indent="0">
              <a:lnSpc>
                <a:spcPct val="90000"/>
              </a:lnSpc>
              <a:buNone/>
            </a:pPr>
            <a:r>
              <a:rPr lang="en-US" sz="1400" b="1">
                <a:latin typeface="Times New Roman"/>
                <a:cs typeface="Calibri"/>
              </a:rPr>
              <a:t>PIPELINE SYNTAX</a:t>
            </a:r>
            <a:endParaRPr lang="en-US" sz="1400">
              <a:latin typeface="Calibri" panose="020F0502020204030204"/>
              <a:cs typeface="Calibri"/>
            </a:endParaRPr>
          </a:p>
          <a:p>
            <a:pPr marL="457200" indent="-457200">
              <a:lnSpc>
                <a:spcPct val="90000"/>
              </a:lnSpc>
            </a:pPr>
            <a:r>
              <a:rPr lang="en-US" sz="1400">
                <a:latin typeface="Times New Roman"/>
                <a:cs typeface="Calibri"/>
              </a:rPr>
              <a:t>Pipeline supports two discrete syntax</a:t>
            </a:r>
          </a:p>
          <a:p>
            <a:pPr marL="457200" indent="-457200">
              <a:lnSpc>
                <a:spcPct val="90000"/>
              </a:lnSpc>
            </a:pPr>
            <a:r>
              <a:rPr lang="en-US" sz="1400">
                <a:latin typeface="Times New Roman"/>
                <a:cs typeface="Calibri"/>
              </a:rPr>
              <a:t>"STEP" tells Jenkins what to do and serve as basic building block for both declarative and scripted pipeline syntax </a:t>
            </a:r>
          </a:p>
          <a:p>
            <a:pPr marL="0" indent="0">
              <a:lnSpc>
                <a:spcPct val="90000"/>
              </a:lnSpc>
              <a:buNone/>
            </a:pPr>
            <a:endParaRPr lang="en-US" sz="1400">
              <a:latin typeface="Times New Roman"/>
              <a:ea typeface="+mn-lt"/>
              <a:cs typeface="+mn-lt"/>
            </a:endParaRPr>
          </a:p>
          <a:p>
            <a:pPr marL="0" indent="0">
              <a:lnSpc>
                <a:spcPct val="90000"/>
              </a:lnSpc>
              <a:buNone/>
            </a:pPr>
            <a:r>
              <a:rPr lang="en-US" sz="1400" b="1">
                <a:latin typeface="Times New Roman"/>
                <a:ea typeface="+mn-lt"/>
                <a:cs typeface="+mn-lt"/>
              </a:rPr>
              <a:t>DECLARATIVE PIPELINE </a:t>
            </a:r>
          </a:p>
          <a:p>
            <a:pPr marL="457200" indent="-457200">
              <a:lnSpc>
                <a:spcPct val="90000"/>
              </a:lnSpc>
              <a:buFont typeface="Arial"/>
              <a:buChar char="•"/>
            </a:pPr>
            <a:r>
              <a:rPr lang="en-US" sz="1400">
                <a:latin typeface="Times New Roman"/>
                <a:ea typeface="+mn-lt"/>
                <a:cs typeface="+mn-lt"/>
              </a:rPr>
              <a:t>Recent addition to </a:t>
            </a:r>
            <a:r>
              <a:rPr lang="en-US" sz="1400" err="1">
                <a:latin typeface="Times New Roman"/>
                <a:ea typeface="+mn-lt"/>
                <a:cs typeface="+mn-lt"/>
              </a:rPr>
              <a:t>jenkins</a:t>
            </a:r>
            <a:r>
              <a:rPr lang="en-US" sz="1400">
                <a:latin typeface="Times New Roman"/>
                <a:ea typeface="+mn-lt"/>
                <a:cs typeface="+mn-lt"/>
              </a:rPr>
              <a:t> pipeline which is more simplified and </a:t>
            </a:r>
            <a:r>
              <a:rPr lang="en-US" sz="1400" err="1">
                <a:latin typeface="Times New Roman"/>
                <a:ea typeface="+mn-lt"/>
                <a:cs typeface="+mn-lt"/>
              </a:rPr>
              <a:t>optionated</a:t>
            </a:r>
            <a:r>
              <a:rPr lang="en-US" sz="1400">
                <a:latin typeface="Times New Roman"/>
                <a:ea typeface="+mn-lt"/>
                <a:cs typeface="+mn-lt"/>
              </a:rPr>
              <a:t> syntax among all.</a:t>
            </a:r>
          </a:p>
          <a:p>
            <a:pPr marL="0" indent="0">
              <a:lnSpc>
                <a:spcPct val="90000"/>
              </a:lnSpc>
              <a:buNone/>
            </a:pPr>
            <a:r>
              <a:rPr lang="en-US" sz="1400">
                <a:latin typeface="Times New Roman"/>
                <a:ea typeface="+mn-lt"/>
                <a:cs typeface="+mn-lt"/>
              </a:rPr>
              <a:t>     Ex : pipeline{</a:t>
            </a:r>
          </a:p>
          <a:p>
            <a:pPr marL="0" indent="0">
              <a:lnSpc>
                <a:spcPct val="90000"/>
              </a:lnSpc>
              <a:buNone/>
            </a:pPr>
            <a:r>
              <a:rPr lang="en-US" sz="1400">
                <a:latin typeface="Times New Roman"/>
                <a:ea typeface="+mn-lt"/>
                <a:cs typeface="+mn-lt"/>
              </a:rPr>
              <a:t>                  /* insert Declarative Pipeline here */</a:t>
            </a:r>
          </a:p>
          <a:p>
            <a:pPr marL="0" indent="0">
              <a:lnSpc>
                <a:spcPct val="90000"/>
              </a:lnSpc>
              <a:buNone/>
            </a:pPr>
            <a:r>
              <a:rPr lang="en-US" sz="1400">
                <a:latin typeface="Times New Roman"/>
                <a:ea typeface="+mn-lt"/>
                <a:cs typeface="+mn-lt"/>
              </a:rPr>
              <a:t>           }</a:t>
            </a:r>
          </a:p>
          <a:p>
            <a:pPr marL="0" indent="0">
              <a:lnSpc>
                <a:spcPct val="90000"/>
              </a:lnSpc>
              <a:buNone/>
            </a:pPr>
            <a:endParaRPr lang="en-US" sz="1400">
              <a:cs typeface="Calibri" panose="020F0502020204030204"/>
            </a:endParaRPr>
          </a:p>
          <a:p>
            <a:pPr marL="0" indent="0">
              <a:lnSpc>
                <a:spcPct val="90000"/>
              </a:lnSpc>
              <a:buNone/>
            </a:pPr>
            <a:endParaRPr lang="en-US" sz="1400">
              <a:latin typeface="Times New Roman"/>
              <a:cs typeface="Calibri"/>
            </a:endParaRPr>
          </a:p>
          <a:p>
            <a:pPr marL="0" indent="0">
              <a:lnSpc>
                <a:spcPct val="90000"/>
              </a:lnSpc>
              <a:buNone/>
            </a:pPr>
            <a:endParaRPr lang="en-US" sz="1400">
              <a:cs typeface="Calibri"/>
            </a:endParaRPr>
          </a:p>
          <a:p>
            <a:pPr marL="0" indent="0">
              <a:lnSpc>
                <a:spcPct val="90000"/>
              </a:lnSpc>
              <a:buNone/>
            </a:pPr>
            <a:endParaRPr lang="en-US" sz="1400">
              <a:cs typeface="Calibri"/>
            </a:endParaRPr>
          </a:p>
        </p:txBody>
      </p:sp>
    </p:spTree>
    <p:extLst>
      <p:ext uri="{BB962C8B-B14F-4D97-AF65-F5344CB8AC3E}">
        <p14:creationId xmlns:p14="http://schemas.microsoft.com/office/powerpoint/2010/main" val="3510053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B85243E-C1E9-890C-2804-325F1636051F}"/>
              </a:ext>
            </a:extLst>
          </p:cNvPr>
          <p:cNvSpPr>
            <a:spLocks noGrp="1"/>
          </p:cNvSpPr>
          <p:nvPr>
            <p:ph type="title"/>
          </p:nvPr>
        </p:nvSpPr>
        <p:spPr>
          <a:xfrm>
            <a:off x="806195" y="804672"/>
            <a:ext cx="3521359" cy="5248656"/>
          </a:xfrm>
        </p:spPr>
        <p:txBody>
          <a:bodyPr anchor="ctr">
            <a:normAutofit/>
          </a:bodyPr>
          <a:lstStyle/>
          <a:p>
            <a:pPr algn="ctr"/>
            <a:r>
              <a:rPr lang="en-US"/>
              <a:t>SECTIONS</a:t>
            </a:r>
          </a:p>
        </p:txBody>
      </p:sp>
      <p:sp>
        <p:nvSpPr>
          <p:cNvPr id="13" name="Content Placeholder 2">
            <a:extLst>
              <a:ext uri="{FF2B5EF4-FFF2-40B4-BE49-F238E27FC236}">
                <a16:creationId xmlns:a16="http://schemas.microsoft.com/office/drawing/2014/main" id="{8B1F43A3-2E26-DE7B-900A-D2055ABCFE66}"/>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nSpc>
                <a:spcPct val="90000"/>
              </a:lnSpc>
              <a:buNone/>
            </a:pPr>
            <a:endParaRPr lang="en-US" sz="1400" b="1">
              <a:latin typeface="Times New Roman"/>
              <a:ea typeface="+mn-lt"/>
              <a:cs typeface="Calibri"/>
            </a:endParaRPr>
          </a:p>
          <a:p>
            <a:pPr marL="285750" indent="-285750">
              <a:lnSpc>
                <a:spcPct val="90000"/>
              </a:lnSpc>
            </a:pPr>
            <a:r>
              <a:rPr lang="en-US" sz="1400">
                <a:latin typeface="Times New Roman"/>
                <a:cs typeface="Calibri"/>
              </a:rPr>
              <a:t>Sections in declarative Pipeline typically contains one or more Directives or steps </a:t>
            </a:r>
            <a:endParaRPr lang="en-US" sz="1400">
              <a:latin typeface="Times New Roman"/>
              <a:cs typeface="Times New Roman"/>
            </a:endParaRPr>
          </a:p>
          <a:p>
            <a:pPr marL="0" indent="0">
              <a:lnSpc>
                <a:spcPct val="90000"/>
              </a:lnSpc>
              <a:buNone/>
            </a:pPr>
            <a:r>
              <a:rPr lang="en-US" sz="1400" b="1">
                <a:latin typeface="Times New Roman"/>
                <a:cs typeface="Calibri"/>
              </a:rPr>
              <a:t>AGENT </a:t>
            </a:r>
            <a:endParaRPr lang="en-US" sz="1400">
              <a:latin typeface="Times New Roman"/>
              <a:cs typeface="Calibri"/>
            </a:endParaRPr>
          </a:p>
          <a:p>
            <a:pPr marL="342900" indent="-342900">
              <a:lnSpc>
                <a:spcPct val="90000"/>
              </a:lnSpc>
            </a:pPr>
            <a:r>
              <a:rPr lang="en-US" sz="1400">
                <a:latin typeface="Times New Roman"/>
                <a:cs typeface="Calibri"/>
              </a:rPr>
              <a:t>Agent section specified where the entire pipeline will execute in the </a:t>
            </a:r>
            <a:r>
              <a:rPr lang="en-US" sz="1400" err="1">
                <a:latin typeface="Times New Roman"/>
                <a:cs typeface="Calibri"/>
              </a:rPr>
              <a:t>jenkins</a:t>
            </a:r>
            <a:r>
              <a:rPr lang="en-US" sz="1400">
                <a:latin typeface="Times New Roman"/>
                <a:cs typeface="Calibri"/>
              </a:rPr>
              <a:t> environment .</a:t>
            </a:r>
          </a:p>
          <a:p>
            <a:pPr marL="342900" indent="-342900">
              <a:lnSpc>
                <a:spcPct val="90000"/>
              </a:lnSpc>
            </a:pPr>
            <a:r>
              <a:rPr lang="en-US" sz="1400">
                <a:latin typeface="Times New Roman"/>
                <a:cs typeface="Calibri"/>
              </a:rPr>
              <a:t>The section must be defined at the top-level inside the pipeline block </a:t>
            </a:r>
          </a:p>
          <a:p>
            <a:pPr marL="0" indent="0">
              <a:lnSpc>
                <a:spcPct val="90000"/>
              </a:lnSpc>
              <a:buNone/>
            </a:pPr>
            <a:r>
              <a:rPr lang="en-US" sz="1400" b="1">
                <a:latin typeface="Times New Roman"/>
                <a:cs typeface="Calibri"/>
              </a:rPr>
              <a:t>PARAMETERS </a:t>
            </a:r>
          </a:p>
          <a:p>
            <a:pPr marL="342900" indent="-342900">
              <a:lnSpc>
                <a:spcPct val="90000"/>
              </a:lnSpc>
            </a:pPr>
            <a:r>
              <a:rPr lang="en-US" sz="1400">
                <a:latin typeface="Times New Roman"/>
                <a:cs typeface="Calibri"/>
              </a:rPr>
              <a:t>AGENT section supports different types of parameters . These can be applied at the top-level of pipeline block </a:t>
            </a:r>
            <a:endParaRPr lang="en-US" sz="1400" b="1">
              <a:latin typeface="Times New Roman"/>
              <a:cs typeface="Calibri"/>
            </a:endParaRPr>
          </a:p>
          <a:p>
            <a:pPr marL="0" indent="0">
              <a:lnSpc>
                <a:spcPct val="90000"/>
              </a:lnSpc>
              <a:buNone/>
            </a:pPr>
            <a:r>
              <a:rPr lang="en-US" sz="1400" b="1">
                <a:latin typeface="Times New Roman"/>
                <a:cs typeface="Calibri"/>
              </a:rPr>
              <a:t>ANY :</a:t>
            </a:r>
          </a:p>
          <a:p>
            <a:pPr marL="0" indent="0">
              <a:lnSpc>
                <a:spcPct val="90000"/>
              </a:lnSpc>
              <a:buNone/>
            </a:pPr>
            <a:r>
              <a:rPr lang="en-US" sz="1400">
                <a:latin typeface="Times New Roman"/>
                <a:cs typeface="Calibri"/>
              </a:rPr>
              <a:t>Execute the pipeline / stage / any available agent .</a:t>
            </a:r>
            <a:endParaRPr lang="en-US" sz="1400" b="1">
              <a:latin typeface="Times New Roman"/>
              <a:cs typeface="Calibri"/>
            </a:endParaRPr>
          </a:p>
          <a:p>
            <a:pPr marL="0" indent="0">
              <a:lnSpc>
                <a:spcPct val="90000"/>
              </a:lnSpc>
              <a:buNone/>
            </a:pPr>
            <a:r>
              <a:rPr lang="en-US" sz="1400">
                <a:latin typeface="Times New Roman"/>
                <a:cs typeface="Calibri"/>
              </a:rPr>
              <a:t>Ex: </a:t>
            </a:r>
            <a:r>
              <a:rPr lang="en-US" sz="1400" b="1">
                <a:latin typeface="Times New Roman"/>
                <a:cs typeface="Calibri"/>
              </a:rPr>
              <a:t>agent any </a:t>
            </a:r>
          </a:p>
          <a:p>
            <a:pPr marL="0" indent="0">
              <a:lnSpc>
                <a:spcPct val="90000"/>
              </a:lnSpc>
              <a:buNone/>
            </a:pPr>
            <a:r>
              <a:rPr lang="en-US" sz="1400" b="1">
                <a:latin typeface="Times New Roman"/>
                <a:cs typeface="Calibri"/>
              </a:rPr>
              <a:t>NONE :</a:t>
            </a:r>
          </a:p>
          <a:p>
            <a:pPr marL="0" indent="0">
              <a:lnSpc>
                <a:spcPct val="90000"/>
              </a:lnSpc>
              <a:buNone/>
            </a:pPr>
            <a:r>
              <a:rPr lang="en-US" sz="1400">
                <a:latin typeface="Times New Roman"/>
                <a:cs typeface="Calibri"/>
              </a:rPr>
              <a:t>When we apply at the top-level of the pipeline , no global agent will be allocated for the entire pipeline and each stage section will contain its own agent section.</a:t>
            </a:r>
          </a:p>
          <a:p>
            <a:pPr marL="0" indent="0">
              <a:lnSpc>
                <a:spcPct val="90000"/>
              </a:lnSpc>
              <a:buNone/>
            </a:pPr>
            <a:r>
              <a:rPr lang="en-US" sz="1400">
                <a:latin typeface="Times New Roman"/>
                <a:cs typeface="Calibri"/>
              </a:rPr>
              <a:t>Ex: </a:t>
            </a:r>
            <a:r>
              <a:rPr lang="en-US" sz="1400" b="1">
                <a:latin typeface="Times New Roman"/>
                <a:cs typeface="Calibri"/>
              </a:rPr>
              <a:t>agent none</a:t>
            </a:r>
            <a:r>
              <a:rPr lang="en-US" sz="1400">
                <a:latin typeface="Times New Roman"/>
                <a:cs typeface="Calibri"/>
              </a:rPr>
              <a:t> </a:t>
            </a:r>
          </a:p>
          <a:p>
            <a:pPr marL="0" indent="0">
              <a:lnSpc>
                <a:spcPct val="90000"/>
              </a:lnSpc>
              <a:buNone/>
            </a:pPr>
            <a:endParaRPr lang="en-US" sz="1400">
              <a:cs typeface="Calibri"/>
            </a:endParaRPr>
          </a:p>
        </p:txBody>
      </p:sp>
    </p:spTree>
    <p:extLst>
      <p:ext uri="{BB962C8B-B14F-4D97-AF65-F5344CB8AC3E}">
        <p14:creationId xmlns:p14="http://schemas.microsoft.com/office/powerpoint/2010/main" val="319514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21D4C54-3C98-A7B6-FCD9-4569061CCA97}"/>
              </a:ext>
            </a:extLst>
          </p:cNvPr>
          <p:cNvSpPr>
            <a:spLocks noGrp="1"/>
          </p:cNvSpPr>
          <p:nvPr>
            <p:ph type="title"/>
          </p:nvPr>
        </p:nvSpPr>
        <p:spPr>
          <a:xfrm>
            <a:off x="806195" y="804672"/>
            <a:ext cx="3521359" cy="5248656"/>
          </a:xfrm>
        </p:spPr>
        <p:txBody>
          <a:bodyPr anchor="ctr">
            <a:normAutofit/>
          </a:bodyPr>
          <a:lstStyle/>
          <a:p>
            <a:pPr algn="ctr"/>
            <a:endParaRPr lang="en-US"/>
          </a:p>
        </p:txBody>
      </p:sp>
      <p:sp>
        <p:nvSpPr>
          <p:cNvPr id="3" name="Content Placeholder 2">
            <a:extLst>
              <a:ext uri="{FF2B5EF4-FFF2-40B4-BE49-F238E27FC236}">
                <a16:creationId xmlns:a16="http://schemas.microsoft.com/office/drawing/2014/main" id="{1BF9D463-6AB0-B71A-B98B-38A79DE591DB}"/>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nSpc>
                <a:spcPct val="90000"/>
              </a:lnSpc>
              <a:buNone/>
            </a:pPr>
            <a:r>
              <a:rPr lang="en-US" sz="1700" b="1">
                <a:latin typeface="Times New Roman"/>
                <a:cs typeface="Calibri"/>
              </a:rPr>
              <a:t>LABEL :</a:t>
            </a:r>
          </a:p>
          <a:p>
            <a:pPr>
              <a:lnSpc>
                <a:spcPct val="90000"/>
              </a:lnSpc>
            </a:pPr>
            <a:r>
              <a:rPr lang="en-US" sz="1700">
                <a:latin typeface="Times New Roman"/>
                <a:cs typeface="Calibri"/>
              </a:rPr>
              <a:t>It will execute the pipeline / stage / agent available in the </a:t>
            </a:r>
            <a:r>
              <a:rPr lang="en-US" sz="1700" err="1">
                <a:latin typeface="Times New Roman"/>
                <a:cs typeface="Calibri"/>
              </a:rPr>
              <a:t>jenkins</a:t>
            </a:r>
            <a:r>
              <a:rPr lang="en-US" sz="1700">
                <a:latin typeface="Times New Roman"/>
                <a:cs typeface="Calibri"/>
              </a:rPr>
              <a:t> environment with the provided label.</a:t>
            </a:r>
          </a:p>
          <a:p>
            <a:pPr marL="0" indent="0">
              <a:lnSpc>
                <a:spcPct val="90000"/>
              </a:lnSpc>
              <a:buNone/>
            </a:pPr>
            <a:r>
              <a:rPr lang="en-US" sz="1700">
                <a:latin typeface="Times New Roman"/>
                <a:cs typeface="Calibri"/>
              </a:rPr>
              <a:t>   Ex: </a:t>
            </a:r>
            <a:r>
              <a:rPr lang="en-US" sz="1700" b="1">
                <a:latin typeface="Times New Roman"/>
                <a:cs typeface="Calibri"/>
              </a:rPr>
              <a:t>agent{label 'my-defined-label'}</a:t>
            </a:r>
          </a:p>
          <a:p>
            <a:pPr marL="0" indent="0">
              <a:lnSpc>
                <a:spcPct val="90000"/>
              </a:lnSpc>
              <a:buNone/>
            </a:pPr>
            <a:r>
              <a:rPr lang="en-US" sz="1700" b="1">
                <a:latin typeface="Times New Roman"/>
                <a:cs typeface="Calibri"/>
              </a:rPr>
              <a:t>NODE:</a:t>
            </a:r>
          </a:p>
          <a:p>
            <a:pPr>
              <a:lnSpc>
                <a:spcPct val="90000"/>
              </a:lnSpc>
            </a:pPr>
            <a:r>
              <a:rPr lang="en-US" sz="1700">
                <a:latin typeface="Times New Roman"/>
                <a:cs typeface="Calibri"/>
              </a:rPr>
              <a:t>It behaves the same as the </a:t>
            </a:r>
            <a:r>
              <a:rPr lang="en-US" sz="1700" b="1">
                <a:latin typeface="Times New Roman"/>
                <a:cs typeface="Calibri"/>
              </a:rPr>
              <a:t>label (</a:t>
            </a:r>
            <a:r>
              <a:rPr lang="en-US" sz="1700" b="1">
                <a:latin typeface="Times New Roman"/>
                <a:ea typeface="+mn-lt"/>
                <a:cs typeface="+mn-lt"/>
              </a:rPr>
              <a:t>agent{label 'my-defined-label'})</a:t>
            </a:r>
            <a:r>
              <a:rPr lang="en-US" sz="1700">
                <a:latin typeface="Times New Roman"/>
                <a:cs typeface="Calibri"/>
              </a:rPr>
              <a:t>  but  node allows for additional options like </a:t>
            </a:r>
            <a:r>
              <a:rPr lang="en-US" sz="1700" b="1" err="1">
                <a:latin typeface="Times New Roman"/>
                <a:cs typeface="Calibri"/>
              </a:rPr>
              <a:t>customworkspace</a:t>
            </a:r>
            <a:r>
              <a:rPr lang="en-US" sz="1700">
                <a:cs typeface="Calibri"/>
              </a:rPr>
              <a:t> </a:t>
            </a:r>
          </a:p>
          <a:p>
            <a:pPr marL="0" indent="0">
              <a:lnSpc>
                <a:spcPct val="90000"/>
              </a:lnSpc>
              <a:buNone/>
            </a:pPr>
            <a:r>
              <a:rPr lang="en-US" sz="1700" b="1">
                <a:latin typeface="Times New Roman"/>
                <a:cs typeface="Calibri"/>
              </a:rPr>
              <a:t>DOCKER :</a:t>
            </a:r>
          </a:p>
          <a:p>
            <a:pPr>
              <a:lnSpc>
                <a:spcPct val="90000"/>
              </a:lnSpc>
            </a:pPr>
            <a:r>
              <a:rPr lang="en-US" sz="1700">
                <a:latin typeface="Times New Roman"/>
                <a:cs typeface="Calibri"/>
              </a:rPr>
              <a:t>Execute the pipeline with the given container which can be dynamically </a:t>
            </a:r>
            <a:r>
              <a:rPr lang="en-US" sz="1700" err="1">
                <a:latin typeface="Times New Roman"/>
                <a:cs typeface="Calibri"/>
              </a:rPr>
              <a:t>provisoned</a:t>
            </a:r>
            <a:r>
              <a:rPr lang="en-US" sz="1700">
                <a:latin typeface="Times New Roman"/>
                <a:cs typeface="Calibri"/>
              </a:rPr>
              <a:t> on a  node pre-configured to accept Docker-based pipelines.</a:t>
            </a:r>
          </a:p>
          <a:p>
            <a:pPr>
              <a:lnSpc>
                <a:spcPct val="90000"/>
              </a:lnSpc>
            </a:pPr>
            <a:r>
              <a:rPr lang="en-US" sz="1700">
                <a:latin typeface="Times New Roman"/>
                <a:cs typeface="Calibri"/>
              </a:rPr>
              <a:t>Docker also optionally accepts an </a:t>
            </a:r>
            <a:r>
              <a:rPr lang="en-US" sz="1700" err="1">
                <a:latin typeface="Times New Roman"/>
                <a:cs typeface="Calibri"/>
              </a:rPr>
              <a:t>args</a:t>
            </a:r>
            <a:r>
              <a:rPr lang="en-US" sz="1700">
                <a:latin typeface="Times New Roman"/>
                <a:cs typeface="Calibri"/>
              </a:rPr>
              <a:t> parameter which may contain arguments to pass directly to a docker run invocation.</a:t>
            </a:r>
          </a:p>
          <a:p>
            <a:pPr>
              <a:lnSpc>
                <a:spcPct val="90000"/>
              </a:lnSpc>
            </a:pPr>
            <a:r>
              <a:rPr lang="en-US" sz="1700" err="1">
                <a:latin typeface="Times New Roman"/>
                <a:cs typeface="Calibri"/>
              </a:rPr>
              <a:t>AlwaysPull</a:t>
            </a:r>
            <a:r>
              <a:rPr lang="en-US" sz="1700">
                <a:latin typeface="Times New Roman"/>
                <a:cs typeface="Calibri"/>
              </a:rPr>
              <a:t> option which will force a docker pull even if the image name is already present.</a:t>
            </a:r>
          </a:p>
        </p:txBody>
      </p:sp>
    </p:spTree>
    <p:extLst>
      <p:ext uri="{BB962C8B-B14F-4D97-AF65-F5344CB8AC3E}">
        <p14:creationId xmlns:p14="http://schemas.microsoft.com/office/powerpoint/2010/main" val="180095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5DA54F9-3192-9C35-80CD-7B7074AC1F5A}"/>
              </a:ext>
            </a:extLst>
          </p:cNvPr>
          <p:cNvSpPr>
            <a:spLocks noGrp="1"/>
          </p:cNvSpPr>
          <p:nvPr>
            <p:ph type="title"/>
          </p:nvPr>
        </p:nvSpPr>
        <p:spPr>
          <a:xfrm>
            <a:off x="806195" y="804672"/>
            <a:ext cx="3521359" cy="5248656"/>
          </a:xfrm>
        </p:spPr>
        <p:txBody>
          <a:bodyPr anchor="ctr">
            <a:normAutofit/>
          </a:bodyPr>
          <a:lstStyle/>
          <a:p>
            <a:pPr algn="ctr"/>
            <a:endParaRPr lang="en-US"/>
          </a:p>
        </p:txBody>
      </p:sp>
      <p:sp>
        <p:nvSpPr>
          <p:cNvPr id="3" name="Content Placeholder 2">
            <a:extLst>
              <a:ext uri="{FF2B5EF4-FFF2-40B4-BE49-F238E27FC236}">
                <a16:creationId xmlns:a16="http://schemas.microsoft.com/office/drawing/2014/main" id="{84D5EC25-28BF-D870-7D6F-47437E518EAE}"/>
              </a:ext>
            </a:extLst>
          </p:cNvPr>
          <p:cNvSpPr>
            <a:spLocks noGrp="1"/>
          </p:cNvSpPr>
          <p:nvPr>
            <p:ph idx="1"/>
          </p:nvPr>
        </p:nvSpPr>
        <p:spPr>
          <a:xfrm>
            <a:off x="4975861" y="804671"/>
            <a:ext cx="6399930" cy="5248657"/>
          </a:xfrm>
        </p:spPr>
        <p:txBody>
          <a:bodyPr vert="horz" lIns="91440" tIns="45720" rIns="91440" bIns="45720" rtlCol="0" anchor="ctr">
            <a:normAutofit fontScale="25000" lnSpcReduction="20000"/>
          </a:bodyPr>
          <a:lstStyle/>
          <a:p>
            <a:pPr marL="0" indent="0">
              <a:lnSpc>
                <a:spcPct val="90000"/>
              </a:lnSpc>
              <a:buNone/>
            </a:pPr>
            <a:r>
              <a:rPr lang="en-US" sz="500">
                <a:cs typeface="Calibri"/>
              </a:rPr>
              <a:t> Ex: </a:t>
            </a:r>
            <a:r>
              <a:rPr lang="en-US" sz="500" b="1">
                <a:latin typeface="Times New Roman"/>
                <a:cs typeface="Calibri"/>
              </a:rPr>
              <a:t>agent {</a:t>
            </a:r>
            <a:endParaRPr lang="en-US" sz="500"/>
          </a:p>
          <a:p>
            <a:pPr marL="0" indent="0">
              <a:lnSpc>
                <a:spcPct val="90000"/>
              </a:lnSpc>
              <a:buNone/>
            </a:pPr>
            <a:r>
              <a:rPr lang="en-US" sz="500" b="1">
                <a:latin typeface="Times New Roman"/>
                <a:cs typeface="Calibri"/>
              </a:rPr>
              <a:t>            Docker {</a:t>
            </a:r>
          </a:p>
          <a:p>
            <a:pPr marL="0" indent="0">
              <a:lnSpc>
                <a:spcPct val="90000"/>
              </a:lnSpc>
              <a:buNone/>
            </a:pPr>
            <a:r>
              <a:rPr lang="en-US" sz="500" b="1">
                <a:latin typeface="Times New Roman"/>
                <a:cs typeface="Calibri"/>
              </a:rPr>
              <a:t>                  Image 'maven:3-alphine'</a:t>
            </a:r>
          </a:p>
          <a:p>
            <a:pPr marL="0" indent="0">
              <a:lnSpc>
                <a:spcPct val="90000"/>
              </a:lnSpc>
              <a:buNone/>
            </a:pPr>
            <a:r>
              <a:rPr lang="en-US" sz="500" b="1">
                <a:latin typeface="Times New Roman"/>
                <a:cs typeface="Calibri"/>
              </a:rPr>
              <a:t>                  Label 'my-defined-label'</a:t>
            </a:r>
          </a:p>
          <a:p>
            <a:pPr marL="0" indent="0">
              <a:lnSpc>
                <a:spcPct val="90000"/>
              </a:lnSpc>
              <a:buNone/>
            </a:pPr>
            <a:r>
              <a:rPr lang="en-US" sz="500" b="1">
                <a:latin typeface="Times New Roman"/>
                <a:cs typeface="Calibri"/>
              </a:rPr>
              <a:t>                   </a:t>
            </a:r>
            <a:r>
              <a:rPr lang="en-US" sz="500" b="1" err="1">
                <a:latin typeface="Times New Roman"/>
                <a:cs typeface="Calibri"/>
              </a:rPr>
              <a:t>args</a:t>
            </a:r>
            <a:r>
              <a:rPr lang="en-US" sz="500" b="1">
                <a:latin typeface="Times New Roman"/>
                <a:cs typeface="Calibri"/>
              </a:rPr>
              <a:t> '-v /</a:t>
            </a:r>
            <a:r>
              <a:rPr lang="en-US" sz="500" b="1" err="1">
                <a:latin typeface="Times New Roman"/>
                <a:cs typeface="Calibri"/>
              </a:rPr>
              <a:t>tmp</a:t>
            </a:r>
            <a:r>
              <a:rPr lang="en-US" sz="500" b="1">
                <a:latin typeface="Times New Roman"/>
                <a:cs typeface="Calibri"/>
              </a:rPr>
              <a:t>:/</a:t>
            </a:r>
            <a:r>
              <a:rPr lang="en-US" sz="500" b="1" err="1">
                <a:latin typeface="Times New Roman"/>
                <a:cs typeface="Calibri"/>
              </a:rPr>
              <a:t>tmp</a:t>
            </a:r>
            <a:r>
              <a:rPr lang="en-US" sz="500" b="1">
                <a:latin typeface="Times New Roman"/>
                <a:cs typeface="Calibri"/>
              </a:rPr>
              <a:t>'</a:t>
            </a:r>
          </a:p>
          <a:p>
            <a:pPr marL="0" indent="0">
              <a:lnSpc>
                <a:spcPct val="90000"/>
              </a:lnSpc>
              <a:buNone/>
            </a:pPr>
            <a:r>
              <a:rPr lang="en-US" sz="500" b="1">
                <a:latin typeface="Times New Roman"/>
                <a:cs typeface="Calibri"/>
              </a:rPr>
              <a:t>                         }</a:t>
            </a: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r>
              <a:rPr lang="en-US" sz="500" b="1">
                <a:latin typeface="Times New Roman"/>
                <a:cs typeface="Calibri"/>
              </a:rPr>
              <a:t>               }</a:t>
            </a:r>
            <a:endParaRPr lang="en-US"/>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endParaRPr lang="en-US" sz="4000" b="1">
              <a:latin typeface="Times New Roman"/>
              <a:cs typeface="Calibri"/>
            </a:endParaRPr>
          </a:p>
          <a:p>
            <a:pPr marL="0" indent="0">
              <a:lnSpc>
                <a:spcPct val="90000"/>
              </a:lnSpc>
              <a:buNone/>
            </a:pPr>
            <a:r>
              <a:rPr lang="en-US" sz="5400" b="1">
                <a:latin typeface="Times New Roman"/>
                <a:cs typeface="Calibri"/>
              </a:rPr>
              <a:t>DOCKER FILE:</a:t>
            </a:r>
            <a:endParaRPr lang="en-US" sz="5400"/>
          </a:p>
          <a:p>
            <a:pPr>
              <a:lnSpc>
                <a:spcPct val="90000"/>
              </a:lnSpc>
            </a:pPr>
            <a:r>
              <a:rPr lang="en-US" sz="5400">
                <a:latin typeface="Times New Roman"/>
                <a:cs typeface="Calibri"/>
              </a:rPr>
              <a:t>Execute the pipeline / stage with a  container built from a </a:t>
            </a:r>
            <a:r>
              <a:rPr lang="en-US" sz="5400" err="1">
                <a:latin typeface="Times New Roman"/>
                <a:cs typeface="Calibri"/>
              </a:rPr>
              <a:t>DockerFile</a:t>
            </a:r>
            <a:r>
              <a:rPr lang="en-US" sz="5400">
                <a:latin typeface="Times New Roman"/>
                <a:cs typeface="Calibri"/>
              </a:rPr>
              <a:t> contained in the source repository .</a:t>
            </a:r>
          </a:p>
          <a:p>
            <a:pPr>
              <a:lnSpc>
                <a:spcPct val="90000"/>
              </a:lnSpc>
            </a:pPr>
            <a:r>
              <a:rPr lang="en-US" sz="5400">
                <a:latin typeface="Times New Roman"/>
                <a:cs typeface="Calibri"/>
              </a:rPr>
              <a:t>To use this option , </a:t>
            </a:r>
            <a:r>
              <a:rPr lang="en-US" sz="5400" err="1">
                <a:latin typeface="Times New Roman"/>
                <a:cs typeface="Calibri"/>
              </a:rPr>
              <a:t>JenkinsFile</a:t>
            </a:r>
            <a:r>
              <a:rPr lang="en-US" sz="5400">
                <a:latin typeface="Times New Roman"/>
                <a:cs typeface="Calibri"/>
              </a:rPr>
              <a:t> must be loaded from a 'Pipeline from SCM" .</a:t>
            </a:r>
          </a:p>
          <a:p>
            <a:pPr>
              <a:lnSpc>
                <a:spcPct val="90000"/>
              </a:lnSpc>
            </a:pPr>
            <a:endParaRPr lang="en-US" sz="5400">
              <a:cs typeface="Calibri"/>
            </a:endParaRPr>
          </a:p>
          <a:p>
            <a:pPr marL="0" indent="0">
              <a:lnSpc>
                <a:spcPct val="90000"/>
              </a:lnSpc>
              <a:buNone/>
            </a:pPr>
            <a:r>
              <a:rPr lang="en-US" sz="5400" b="1">
                <a:latin typeface="Times New Roman"/>
                <a:cs typeface="Calibri"/>
              </a:rPr>
              <a:t>COMMON OPTIONS :</a:t>
            </a:r>
            <a:endParaRPr lang="en-US" sz="5400"/>
          </a:p>
          <a:p>
            <a:pPr marL="285750" indent="-285750">
              <a:lnSpc>
                <a:spcPct val="90000"/>
              </a:lnSpc>
            </a:pPr>
            <a:r>
              <a:rPr lang="en-US" sz="5400" b="1">
                <a:latin typeface="Times New Roman"/>
                <a:cs typeface="Calibri"/>
              </a:rPr>
              <a:t>There are few options that can be applied two or more agent implementations.</a:t>
            </a:r>
          </a:p>
          <a:p>
            <a:pPr marL="0" indent="0">
              <a:lnSpc>
                <a:spcPct val="90000"/>
              </a:lnSpc>
              <a:buClr>
                <a:srgbClr val="8AD0D6"/>
              </a:buClr>
              <a:buNone/>
            </a:pPr>
            <a:r>
              <a:rPr lang="en-US" sz="5400" b="1">
                <a:latin typeface="Times New Roman"/>
                <a:cs typeface="Calibri"/>
              </a:rPr>
              <a:t>LABEL :</a:t>
            </a:r>
          </a:p>
          <a:p>
            <a:pPr marL="857250" indent="-857250">
              <a:lnSpc>
                <a:spcPct val="90000"/>
              </a:lnSpc>
            </a:pPr>
            <a:r>
              <a:rPr lang="en-US" sz="5400" b="1">
                <a:latin typeface="Times New Roman"/>
                <a:cs typeface="Calibri"/>
              </a:rPr>
              <a:t>A String. The label on which to run the pipeline / individual stage .</a:t>
            </a:r>
          </a:p>
          <a:p>
            <a:pPr marL="857250" indent="-857250">
              <a:lnSpc>
                <a:spcPct val="90000"/>
              </a:lnSpc>
              <a:buClr>
                <a:srgbClr val="8AD0D6"/>
              </a:buClr>
            </a:pPr>
            <a:r>
              <a:rPr lang="en-US" sz="500" b="1">
                <a:latin typeface="Times New Roman"/>
                <a:cs typeface="Calibri"/>
              </a:rPr>
              <a:t>The option is valid for node, docker and </a:t>
            </a:r>
            <a:r>
              <a:rPr lang="en-US" sz="500" b="1" err="1">
                <a:latin typeface="Times New Roman"/>
                <a:cs typeface="Calibri"/>
              </a:rPr>
              <a:t>dockerfile</a:t>
            </a:r>
            <a:r>
              <a:rPr lang="en-US" sz="500" b="1">
                <a:latin typeface="Times New Roman"/>
                <a:cs typeface="Calibri"/>
              </a:rPr>
              <a:t> and it is required for node </a:t>
            </a: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None/>
            </a:pPr>
            <a:endParaRPr lang="en-US" sz="500" b="1">
              <a:latin typeface="Times New Roman"/>
              <a:cs typeface="Calibri"/>
            </a:endParaRPr>
          </a:p>
          <a:p>
            <a:pPr marL="0" indent="0">
              <a:lnSpc>
                <a:spcPct val="90000"/>
              </a:lnSpc>
              <a:buClr>
                <a:srgbClr val="1E5155">
                  <a:lumMod val="40000"/>
                  <a:lumOff val="60000"/>
                </a:srgbClr>
              </a:buClr>
              <a:buNone/>
            </a:pPr>
            <a:endParaRPr lang="en-US" sz="500" b="1">
              <a:latin typeface="Times New Roman"/>
              <a:cs typeface="Calibri"/>
            </a:endParaRPr>
          </a:p>
          <a:p>
            <a:pPr marL="285750" indent="-285750">
              <a:lnSpc>
                <a:spcPct val="90000"/>
              </a:lnSpc>
              <a:buClr>
                <a:srgbClr val="1E5155">
                  <a:lumMod val="40000"/>
                  <a:lumOff val="60000"/>
                </a:srgbClr>
              </a:buClr>
            </a:pPr>
            <a:endParaRPr lang="en-US" sz="500" b="1">
              <a:latin typeface="Times New Roman"/>
              <a:cs typeface="Calibri"/>
            </a:endParaRPr>
          </a:p>
          <a:p>
            <a:pPr marL="285750" indent="-285750">
              <a:lnSpc>
                <a:spcPct val="90000"/>
              </a:lnSpc>
              <a:buClr>
                <a:srgbClr val="8AD0D6"/>
              </a:buClr>
            </a:pPr>
            <a:endParaRPr lang="en-US" sz="500" b="1">
              <a:latin typeface="Times New Roman"/>
              <a:cs typeface="Calibri"/>
            </a:endParaRPr>
          </a:p>
          <a:p>
            <a:pPr marL="285750" indent="-285750">
              <a:lnSpc>
                <a:spcPct val="90000"/>
              </a:lnSpc>
              <a:buClr>
                <a:srgbClr val="8AD0D6"/>
              </a:buClr>
            </a:pPr>
            <a:endParaRPr lang="en-US" sz="500" b="1">
              <a:latin typeface="Times New Roman"/>
              <a:cs typeface="Calibri"/>
            </a:endParaRPr>
          </a:p>
          <a:p>
            <a:pPr>
              <a:lnSpc>
                <a:spcPct val="90000"/>
              </a:lnSpc>
            </a:pPr>
            <a:endParaRPr lang="en-US" sz="500">
              <a:cs typeface="Calibri"/>
            </a:endParaRPr>
          </a:p>
          <a:p>
            <a:pPr marL="0" indent="0">
              <a:lnSpc>
                <a:spcPct val="90000"/>
              </a:lnSpc>
              <a:buNone/>
            </a:pPr>
            <a:endParaRPr lang="en-US" sz="500">
              <a:cs typeface="Calibri"/>
            </a:endParaRPr>
          </a:p>
          <a:p>
            <a:pPr marL="0" indent="0">
              <a:lnSpc>
                <a:spcPct val="90000"/>
              </a:lnSpc>
              <a:buNone/>
            </a:pPr>
            <a:endParaRPr lang="en-US" sz="500">
              <a:cs typeface="Calibri"/>
            </a:endParaRPr>
          </a:p>
          <a:p>
            <a:pPr marL="0" indent="0">
              <a:lnSpc>
                <a:spcPct val="90000"/>
              </a:lnSpc>
              <a:buNone/>
            </a:pPr>
            <a:r>
              <a:rPr lang="en-US" sz="500">
                <a:cs typeface="Calibri"/>
              </a:rPr>
              <a:t>   </a:t>
            </a:r>
          </a:p>
          <a:p>
            <a:pPr marL="0" indent="0">
              <a:lnSpc>
                <a:spcPct val="90000"/>
              </a:lnSpc>
              <a:buNone/>
            </a:pPr>
            <a:endParaRPr lang="en-US" sz="500">
              <a:cs typeface="Calibri"/>
            </a:endParaRPr>
          </a:p>
          <a:p>
            <a:pPr marL="0" indent="0">
              <a:lnSpc>
                <a:spcPct val="90000"/>
              </a:lnSpc>
              <a:buNone/>
            </a:pPr>
            <a:r>
              <a:rPr lang="en-US" sz="500">
                <a:cs typeface="Calibri"/>
              </a:rPr>
              <a:t>    </a:t>
            </a:r>
          </a:p>
        </p:txBody>
      </p:sp>
    </p:spTree>
    <p:extLst>
      <p:ext uri="{BB962C8B-B14F-4D97-AF65-F5344CB8AC3E}">
        <p14:creationId xmlns:p14="http://schemas.microsoft.com/office/powerpoint/2010/main" val="347620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1EB41-1AFA-9473-B2B2-26EC5CDB3F54}"/>
              </a:ext>
            </a:extLst>
          </p:cNvPr>
          <p:cNvSpPr>
            <a:spLocks noGrp="1"/>
          </p:cNvSpPr>
          <p:nvPr>
            <p:ph idx="1"/>
          </p:nvPr>
        </p:nvSpPr>
        <p:spPr>
          <a:xfrm>
            <a:off x="640670" y="1091347"/>
            <a:ext cx="9672254" cy="5284051"/>
          </a:xfrm>
        </p:spPr>
        <p:txBody>
          <a:bodyPr vert="horz" lIns="91440" tIns="45720" rIns="91440" bIns="45720" rtlCol="0" anchor="t">
            <a:normAutofit/>
          </a:bodyPr>
          <a:lstStyle/>
          <a:p>
            <a:pPr marL="0" indent="0">
              <a:buNone/>
            </a:pPr>
            <a:r>
              <a:rPr lang="en-US" sz="1800" b="1">
                <a:latin typeface="Times New Roman"/>
                <a:cs typeface="Times New Roman"/>
              </a:rPr>
              <a:t>CUSTOM WORKSPACE:</a:t>
            </a:r>
          </a:p>
          <a:p>
            <a:pPr marL="857250" indent="-857250"/>
            <a:r>
              <a:rPr lang="en-US" sz="1600">
                <a:latin typeface="Times New Roman"/>
                <a:cs typeface="Times New Roman"/>
              </a:rPr>
              <a:t>Run the Pipeline / individual stage this agent is applied to within this </a:t>
            </a:r>
            <a:r>
              <a:rPr lang="en-US" sz="1600" err="1">
                <a:latin typeface="Times New Roman"/>
                <a:cs typeface="Times New Roman"/>
              </a:rPr>
              <a:t>customworkspace</a:t>
            </a:r>
            <a:r>
              <a:rPr lang="en-US" sz="1600">
                <a:latin typeface="Times New Roman"/>
                <a:cs typeface="Times New Roman"/>
              </a:rPr>
              <a:t> .</a:t>
            </a:r>
          </a:p>
          <a:p>
            <a:pPr marL="857250" indent="-857250">
              <a:buClr>
                <a:srgbClr val="8AD0D6"/>
              </a:buClr>
            </a:pPr>
            <a:r>
              <a:rPr lang="en-US" sz="1600">
                <a:latin typeface="Times New Roman"/>
                <a:cs typeface="Times New Roman"/>
              </a:rPr>
              <a:t>This option is only valid for node , docker and </a:t>
            </a:r>
            <a:r>
              <a:rPr lang="en-US" sz="1600" err="1">
                <a:latin typeface="Times New Roman"/>
                <a:cs typeface="Times New Roman"/>
              </a:rPr>
              <a:t>dockerfile</a:t>
            </a:r>
            <a:r>
              <a:rPr lang="en-US" sz="1600">
                <a:latin typeface="Times New Roman"/>
                <a:cs typeface="Times New Roman"/>
              </a:rPr>
              <a:t>.</a:t>
            </a:r>
          </a:p>
          <a:p>
            <a:pPr marL="0" indent="0">
              <a:buClr>
                <a:srgbClr val="8AD0D6"/>
              </a:buClr>
              <a:buNone/>
            </a:pPr>
            <a:r>
              <a:rPr lang="en-US">
                <a:latin typeface="Times New Roman"/>
                <a:cs typeface="Times New Roman"/>
              </a:rPr>
              <a:t>Ex :</a:t>
            </a:r>
            <a:r>
              <a:rPr lang="en-US"/>
              <a:t>   </a:t>
            </a:r>
            <a:r>
              <a:rPr lang="en-US" sz="1600" b="1">
                <a:latin typeface="Times New Roman"/>
                <a:cs typeface="Times New Roman"/>
              </a:rPr>
              <a:t>agent {</a:t>
            </a:r>
          </a:p>
          <a:p>
            <a:pPr marL="0" indent="0">
              <a:buNone/>
            </a:pPr>
            <a:r>
              <a:rPr lang="en-US" sz="1600" b="1">
                <a:latin typeface="Times New Roman"/>
                <a:cs typeface="Times New Roman"/>
              </a:rPr>
              <a:t>              Node  {</a:t>
            </a:r>
          </a:p>
          <a:p>
            <a:pPr marL="0" indent="0">
              <a:buNone/>
            </a:pPr>
            <a:r>
              <a:rPr lang="en-US" sz="1600" b="1">
                <a:latin typeface="Times New Roman"/>
                <a:cs typeface="Times New Roman"/>
              </a:rPr>
              <a:t>                          Label 'my-defined-label'</a:t>
            </a:r>
          </a:p>
          <a:p>
            <a:pPr marL="0" indent="0">
              <a:buNone/>
            </a:pPr>
            <a:r>
              <a:rPr lang="en-US" sz="1600" b="1">
                <a:latin typeface="Times New Roman"/>
                <a:cs typeface="Times New Roman"/>
              </a:rPr>
              <a:t>                          </a:t>
            </a:r>
            <a:r>
              <a:rPr lang="en-US" sz="1600" b="1" err="1">
                <a:latin typeface="Times New Roman"/>
                <a:cs typeface="Times New Roman"/>
              </a:rPr>
              <a:t>CustomWorkspace</a:t>
            </a:r>
            <a:r>
              <a:rPr lang="en-US" sz="1600" b="1">
                <a:latin typeface="Times New Roman"/>
                <a:cs typeface="Times New Roman"/>
              </a:rPr>
              <a:t>  '/some/other/path'</a:t>
            </a:r>
          </a:p>
          <a:p>
            <a:pPr marL="0" indent="0">
              <a:buNone/>
            </a:pPr>
            <a:r>
              <a:rPr lang="en-US" sz="1600" b="1">
                <a:latin typeface="Times New Roman"/>
                <a:cs typeface="Times New Roman"/>
              </a:rPr>
              <a:t>                         }</a:t>
            </a:r>
          </a:p>
          <a:p>
            <a:pPr marL="0" indent="0">
              <a:buNone/>
            </a:pPr>
            <a:r>
              <a:rPr lang="en-US" sz="1600" b="1">
                <a:latin typeface="Times New Roman"/>
                <a:cs typeface="Times New Roman"/>
              </a:rPr>
              <a:t>                    }</a:t>
            </a:r>
          </a:p>
          <a:p>
            <a:pPr marL="0" indent="0">
              <a:buNone/>
            </a:pPr>
            <a:r>
              <a:rPr lang="en-US" sz="1800" b="1">
                <a:latin typeface="Times New Roman"/>
                <a:cs typeface="Times New Roman"/>
              </a:rPr>
              <a:t>REUSE NODE :</a:t>
            </a:r>
          </a:p>
          <a:p>
            <a:pPr marL="285750" indent="-285750"/>
            <a:r>
              <a:rPr lang="en-US" sz="1600">
                <a:latin typeface="Times New Roman"/>
                <a:cs typeface="Times New Roman"/>
              </a:rPr>
              <a:t>It is a </a:t>
            </a:r>
            <a:r>
              <a:rPr lang="en-US" sz="1600" err="1">
                <a:latin typeface="Times New Roman"/>
                <a:cs typeface="Times New Roman"/>
              </a:rPr>
              <a:t>boolean</a:t>
            </a:r>
            <a:r>
              <a:rPr lang="en-US" sz="1600">
                <a:latin typeface="Times New Roman"/>
                <a:cs typeface="Times New Roman"/>
              </a:rPr>
              <a:t> , false by default </a:t>
            </a:r>
          </a:p>
          <a:p>
            <a:pPr marL="285750" indent="-285750">
              <a:buClr>
                <a:srgbClr val="8AD0D6"/>
              </a:buClr>
            </a:pPr>
            <a:r>
              <a:rPr lang="en-US" sz="1600">
                <a:latin typeface="Times New Roman"/>
                <a:cs typeface="Times New Roman"/>
              </a:rPr>
              <a:t>If true , runs the container on the node specified at the top-level of the pipeline.</a:t>
            </a:r>
          </a:p>
          <a:p>
            <a:pPr marL="285750" indent="-285750">
              <a:buClr>
                <a:srgbClr val="8AD0D6"/>
              </a:buClr>
            </a:pPr>
            <a:r>
              <a:rPr lang="en-US" sz="1600">
                <a:latin typeface="Times New Roman"/>
                <a:cs typeface="Times New Roman"/>
              </a:rPr>
              <a:t>This  option is valid for docker and </a:t>
            </a:r>
            <a:r>
              <a:rPr lang="en-US" sz="1600" err="1">
                <a:latin typeface="Times New Roman"/>
                <a:cs typeface="Times New Roman"/>
              </a:rPr>
              <a:t>dockerfile</a:t>
            </a:r>
            <a:r>
              <a:rPr lang="en-US" sz="1600">
                <a:latin typeface="Times New Roman"/>
                <a:cs typeface="Times New Roman"/>
              </a:rPr>
              <a:t> and only used on an agent. </a:t>
            </a:r>
          </a:p>
          <a:p>
            <a:pPr marL="0" indent="0">
              <a:buNone/>
            </a:pPr>
            <a:endParaRPr lang="en-US" sz="1600" b="1">
              <a:latin typeface="Times New Roman"/>
              <a:cs typeface="Times New Roman"/>
            </a:endParaRPr>
          </a:p>
          <a:p>
            <a:pPr marL="0" indent="0">
              <a:buNone/>
            </a:pPr>
            <a:endParaRPr lang="en-US"/>
          </a:p>
        </p:txBody>
      </p:sp>
    </p:spTree>
    <p:extLst>
      <p:ext uri="{BB962C8B-B14F-4D97-AF65-F5344CB8AC3E}">
        <p14:creationId xmlns:p14="http://schemas.microsoft.com/office/powerpoint/2010/main" val="1101389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02AD9-605F-9646-73E8-0F0AFB2CAEBE}"/>
              </a:ext>
            </a:extLst>
          </p:cNvPr>
          <p:cNvSpPr>
            <a:spLocks noGrp="1"/>
          </p:cNvSpPr>
          <p:nvPr>
            <p:ph idx="1"/>
          </p:nvPr>
        </p:nvSpPr>
        <p:spPr>
          <a:xfrm>
            <a:off x="531812" y="1299990"/>
            <a:ext cx="9599683" cy="5147980"/>
          </a:xfrm>
        </p:spPr>
        <p:txBody>
          <a:bodyPr vert="horz" lIns="91440" tIns="45720" rIns="91440" bIns="45720" rtlCol="0" anchor="t">
            <a:normAutofit/>
          </a:bodyPr>
          <a:lstStyle/>
          <a:p>
            <a:pPr marL="0" indent="0">
              <a:buNone/>
            </a:pPr>
            <a:r>
              <a:rPr lang="en-US"/>
              <a:t> </a:t>
            </a:r>
            <a:r>
              <a:rPr lang="en-US" sz="1600">
                <a:latin typeface="Times New Roman"/>
                <a:cs typeface="Times New Roman"/>
              </a:rPr>
              <a:t>Ex : pipeline {</a:t>
            </a:r>
          </a:p>
          <a:p>
            <a:pPr marL="0" indent="0">
              <a:buNone/>
            </a:pPr>
            <a:r>
              <a:rPr lang="en-US" sz="1600">
                <a:latin typeface="Times New Roman"/>
                <a:cs typeface="Times New Roman"/>
              </a:rPr>
              <a:t>            Agent {docker 'maven:3-alphine'}</a:t>
            </a:r>
          </a:p>
          <a:p>
            <a:pPr marL="0" indent="0">
              <a:buNone/>
            </a:pPr>
            <a:r>
              <a:rPr lang="en-US" sz="1600">
                <a:latin typeface="Times New Roman"/>
                <a:cs typeface="Times New Roman"/>
              </a:rPr>
              <a:t>           Stages {</a:t>
            </a:r>
          </a:p>
          <a:p>
            <a:pPr marL="0" indent="0">
              <a:buNone/>
            </a:pPr>
            <a:r>
              <a:rPr lang="en-US" sz="1600">
                <a:latin typeface="Times New Roman"/>
                <a:cs typeface="Times New Roman"/>
              </a:rPr>
              <a:t>              Stage('Example Build') {</a:t>
            </a:r>
          </a:p>
          <a:p>
            <a:pPr marL="0" indent="0">
              <a:buNone/>
            </a:pPr>
            <a:r>
              <a:rPr lang="en-US" sz="1600">
                <a:latin typeface="Times New Roman"/>
                <a:cs typeface="Times New Roman"/>
              </a:rPr>
              <a:t>              Steps {</a:t>
            </a:r>
          </a:p>
          <a:p>
            <a:pPr marL="0" indent="0">
              <a:buNone/>
            </a:pPr>
            <a:r>
              <a:rPr lang="en-US" sz="1600">
                <a:latin typeface="Times New Roman"/>
                <a:cs typeface="Times New Roman"/>
              </a:rPr>
              <a:t>                   Sh '</a:t>
            </a:r>
            <a:r>
              <a:rPr lang="en-US" sz="1600" err="1">
                <a:latin typeface="Times New Roman"/>
                <a:cs typeface="Times New Roman"/>
              </a:rPr>
              <a:t>mvn</a:t>
            </a:r>
            <a:r>
              <a:rPr lang="en-US" sz="1600">
                <a:latin typeface="Times New Roman"/>
                <a:cs typeface="Times New Roman"/>
              </a:rPr>
              <a:t> –B clean verify'</a:t>
            </a:r>
          </a:p>
          <a:p>
            <a:pPr marL="0" indent="0">
              <a:buNone/>
            </a:pPr>
            <a:r>
              <a:rPr lang="en-US" sz="1600">
                <a:latin typeface="Times New Roman"/>
                <a:cs typeface="Times New Roman"/>
              </a:rPr>
              <a:t>                  }</a:t>
            </a:r>
          </a:p>
          <a:p>
            <a:pPr marL="0" indent="0">
              <a:buNone/>
            </a:pPr>
            <a:r>
              <a:rPr lang="en-US" sz="1600">
                <a:latin typeface="Times New Roman"/>
                <a:cs typeface="Times New Roman"/>
              </a:rPr>
              <a:t>             }</a:t>
            </a:r>
          </a:p>
          <a:p>
            <a:pPr marL="0" indent="0">
              <a:buNone/>
            </a:pPr>
            <a:r>
              <a:rPr lang="en-US" sz="1600">
                <a:latin typeface="Times New Roman"/>
                <a:cs typeface="Times New Roman"/>
              </a:rPr>
              <a:t>      }</a:t>
            </a:r>
          </a:p>
          <a:p>
            <a:pPr marL="0" indent="0">
              <a:buNone/>
            </a:pPr>
            <a:r>
              <a:rPr lang="en-US" sz="1600">
                <a:latin typeface="Times New Roman"/>
                <a:cs typeface="Times New Roman"/>
              </a:rPr>
              <a:t>}</a:t>
            </a:r>
          </a:p>
          <a:p>
            <a:pPr marL="285750" indent="-285750"/>
            <a:r>
              <a:rPr lang="en-US" sz="1600">
                <a:latin typeface="Times New Roman"/>
                <a:cs typeface="Times New Roman"/>
              </a:rPr>
              <a:t>It executes all the steps defined in the pipeline within a newly created container of the given name and tag (maven:3-alphine).</a:t>
            </a:r>
          </a:p>
        </p:txBody>
      </p:sp>
    </p:spTree>
    <p:extLst>
      <p:ext uri="{BB962C8B-B14F-4D97-AF65-F5344CB8AC3E}">
        <p14:creationId xmlns:p14="http://schemas.microsoft.com/office/powerpoint/2010/main" val="3165702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AF09-3858-A6B4-B598-B985136FC9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071779-8FDE-7465-5F5C-3AF12895A074}"/>
              </a:ext>
            </a:extLst>
          </p:cNvPr>
          <p:cNvSpPr>
            <a:spLocks noGrp="1"/>
          </p:cNvSpPr>
          <p:nvPr>
            <p:ph idx="1"/>
          </p:nvPr>
        </p:nvSpPr>
        <p:spPr/>
        <p:txBody>
          <a:bodyPr vert="horz" lIns="91440" tIns="45720" rIns="91440" bIns="45720" rtlCol="0" anchor="t">
            <a:normAutofit/>
          </a:bodyPr>
          <a:lstStyle/>
          <a:p>
            <a:pPr marL="0" indent="0">
              <a:buNone/>
            </a:pPr>
            <a:r>
              <a:rPr lang="en-US" sz="1800" b="1">
                <a:latin typeface="Times New Roman"/>
                <a:cs typeface="Times New Roman"/>
              </a:rPr>
              <a:t>POST:</a:t>
            </a:r>
          </a:p>
          <a:p>
            <a:r>
              <a:rPr lang="en-US">
                <a:latin typeface="Times New Roman"/>
                <a:cs typeface="Times New Roman"/>
              </a:rPr>
              <a:t>This section defined one or more additional steps that are run upon completion of a pipeline's or stage's run.</a:t>
            </a:r>
          </a:p>
          <a:p>
            <a:pPr>
              <a:buClr>
                <a:srgbClr val="8AD0D6"/>
              </a:buClr>
            </a:pPr>
            <a:r>
              <a:rPr lang="en-US">
                <a:latin typeface="Times New Roman"/>
                <a:cs typeface="Times New Roman"/>
              </a:rPr>
              <a:t>Post can support condition blocks like always , changed , failure , success, unstable and aborted.</a:t>
            </a:r>
          </a:p>
          <a:p>
            <a:pPr>
              <a:buClr>
                <a:srgbClr val="8AD0D6"/>
              </a:buClr>
            </a:pPr>
            <a:r>
              <a:rPr lang="en-US">
                <a:latin typeface="Times New Roman"/>
                <a:cs typeface="Times New Roman"/>
              </a:rPr>
              <a:t>These condition blocks allow execution of steps within post section depending on completion status of the pipeline. </a:t>
            </a:r>
          </a:p>
        </p:txBody>
      </p:sp>
    </p:spTree>
    <p:extLst>
      <p:ext uri="{BB962C8B-B14F-4D97-AF65-F5344CB8AC3E}">
        <p14:creationId xmlns:p14="http://schemas.microsoft.com/office/powerpoint/2010/main" val="639137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02B2D-C2A3-4D9D-B54D-BF38B3671B73}"/>
              </a:ext>
            </a:extLst>
          </p:cNvPr>
          <p:cNvSpPr>
            <a:spLocks noGrp="1"/>
          </p:cNvSpPr>
          <p:nvPr>
            <p:ph idx="1"/>
          </p:nvPr>
        </p:nvSpPr>
        <p:spPr>
          <a:xfrm>
            <a:off x="1103312" y="506028"/>
            <a:ext cx="8946541" cy="5742372"/>
          </a:xfrm>
        </p:spPr>
        <p:txBody>
          <a:bodyPr>
            <a:normAutofit/>
          </a:bodyPr>
          <a:lstStyle/>
          <a:p>
            <a:pPr marL="0" indent="0" algn="ctr">
              <a:buNone/>
            </a:pPr>
            <a:r>
              <a:rPr lang="en-AU" sz="1280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61043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2DCF7-24C6-4588-BE15-C2DF75106F2D}"/>
              </a:ext>
            </a:extLst>
          </p:cNvPr>
          <p:cNvSpPr>
            <a:spLocks noGrp="1"/>
          </p:cNvSpPr>
          <p:nvPr>
            <p:ph idx="1"/>
          </p:nvPr>
        </p:nvSpPr>
        <p:spPr>
          <a:xfrm>
            <a:off x="838200" y="381740"/>
            <a:ext cx="10515600" cy="5795223"/>
          </a:xfrm>
        </p:spPr>
        <p:txBody>
          <a:bodyPr>
            <a:normAutofit fontScale="92500"/>
          </a:bodyPr>
          <a:lstStyle/>
          <a:p>
            <a:pPr marL="0" indent="0">
              <a:buNone/>
            </a:pPr>
            <a:r>
              <a:rPr lang="en-AU" sz="1400" b="1">
                <a:latin typeface="Times New Roman" panose="02020603050405020304" pitchFamily="18" charset="0"/>
                <a:cs typeface="Times New Roman" panose="02020603050405020304" pitchFamily="18" charset="0"/>
              </a:rPr>
              <a:t>Global Shared Libraries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There are several places where Shared Libraries can be defined, depending on the use-case.</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Manage Jenkins » Configure System » Global Pipeline Libraries as many libraries as necessary can be configured.</a:t>
            </a:r>
          </a:p>
          <a:p>
            <a:pPr marL="0" indent="0">
              <a:lnSpc>
                <a:spcPct val="150000"/>
              </a:lnSpc>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Since these libraries will be globally usable, any Pipeline in the system can utilize functionality implemented in these libraries.</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These libraries are considered "trusted:" they can run any methods in Java, Groovy, Jenkins internal APIs, Jenkins plugins, or third-party libraries. This allows you to define libraries which encapsulate individually unsafe APIs in a higher-level wrapper safe for use from any Pipeline. </a:t>
            </a:r>
          </a:p>
          <a:p>
            <a:pPr>
              <a:lnSpc>
                <a:spcPct val="16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You need the Overall/</a:t>
            </a:r>
            <a:r>
              <a:rPr lang="en-AU" sz="1200" err="1">
                <a:latin typeface="Times New Roman" panose="02020603050405020304" pitchFamily="18" charset="0"/>
                <a:cs typeface="Times New Roman" panose="02020603050405020304" pitchFamily="18" charset="0"/>
              </a:rPr>
              <a:t>RunScripts</a:t>
            </a:r>
            <a:r>
              <a:rPr lang="en-AU" sz="1200">
                <a:latin typeface="Times New Roman" panose="02020603050405020304" pitchFamily="18" charset="0"/>
                <a:cs typeface="Times New Roman" panose="02020603050405020304" pitchFamily="18" charset="0"/>
              </a:rPr>
              <a:t> permission to configure these libraries (normally this will be granted to Jenkins administrators).</a:t>
            </a:r>
          </a:p>
          <a:p>
            <a:pPr marL="0" indent="0">
              <a:lnSpc>
                <a:spcPct val="150000"/>
              </a:lnSpc>
              <a:buNone/>
            </a:pPr>
            <a:r>
              <a:rPr lang="en-AU" sz="1400" b="1">
                <a:latin typeface="Times New Roman" panose="02020603050405020304" pitchFamily="18" charset="0"/>
                <a:cs typeface="Times New Roman" panose="02020603050405020304" pitchFamily="18" charset="0"/>
              </a:rPr>
              <a:t>Folder-level Shared Libraries</a:t>
            </a:r>
          </a:p>
          <a:p>
            <a:pPr>
              <a:lnSpc>
                <a:spcPct val="150000"/>
              </a:lnSpc>
              <a:buFont typeface="Courier New" panose="02070309020205020404" pitchFamily="49" charset="0"/>
              <a:buChar char="o"/>
            </a:pPr>
            <a:r>
              <a:rPr lang="en-AU" sz="1200">
                <a:latin typeface="Times New Roman" panose="02020603050405020304" pitchFamily="18" charset="0"/>
                <a:cs typeface="Times New Roman" panose="02020603050405020304" pitchFamily="18" charset="0"/>
              </a:rPr>
              <a:t>Any Folder created can have Shared Libraries associated with it. This mechanism allows scoping of specific libraries to all the Pipelines inside of the folder or subfolder.</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Folder-based libraries are not considered "trusted:" they run in the Groovy sandbox just like typical Pipelines.</a:t>
            </a:r>
          </a:p>
          <a:p>
            <a:pPr marL="0" indent="0">
              <a:buNone/>
            </a:pPr>
            <a:endParaRPr lang="en-AU" sz="1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BB7145-BF81-49D0-95CD-8BE7CC331755}"/>
              </a:ext>
            </a:extLst>
          </p:cNvPr>
          <p:cNvPicPr>
            <a:picLocks noChangeAspect="1"/>
          </p:cNvPicPr>
          <p:nvPr/>
        </p:nvPicPr>
        <p:blipFill>
          <a:blip r:embed="rId2"/>
          <a:stretch>
            <a:fillRect/>
          </a:stretch>
        </p:blipFill>
        <p:spPr>
          <a:xfrm>
            <a:off x="1166627" y="1587808"/>
            <a:ext cx="8296275" cy="1409700"/>
          </a:xfrm>
          <a:prstGeom prst="rect">
            <a:avLst/>
          </a:prstGeom>
        </p:spPr>
      </p:pic>
    </p:spTree>
    <p:extLst>
      <p:ext uri="{BB962C8B-B14F-4D97-AF65-F5344CB8AC3E}">
        <p14:creationId xmlns:p14="http://schemas.microsoft.com/office/powerpoint/2010/main" val="319368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E3D76-1A6A-46F9-94A2-9F4BBBF4E084}"/>
              </a:ext>
            </a:extLst>
          </p:cNvPr>
          <p:cNvSpPr>
            <a:spLocks noGrp="1"/>
          </p:cNvSpPr>
          <p:nvPr>
            <p:ph idx="1"/>
          </p:nvPr>
        </p:nvSpPr>
        <p:spPr>
          <a:xfrm>
            <a:off x="532660" y="461640"/>
            <a:ext cx="9517193" cy="5786760"/>
          </a:xfrm>
        </p:spPr>
        <p:txBody>
          <a:bodyPr/>
          <a:lstStyle/>
          <a:p>
            <a:pPr marL="0" indent="0">
              <a:buNone/>
            </a:pPr>
            <a:r>
              <a:rPr lang="en-AU" sz="1400" b="1">
                <a:latin typeface="Times New Roman" panose="02020603050405020304" pitchFamily="18" charset="0"/>
                <a:cs typeface="Times New Roman" panose="02020603050405020304" pitchFamily="18" charset="0"/>
              </a:rPr>
              <a:t>Automatic Shared Libraries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Other plugins may add ways of defining libraries . For example</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the plugin:github-branch-source</a:t>
            </a:r>
            <a:r>
              <a:rPr lang="en-AU" sz="1200">
                <a:latin typeface="Times New Roman" panose="02020603050405020304" pitchFamily="18" charset="0"/>
                <a:cs typeface="Times New Roman" panose="02020603050405020304" pitchFamily="18" charset="0"/>
              </a:rPr>
              <a:t>[GitHub Branch Source] plugin provides a "GitHub Organization Folder" item which allows a script to use an untrusted library such as github.com/someorg/</a:t>
            </a:r>
            <a:r>
              <a:rPr lang="en-AU" sz="1200" err="1">
                <a:latin typeface="Times New Roman" panose="02020603050405020304" pitchFamily="18" charset="0"/>
                <a:cs typeface="Times New Roman" panose="02020603050405020304" pitchFamily="18" charset="0"/>
              </a:rPr>
              <a:t>somerepo</a:t>
            </a:r>
            <a:r>
              <a:rPr lang="en-AU" sz="1200">
                <a:latin typeface="Times New Roman" panose="02020603050405020304" pitchFamily="18" charset="0"/>
                <a:cs typeface="Times New Roman" panose="02020603050405020304" pitchFamily="18" charset="0"/>
              </a:rPr>
              <a:t> without any additional configuration. In this case, the specified GitHub repository would be loaded, from the master branch, using an anonymous checkout.</a:t>
            </a:r>
          </a:p>
          <a:p>
            <a:pPr marL="0" indent="0">
              <a:buNone/>
            </a:pPr>
            <a:r>
              <a:rPr lang="en-AU" sz="1400" b="1">
                <a:latin typeface="Times New Roman" panose="02020603050405020304" pitchFamily="18" charset="0"/>
                <a:cs typeface="Times New Roman" panose="02020603050405020304" pitchFamily="18" charset="0"/>
              </a:rPr>
              <a:t>Using libraries</a:t>
            </a:r>
          </a:p>
          <a:p>
            <a:pPr marL="0" indent="0">
              <a:lnSpc>
                <a:spcPct val="150000"/>
              </a:lnSpc>
              <a:buNone/>
            </a:pPr>
            <a:r>
              <a:rPr lang="en-AU" sz="1200">
                <a:latin typeface="Times New Roman" panose="02020603050405020304" pitchFamily="18" charset="0"/>
                <a:cs typeface="Times New Roman" panose="02020603050405020304" pitchFamily="18" charset="0"/>
              </a:rPr>
              <a:t>Shared Libraries marked Load implicitly allows Pipelines to immediately use classes or global variables defined by any such libraries. To access other shared libraries, the Jenkins file needs to use the @Library annotation, specifying the library’s name:</a:t>
            </a:r>
          </a:p>
          <a:p>
            <a:pPr marL="0" indent="0">
              <a:lnSpc>
                <a:spcPct val="150000"/>
              </a:lnSpc>
              <a:buNone/>
            </a:pPr>
            <a:endParaRPr lang="en-AU" sz="1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A7B6C-C77F-4204-A705-CEA6B3390BD0}"/>
              </a:ext>
            </a:extLst>
          </p:cNvPr>
          <p:cNvPicPr>
            <a:picLocks noChangeAspect="1"/>
          </p:cNvPicPr>
          <p:nvPr/>
        </p:nvPicPr>
        <p:blipFill>
          <a:blip r:embed="rId2"/>
          <a:stretch>
            <a:fillRect/>
          </a:stretch>
        </p:blipFill>
        <p:spPr>
          <a:xfrm>
            <a:off x="611034" y="2847975"/>
            <a:ext cx="8448675" cy="3400425"/>
          </a:xfrm>
          <a:prstGeom prst="rect">
            <a:avLst/>
          </a:prstGeom>
        </p:spPr>
      </p:pic>
    </p:spTree>
    <p:extLst>
      <p:ext uri="{BB962C8B-B14F-4D97-AF65-F5344CB8AC3E}">
        <p14:creationId xmlns:p14="http://schemas.microsoft.com/office/powerpoint/2010/main" val="415835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14FA5-9EFD-4936-A5C4-2BD55908FAE7}"/>
              </a:ext>
            </a:extLst>
          </p:cNvPr>
          <p:cNvSpPr>
            <a:spLocks noGrp="1"/>
          </p:cNvSpPr>
          <p:nvPr>
            <p:ph idx="1"/>
          </p:nvPr>
        </p:nvSpPr>
        <p:spPr>
          <a:xfrm>
            <a:off x="639192" y="230820"/>
            <a:ext cx="9410661" cy="6017580"/>
          </a:xfrm>
        </p:spPr>
        <p:txBody>
          <a:bodyPr>
            <a:normAutofit fontScale="92500" lnSpcReduction="10000"/>
          </a:bodyPr>
          <a:lstStyle/>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@Library('my-shared-library') _</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Using a version specifier, such as branch, tag, etc */</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@Library('my-shared-library@1.0') _</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Accessing multiple libraries with one statement */</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@Library(['my-shared-library', 'otherlib@abc1234']) _</a:t>
            </a:r>
          </a:p>
          <a:p>
            <a:pPr marL="0" indent="0">
              <a:buNone/>
            </a:pPr>
            <a:r>
              <a:rPr lang="en-AU" sz="1200">
                <a:latin typeface="Times New Roman" panose="02020603050405020304" pitchFamily="18" charset="0"/>
                <a:cs typeface="Times New Roman" panose="02020603050405020304" pitchFamily="18" charset="0"/>
              </a:rPr>
              <a:t>The annotation can be anywhere in the script where an annotation is permitted by Groovy. When referring to class libraries (with src/ directories), conventionally the annotation goes on an import statement:</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@Library('somelib')</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import com.mycorp.pipeline.somelib.UsefulClass</a:t>
            </a:r>
          </a:p>
          <a:p>
            <a:pPr marL="0" indent="0">
              <a:lnSpc>
                <a:spcPct val="150000"/>
              </a:lnSpc>
              <a:buNone/>
            </a:pPr>
            <a:r>
              <a:rPr lang="en-AU" sz="1200">
                <a:latin typeface="Times New Roman" panose="02020603050405020304" pitchFamily="18" charset="0"/>
                <a:cs typeface="Times New Roman" panose="02020603050405020304" pitchFamily="18" charset="0"/>
              </a:rPr>
              <a:t>Libraries are resolved and loaded during compilation of the script, before it starts executing. This allows the Groovy compiler to understand the meaning of symbols used in static type checking, and permits them to be used in type declarations in the script, for example:</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@Library('somelib')</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import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com.mycorp.pipeline.somelib.Helper</a:t>
            </a:r>
            <a:endParaRPr lang="en-AU" sz="120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int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useSomeLib</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(Helper helper) {</a:t>
            </a:r>
          </a:p>
          <a:p>
            <a:pPr marL="0" indent="0">
              <a:lnSpc>
                <a:spcPct val="150000"/>
              </a:lnSpc>
              <a:buNone/>
            </a:pP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helper.prepare</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return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helper.count</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echo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useSomeLib</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(new Helper('some text’))</a:t>
            </a:r>
          </a:p>
          <a:p>
            <a:pPr marL="0" indent="0">
              <a:lnSpc>
                <a:spcPct val="150000"/>
              </a:lnSpc>
              <a:buNone/>
            </a:pPr>
            <a:r>
              <a:rPr lang="en-AU" sz="1200">
                <a:latin typeface="Times New Roman" panose="02020603050405020304" pitchFamily="18" charset="0"/>
                <a:cs typeface="Times New Roman" panose="02020603050405020304" pitchFamily="18" charset="0"/>
              </a:rPr>
              <a:t>However ,Global Variables are resolved at Run time .</a:t>
            </a:r>
          </a:p>
        </p:txBody>
      </p:sp>
    </p:spTree>
    <p:extLst>
      <p:ext uri="{BB962C8B-B14F-4D97-AF65-F5344CB8AC3E}">
        <p14:creationId xmlns:p14="http://schemas.microsoft.com/office/powerpoint/2010/main" val="290204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E2CAC-D680-4D1A-A70B-6AD05CB838B0}"/>
              </a:ext>
            </a:extLst>
          </p:cNvPr>
          <p:cNvSpPr>
            <a:spLocks noGrp="1"/>
          </p:cNvSpPr>
          <p:nvPr>
            <p:ph idx="1"/>
          </p:nvPr>
        </p:nvSpPr>
        <p:spPr>
          <a:xfrm>
            <a:off x="470518" y="301842"/>
            <a:ext cx="9579336" cy="5946558"/>
          </a:xfrm>
        </p:spPr>
        <p:txBody>
          <a:bodyPr>
            <a:normAutofit/>
          </a:bodyPr>
          <a:lstStyle/>
          <a:p>
            <a:pPr marL="0" indent="0">
              <a:buNone/>
            </a:pPr>
            <a:r>
              <a:rPr lang="en-AU" sz="1400" b="1">
                <a:latin typeface="Times New Roman" panose="02020603050405020304" pitchFamily="18" charset="0"/>
                <a:cs typeface="Times New Roman" panose="02020603050405020304" pitchFamily="18" charset="0"/>
              </a:rPr>
              <a:t>Loading libraries dynamically</a:t>
            </a:r>
          </a:p>
          <a:p>
            <a:pPr marL="0" indent="0">
              <a:buNone/>
            </a:pPr>
            <a:r>
              <a:rPr lang="en-AU" sz="1200" b="1">
                <a:latin typeface="Times New Roman" panose="02020603050405020304" pitchFamily="18" charset="0"/>
                <a:cs typeface="Times New Roman" panose="02020603050405020304" pitchFamily="18" charset="0"/>
              </a:rPr>
              <a:t>There is a new option for loading (non-implicit) libraries in a script: a library step that loads a library dynamically, at any time during the build.</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Syntax: library 'my-shared-library’</a:t>
            </a:r>
          </a:p>
          <a:p>
            <a:pPr marL="0" indent="0">
              <a:buNone/>
            </a:pPr>
            <a:r>
              <a:rPr lang="en-AU" sz="1200" b="1">
                <a:latin typeface="Times New Roman" panose="02020603050405020304" pitchFamily="18" charset="0"/>
                <a:cs typeface="Times New Roman" panose="02020603050405020304" pitchFamily="18" charset="0"/>
              </a:rPr>
              <a:t>Thereafter, any global variables from that library will be accessible to the script.</a:t>
            </a:r>
          </a:p>
          <a:p>
            <a:pPr marL="0" indent="0">
              <a:buNone/>
            </a:pPr>
            <a:r>
              <a:rPr lang="en-AU" sz="1200" b="1">
                <a:latin typeface="Times New Roman" panose="02020603050405020304" pitchFamily="18" charset="0"/>
                <a:cs typeface="Times New Roman" panose="02020603050405020304" pitchFamily="18" charset="0"/>
              </a:rPr>
              <a:t>Using classes from the src/ directory is also possible, but trickier. Whereas the @Library annotation prepares the “classpath” of the script prior to compilation, by the time a library step is encountered the script has already been compiled. Therefore you cannot import or otherwise “statically” refer to types from the library.</a:t>
            </a:r>
          </a:p>
          <a:p>
            <a:pPr marL="0" indent="0">
              <a:buNone/>
            </a:pPr>
            <a:r>
              <a:rPr lang="en-AU" sz="1200" b="1">
                <a:latin typeface="Times New Roman" panose="02020603050405020304" pitchFamily="18" charset="0"/>
                <a:cs typeface="Times New Roman" panose="02020603050405020304" pitchFamily="18" charset="0"/>
              </a:rPr>
              <a:t>However you may use library classes dynamically (without type checking), accessing them by fully-qualified name from the return value of the library step. static methods can be invoked using a Java-like syntax:</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library('my-shared-library').</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com.mycorp.pipeline.Utils.someStaticMethod</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b="1">
                <a:latin typeface="Times New Roman" panose="02020603050405020304" pitchFamily="18" charset="0"/>
                <a:cs typeface="Times New Roman" panose="02020603050405020304" pitchFamily="18" charset="0"/>
              </a:rPr>
              <a:t>You can also access static fields, and call constructors as if they were static methods named new:</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def </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useSomeLib</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(helper) { // dynamic: cannot declare as Helper</a:t>
            </a:r>
          </a:p>
          <a:p>
            <a:pPr marL="0" indent="0">
              <a:buNone/>
            </a:pP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helper.prepare</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return </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helper.count</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def lib = library('my-shared-library').</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com.mycorp.pipeline</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 // preselect the package</a:t>
            </a:r>
          </a:p>
          <a:p>
            <a:pPr marL="0" indent="0">
              <a:buNone/>
            </a:pP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echo </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useSomeLib</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lib.Helper.new</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r>
              <a:rPr lang="en-AU" sz="1200" b="1" err="1">
                <a:solidFill>
                  <a:schemeClr val="accent1">
                    <a:lumMod val="60000"/>
                    <a:lumOff val="40000"/>
                  </a:schemeClr>
                </a:solidFill>
                <a:latin typeface="Times New Roman" panose="02020603050405020304" pitchFamily="18" charset="0"/>
                <a:cs typeface="Times New Roman" panose="02020603050405020304" pitchFamily="18" charset="0"/>
              </a:rPr>
              <a:t>lib.Constants.SOME_TEXT</a:t>
            </a:r>
            <a:r>
              <a:rPr lang="en-AU" sz="1200" b="1">
                <a:solidFill>
                  <a:schemeClr val="accent1">
                    <a:lumMod val="60000"/>
                    <a:lumOff val="4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16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E59C5-E05B-463B-9D88-446935C869A8}"/>
              </a:ext>
            </a:extLst>
          </p:cNvPr>
          <p:cNvSpPr>
            <a:spLocks noGrp="1"/>
          </p:cNvSpPr>
          <p:nvPr>
            <p:ph idx="1"/>
          </p:nvPr>
        </p:nvSpPr>
        <p:spPr>
          <a:xfrm>
            <a:off x="488272" y="266330"/>
            <a:ext cx="10724225" cy="5982069"/>
          </a:xfrm>
        </p:spPr>
        <p:txBody>
          <a:bodyPr>
            <a:normAutofit/>
          </a:bodyPr>
          <a:lstStyle/>
          <a:p>
            <a:pPr marL="0" indent="0">
              <a:buNone/>
            </a:pPr>
            <a:r>
              <a:rPr lang="en-AU" sz="1500" b="1">
                <a:latin typeface="Times New Roman" panose="02020603050405020304" pitchFamily="18" charset="0"/>
                <a:cs typeface="Times New Roman" panose="02020603050405020304" pitchFamily="18" charset="0"/>
              </a:rPr>
              <a:t>Library versions</a:t>
            </a: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The "Default version" for a configured Shared Library is used when "Load implicitly" is checked, </a:t>
            </a:r>
            <a:r>
              <a:rPr lang="en-AU" sz="1200" err="1">
                <a:latin typeface="Times New Roman" panose="02020603050405020304" pitchFamily="18" charset="0"/>
                <a:cs typeface="Times New Roman" panose="02020603050405020304" pitchFamily="18" charset="0"/>
              </a:rPr>
              <a:t>orif</a:t>
            </a:r>
            <a:r>
              <a:rPr lang="en-AU" sz="1200">
                <a:latin typeface="Times New Roman" panose="02020603050405020304" pitchFamily="18" charset="0"/>
                <a:cs typeface="Times New Roman" panose="02020603050405020304" pitchFamily="18" charset="0"/>
              </a:rPr>
              <a:t> a Pipeline references the library only by name, for example @Library('my-shared-library') _. If </a:t>
            </a:r>
            <a:r>
              <a:rPr lang="en-AU" sz="1200" err="1">
                <a:latin typeface="Times New Roman" panose="02020603050405020304" pitchFamily="18" charset="0"/>
                <a:cs typeface="Times New Roman" panose="02020603050405020304" pitchFamily="18" charset="0"/>
              </a:rPr>
              <a:t>a"Default</a:t>
            </a:r>
            <a:r>
              <a:rPr lang="en-AU" sz="1200">
                <a:latin typeface="Times New Roman" panose="02020603050405020304" pitchFamily="18" charset="0"/>
                <a:cs typeface="Times New Roman" panose="02020603050405020304" pitchFamily="18" charset="0"/>
              </a:rPr>
              <a:t> version" is not defined, the Pipeline must specify a version, for example @Library('my-shared-library@master') _.</a:t>
            </a:r>
          </a:p>
          <a:p>
            <a:pPr marL="0" indent="0">
              <a:lnSpc>
                <a:spcPct val="150000"/>
              </a:lnSpc>
              <a:buNone/>
            </a:pPr>
            <a:endParaRPr lang="en-AU" sz="12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If "Allow default version to be overridden" is enabled in the Shared Library’s configuration, a @Library annotation may also override a default version defined for the library. This also allows a library with "Load implicitly" to be loaded from a different version if </a:t>
            </a:r>
            <a:r>
              <a:rPr lang="en-AU" sz="1200" err="1">
                <a:latin typeface="Times New Roman" panose="02020603050405020304" pitchFamily="18" charset="0"/>
                <a:cs typeface="Times New Roman" panose="02020603050405020304" pitchFamily="18" charset="0"/>
              </a:rPr>
              <a:t>necessary.When</a:t>
            </a:r>
            <a:r>
              <a:rPr lang="en-AU" sz="1200">
                <a:latin typeface="Times New Roman" panose="02020603050405020304" pitchFamily="18" charset="0"/>
                <a:cs typeface="Times New Roman" panose="02020603050405020304" pitchFamily="18" charset="0"/>
              </a:rPr>
              <a:t> using the library step you may also specify a version:</a:t>
            </a:r>
          </a:p>
          <a:p>
            <a:pPr marL="0" indent="0">
              <a:lnSpc>
                <a:spcPct val="150000"/>
              </a:lnSpc>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my-shared-library@master</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AU" sz="1200">
                <a:latin typeface="Times New Roman" panose="02020603050405020304" pitchFamily="18" charset="0"/>
                <a:cs typeface="Times New Roman" panose="02020603050405020304" pitchFamily="18" charset="0"/>
              </a:rPr>
              <a:t>Since this is a regular step, that version could be computed rather than a constant as with the annotation; for example:</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 "my-shared-library@$BRANCH_NAME“</a:t>
            </a:r>
          </a:p>
          <a:p>
            <a:pPr marL="0" indent="0">
              <a:buNone/>
            </a:pPr>
            <a:r>
              <a:rPr lang="en-AU" sz="1200">
                <a:latin typeface="Times New Roman" panose="02020603050405020304" pitchFamily="18" charset="0"/>
                <a:cs typeface="Times New Roman" panose="02020603050405020304" pitchFamily="18" charset="0"/>
              </a:rPr>
              <a:t>would load a library using the same SCM branch as the multibranch </a:t>
            </a:r>
            <a:r>
              <a:rPr lang="en-AU" sz="1200" err="1">
                <a:latin typeface="Times New Roman" panose="02020603050405020304" pitchFamily="18" charset="0"/>
                <a:cs typeface="Times New Roman" panose="02020603050405020304" pitchFamily="18" charset="0"/>
              </a:rPr>
              <a:t>Jenkinsfile</a:t>
            </a:r>
            <a:r>
              <a:rPr lang="en-AU" sz="1200">
                <a:latin typeface="Times New Roman" panose="02020603050405020304" pitchFamily="18" charset="0"/>
                <a:cs typeface="Times New Roman" panose="02020603050405020304" pitchFamily="18" charset="0"/>
              </a:rPr>
              <a:t>. As another example, you could pick a library by parameter</a:t>
            </a:r>
            <a:r>
              <a:rPr lang="en-AU"/>
              <a:t>:</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properties([parameters([string(name: 'LIB_VERSION', </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defaultValue</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 'master')])])</a:t>
            </a:r>
          </a:p>
          <a:p>
            <a:pPr marL="0" indent="0">
              <a:buNone/>
            </a:pP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library "my-shared-library@${</a:t>
            </a:r>
            <a:r>
              <a:rPr lang="en-AU" sz="1200" err="1">
                <a:solidFill>
                  <a:schemeClr val="accent1">
                    <a:lumMod val="60000"/>
                    <a:lumOff val="40000"/>
                  </a:schemeClr>
                </a:solidFill>
                <a:latin typeface="Times New Roman" panose="02020603050405020304" pitchFamily="18" charset="0"/>
                <a:cs typeface="Times New Roman" panose="02020603050405020304" pitchFamily="18" charset="0"/>
              </a:rPr>
              <a:t>params.LIB_VERSION</a:t>
            </a:r>
            <a:r>
              <a:rPr lang="en-AU" sz="1200">
                <a:solidFill>
                  <a:schemeClr val="accent1">
                    <a:lumMod val="60000"/>
                    <a:lumOff val="4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708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9D685-69C9-4E33-BC07-4788BBA25037}"/>
              </a:ext>
            </a:extLst>
          </p:cNvPr>
          <p:cNvSpPr>
            <a:spLocks noGrp="1"/>
          </p:cNvSpPr>
          <p:nvPr>
            <p:ph idx="1"/>
          </p:nvPr>
        </p:nvSpPr>
        <p:spPr>
          <a:xfrm>
            <a:off x="177554" y="150920"/>
            <a:ext cx="11718524" cy="6097479"/>
          </a:xfrm>
        </p:spPr>
        <p:txBody>
          <a:bodyPr>
            <a:normAutofit/>
          </a:bodyPr>
          <a:lstStyle/>
          <a:p>
            <a:pPr marL="0" indent="0">
              <a:buNone/>
            </a:pPr>
            <a:r>
              <a:rPr lang="en-AU" sz="1400" b="1">
                <a:latin typeface="Times New Roman" panose="02020603050405020304" pitchFamily="18" charset="0"/>
                <a:cs typeface="Times New Roman" panose="02020603050405020304" pitchFamily="18" charset="0"/>
              </a:rPr>
              <a:t>Retrieval Method</a:t>
            </a:r>
          </a:p>
          <a:p>
            <a:pPr marL="0" indent="0">
              <a:buNone/>
            </a:pPr>
            <a:r>
              <a:rPr lang="en-AU" sz="1200">
                <a:latin typeface="Times New Roman" panose="02020603050405020304" pitchFamily="18" charset="0"/>
                <a:cs typeface="Times New Roman" panose="02020603050405020304" pitchFamily="18" charset="0"/>
              </a:rPr>
              <a:t>The best way to specify the SCM is using an SCM plugin which has been specifically updated to support a new API for checking out an arbitrary named version (Modern SCM option). As of this writing, the latest versions of the Git and Subversion plugins support this mode.</a:t>
            </a:r>
          </a:p>
          <a:p>
            <a:pPr marL="0" indent="0">
              <a:buNone/>
            </a:pPr>
            <a:endParaRPr lang="en-AU"/>
          </a:p>
          <a:p>
            <a:pPr marL="0" indent="0">
              <a:buNone/>
            </a:pPr>
            <a:endParaRPr lang="en-AU"/>
          </a:p>
          <a:p>
            <a:pPr marL="0" indent="0">
              <a:buNone/>
            </a:pPr>
            <a:endParaRPr lang="en-AU"/>
          </a:p>
          <a:p>
            <a:pPr marL="0" indent="0">
              <a:buNone/>
            </a:pPr>
            <a:endParaRPr lang="en-AU"/>
          </a:p>
          <a:p>
            <a:pPr marL="0" indent="0">
              <a:buNone/>
            </a:pPr>
            <a:endParaRPr lang="en-AU"/>
          </a:p>
          <a:p>
            <a:pPr marL="0" indent="0">
              <a:buNone/>
            </a:pPr>
            <a:endParaRPr lang="en-AU"/>
          </a:p>
          <a:p>
            <a:pPr marL="0" indent="0">
              <a:buNone/>
            </a:pPr>
            <a:endParaRPr lang="en-AU" sz="1600" b="1">
              <a:latin typeface="Times New Roman" panose="02020603050405020304" pitchFamily="18" charset="0"/>
              <a:cs typeface="Times New Roman" panose="02020603050405020304" pitchFamily="18" charset="0"/>
            </a:endParaRPr>
          </a:p>
          <a:p>
            <a:pPr marL="0" indent="0">
              <a:buNone/>
            </a:pPr>
            <a:r>
              <a:rPr lang="en-AU" sz="1400" b="1">
                <a:latin typeface="Times New Roman" panose="02020603050405020304" pitchFamily="18" charset="0"/>
                <a:cs typeface="Times New Roman" panose="02020603050405020304" pitchFamily="18" charset="0"/>
              </a:rPr>
              <a:t>Legacy SCM</a:t>
            </a:r>
          </a:p>
          <a:p>
            <a:pPr marL="0" indent="0">
              <a:buNone/>
            </a:pPr>
            <a:r>
              <a:rPr lang="en-AU" sz="1200">
                <a:latin typeface="Times New Roman" panose="02020603050405020304" pitchFamily="18" charset="0"/>
                <a:cs typeface="Times New Roman" panose="02020603050405020304" pitchFamily="18" charset="0"/>
              </a:rPr>
              <a:t>SCM plugins which have not yet been updated to support the newer features required by Shared Libraries, may still be used via the Legacy SCM option. In this case, include</a:t>
            </a:r>
          </a:p>
          <a:p>
            <a:pPr marL="0" indent="0">
              <a:buNone/>
            </a:pPr>
            <a:r>
              <a:rPr lang="en-AU" sz="1200">
                <a:latin typeface="Times New Roman" panose="02020603050405020304" pitchFamily="18" charset="0"/>
                <a:cs typeface="Times New Roman" panose="02020603050405020304" pitchFamily="18" charset="0"/>
              </a:rPr>
              <a:t>${</a:t>
            </a:r>
            <a:r>
              <a:rPr lang="en-AU" sz="1200" err="1">
                <a:latin typeface="Times New Roman" panose="02020603050405020304" pitchFamily="18" charset="0"/>
                <a:cs typeface="Times New Roman" panose="02020603050405020304" pitchFamily="18" charset="0"/>
              </a:rPr>
              <a:t>library.yourlibrarynamehere.version</a:t>
            </a:r>
            <a:r>
              <a:rPr lang="en-AU" sz="1200">
                <a:latin typeface="Times New Roman" panose="02020603050405020304" pitchFamily="18" charset="0"/>
                <a:cs typeface="Times New Roman" panose="02020603050405020304" pitchFamily="18" charset="0"/>
              </a:rPr>
              <a:t>} wherever a branch/tag/ref may be configured for that particular SCM plugin. This ensures that during checkout of the library’s source code, the SCM plugin will expand this variable to checkout the appropriate version of the library</a:t>
            </a:r>
            <a:r>
              <a:rPr lang="en-AU" sz="1800">
                <a:latin typeface="Times New Roman" panose="02020603050405020304" pitchFamily="18" charset="0"/>
                <a:cs typeface="Times New Roman" panose="02020603050405020304" pitchFamily="18" charset="0"/>
              </a:rPr>
              <a:t>.</a:t>
            </a:r>
          </a:p>
          <a:p>
            <a:pPr marL="0" indent="0">
              <a:buNone/>
            </a:pPr>
            <a:endParaRPr lang="en-AU"/>
          </a:p>
        </p:txBody>
      </p:sp>
      <p:pic>
        <p:nvPicPr>
          <p:cNvPr id="5" name="Picture 4">
            <a:extLst>
              <a:ext uri="{FF2B5EF4-FFF2-40B4-BE49-F238E27FC236}">
                <a16:creationId xmlns:a16="http://schemas.microsoft.com/office/drawing/2014/main" id="{A67A367E-26AE-4152-AB01-D5455B71C2F3}"/>
              </a:ext>
            </a:extLst>
          </p:cNvPr>
          <p:cNvPicPr>
            <a:picLocks noChangeAspect="1"/>
          </p:cNvPicPr>
          <p:nvPr/>
        </p:nvPicPr>
        <p:blipFill>
          <a:blip r:embed="rId2"/>
          <a:stretch>
            <a:fillRect/>
          </a:stretch>
        </p:blipFill>
        <p:spPr>
          <a:xfrm>
            <a:off x="177554" y="1180729"/>
            <a:ext cx="7765002" cy="2583402"/>
          </a:xfrm>
          <a:prstGeom prst="rect">
            <a:avLst/>
          </a:prstGeom>
        </p:spPr>
      </p:pic>
    </p:spTree>
    <p:extLst>
      <p:ext uri="{BB962C8B-B14F-4D97-AF65-F5344CB8AC3E}">
        <p14:creationId xmlns:p14="http://schemas.microsoft.com/office/powerpoint/2010/main" val="446211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libraries </vt:lpstr>
      <vt:lpstr>Accessing steps </vt:lpstr>
      <vt:lpstr>Alternately, a set of steps can be passed explicitly using this to a library class, in a constructor.</vt:lpstr>
      <vt:lpstr>script being passed in to one static method</vt:lpstr>
      <vt:lpstr>Defining global variables</vt:lpstr>
      <vt:lpstr>Use of script to access global variables.</vt:lpstr>
      <vt:lpstr>Defining custom steps</vt:lpstr>
      <vt:lpstr>PowerPoint Presentation</vt:lpstr>
      <vt:lpstr>Loading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PIPELINE UNIT TESTING FRAMEWORK </vt:lpstr>
      <vt:lpstr>SECTIONS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Somuri, HimaVarsha</dc:creator>
  <cp:revision>1</cp:revision>
  <dcterms:created xsi:type="dcterms:W3CDTF">2022-09-28T04:50:11Z</dcterms:created>
  <dcterms:modified xsi:type="dcterms:W3CDTF">2022-09-28T09:31:47Z</dcterms:modified>
</cp:coreProperties>
</file>