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2" r:id="rId4"/>
    <p:sldId id="265" r:id="rId5"/>
    <p:sldId id="267" r:id="rId6"/>
    <p:sldId id="260" r:id="rId7"/>
    <p:sldId id="261" r:id="rId8"/>
    <p:sldId id="263" r:id="rId9"/>
    <p:sldId id="266" r:id="rId10"/>
    <p:sldId id="269" r:id="rId11"/>
    <p:sldId id="271" r:id="rId12"/>
    <p:sldId id="272" r:id="rId13"/>
    <p:sldId id="273" r:id="rId14"/>
    <p:sldId id="274" r:id="rId15"/>
    <p:sldId id="275" r:id="rId16"/>
    <p:sldId id="276" r:id="rId17"/>
    <p:sldId id="277" r:id="rId18"/>
    <p:sldId id="258" r:id="rId19"/>
    <p:sldId id="264" r:id="rId20"/>
    <p:sldId id="268" r:id="rId21"/>
    <p:sldId id="270"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8F8B1-E300-0873-C7C3-8379334365D8}" v="2115" dt="2022-09-22T08:37:21.376"/>
    <p1510:client id="{C15AC738-D8D1-4FC4-A114-5FB3CDA63007}" v="924" dt="2022-09-22T09:25:24.911"/>
    <p1510:client id="{E202BDB2-C60B-F0D1-A91B-9D54EB5097EB}" v="340" dt="2022-09-22T08:37:16.275"/>
    <p1510:client id="{FD4EC89A-8B7B-427C-A052-27380151B6A4}" v="1778" dt="2022-09-22T08:43:23.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h, Godavari Krishna" userId="S::gsujith@kpmg.com::94f7ef5a-c50c-4e12-80ae-671afdd5e087" providerId="AD" clId="Web-{C138F8B1-E300-0873-C7C3-8379334365D8}"/>
    <pc:docChg chg="addSld delSld modSld">
      <pc:chgData name="Sujith, Godavari Krishna" userId="S::gsujith@kpmg.com::94f7ef5a-c50c-4e12-80ae-671afdd5e087" providerId="AD" clId="Web-{C138F8B1-E300-0873-C7C3-8379334365D8}" dt="2022-09-22T08:37:21.376" v="2146" actId="20577"/>
      <pc:docMkLst>
        <pc:docMk/>
      </pc:docMkLst>
      <pc:sldChg chg="modSp">
        <pc:chgData name="Sujith, Godavari Krishna" userId="S::gsujith@kpmg.com::94f7ef5a-c50c-4e12-80ae-671afdd5e087" providerId="AD" clId="Web-{C138F8B1-E300-0873-C7C3-8379334365D8}" dt="2022-09-22T05:25:27.759" v="10" actId="20577"/>
        <pc:sldMkLst>
          <pc:docMk/>
          <pc:sldMk cId="946885279" sldId="256"/>
        </pc:sldMkLst>
        <pc:spChg chg="mod">
          <ac:chgData name="Sujith, Godavari Krishna" userId="S::gsujith@kpmg.com::94f7ef5a-c50c-4e12-80ae-671afdd5e087" providerId="AD" clId="Web-{C138F8B1-E300-0873-C7C3-8379334365D8}" dt="2022-09-22T05:25:27.759" v="10" actId="20577"/>
          <ac:spMkLst>
            <pc:docMk/>
            <pc:sldMk cId="946885279" sldId="256"/>
            <ac:spMk id="3" creationId="{113A4CB1-D965-4A55-8859-8699DB4CFC10}"/>
          </ac:spMkLst>
        </pc:spChg>
      </pc:sldChg>
      <pc:sldChg chg="modSp new">
        <pc:chgData name="Sujith, Godavari Krishna" userId="S::gsujith@kpmg.com::94f7ef5a-c50c-4e12-80ae-671afdd5e087" providerId="AD" clId="Web-{C138F8B1-E300-0873-C7C3-8379334365D8}" dt="2022-09-22T08:36:24.171" v="2143" actId="20577"/>
        <pc:sldMkLst>
          <pc:docMk/>
          <pc:sldMk cId="2114939342" sldId="258"/>
        </pc:sldMkLst>
        <pc:spChg chg="mod">
          <ac:chgData name="Sujith, Godavari Krishna" userId="S::gsujith@kpmg.com::94f7ef5a-c50c-4e12-80ae-671afdd5e087" providerId="AD" clId="Web-{C138F8B1-E300-0873-C7C3-8379334365D8}" dt="2022-09-22T06:19:21.088" v="813" actId="20577"/>
          <ac:spMkLst>
            <pc:docMk/>
            <pc:sldMk cId="2114939342" sldId="258"/>
            <ac:spMk id="2" creationId="{07B76512-0B1B-6662-58E0-464E70EC5880}"/>
          </ac:spMkLst>
        </pc:spChg>
        <pc:spChg chg="mod">
          <ac:chgData name="Sujith, Godavari Krishna" userId="S::gsujith@kpmg.com::94f7ef5a-c50c-4e12-80ae-671afdd5e087" providerId="AD" clId="Web-{C138F8B1-E300-0873-C7C3-8379334365D8}" dt="2022-09-22T08:36:24.171" v="2143" actId="20577"/>
          <ac:spMkLst>
            <pc:docMk/>
            <pc:sldMk cId="2114939342" sldId="258"/>
            <ac:spMk id="3" creationId="{86BB96AB-6E19-9851-43F3-6B1D27390873}"/>
          </ac:spMkLst>
        </pc:spChg>
      </pc:sldChg>
      <pc:sldChg chg="new del">
        <pc:chgData name="Sujith, Godavari Krishna" userId="S::gsujith@kpmg.com::94f7ef5a-c50c-4e12-80ae-671afdd5e087" providerId="AD" clId="Web-{C138F8B1-E300-0873-C7C3-8379334365D8}" dt="2022-09-22T06:21:07.512" v="816"/>
        <pc:sldMkLst>
          <pc:docMk/>
          <pc:sldMk cId="45623410" sldId="264"/>
        </pc:sldMkLst>
      </pc:sldChg>
      <pc:sldChg chg="modSp new">
        <pc:chgData name="Sujith, Godavari Krishna" userId="S::gsujith@kpmg.com::94f7ef5a-c50c-4e12-80ae-671afdd5e087" providerId="AD" clId="Web-{C138F8B1-E300-0873-C7C3-8379334365D8}" dt="2022-09-22T08:36:51.437" v="2144" actId="20577"/>
        <pc:sldMkLst>
          <pc:docMk/>
          <pc:sldMk cId="1832304801" sldId="264"/>
        </pc:sldMkLst>
        <pc:spChg chg="mod">
          <ac:chgData name="Sujith, Godavari Krishna" userId="S::gsujith@kpmg.com::94f7ef5a-c50c-4e12-80ae-671afdd5e087" providerId="AD" clId="Web-{C138F8B1-E300-0873-C7C3-8379334365D8}" dt="2022-09-22T06:29:13.772" v="1006" actId="14100"/>
          <ac:spMkLst>
            <pc:docMk/>
            <pc:sldMk cId="1832304801" sldId="264"/>
            <ac:spMk id="2" creationId="{7C25BA6B-46B6-A477-E06A-B0EECF7501F3}"/>
          </ac:spMkLst>
        </pc:spChg>
        <pc:spChg chg="mod">
          <ac:chgData name="Sujith, Godavari Krishna" userId="S::gsujith@kpmg.com::94f7ef5a-c50c-4e12-80ae-671afdd5e087" providerId="AD" clId="Web-{C138F8B1-E300-0873-C7C3-8379334365D8}" dt="2022-09-22T08:36:51.437" v="2144" actId="20577"/>
          <ac:spMkLst>
            <pc:docMk/>
            <pc:sldMk cId="1832304801" sldId="264"/>
            <ac:spMk id="3" creationId="{C37CAC4F-48AF-CE29-AFA3-0907C513FCBB}"/>
          </ac:spMkLst>
        </pc:spChg>
      </pc:sldChg>
      <pc:sldChg chg="new del">
        <pc:chgData name="Sujith, Godavari Krishna" userId="S::gsujith@kpmg.com::94f7ef5a-c50c-4e12-80ae-671afdd5e087" providerId="AD" clId="Web-{C138F8B1-E300-0873-C7C3-8379334365D8}" dt="2022-09-22T06:21:19.277" v="818"/>
        <pc:sldMkLst>
          <pc:docMk/>
          <pc:sldMk cId="66097079" sldId="265"/>
        </pc:sldMkLst>
      </pc:sldChg>
      <pc:sldChg chg="new del">
        <pc:chgData name="Sujith, Godavari Krishna" userId="S::gsujith@kpmg.com::94f7ef5a-c50c-4e12-80ae-671afdd5e087" providerId="AD" clId="Web-{C138F8B1-E300-0873-C7C3-8379334365D8}" dt="2022-09-22T06:21:21.106" v="819"/>
        <pc:sldMkLst>
          <pc:docMk/>
          <pc:sldMk cId="439355119" sldId="266"/>
        </pc:sldMkLst>
      </pc:sldChg>
      <pc:sldChg chg="delSp modSp new">
        <pc:chgData name="Sujith, Godavari Krishna" userId="S::gsujith@kpmg.com::94f7ef5a-c50c-4e12-80ae-671afdd5e087" providerId="AD" clId="Web-{C138F8B1-E300-0873-C7C3-8379334365D8}" dt="2022-09-22T08:37:04.344" v="2145" actId="20577"/>
        <pc:sldMkLst>
          <pc:docMk/>
          <pc:sldMk cId="2454578131" sldId="268"/>
        </pc:sldMkLst>
        <pc:spChg chg="del mod">
          <ac:chgData name="Sujith, Godavari Krishna" userId="S::gsujith@kpmg.com::94f7ef5a-c50c-4e12-80ae-671afdd5e087" providerId="AD" clId="Web-{C138F8B1-E300-0873-C7C3-8379334365D8}" dt="2022-09-22T06:40:32.675" v="1309"/>
          <ac:spMkLst>
            <pc:docMk/>
            <pc:sldMk cId="2454578131" sldId="268"/>
            <ac:spMk id="2" creationId="{BDA73EDA-20A6-783D-1397-874B929C796D}"/>
          </ac:spMkLst>
        </pc:spChg>
        <pc:spChg chg="mod">
          <ac:chgData name="Sujith, Godavari Krishna" userId="S::gsujith@kpmg.com::94f7ef5a-c50c-4e12-80ae-671afdd5e087" providerId="AD" clId="Web-{C138F8B1-E300-0873-C7C3-8379334365D8}" dt="2022-09-22T08:37:04.344" v="2145" actId="20577"/>
          <ac:spMkLst>
            <pc:docMk/>
            <pc:sldMk cId="2454578131" sldId="268"/>
            <ac:spMk id="3" creationId="{12FC9D22-C9F2-FD40-F50E-92C98692B8F3}"/>
          </ac:spMkLst>
        </pc:spChg>
      </pc:sldChg>
      <pc:sldChg chg="delSp modSp new">
        <pc:chgData name="Sujith, Godavari Krishna" userId="S::gsujith@kpmg.com::94f7ef5a-c50c-4e12-80ae-671afdd5e087" providerId="AD" clId="Web-{C138F8B1-E300-0873-C7C3-8379334365D8}" dt="2022-09-22T08:37:21.376" v="2146" actId="20577"/>
        <pc:sldMkLst>
          <pc:docMk/>
          <pc:sldMk cId="919450516" sldId="270"/>
        </pc:sldMkLst>
        <pc:spChg chg="del mod">
          <ac:chgData name="Sujith, Godavari Krishna" userId="S::gsujith@kpmg.com::94f7ef5a-c50c-4e12-80ae-671afdd5e087" providerId="AD" clId="Web-{C138F8B1-E300-0873-C7C3-8379334365D8}" dt="2022-09-22T07:01:40.257" v="1711"/>
          <ac:spMkLst>
            <pc:docMk/>
            <pc:sldMk cId="919450516" sldId="270"/>
            <ac:spMk id="2" creationId="{85251957-5AE1-ACE5-7F6C-0655A3153D2C}"/>
          </ac:spMkLst>
        </pc:spChg>
        <pc:spChg chg="mod">
          <ac:chgData name="Sujith, Godavari Krishna" userId="S::gsujith@kpmg.com::94f7ef5a-c50c-4e12-80ae-671afdd5e087" providerId="AD" clId="Web-{C138F8B1-E300-0873-C7C3-8379334365D8}" dt="2022-09-22T08:37:21.376" v="2146" actId="20577"/>
          <ac:spMkLst>
            <pc:docMk/>
            <pc:sldMk cId="919450516" sldId="270"/>
            <ac:spMk id="3" creationId="{116647AD-85DA-489E-278D-CC5F25EA1117}"/>
          </ac:spMkLst>
        </pc:spChg>
      </pc:sldChg>
    </pc:docChg>
  </pc:docChgLst>
  <pc:docChgLst>
    <pc:chgData name="Bareen,  Faryal" userId="S::faryalbareen@kpmg.com::502e6631-5498-4a0e-bdca-24ebecd59470" providerId="AD" clId="Web-{FD4EC89A-8B7B-427C-A052-27380151B6A4}"/>
    <pc:docChg chg="addSld delSld modSld sldOrd">
      <pc:chgData name="Bareen,  Faryal" userId="S::faryalbareen@kpmg.com::502e6631-5498-4a0e-bdca-24ebecd59470" providerId="AD" clId="Web-{FD4EC89A-8B7B-427C-A052-27380151B6A4}" dt="2022-09-22T08:43:23.762" v="1777" actId="20577"/>
      <pc:docMkLst>
        <pc:docMk/>
      </pc:docMkLst>
      <pc:sldChg chg="new del">
        <pc:chgData name="Bareen,  Faryal" userId="S::faryalbareen@kpmg.com::502e6631-5498-4a0e-bdca-24ebecd59470" providerId="AD" clId="Web-{FD4EC89A-8B7B-427C-A052-27380151B6A4}" dt="2022-09-22T05:52:53.609" v="2"/>
        <pc:sldMkLst>
          <pc:docMk/>
          <pc:sldMk cId="2280406433" sldId="259"/>
        </pc:sldMkLst>
      </pc:sldChg>
      <pc:sldChg chg="delSp modSp new del mod modClrScheme chgLayout">
        <pc:chgData name="Bareen,  Faryal" userId="S::faryalbareen@kpmg.com::502e6631-5498-4a0e-bdca-24ebecd59470" providerId="AD" clId="Web-{FD4EC89A-8B7B-427C-A052-27380151B6A4}" dt="2022-09-22T05:54:28.789" v="23"/>
        <pc:sldMkLst>
          <pc:docMk/>
          <pc:sldMk cId="3059315854" sldId="259"/>
        </pc:sldMkLst>
        <pc:spChg chg="mod ord">
          <ac:chgData name="Bareen,  Faryal" userId="S::faryalbareen@kpmg.com::502e6631-5498-4a0e-bdca-24ebecd59470" providerId="AD" clId="Web-{FD4EC89A-8B7B-427C-A052-27380151B6A4}" dt="2022-09-22T05:53:53.394" v="19" actId="20577"/>
          <ac:spMkLst>
            <pc:docMk/>
            <pc:sldMk cId="3059315854" sldId="259"/>
            <ac:spMk id="2" creationId="{F4778790-769B-412F-54EF-35C0F1C79362}"/>
          </ac:spMkLst>
        </pc:spChg>
        <pc:spChg chg="del">
          <ac:chgData name="Bareen,  Faryal" userId="S::faryalbareen@kpmg.com::502e6631-5498-4a0e-bdca-24ebecd59470" providerId="AD" clId="Web-{FD4EC89A-8B7B-427C-A052-27380151B6A4}" dt="2022-09-22T05:53:26.111" v="5"/>
          <ac:spMkLst>
            <pc:docMk/>
            <pc:sldMk cId="3059315854" sldId="259"/>
            <ac:spMk id="3" creationId="{E52DDA75-EB74-8D6E-B3C6-F2EFE1CEFDCC}"/>
          </ac:spMkLst>
        </pc:spChg>
      </pc:sldChg>
      <pc:sldChg chg="new del">
        <pc:chgData name="Bareen,  Faryal" userId="S::faryalbareen@kpmg.com::502e6631-5498-4a0e-bdca-24ebecd59470" providerId="AD" clId="Web-{FD4EC89A-8B7B-427C-A052-27380151B6A4}" dt="2022-09-22T05:53:13.563" v="3"/>
        <pc:sldMkLst>
          <pc:docMk/>
          <pc:sldMk cId="1944853449" sldId="260"/>
        </pc:sldMkLst>
      </pc:sldChg>
      <pc:sldChg chg="modSp new ord">
        <pc:chgData name="Bareen,  Faryal" userId="S::faryalbareen@kpmg.com::502e6631-5498-4a0e-bdca-24ebecd59470" providerId="AD" clId="Web-{FD4EC89A-8B7B-427C-A052-27380151B6A4}" dt="2022-09-22T08:36:07.004" v="1763" actId="20577"/>
        <pc:sldMkLst>
          <pc:docMk/>
          <pc:sldMk cId="3767411810" sldId="260"/>
        </pc:sldMkLst>
        <pc:spChg chg="mod">
          <ac:chgData name="Bareen,  Faryal" userId="S::faryalbareen@kpmg.com::502e6631-5498-4a0e-bdca-24ebecd59470" providerId="AD" clId="Web-{FD4EC89A-8B7B-427C-A052-27380151B6A4}" dt="2022-09-22T08:36:07.004" v="1763" actId="20577"/>
          <ac:spMkLst>
            <pc:docMk/>
            <pc:sldMk cId="3767411810" sldId="260"/>
            <ac:spMk id="2" creationId="{30083C6E-6CCF-C352-194D-2EE5C6CF4C5D}"/>
          </ac:spMkLst>
        </pc:spChg>
        <pc:spChg chg="mod">
          <ac:chgData name="Bareen,  Faryal" userId="S::faryalbareen@kpmg.com::502e6631-5498-4a0e-bdca-24ebecd59470" providerId="AD" clId="Web-{FD4EC89A-8B7B-427C-A052-27380151B6A4}" dt="2022-09-22T08:35:58.785" v="1762" actId="20577"/>
          <ac:spMkLst>
            <pc:docMk/>
            <pc:sldMk cId="3767411810" sldId="260"/>
            <ac:spMk id="3" creationId="{96977199-2E1F-A4C3-7600-9BE3C8138BDF}"/>
          </ac:spMkLst>
        </pc:spChg>
      </pc:sldChg>
      <pc:sldChg chg="delSp modSp new ord">
        <pc:chgData name="Bareen,  Faryal" userId="S::faryalbareen@kpmg.com::502e6631-5498-4a0e-bdca-24ebecd59470" providerId="AD" clId="Web-{FD4EC89A-8B7B-427C-A052-27380151B6A4}" dt="2022-09-22T08:35:30.642" v="1758" actId="20577"/>
        <pc:sldMkLst>
          <pc:docMk/>
          <pc:sldMk cId="436395575" sldId="261"/>
        </pc:sldMkLst>
        <pc:spChg chg="del mod">
          <ac:chgData name="Bareen,  Faryal" userId="S::faryalbareen@kpmg.com::502e6631-5498-4a0e-bdca-24ebecd59470" providerId="AD" clId="Web-{FD4EC89A-8B7B-427C-A052-27380151B6A4}" dt="2022-09-22T06:05:50.012" v="356"/>
          <ac:spMkLst>
            <pc:docMk/>
            <pc:sldMk cId="436395575" sldId="261"/>
            <ac:spMk id="2" creationId="{916F936C-B610-679D-5563-80444DF3BE03}"/>
          </ac:spMkLst>
        </pc:spChg>
        <pc:spChg chg="mod">
          <ac:chgData name="Bareen,  Faryal" userId="S::faryalbareen@kpmg.com::502e6631-5498-4a0e-bdca-24ebecd59470" providerId="AD" clId="Web-{FD4EC89A-8B7B-427C-A052-27380151B6A4}" dt="2022-09-22T08:35:30.642" v="1758" actId="20577"/>
          <ac:spMkLst>
            <pc:docMk/>
            <pc:sldMk cId="436395575" sldId="261"/>
            <ac:spMk id="3" creationId="{A8930A56-94F4-67C6-3A47-71532023A260}"/>
          </ac:spMkLst>
        </pc:spChg>
      </pc:sldChg>
      <pc:sldChg chg="delSp modSp new ord">
        <pc:chgData name="Bareen,  Faryal" userId="S::faryalbareen@kpmg.com::502e6631-5498-4a0e-bdca-24ebecd59470" providerId="AD" clId="Web-{FD4EC89A-8B7B-427C-A052-27380151B6A4}" dt="2022-09-22T08:35:09.501" v="1756" actId="20577"/>
        <pc:sldMkLst>
          <pc:docMk/>
          <pc:sldMk cId="4016974085" sldId="263"/>
        </pc:sldMkLst>
        <pc:spChg chg="del mod">
          <ac:chgData name="Bareen,  Faryal" userId="S::faryalbareen@kpmg.com::502e6631-5498-4a0e-bdca-24ebecd59470" providerId="AD" clId="Web-{FD4EC89A-8B7B-427C-A052-27380151B6A4}" dt="2022-09-22T06:19:50.871" v="648"/>
          <ac:spMkLst>
            <pc:docMk/>
            <pc:sldMk cId="4016974085" sldId="263"/>
            <ac:spMk id="2" creationId="{CDF929B5-6B4D-7EB4-440F-40D2071985BE}"/>
          </ac:spMkLst>
        </pc:spChg>
        <pc:spChg chg="mod">
          <ac:chgData name="Bareen,  Faryal" userId="S::faryalbareen@kpmg.com::502e6631-5498-4a0e-bdca-24ebecd59470" providerId="AD" clId="Web-{FD4EC89A-8B7B-427C-A052-27380151B6A4}" dt="2022-09-22T08:35:09.501" v="1756" actId="20577"/>
          <ac:spMkLst>
            <pc:docMk/>
            <pc:sldMk cId="4016974085" sldId="263"/>
            <ac:spMk id="3" creationId="{944793C5-6FD2-D76F-CC55-6F9D044E9E0C}"/>
          </ac:spMkLst>
        </pc:spChg>
      </pc:sldChg>
      <pc:sldChg chg="delSp modSp new ord">
        <pc:chgData name="Bareen,  Faryal" userId="S::faryalbareen@kpmg.com::502e6631-5498-4a0e-bdca-24ebecd59470" providerId="AD" clId="Web-{FD4EC89A-8B7B-427C-A052-27380151B6A4}" dt="2022-09-22T08:36:41.193" v="1772" actId="20577"/>
        <pc:sldMkLst>
          <pc:docMk/>
          <pc:sldMk cId="3963738574" sldId="266"/>
        </pc:sldMkLst>
        <pc:spChg chg="del mod">
          <ac:chgData name="Bareen,  Faryal" userId="S::faryalbareen@kpmg.com::502e6631-5498-4a0e-bdca-24ebecd59470" providerId="AD" clId="Web-{FD4EC89A-8B7B-427C-A052-27380151B6A4}" dt="2022-09-22T06:32:38.246" v="824"/>
          <ac:spMkLst>
            <pc:docMk/>
            <pc:sldMk cId="3963738574" sldId="266"/>
            <ac:spMk id="2" creationId="{EABE0FD9-D181-B26C-458A-77C26068BF6C}"/>
          </ac:spMkLst>
        </pc:spChg>
        <pc:spChg chg="mod">
          <ac:chgData name="Bareen,  Faryal" userId="S::faryalbareen@kpmg.com::502e6631-5498-4a0e-bdca-24ebecd59470" providerId="AD" clId="Web-{FD4EC89A-8B7B-427C-A052-27380151B6A4}" dt="2022-09-22T08:36:41.193" v="1772" actId="20577"/>
          <ac:spMkLst>
            <pc:docMk/>
            <pc:sldMk cId="3963738574" sldId="266"/>
            <ac:spMk id="3" creationId="{454BA4A3-A641-E1D5-3F7D-D3049D3B85E0}"/>
          </ac:spMkLst>
        </pc:spChg>
      </pc:sldChg>
      <pc:sldChg chg="modSp new ord">
        <pc:chgData name="Bareen,  Faryal" userId="S::faryalbareen@kpmg.com::502e6631-5498-4a0e-bdca-24ebecd59470" providerId="AD" clId="Web-{FD4EC89A-8B7B-427C-A052-27380151B6A4}" dt="2022-09-22T08:42:07.977" v="1776" actId="20577"/>
        <pc:sldMkLst>
          <pc:docMk/>
          <pc:sldMk cId="3953565608" sldId="269"/>
        </pc:sldMkLst>
        <pc:spChg chg="mod">
          <ac:chgData name="Bareen,  Faryal" userId="S::faryalbareen@kpmg.com::502e6631-5498-4a0e-bdca-24ebecd59470" providerId="AD" clId="Web-{FD4EC89A-8B7B-427C-A052-27380151B6A4}" dt="2022-09-22T08:42:07.977" v="1776" actId="20577"/>
          <ac:spMkLst>
            <pc:docMk/>
            <pc:sldMk cId="3953565608" sldId="269"/>
            <ac:spMk id="2" creationId="{2CD47D0A-8A8B-321C-1AD2-4448BCAEBD74}"/>
          </ac:spMkLst>
        </pc:spChg>
        <pc:spChg chg="mod">
          <ac:chgData name="Bareen,  Faryal" userId="S::faryalbareen@kpmg.com::502e6631-5498-4a0e-bdca-24ebecd59470" providerId="AD" clId="Web-{FD4EC89A-8B7B-427C-A052-27380151B6A4}" dt="2022-09-22T08:36:48.537" v="1773" actId="20577"/>
          <ac:spMkLst>
            <pc:docMk/>
            <pc:sldMk cId="3953565608" sldId="269"/>
            <ac:spMk id="3" creationId="{272173BC-1D4C-3003-213A-6041F11777D2}"/>
          </ac:spMkLst>
        </pc:spChg>
      </pc:sldChg>
      <pc:sldChg chg="modSp new ord">
        <pc:chgData name="Bareen,  Faryal" userId="S::faryalbareen@kpmg.com::502e6631-5498-4a0e-bdca-24ebecd59470" providerId="AD" clId="Web-{FD4EC89A-8B7B-427C-A052-27380151B6A4}" dt="2022-09-22T08:43:23.762" v="1777" actId="20577"/>
        <pc:sldMkLst>
          <pc:docMk/>
          <pc:sldMk cId="4014970964" sldId="271"/>
        </pc:sldMkLst>
        <pc:spChg chg="mod">
          <ac:chgData name="Bareen,  Faryal" userId="S::faryalbareen@kpmg.com::502e6631-5498-4a0e-bdca-24ebecd59470" providerId="AD" clId="Web-{FD4EC89A-8B7B-427C-A052-27380151B6A4}" dt="2022-09-22T08:31:26.395" v="1751" actId="20577"/>
          <ac:spMkLst>
            <pc:docMk/>
            <pc:sldMk cId="4014970964" sldId="271"/>
            <ac:spMk id="2" creationId="{EF2D04B3-207A-A50E-084A-C69A3EF7483B}"/>
          </ac:spMkLst>
        </pc:spChg>
        <pc:spChg chg="mod">
          <ac:chgData name="Bareen,  Faryal" userId="S::faryalbareen@kpmg.com::502e6631-5498-4a0e-bdca-24ebecd59470" providerId="AD" clId="Web-{FD4EC89A-8B7B-427C-A052-27380151B6A4}" dt="2022-09-22T08:43:23.762" v="1777" actId="20577"/>
          <ac:spMkLst>
            <pc:docMk/>
            <pc:sldMk cId="4014970964" sldId="271"/>
            <ac:spMk id="3" creationId="{9DB0FCA3-099C-0726-F203-87EEED7678DB}"/>
          </ac:spMkLst>
        </pc:spChg>
      </pc:sldChg>
    </pc:docChg>
  </pc:docChgLst>
  <pc:docChgLst>
    <pc:chgData name="M N,  Ankitha" userId="S::ankithamn@kpmg.com::9b7783ab-ad70-40ba-9c63-7c4d5cb663a8" providerId="AD" clId="Web-{E202BDB2-C60B-F0D1-A91B-9D54EB5097EB}"/>
    <pc:docChg chg="addSld delSld modSld sldOrd">
      <pc:chgData name="M N,  Ankitha" userId="S::ankithamn@kpmg.com::9b7783ab-ad70-40ba-9c63-7c4d5cb663a8" providerId="AD" clId="Web-{E202BDB2-C60B-F0D1-A91B-9D54EB5097EB}" dt="2022-09-22T08:37:15.415" v="216" actId="20577"/>
      <pc:docMkLst>
        <pc:docMk/>
      </pc:docMkLst>
      <pc:sldChg chg="addSp delSp modSp new ord">
        <pc:chgData name="M N,  Ankitha" userId="S::ankithamn@kpmg.com::9b7783ab-ad70-40ba-9c63-7c4d5cb663a8" providerId="AD" clId="Web-{E202BDB2-C60B-F0D1-A91B-9D54EB5097EB}" dt="2022-09-22T08:32:15.252" v="162" actId="20577"/>
        <pc:sldMkLst>
          <pc:docMk/>
          <pc:sldMk cId="304872585" sldId="272"/>
        </pc:sldMkLst>
        <pc:spChg chg="add mod">
          <ac:chgData name="M N,  Ankitha" userId="S::ankithamn@kpmg.com::9b7783ab-ad70-40ba-9c63-7c4d5cb663a8" providerId="AD" clId="Web-{E202BDB2-C60B-F0D1-A91B-9D54EB5097EB}" dt="2022-09-22T08:31:28.938" v="154" actId="20577"/>
          <ac:spMkLst>
            <pc:docMk/>
            <pc:sldMk cId="304872585" sldId="272"/>
            <ac:spMk id="2" creationId="{FEED75FD-1D9B-C198-1B98-1651E54C7AF3}"/>
          </ac:spMkLst>
        </pc:spChg>
        <pc:spChg chg="add mod">
          <ac:chgData name="M N,  Ankitha" userId="S::ankithamn@kpmg.com::9b7783ab-ad70-40ba-9c63-7c4d5cb663a8" providerId="AD" clId="Web-{E202BDB2-C60B-F0D1-A91B-9D54EB5097EB}" dt="2022-09-22T08:32:15.252" v="162" actId="20577"/>
          <ac:spMkLst>
            <pc:docMk/>
            <pc:sldMk cId="304872585" sldId="272"/>
            <ac:spMk id="3" creationId="{115EC508-35B6-598E-39A0-B0721B026A37}"/>
          </ac:spMkLst>
        </pc:spChg>
        <pc:picChg chg="add del mod">
          <ac:chgData name="M N,  Ankitha" userId="S::ankithamn@kpmg.com::9b7783ab-ad70-40ba-9c63-7c4d5cb663a8" providerId="AD" clId="Web-{E202BDB2-C60B-F0D1-A91B-9D54EB5097EB}" dt="2022-09-22T07:42:41.679" v="9"/>
          <ac:picMkLst>
            <pc:docMk/>
            <pc:sldMk cId="304872585" sldId="272"/>
            <ac:picMk id="4" creationId="{A0E297D1-42E5-0F84-DBC1-49D632F0AF5C}"/>
          </ac:picMkLst>
        </pc:picChg>
      </pc:sldChg>
      <pc:sldChg chg="new del">
        <pc:chgData name="M N,  Ankitha" userId="S::ankithamn@kpmg.com::9b7783ab-ad70-40ba-9c63-7c4d5cb663a8" providerId="AD" clId="Web-{E202BDB2-C60B-F0D1-A91B-9D54EB5097EB}" dt="2022-09-22T07:41:22.302" v="1"/>
        <pc:sldMkLst>
          <pc:docMk/>
          <pc:sldMk cId="2640730289" sldId="272"/>
        </pc:sldMkLst>
      </pc:sldChg>
      <pc:sldChg chg="addSp modSp new">
        <pc:chgData name="M N,  Ankitha" userId="S::ankithamn@kpmg.com::9b7783ab-ad70-40ba-9c63-7c4d5cb663a8" providerId="AD" clId="Web-{E202BDB2-C60B-F0D1-A91B-9D54EB5097EB}" dt="2022-09-22T08:34:30.114" v="174" actId="20577"/>
        <pc:sldMkLst>
          <pc:docMk/>
          <pc:sldMk cId="2697491315" sldId="273"/>
        </pc:sldMkLst>
        <pc:spChg chg="add mod">
          <ac:chgData name="M N,  Ankitha" userId="S::ankithamn@kpmg.com::9b7783ab-ad70-40ba-9c63-7c4d5cb663a8" providerId="AD" clId="Web-{E202BDB2-C60B-F0D1-A91B-9D54EB5097EB}" dt="2022-09-22T08:32:37.330" v="165" actId="20577"/>
          <ac:spMkLst>
            <pc:docMk/>
            <pc:sldMk cId="2697491315" sldId="273"/>
            <ac:spMk id="2" creationId="{2890DA93-ED96-F9AC-1E2C-C5EC5C2FD366}"/>
          </ac:spMkLst>
        </pc:spChg>
        <pc:spChg chg="add mod">
          <ac:chgData name="M N,  Ankitha" userId="S::ankithamn@kpmg.com::9b7783ab-ad70-40ba-9c63-7c4d5cb663a8" providerId="AD" clId="Web-{E202BDB2-C60B-F0D1-A91B-9D54EB5097EB}" dt="2022-09-22T08:33:53.473" v="168" actId="20577"/>
          <ac:spMkLst>
            <pc:docMk/>
            <pc:sldMk cId="2697491315" sldId="273"/>
            <ac:spMk id="3" creationId="{3F4DDD17-729E-A964-A506-2C64D4388A68}"/>
          </ac:spMkLst>
        </pc:spChg>
        <pc:spChg chg="add mod">
          <ac:chgData name="M N,  Ankitha" userId="S::ankithamn@kpmg.com::9b7783ab-ad70-40ba-9c63-7c4d5cb663a8" providerId="AD" clId="Web-{E202BDB2-C60B-F0D1-A91B-9D54EB5097EB}" dt="2022-09-22T08:34:30.114" v="174" actId="20577"/>
          <ac:spMkLst>
            <pc:docMk/>
            <pc:sldMk cId="2697491315" sldId="273"/>
            <ac:spMk id="4" creationId="{7C9A4700-034B-D25C-8F51-19FEC39BD6F4}"/>
          </ac:spMkLst>
        </pc:spChg>
      </pc:sldChg>
      <pc:sldChg chg="addSp modSp new">
        <pc:chgData name="M N,  Ankitha" userId="S::ankithamn@kpmg.com::9b7783ab-ad70-40ba-9c63-7c4d5cb663a8" providerId="AD" clId="Web-{E202BDB2-C60B-F0D1-A91B-9D54EB5097EB}" dt="2022-09-22T08:35:05.021" v="184" actId="20577"/>
        <pc:sldMkLst>
          <pc:docMk/>
          <pc:sldMk cId="2373252246" sldId="274"/>
        </pc:sldMkLst>
        <pc:spChg chg="add mod">
          <ac:chgData name="M N,  Ankitha" userId="S::ankithamn@kpmg.com::9b7783ab-ad70-40ba-9c63-7c4d5cb663a8" providerId="AD" clId="Web-{E202BDB2-C60B-F0D1-A91B-9D54EB5097EB}" dt="2022-09-22T08:34:49.567" v="177" actId="20577"/>
          <ac:spMkLst>
            <pc:docMk/>
            <pc:sldMk cId="2373252246" sldId="274"/>
            <ac:spMk id="2" creationId="{651084F0-E031-99B6-5051-8B5593B66CBF}"/>
          </ac:spMkLst>
        </pc:spChg>
        <pc:spChg chg="add mod">
          <ac:chgData name="M N,  Ankitha" userId="S::ankithamn@kpmg.com::9b7783ab-ad70-40ba-9c63-7c4d5cb663a8" providerId="AD" clId="Web-{E202BDB2-C60B-F0D1-A91B-9D54EB5097EB}" dt="2022-09-22T08:35:05.021" v="184" actId="20577"/>
          <ac:spMkLst>
            <pc:docMk/>
            <pc:sldMk cId="2373252246" sldId="274"/>
            <ac:spMk id="3" creationId="{F43399D9-3C90-4F10-C720-F9A1F59672AF}"/>
          </ac:spMkLst>
        </pc:spChg>
      </pc:sldChg>
      <pc:sldChg chg="addSp modSp new">
        <pc:chgData name="M N,  Ankitha" userId="S::ankithamn@kpmg.com::9b7783ab-ad70-40ba-9c63-7c4d5cb663a8" providerId="AD" clId="Web-{E202BDB2-C60B-F0D1-A91B-9D54EB5097EB}" dt="2022-09-22T08:35:50.975" v="193" actId="20577"/>
        <pc:sldMkLst>
          <pc:docMk/>
          <pc:sldMk cId="925899268" sldId="275"/>
        </pc:sldMkLst>
        <pc:spChg chg="add mod">
          <ac:chgData name="M N,  Ankitha" userId="S::ankithamn@kpmg.com::9b7783ab-ad70-40ba-9c63-7c4d5cb663a8" providerId="AD" clId="Web-{E202BDB2-C60B-F0D1-A91B-9D54EB5097EB}" dt="2022-09-22T08:35:35.334" v="187" actId="20577"/>
          <ac:spMkLst>
            <pc:docMk/>
            <pc:sldMk cId="925899268" sldId="275"/>
            <ac:spMk id="2" creationId="{0182633C-E9C6-AE58-75EF-2CE5A799E083}"/>
          </ac:spMkLst>
        </pc:spChg>
        <pc:spChg chg="add mod">
          <ac:chgData name="M N,  Ankitha" userId="S::ankithamn@kpmg.com::9b7783ab-ad70-40ba-9c63-7c4d5cb663a8" providerId="AD" clId="Web-{E202BDB2-C60B-F0D1-A91B-9D54EB5097EB}" dt="2022-09-22T08:35:50.975" v="193" actId="20577"/>
          <ac:spMkLst>
            <pc:docMk/>
            <pc:sldMk cId="925899268" sldId="275"/>
            <ac:spMk id="3" creationId="{0F8E2D7F-AD2B-6305-CDE9-EBE95898C570}"/>
          </ac:spMkLst>
        </pc:spChg>
      </pc:sldChg>
      <pc:sldChg chg="addSp modSp new">
        <pc:chgData name="M N,  Ankitha" userId="S::ankithamn@kpmg.com::9b7783ab-ad70-40ba-9c63-7c4d5cb663a8" providerId="AD" clId="Web-{E202BDB2-C60B-F0D1-A91B-9D54EB5097EB}" dt="2022-09-22T08:36:31.633" v="205" actId="20577"/>
        <pc:sldMkLst>
          <pc:docMk/>
          <pc:sldMk cId="281704153" sldId="276"/>
        </pc:sldMkLst>
        <pc:spChg chg="add mod">
          <ac:chgData name="M N,  Ankitha" userId="S::ankithamn@kpmg.com::9b7783ab-ad70-40ba-9c63-7c4d5cb663a8" providerId="AD" clId="Web-{E202BDB2-C60B-F0D1-A91B-9D54EB5097EB}" dt="2022-09-22T08:36:08.211" v="196" actId="20577"/>
          <ac:spMkLst>
            <pc:docMk/>
            <pc:sldMk cId="281704153" sldId="276"/>
            <ac:spMk id="2" creationId="{5A067259-7D5E-317E-54FA-158475A0685F}"/>
          </ac:spMkLst>
        </pc:spChg>
        <pc:spChg chg="add mod">
          <ac:chgData name="M N,  Ankitha" userId="S::ankithamn@kpmg.com::9b7783ab-ad70-40ba-9c63-7c4d5cb663a8" providerId="AD" clId="Web-{E202BDB2-C60B-F0D1-A91B-9D54EB5097EB}" dt="2022-09-22T08:36:31.633" v="205" actId="20577"/>
          <ac:spMkLst>
            <pc:docMk/>
            <pc:sldMk cId="281704153" sldId="276"/>
            <ac:spMk id="3" creationId="{131A3E08-9724-5DF6-2731-2817892B210A}"/>
          </ac:spMkLst>
        </pc:spChg>
      </pc:sldChg>
      <pc:sldChg chg="addSp modSp new">
        <pc:chgData name="M N,  Ankitha" userId="S::ankithamn@kpmg.com::9b7783ab-ad70-40ba-9c63-7c4d5cb663a8" providerId="AD" clId="Web-{E202BDB2-C60B-F0D1-A91B-9D54EB5097EB}" dt="2022-09-22T08:37:15.415" v="216" actId="20577"/>
        <pc:sldMkLst>
          <pc:docMk/>
          <pc:sldMk cId="77401099" sldId="277"/>
        </pc:sldMkLst>
        <pc:spChg chg="add">
          <ac:chgData name="M N,  Ankitha" userId="S::ankithamn@kpmg.com::9b7783ab-ad70-40ba-9c63-7c4d5cb663a8" providerId="AD" clId="Web-{E202BDB2-C60B-F0D1-A91B-9D54EB5097EB}" dt="2022-09-22T07:59:51.807" v="136"/>
          <ac:spMkLst>
            <pc:docMk/>
            <pc:sldMk cId="77401099" sldId="277"/>
            <ac:spMk id="2" creationId="{7051FF08-DE04-4C51-4454-9544E783F2B6}"/>
          </ac:spMkLst>
        </pc:spChg>
        <pc:spChg chg="add mod">
          <ac:chgData name="M N,  Ankitha" userId="S::ankithamn@kpmg.com::9b7783ab-ad70-40ba-9c63-7c4d5cb663a8" providerId="AD" clId="Web-{E202BDB2-C60B-F0D1-A91B-9D54EB5097EB}" dt="2022-09-22T08:36:51.227" v="208" actId="20577"/>
          <ac:spMkLst>
            <pc:docMk/>
            <pc:sldMk cId="77401099" sldId="277"/>
            <ac:spMk id="3" creationId="{E17A2FDC-3E06-A23F-79A0-DE64DCD960FD}"/>
          </ac:spMkLst>
        </pc:spChg>
        <pc:spChg chg="add mod">
          <ac:chgData name="M N,  Ankitha" userId="S::ankithamn@kpmg.com::9b7783ab-ad70-40ba-9c63-7c4d5cb663a8" providerId="AD" clId="Web-{E202BDB2-C60B-F0D1-A91B-9D54EB5097EB}" dt="2022-09-22T08:37:15.415" v="216" actId="20577"/>
          <ac:spMkLst>
            <pc:docMk/>
            <pc:sldMk cId="77401099" sldId="277"/>
            <ac:spMk id="4" creationId="{6E5F788F-65D5-20BF-23C0-6CECEF4096E3}"/>
          </ac:spMkLst>
        </pc:spChg>
      </pc:sldChg>
    </pc:docChg>
  </pc:docChgLst>
  <pc:docChgLst>
    <pc:chgData name="Somuri, HimaVarsha" userId="2e8fad45-9c90-4e7d-b0a4-faf64360d669" providerId="ADAL" clId="{C15AC738-D8D1-4FC4-A114-5FB3CDA63007}"/>
    <pc:docChg chg="modSld">
      <pc:chgData name="Somuri, HimaVarsha" userId="2e8fad45-9c90-4e7d-b0a4-faf64360d669" providerId="ADAL" clId="{C15AC738-D8D1-4FC4-A114-5FB3CDA63007}" dt="2022-09-22T08:47:59.035" v="8"/>
      <pc:docMkLst>
        <pc:docMk/>
      </pc:docMkLst>
      <pc:sldChg chg="modSp">
        <pc:chgData name="Somuri, HimaVarsha" userId="2e8fad45-9c90-4e7d-b0a4-faf64360d669" providerId="ADAL" clId="{C15AC738-D8D1-4FC4-A114-5FB3CDA63007}" dt="2022-09-22T08:47:59.035" v="8"/>
        <pc:sldMkLst>
          <pc:docMk/>
          <pc:sldMk cId="3767411810" sldId="260"/>
        </pc:sldMkLst>
        <pc:spChg chg="mod">
          <ac:chgData name="Somuri, HimaVarsha" userId="2e8fad45-9c90-4e7d-b0a4-faf64360d669" providerId="ADAL" clId="{C15AC738-D8D1-4FC4-A114-5FB3CDA63007}" dt="2022-09-22T08:47:59.035" v="8"/>
          <ac:spMkLst>
            <pc:docMk/>
            <pc:sldMk cId="3767411810" sldId="260"/>
            <ac:spMk id="2" creationId="{30083C6E-6CCF-C352-194D-2EE5C6CF4C5D}"/>
          </ac:spMkLst>
        </pc:spChg>
        <pc:spChg chg="mod">
          <ac:chgData name="Somuri, HimaVarsha" userId="2e8fad45-9c90-4e7d-b0a4-faf64360d669" providerId="ADAL" clId="{C15AC738-D8D1-4FC4-A114-5FB3CDA63007}" dt="2022-09-22T08:47:59.035" v="8"/>
          <ac:spMkLst>
            <pc:docMk/>
            <pc:sldMk cId="3767411810" sldId="260"/>
            <ac:spMk id="3" creationId="{96977199-2E1F-A4C3-7600-9BE3C8138BDF}"/>
          </ac:spMkLst>
        </pc:spChg>
      </pc:sldChg>
      <pc:sldChg chg="modSp">
        <pc:chgData name="Somuri, HimaVarsha" userId="2e8fad45-9c90-4e7d-b0a4-faf64360d669" providerId="ADAL" clId="{C15AC738-D8D1-4FC4-A114-5FB3CDA63007}" dt="2022-09-22T06:21:17.935" v="3"/>
        <pc:sldMkLst>
          <pc:docMk/>
          <pc:sldMk cId="410304216" sldId="262"/>
        </pc:sldMkLst>
        <pc:graphicFrameChg chg="mod">
          <ac:chgData name="Somuri, HimaVarsha" userId="2e8fad45-9c90-4e7d-b0a4-faf64360d669" providerId="ADAL" clId="{C15AC738-D8D1-4FC4-A114-5FB3CDA63007}" dt="2022-09-22T06:21:17.935" v="3"/>
          <ac:graphicFrameMkLst>
            <pc:docMk/>
            <pc:sldMk cId="410304216" sldId="262"/>
            <ac:graphicFrameMk id="4" creationId="{C1DAD59F-6C4C-4ADD-8253-F06ABEEAEEE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500B24-34C6-4910-A1A7-D84E80942F5C}"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388086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00B24-34C6-4910-A1A7-D84E80942F5C}"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79962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00B24-34C6-4910-A1A7-D84E80942F5C}"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443AAE-8362-4FE8-A7E0-625FCB872659}"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282499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00B24-34C6-4910-A1A7-D84E80942F5C}"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3615444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00B24-34C6-4910-A1A7-D84E80942F5C}"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443AAE-8362-4FE8-A7E0-625FCB872659}"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5021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00B24-34C6-4910-A1A7-D84E80942F5C}"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3245366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500B24-34C6-4910-A1A7-D84E80942F5C}"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469621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500B24-34C6-4910-A1A7-D84E80942F5C}"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111309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500B24-34C6-4910-A1A7-D84E80942F5C}"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604590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00B24-34C6-4910-A1A7-D84E80942F5C}" type="datetimeFigureOut">
              <a:rPr lang="en-AU" smtClean="0"/>
              <a:t>22/09/2022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2540628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500B24-34C6-4910-A1A7-D84E80942F5C}" type="datetimeFigureOut">
              <a:rPr lang="en-AU" smtClean="0"/>
              <a:t>22/09/2022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425582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500B24-34C6-4910-A1A7-D84E80942F5C}" type="datetimeFigureOut">
              <a:rPr lang="en-AU" smtClean="0"/>
              <a:t>22/09/2022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25975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E0500B24-34C6-4910-A1A7-D84E80942F5C}" type="datetimeFigureOut">
              <a:rPr lang="en-AU" smtClean="0"/>
              <a:t>22/09/2022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179123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00B24-34C6-4910-A1A7-D84E80942F5C}" type="datetimeFigureOut">
              <a:rPr lang="en-AU" smtClean="0"/>
              <a:t>22/09/2022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423932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00B24-34C6-4910-A1A7-D84E80942F5C}" type="datetimeFigureOut">
              <a:rPr lang="en-AU" smtClean="0"/>
              <a:t>22/09/2022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2843887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500B24-34C6-4910-A1A7-D84E80942F5C}" type="datetimeFigureOut">
              <a:rPr lang="en-AU" smtClean="0"/>
              <a:t>22/09/2022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5443AAE-8362-4FE8-A7E0-625FCB872659}" type="slidenum">
              <a:rPr lang="en-AU" smtClean="0"/>
              <a:t>‹#›</a:t>
            </a:fld>
            <a:endParaRPr lang="en-AU"/>
          </a:p>
        </p:txBody>
      </p:sp>
    </p:spTree>
    <p:extLst>
      <p:ext uri="{BB962C8B-B14F-4D97-AF65-F5344CB8AC3E}">
        <p14:creationId xmlns:p14="http://schemas.microsoft.com/office/powerpoint/2010/main" val="21109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500B24-34C6-4910-A1A7-D84E80942F5C}" type="datetimeFigureOut">
              <a:rPr lang="en-AU" smtClean="0"/>
              <a:t>22/09/2022</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443AAE-8362-4FE8-A7E0-625FCB872659}" type="slidenum">
              <a:rPr lang="en-AU" smtClean="0"/>
              <a:t>‹#›</a:t>
            </a:fld>
            <a:endParaRPr lang="en-AU"/>
          </a:p>
        </p:txBody>
      </p:sp>
    </p:spTree>
    <p:extLst>
      <p:ext uri="{BB962C8B-B14F-4D97-AF65-F5344CB8AC3E}">
        <p14:creationId xmlns:p14="http://schemas.microsoft.com/office/powerpoint/2010/main" val="127901664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ABA4-24CE-4F50-92B5-4FD9EA3D49E7}"/>
              </a:ext>
            </a:extLst>
          </p:cNvPr>
          <p:cNvSpPr>
            <a:spLocks noGrp="1"/>
          </p:cNvSpPr>
          <p:nvPr>
            <p:ph type="ctrTitle"/>
          </p:nvPr>
        </p:nvSpPr>
        <p:spPr>
          <a:xfrm>
            <a:off x="1524000" y="1122363"/>
            <a:ext cx="9144000" cy="1461039"/>
          </a:xfrm>
        </p:spPr>
        <p:txBody>
          <a:bodyPr>
            <a:normAutofit fontScale="90000"/>
          </a:bodyPr>
          <a:lstStyle/>
          <a:p>
            <a:r>
              <a:rPr lang="en-AU">
                <a:solidFill>
                  <a:schemeClr val="tx1"/>
                </a:solidFill>
              </a:rPr>
              <a:t>Unix and Shell Programming-Module-3</a:t>
            </a:r>
          </a:p>
        </p:txBody>
      </p:sp>
      <p:sp>
        <p:nvSpPr>
          <p:cNvPr id="3" name="Subtitle 2">
            <a:extLst>
              <a:ext uri="{FF2B5EF4-FFF2-40B4-BE49-F238E27FC236}">
                <a16:creationId xmlns:a16="http://schemas.microsoft.com/office/drawing/2014/main" id="{113A4CB1-D965-4A55-8859-8699DB4CFC10}"/>
              </a:ext>
            </a:extLst>
          </p:cNvPr>
          <p:cNvSpPr>
            <a:spLocks noGrp="1"/>
          </p:cNvSpPr>
          <p:nvPr>
            <p:ph type="subTitle" idx="1"/>
          </p:nvPr>
        </p:nvSpPr>
        <p:spPr>
          <a:xfrm>
            <a:off x="6462944" y="3950562"/>
            <a:ext cx="3089430" cy="1307237"/>
          </a:xfrm>
        </p:spPr>
        <p:txBody>
          <a:bodyPr vert="horz" lIns="91440" tIns="45720" rIns="91440" bIns="45720" rtlCol="0" anchor="t">
            <a:normAutofit fontScale="55000" lnSpcReduction="20000"/>
          </a:bodyPr>
          <a:lstStyle/>
          <a:p>
            <a:r>
              <a:rPr lang="en-AU" sz="1900" b="1">
                <a:solidFill>
                  <a:schemeClr val="tx1"/>
                </a:solidFill>
                <a:latin typeface="Times New Roman" panose="02020603050405020304" pitchFamily="18" charset="0"/>
                <a:cs typeface="Times New Roman" panose="02020603050405020304" pitchFamily="18" charset="0"/>
              </a:rPr>
              <a:t>Team-3</a:t>
            </a:r>
          </a:p>
          <a:p>
            <a:r>
              <a:rPr lang="en-AU" sz="1900" b="1">
                <a:solidFill>
                  <a:schemeClr val="tx1"/>
                </a:solidFill>
                <a:latin typeface="Times New Roman" panose="02020603050405020304" pitchFamily="18" charset="0"/>
                <a:cs typeface="Times New Roman" panose="02020603050405020304" pitchFamily="18" charset="0"/>
              </a:rPr>
              <a:t>Hima Varsha Somuri</a:t>
            </a:r>
          </a:p>
          <a:p>
            <a:r>
              <a:rPr lang="en-AU" sz="1900" b="1" err="1">
                <a:solidFill>
                  <a:schemeClr val="tx1"/>
                </a:solidFill>
                <a:latin typeface="Times New Roman" panose="02020603050405020304" pitchFamily="18" charset="0"/>
                <a:cs typeface="Times New Roman" panose="02020603050405020304" pitchFamily="18" charset="0"/>
              </a:rPr>
              <a:t>Faryal</a:t>
            </a:r>
            <a:r>
              <a:rPr lang="en-AU" sz="1900" b="1">
                <a:solidFill>
                  <a:schemeClr val="tx1"/>
                </a:solidFill>
                <a:latin typeface="Times New Roman" panose="02020603050405020304" pitchFamily="18" charset="0"/>
                <a:cs typeface="Times New Roman" panose="02020603050405020304" pitchFamily="18" charset="0"/>
              </a:rPr>
              <a:t> </a:t>
            </a:r>
            <a:r>
              <a:rPr lang="en-AU" sz="1900" b="1" err="1">
                <a:solidFill>
                  <a:schemeClr val="tx1"/>
                </a:solidFill>
                <a:latin typeface="Times New Roman" panose="02020603050405020304" pitchFamily="18" charset="0"/>
                <a:cs typeface="Times New Roman" panose="02020603050405020304" pitchFamily="18" charset="0"/>
              </a:rPr>
              <a:t>Bareen</a:t>
            </a:r>
            <a:endParaRPr lang="en-AU" sz="1900" b="1">
              <a:solidFill>
                <a:schemeClr val="tx1"/>
              </a:solidFill>
              <a:latin typeface="Times New Roman" panose="02020603050405020304" pitchFamily="18" charset="0"/>
              <a:cs typeface="Times New Roman" panose="02020603050405020304" pitchFamily="18" charset="0"/>
            </a:endParaRPr>
          </a:p>
          <a:p>
            <a:r>
              <a:rPr lang="en-AU" sz="1900" b="1">
                <a:solidFill>
                  <a:schemeClr val="tx1"/>
                </a:solidFill>
                <a:latin typeface="Times New Roman" panose="02020603050405020304" pitchFamily="18" charset="0"/>
                <a:cs typeface="Times New Roman" panose="02020603050405020304" pitchFamily="18" charset="0"/>
              </a:rPr>
              <a:t>M.N </a:t>
            </a:r>
            <a:r>
              <a:rPr lang="en-AU" sz="1900" b="1" err="1">
                <a:solidFill>
                  <a:schemeClr val="tx1"/>
                </a:solidFill>
                <a:latin typeface="Times New Roman" panose="02020603050405020304" pitchFamily="18" charset="0"/>
                <a:cs typeface="Times New Roman" panose="02020603050405020304" pitchFamily="18" charset="0"/>
              </a:rPr>
              <a:t>Ankitha</a:t>
            </a:r>
            <a:endParaRPr lang="en-AU" sz="1900" b="1">
              <a:solidFill>
                <a:schemeClr val="tx1"/>
              </a:solidFill>
              <a:latin typeface="Times New Roman" panose="02020603050405020304" pitchFamily="18" charset="0"/>
              <a:cs typeface="Times New Roman" panose="02020603050405020304" pitchFamily="18" charset="0"/>
            </a:endParaRPr>
          </a:p>
          <a:p>
            <a:r>
              <a:rPr lang="en-AU" sz="1900" b="1">
                <a:solidFill>
                  <a:srgbClr val="252424"/>
                </a:solidFill>
                <a:latin typeface="Times New Roman" panose="02020603050405020304" pitchFamily="18" charset="0"/>
                <a:cs typeface="Times New Roman" panose="02020603050405020304" pitchFamily="18" charset="0"/>
              </a:rPr>
              <a:t>Godavari</a:t>
            </a:r>
            <a:r>
              <a:rPr lang="en-AU" sz="1900" b="1" i="0">
                <a:solidFill>
                  <a:srgbClr val="252424"/>
                </a:solidFill>
                <a:effectLst/>
                <a:latin typeface="Times New Roman" panose="02020603050405020304" pitchFamily="18" charset="0"/>
                <a:cs typeface="Times New Roman" panose="02020603050405020304" pitchFamily="18" charset="0"/>
              </a:rPr>
              <a:t> Krishna</a:t>
            </a:r>
            <a:r>
              <a:rPr lang="en-AU" sz="1900" b="1">
                <a:solidFill>
                  <a:srgbClr val="252424"/>
                </a:solidFill>
                <a:latin typeface="Times New Roman" panose="02020603050405020304" pitchFamily="18" charset="0"/>
                <a:cs typeface="Times New Roman" panose="02020603050405020304" pitchFamily="18" charset="0"/>
              </a:rPr>
              <a:t> Sujit</a:t>
            </a:r>
            <a:endParaRPr lang="en-AU" sz="1900" b="1" i="0">
              <a:solidFill>
                <a:srgbClr val="252424"/>
              </a:solidFill>
              <a:effectLst/>
              <a:latin typeface="Times New Roman" panose="02020603050405020304" pitchFamily="18" charset="0"/>
              <a:cs typeface="Times New Roman" panose="02020603050405020304" pitchFamily="18" charset="0"/>
            </a:endParaRPr>
          </a:p>
          <a:p>
            <a:endParaRPr lang="en-AU"/>
          </a:p>
        </p:txBody>
      </p:sp>
    </p:spTree>
    <p:extLst>
      <p:ext uri="{BB962C8B-B14F-4D97-AF65-F5344CB8AC3E}">
        <p14:creationId xmlns:p14="http://schemas.microsoft.com/office/powerpoint/2010/main" val="946885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7D0A-8A8B-321C-1AD2-4448BCAEBD74}"/>
              </a:ext>
            </a:extLst>
          </p:cNvPr>
          <p:cNvSpPr>
            <a:spLocks noGrp="1"/>
          </p:cNvSpPr>
          <p:nvPr>
            <p:ph type="title"/>
          </p:nvPr>
        </p:nvSpPr>
        <p:spPr>
          <a:xfrm>
            <a:off x="838200" y="365125"/>
            <a:ext cx="10515600" cy="789782"/>
          </a:xfrm>
        </p:spPr>
        <p:txBody>
          <a:bodyPr>
            <a:normAutofit/>
          </a:bodyPr>
          <a:lstStyle/>
          <a:p>
            <a:r>
              <a:rPr lang="en-US" sz="1400" b="1">
                <a:solidFill>
                  <a:schemeClr val="tx1"/>
                </a:solidFill>
                <a:latin typeface="Times New Roman" panose="02020603050405020304" pitchFamily="18" charset="0"/>
                <a:cs typeface="Times New Roman" panose="02020603050405020304" pitchFamily="18" charset="0"/>
              </a:rPr>
              <a:t>Shell and its interpretive cycle:</a:t>
            </a:r>
          </a:p>
        </p:txBody>
      </p:sp>
      <p:sp>
        <p:nvSpPr>
          <p:cNvPr id="3" name="Content Placeholder 2">
            <a:extLst>
              <a:ext uri="{FF2B5EF4-FFF2-40B4-BE49-F238E27FC236}">
                <a16:creationId xmlns:a16="http://schemas.microsoft.com/office/drawing/2014/main" id="{272173BC-1D4C-3003-213A-6041F11777D2}"/>
              </a:ext>
            </a:extLst>
          </p:cNvPr>
          <p:cNvSpPr>
            <a:spLocks noGrp="1"/>
          </p:cNvSpPr>
          <p:nvPr>
            <p:ph idx="1"/>
          </p:nvPr>
        </p:nvSpPr>
        <p:spPr>
          <a:xfrm>
            <a:off x="838200" y="1218407"/>
            <a:ext cx="10515600" cy="4958556"/>
          </a:xfrm>
        </p:spPr>
        <p:txBody>
          <a:bodyPr vert="horz" lIns="91440" tIns="45720" rIns="91440" bIns="45720" rtlCol="0" anchor="t">
            <a:normAutofit/>
          </a:bodyPr>
          <a:lstStyle/>
          <a:p>
            <a:pPr marL="457200" indent="-457200">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Shell acts as both a command Interpreter as well as programming facility.</a:t>
            </a:r>
          </a:p>
          <a:p>
            <a:pPr marL="457200" indent="-457200">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The shell is analogous to command.com in DOS.</a:t>
            </a:r>
          </a:p>
          <a:p>
            <a:pPr marL="457200" indent="-457200">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Initially there will be a default shell.</a:t>
            </a:r>
          </a:p>
          <a:p>
            <a:pPr marL="457200" indent="-457200">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The original shell was the </a:t>
            </a:r>
            <a:r>
              <a:rPr lang="en-US" sz="1200" err="1">
                <a:latin typeface="Times New Roman" panose="02020603050405020304" pitchFamily="18" charset="0"/>
                <a:cs typeface="Times New Roman" panose="02020603050405020304" pitchFamily="18" charset="0"/>
              </a:rPr>
              <a:t>Bourne</a:t>
            </a:r>
            <a:r>
              <a:rPr lang="en-US" sz="1200">
                <a:latin typeface="Times New Roman" panose="02020603050405020304" pitchFamily="18" charset="0"/>
                <a:cs typeface="Times New Roman" panose="02020603050405020304" pitchFamily="18" charset="0"/>
              </a:rPr>
              <a:t> shell.</a:t>
            </a:r>
          </a:p>
          <a:p>
            <a:pPr marL="457200" indent="-457200">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Every Unix platform will either have the </a:t>
            </a:r>
            <a:r>
              <a:rPr lang="en-US" sz="1200" err="1">
                <a:latin typeface="Times New Roman" panose="02020603050405020304" pitchFamily="18" charset="0"/>
                <a:cs typeface="Times New Roman" panose="02020603050405020304" pitchFamily="18" charset="0"/>
              </a:rPr>
              <a:t>Bourne</a:t>
            </a:r>
            <a:r>
              <a:rPr lang="en-US" sz="1200">
                <a:latin typeface="Times New Roman" panose="02020603050405020304" pitchFamily="18" charset="0"/>
                <a:cs typeface="Times New Roman" panose="02020603050405020304" pitchFamily="18" charset="0"/>
              </a:rPr>
              <a:t> shell or </a:t>
            </a:r>
            <a:r>
              <a:rPr lang="en-US" sz="1200" err="1">
                <a:latin typeface="Times New Roman" panose="02020603050405020304" pitchFamily="18" charset="0"/>
                <a:cs typeface="Times New Roman" panose="02020603050405020304" pitchFamily="18" charset="0"/>
              </a:rPr>
              <a:t>Bourne</a:t>
            </a:r>
            <a:r>
              <a:rPr lang="en-US" sz="1200">
                <a:latin typeface="Times New Roman" panose="02020603050405020304" pitchFamily="18" charset="0"/>
                <a:cs typeface="Times New Roman" panose="02020603050405020304" pitchFamily="18" charset="0"/>
              </a:rPr>
              <a:t> compatible shell available.</a:t>
            </a:r>
          </a:p>
          <a:p>
            <a:pPr marL="457200" indent="-457200">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Numerous other shells are also available on our UNIX system.</a:t>
            </a:r>
          </a:p>
          <a:p>
            <a:pPr marL="457200" indent="-457200">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Shell performs typical activities in its interpretive cycle.</a:t>
            </a:r>
          </a:p>
        </p:txBody>
      </p:sp>
    </p:spTree>
    <p:extLst>
      <p:ext uri="{BB962C8B-B14F-4D97-AF65-F5344CB8AC3E}">
        <p14:creationId xmlns:p14="http://schemas.microsoft.com/office/powerpoint/2010/main" val="395356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04B3-207A-A50E-084A-C69A3EF7483B}"/>
              </a:ext>
            </a:extLst>
          </p:cNvPr>
          <p:cNvSpPr>
            <a:spLocks noGrp="1"/>
          </p:cNvSpPr>
          <p:nvPr>
            <p:ph type="title"/>
          </p:nvPr>
        </p:nvSpPr>
        <p:spPr>
          <a:xfrm>
            <a:off x="838200" y="365125"/>
            <a:ext cx="10515600" cy="920751"/>
          </a:xfrm>
        </p:spPr>
        <p:txBody>
          <a:bodyPr>
            <a:normAutofit/>
          </a:bodyPr>
          <a:lstStyle/>
          <a:p>
            <a:br>
              <a:rPr lang="en-US">
                <a:cs typeface="Calibri Light"/>
              </a:rPr>
            </a:br>
            <a:r>
              <a:rPr lang="en-US" sz="1400" b="1">
                <a:solidFill>
                  <a:schemeClr val="tx1"/>
                </a:solidFill>
                <a:latin typeface="Times New Roman" panose="02020603050405020304" pitchFamily="18" charset="0"/>
                <a:cs typeface="Times New Roman" panose="02020603050405020304" pitchFamily="18" charset="0"/>
              </a:rPr>
              <a:t>Pattern Matching:</a:t>
            </a:r>
          </a:p>
        </p:txBody>
      </p:sp>
      <p:sp>
        <p:nvSpPr>
          <p:cNvPr id="3" name="Content Placeholder 2">
            <a:extLst>
              <a:ext uri="{FF2B5EF4-FFF2-40B4-BE49-F238E27FC236}">
                <a16:creationId xmlns:a16="http://schemas.microsoft.com/office/drawing/2014/main" id="{9DB0FCA3-099C-0726-F203-87EEED7678DB}"/>
              </a:ext>
            </a:extLst>
          </p:cNvPr>
          <p:cNvSpPr>
            <a:spLocks noGrp="1"/>
          </p:cNvSpPr>
          <p:nvPr>
            <p:ph idx="1"/>
          </p:nvPr>
        </p:nvSpPr>
        <p:spPr>
          <a:xfrm>
            <a:off x="838200" y="1468438"/>
            <a:ext cx="10515600" cy="3363118"/>
          </a:xfrm>
        </p:spPr>
        <p:txBody>
          <a:bodyPr vert="horz" lIns="91440" tIns="45720" rIns="91440" bIns="45720" rtlCol="0" anchor="t">
            <a:normAutofit/>
          </a:bodyPr>
          <a:lstStyle/>
          <a:p>
            <a:pPr marL="457200" indent="-457200">
              <a:buFont typeface="Wingdings" panose="020B0604020202020204" pitchFamily="34" charset="0"/>
              <a:buChar char="Ø"/>
            </a:pPr>
            <a:r>
              <a:rPr lang="en-US" sz="1200">
                <a:latin typeface="Times New Roman"/>
                <a:cs typeface="Calibri" panose="020F0502020204030204"/>
              </a:rPr>
              <a:t>'*'       -Any number of characters including name</a:t>
            </a:r>
          </a:p>
          <a:p>
            <a:pPr marL="457200" indent="-457200">
              <a:buFont typeface="Wingdings" panose="020B0604020202020204" pitchFamily="34" charset="0"/>
              <a:buChar char="Ø"/>
            </a:pPr>
            <a:r>
              <a:rPr lang="en-US" sz="1200">
                <a:latin typeface="Times New Roman"/>
                <a:cs typeface="Calibri" panose="020F0502020204030204"/>
              </a:rPr>
              <a:t>'?'       -A single character</a:t>
            </a:r>
          </a:p>
          <a:p>
            <a:pPr marL="457200" indent="-457200">
              <a:buFont typeface="Wingdings" panose="020B0604020202020204" pitchFamily="34" charset="0"/>
              <a:buChar char="Ø"/>
            </a:pPr>
            <a:r>
              <a:rPr lang="en-US" sz="1200">
                <a:latin typeface="Times New Roman"/>
                <a:cs typeface="Calibri" panose="020F0502020204030204"/>
              </a:rPr>
              <a:t>'[</a:t>
            </a:r>
            <a:r>
              <a:rPr lang="en-US" sz="1200" err="1">
                <a:latin typeface="Times New Roman"/>
                <a:cs typeface="Calibri" panose="020F0502020204030204"/>
              </a:rPr>
              <a:t>ijk</a:t>
            </a:r>
            <a:r>
              <a:rPr lang="en-US" sz="1200">
                <a:latin typeface="Times New Roman"/>
                <a:cs typeface="Calibri" panose="020F0502020204030204"/>
              </a:rPr>
              <a:t>]'  - A single character – either an I, j or k</a:t>
            </a:r>
          </a:p>
          <a:p>
            <a:pPr marL="457200" indent="-457200">
              <a:buFont typeface="Wingdings" panose="020B0604020202020204" pitchFamily="34" charset="0"/>
              <a:buChar char="Ø"/>
            </a:pPr>
            <a:r>
              <a:rPr lang="en-US" sz="1200">
                <a:latin typeface="Times New Roman"/>
                <a:cs typeface="Calibri" panose="020F0502020204030204"/>
              </a:rPr>
              <a:t>'[x-z]' - A single character that is within the ASCII range of characters   x and z.</a:t>
            </a:r>
          </a:p>
          <a:p>
            <a:pPr marL="457200" indent="-457200">
              <a:buFont typeface="Wingdings" panose="020B0604020202020204" pitchFamily="34" charset="0"/>
              <a:buChar char="Ø"/>
            </a:pPr>
            <a:r>
              <a:rPr lang="en-US" sz="1200">
                <a:latin typeface="Times New Roman"/>
                <a:cs typeface="Calibri" panose="020F0502020204030204"/>
              </a:rPr>
              <a:t>'[!</a:t>
            </a:r>
            <a:r>
              <a:rPr lang="en-US" sz="1200" err="1">
                <a:latin typeface="Times New Roman"/>
                <a:cs typeface="Calibri" panose="020F0502020204030204"/>
              </a:rPr>
              <a:t>ijk</a:t>
            </a:r>
            <a:r>
              <a:rPr lang="en-US" sz="1200">
                <a:latin typeface="Times New Roman"/>
                <a:cs typeface="Calibri" panose="020F0502020204030204"/>
              </a:rPr>
              <a:t>] '-A single character that is not an I , j or k</a:t>
            </a:r>
          </a:p>
          <a:p>
            <a:pPr marL="457200" indent="-457200">
              <a:buFont typeface="Wingdings" panose="020B0604020202020204" pitchFamily="34" charset="0"/>
              <a:buChar char="Ø"/>
            </a:pPr>
            <a:r>
              <a:rPr lang="en-US" sz="1200">
                <a:latin typeface="Times New Roman"/>
                <a:cs typeface="Calibri" panose="020F0502020204030204"/>
              </a:rPr>
              <a:t>'[!x-z]' -A single character that is not within the ASCII range of the characters x and z</a:t>
            </a:r>
          </a:p>
          <a:p>
            <a:pPr marL="457200" indent="-457200">
              <a:buFont typeface="Wingdings" panose="020B0604020202020204" pitchFamily="34" charset="0"/>
              <a:buChar char="Ø"/>
            </a:pPr>
            <a:r>
              <a:rPr lang="en-US" sz="1200">
                <a:latin typeface="Times New Roman"/>
                <a:cs typeface="Calibri" panose="020F0502020204030204"/>
              </a:rPr>
              <a:t>'{par1,pat..}' -pat1,pat2,etc .</a:t>
            </a:r>
          </a:p>
          <a:p>
            <a:pPr marL="0" indent="0">
              <a:buNone/>
            </a:pPr>
            <a:r>
              <a:rPr lang="en-US" sz="1200" err="1">
                <a:latin typeface="Times New Roman"/>
                <a:cs typeface="Calibri" panose="020F0502020204030204"/>
              </a:rPr>
              <a:t>Eg</a:t>
            </a:r>
            <a:r>
              <a:rPr lang="en-US" sz="1200">
                <a:latin typeface="Times New Roman"/>
                <a:cs typeface="Calibri" panose="020F0502020204030204"/>
              </a:rPr>
              <a:t>: </a:t>
            </a:r>
            <a:r>
              <a:rPr lang="en-US" sz="1200" b="1">
                <a:latin typeface="Times New Roman"/>
                <a:cs typeface="Calibri" panose="020F0502020204030204"/>
              </a:rPr>
              <a:t>$Is chap*</a:t>
            </a:r>
          </a:p>
          <a:p>
            <a:pPr marL="457200" indent="-457200">
              <a:buFont typeface="Wingdings" panose="020B0604020202020204" pitchFamily="34" charset="0"/>
              <a:buChar char="Ø"/>
            </a:pPr>
            <a:endParaRPr lang="en-US">
              <a:cs typeface="Calibri" panose="020F0502020204030204"/>
            </a:endParaRPr>
          </a:p>
        </p:txBody>
      </p:sp>
    </p:spTree>
    <p:extLst>
      <p:ext uri="{BB962C8B-B14F-4D97-AF65-F5344CB8AC3E}">
        <p14:creationId xmlns:p14="http://schemas.microsoft.com/office/powerpoint/2010/main" val="401497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ED75FD-1D9B-C198-1B98-1651E54C7AF3}"/>
              </a:ext>
            </a:extLst>
          </p:cNvPr>
          <p:cNvSpPr txBox="1"/>
          <p:nvPr/>
        </p:nvSpPr>
        <p:spPr>
          <a:xfrm>
            <a:off x="357187" y="267890"/>
            <a:ext cx="53578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ea typeface="+mn-lt"/>
                <a:cs typeface="+mn-lt"/>
              </a:rPr>
              <a:t>Character Class</a:t>
            </a:r>
            <a:endParaRPr lang="en-US" sz="1400" b="1">
              <a:latin typeface="Times New Roman"/>
            </a:endParaRPr>
          </a:p>
          <a:p>
            <a:pPr algn="l"/>
            <a:endParaRPr lang="en-US">
              <a:cs typeface="Calibri"/>
            </a:endParaRPr>
          </a:p>
        </p:txBody>
      </p:sp>
      <p:sp>
        <p:nvSpPr>
          <p:cNvPr id="3" name="TextBox 2">
            <a:extLst>
              <a:ext uri="{FF2B5EF4-FFF2-40B4-BE49-F238E27FC236}">
                <a16:creationId xmlns:a16="http://schemas.microsoft.com/office/drawing/2014/main" id="{115EC508-35B6-598E-39A0-B0721B026A37}"/>
              </a:ext>
            </a:extLst>
          </p:cNvPr>
          <p:cNvSpPr txBox="1"/>
          <p:nvPr/>
        </p:nvSpPr>
        <p:spPr>
          <a:xfrm>
            <a:off x="273843" y="803671"/>
            <a:ext cx="1024532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1200">
                <a:latin typeface="Times New Roman"/>
                <a:ea typeface="+mn-lt"/>
                <a:cs typeface="+mn-lt"/>
              </a:rPr>
              <a:t>Character class are used to specify a set of acceptable character in pattern.</a:t>
            </a:r>
            <a:endParaRPr lang="en-US" sz="1200">
              <a:latin typeface="Times New Roman"/>
              <a:cs typeface="Times New Roman"/>
            </a:endParaRPr>
          </a:p>
          <a:p>
            <a:pPr marL="285750" indent="-285750">
              <a:lnSpc>
                <a:spcPct val="150000"/>
              </a:lnSpc>
              <a:buFont typeface="Wingdings"/>
              <a:buChar char="Ø"/>
            </a:pPr>
            <a:r>
              <a:rPr lang="en-US" sz="1200">
                <a:latin typeface="Times New Roman"/>
                <a:ea typeface="+mn-lt"/>
                <a:cs typeface="+mn-lt"/>
              </a:rPr>
              <a:t>The character class comprises a set of characters enclosed by the rectangular brackets.</a:t>
            </a:r>
          </a:p>
          <a:p>
            <a:pPr>
              <a:lnSpc>
                <a:spcPct val="150000"/>
              </a:lnSpc>
            </a:pPr>
            <a:endParaRPr lang="en-US" sz="1200">
              <a:latin typeface="Times New Roman"/>
              <a:ea typeface="+mn-lt"/>
              <a:cs typeface="+mn-lt"/>
            </a:endParaRPr>
          </a:p>
          <a:p>
            <a:pPr>
              <a:lnSpc>
                <a:spcPct val="150000"/>
              </a:lnSpc>
            </a:pPr>
            <a:r>
              <a:rPr lang="en-US" sz="1200">
                <a:latin typeface="Times New Roman"/>
                <a:ea typeface="+mn-lt"/>
                <a:cs typeface="+mn-lt"/>
              </a:rPr>
              <a:t>Example</a:t>
            </a:r>
            <a:endParaRPr lang="en-US" sz="1200">
              <a:latin typeface="Times New Roman"/>
              <a:cs typeface="Times New Roman"/>
            </a:endParaRPr>
          </a:p>
          <a:p>
            <a:pPr>
              <a:lnSpc>
                <a:spcPct val="150000"/>
              </a:lnSpc>
            </a:pPr>
            <a:r>
              <a:rPr lang="en-US" sz="1200">
                <a:latin typeface="Times New Roman"/>
                <a:ea typeface="+mn-lt"/>
                <a:cs typeface="+mn-lt"/>
              </a:rPr>
              <a:t>•$ls chap0[124] - Matches chap01, chap02, chap04 and lists if found.</a:t>
            </a:r>
            <a:endParaRPr lang="en-US" sz="1200">
              <a:latin typeface="Times New Roman"/>
              <a:cs typeface="Times New Roman"/>
            </a:endParaRPr>
          </a:p>
          <a:p>
            <a:pPr>
              <a:lnSpc>
                <a:spcPct val="150000"/>
              </a:lnSpc>
            </a:pPr>
            <a:r>
              <a:rPr lang="en-US" sz="1200">
                <a:latin typeface="Times New Roman"/>
                <a:ea typeface="+mn-lt"/>
                <a:cs typeface="+mn-lt"/>
              </a:rPr>
              <a:t>•$ls chap[x-z] - Matches </a:t>
            </a:r>
            <a:r>
              <a:rPr lang="en-US" sz="1200" err="1">
                <a:latin typeface="Times New Roman"/>
                <a:ea typeface="+mn-lt"/>
                <a:cs typeface="+mn-lt"/>
              </a:rPr>
              <a:t>chapx</a:t>
            </a:r>
            <a:r>
              <a:rPr lang="en-US" sz="1200">
                <a:latin typeface="Times New Roman"/>
                <a:ea typeface="+mn-lt"/>
                <a:cs typeface="+mn-lt"/>
              </a:rPr>
              <a:t>, </a:t>
            </a:r>
            <a:r>
              <a:rPr lang="en-US" sz="1200" err="1">
                <a:latin typeface="Times New Roman"/>
                <a:ea typeface="+mn-lt"/>
                <a:cs typeface="+mn-lt"/>
              </a:rPr>
              <a:t>chapy</a:t>
            </a:r>
            <a:r>
              <a:rPr lang="en-US" sz="1200">
                <a:latin typeface="Times New Roman"/>
                <a:ea typeface="+mn-lt"/>
                <a:cs typeface="+mn-lt"/>
              </a:rPr>
              <a:t>, </a:t>
            </a:r>
            <a:r>
              <a:rPr lang="en-US" sz="1200" err="1">
                <a:latin typeface="Times New Roman"/>
                <a:ea typeface="+mn-lt"/>
                <a:cs typeface="+mn-lt"/>
              </a:rPr>
              <a:t>chapz</a:t>
            </a:r>
            <a:r>
              <a:rPr lang="en-US" sz="1200">
                <a:latin typeface="Times New Roman"/>
                <a:ea typeface="+mn-lt"/>
                <a:cs typeface="+mn-lt"/>
              </a:rPr>
              <a:t> and lists if found.</a:t>
            </a:r>
            <a:endParaRPr lang="en-US" sz="1200">
              <a:latin typeface="Times New Roman"/>
              <a:cs typeface="Calibri"/>
            </a:endParaRPr>
          </a:p>
          <a:p>
            <a:pPr>
              <a:lnSpc>
                <a:spcPct val="150000"/>
              </a:lnSpc>
            </a:pPr>
            <a:endParaRPr lang="en-US" sz="1200">
              <a:latin typeface="Times New Roman"/>
              <a:ea typeface="+mn-lt"/>
              <a:cs typeface="+mn-lt"/>
            </a:endParaRPr>
          </a:p>
          <a:p>
            <a:pPr marL="285750" indent="-285750">
              <a:lnSpc>
                <a:spcPct val="150000"/>
              </a:lnSpc>
              <a:buFont typeface="Wingdings"/>
              <a:buChar char="Ø"/>
            </a:pPr>
            <a:r>
              <a:rPr lang="en-US" sz="1200">
                <a:latin typeface="Times New Roman"/>
                <a:ea typeface="+mn-lt"/>
                <a:cs typeface="+mn-lt"/>
              </a:rPr>
              <a:t>Negated character class are built with a negation (!) at the start.</a:t>
            </a:r>
            <a:endParaRPr lang="en-US" sz="1200">
              <a:latin typeface="Times New Roman"/>
              <a:cs typeface="Calibri" panose="020F0502020204030204"/>
            </a:endParaRPr>
          </a:p>
          <a:p>
            <a:pPr>
              <a:lnSpc>
                <a:spcPct val="150000"/>
              </a:lnSpc>
            </a:pPr>
            <a:endParaRPr lang="en-US" sz="1200">
              <a:latin typeface="Times New Roman"/>
              <a:ea typeface="+mn-lt"/>
              <a:cs typeface="+mn-lt"/>
            </a:endParaRPr>
          </a:p>
          <a:p>
            <a:pPr>
              <a:lnSpc>
                <a:spcPct val="150000"/>
              </a:lnSpc>
            </a:pPr>
            <a:r>
              <a:rPr lang="en-US" sz="1200">
                <a:latin typeface="Times New Roman"/>
                <a:ea typeface="+mn-lt"/>
                <a:cs typeface="+mn-lt"/>
              </a:rPr>
              <a:t> Example:</a:t>
            </a:r>
            <a:endParaRPr lang="en-US" sz="1200">
              <a:latin typeface="Times New Roman"/>
              <a:cs typeface="Calibri"/>
            </a:endParaRPr>
          </a:p>
          <a:p>
            <a:pPr>
              <a:lnSpc>
                <a:spcPct val="150000"/>
              </a:lnSpc>
            </a:pPr>
            <a:r>
              <a:rPr lang="en-US" sz="1200">
                <a:latin typeface="Times New Roman"/>
                <a:ea typeface="+mn-lt"/>
                <a:cs typeface="+mn-lt"/>
              </a:rPr>
              <a:t>•To match all filenames with a single-character extension but not the .c </a:t>
            </a:r>
            <a:r>
              <a:rPr lang="en-US" sz="1200" err="1">
                <a:latin typeface="Times New Roman"/>
                <a:ea typeface="+mn-lt"/>
                <a:cs typeface="+mn-lt"/>
              </a:rPr>
              <a:t>ot</a:t>
            </a:r>
            <a:r>
              <a:rPr lang="en-US" sz="1200">
                <a:latin typeface="Times New Roman"/>
                <a:ea typeface="+mn-lt"/>
                <a:cs typeface="+mn-lt"/>
              </a:rPr>
              <a:t> .o files, use *.[!co] </a:t>
            </a:r>
            <a:endParaRPr lang="en-US" sz="1200">
              <a:latin typeface="Times New Roman"/>
              <a:cs typeface="Times New Roman"/>
            </a:endParaRPr>
          </a:p>
          <a:p>
            <a:pPr>
              <a:lnSpc>
                <a:spcPct val="150000"/>
              </a:lnSpc>
            </a:pPr>
            <a:r>
              <a:rPr lang="en-US" sz="1200">
                <a:latin typeface="Times New Roman"/>
                <a:ea typeface="+mn-lt"/>
                <a:cs typeface="+mn-lt"/>
              </a:rPr>
              <a:t>•To match all filenames that don’t begin with an alphabetic character, use [!a-</a:t>
            </a:r>
            <a:r>
              <a:rPr lang="en-US" sz="1200" err="1">
                <a:latin typeface="Times New Roman"/>
                <a:ea typeface="+mn-lt"/>
                <a:cs typeface="+mn-lt"/>
              </a:rPr>
              <a:t>zA</a:t>
            </a:r>
            <a:r>
              <a:rPr lang="en-US" sz="1200">
                <a:latin typeface="Times New Roman"/>
                <a:ea typeface="+mn-lt"/>
                <a:cs typeface="+mn-lt"/>
              </a:rPr>
              <a:t>-Z]*</a:t>
            </a:r>
            <a:endParaRPr lang="en-US" sz="1200">
              <a:latin typeface="Times New Roman"/>
              <a:cs typeface="Times New Roman"/>
            </a:endParaRPr>
          </a:p>
          <a:p>
            <a:pPr>
              <a:lnSpc>
                <a:spcPct val="150000"/>
              </a:lnSpc>
            </a:pPr>
            <a:endParaRPr lang="en-US" sz="1200">
              <a:latin typeface="Times New Roman"/>
              <a:ea typeface="+mn-lt"/>
              <a:cs typeface="+mn-lt"/>
            </a:endParaRPr>
          </a:p>
          <a:p>
            <a:pPr algn="l"/>
            <a:endParaRPr lang="en-US" sz="1200">
              <a:latin typeface="Times New Roman"/>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0487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90DA93-ED96-F9AC-1E2C-C5EC5C2FD366}"/>
              </a:ext>
            </a:extLst>
          </p:cNvPr>
          <p:cNvSpPr txBox="1"/>
          <p:nvPr/>
        </p:nvSpPr>
        <p:spPr>
          <a:xfrm>
            <a:off x="342900" y="190500"/>
            <a:ext cx="76200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ea typeface="+mn-lt"/>
                <a:cs typeface="+mn-lt"/>
              </a:rPr>
              <a:t>Escaping and Quoting</a:t>
            </a:r>
            <a:endParaRPr lang="en-US" sz="1400" b="1">
              <a:latin typeface="Times New Roman"/>
              <a:cs typeface="Calibri"/>
            </a:endParaRPr>
          </a:p>
          <a:p>
            <a:pPr algn="l"/>
            <a:endParaRPr lang="en-US">
              <a:cs typeface="Calibri"/>
            </a:endParaRPr>
          </a:p>
        </p:txBody>
      </p:sp>
      <p:sp>
        <p:nvSpPr>
          <p:cNvPr id="3" name="TextBox 2">
            <a:extLst>
              <a:ext uri="{FF2B5EF4-FFF2-40B4-BE49-F238E27FC236}">
                <a16:creationId xmlns:a16="http://schemas.microsoft.com/office/drawing/2014/main" id="{3F4DDD17-729E-A964-A506-2C64D4388A68}"/>
              </a:ext>
            </a:extLst>
          </p:cNvPr>
          <p:cNvSpPr txBox="1"/>
          <p:nvPr/>
        </p:nvSpPr>
        <p:spPr>
          <a:xfrm>
            <a:off x="444500" y="704850"/>
            <a:ext cx="18288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a:r>
              <a:rPr lang="en-US" sz="1200" b="1" kern="1200">
                <a:latin typeface="Times New Roman"/>
                <a:cs typeface="Times New Roman"/>
              </a:rPr>
              <a:t>Escaping</a:t>
            </a:r>
          </a:p>
        </p:txBody>
      </p:sp>
      <p:sp>
        <p:nvSpPr>
          <p:cNvPr id="4" name="TextBox 3">
            <a:extLst>
              <a:ext uri="{FF2B5EF4-FFF2-40B4-BE49-F238E27FC236}">
                <a16:creationId xmlns:a16="http://schemas.microsoft.com/office/drawing/2014/main" id="{7C9A4700-034B-D25C-8F51-19FEC39BD6F4}"/>
              </a:ext>
            </a:extLst>
          </p:cNvPr>
          <p:cNvSpPr txBox="1"/>
          <p:nvPr/>
        </p:nvSpPr>
        <p:spPr>
          <a:xfrm>
            <a:off x="450850" y="1111250"/>
            <a:ext cx="10553700" cy="3383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Wingdings"/>
              <a:buChar char="Ø"/>
            </a:pPr>
            <a:r>
              <a:rPr lang="en-US" sz="1200">
                <a:latin typeface="Times New Roman"/>
                <a:ea typeface="+mn-lt"/>
                <a:cs typeface="+mn-lt"/>
              </a:rPr>
              <a:t>Escaping is providing a \ (backslash) before the wild-card to remove (escape) its special meaning</a:t>
            </a:r>
            <a:endParaRPr lang="en-US" sz="1200">
              <a:latin typeface="Times New Roman"/>
              <a:cs typeface="Calibri" panose="020F0502020204030204"/>
            </a:endParaRPr>
          </a:p>
          <a:p>
            <a:pPr marL="285750" indent="-285750">
              <a:lnSpc>
                <a:spcPct val="150000"/>
              </a:lnSpc>
              <a:buFont typeface="Wingdings"/>
              <a:buChar char="Ø"/>
            </a:pPr>
            <a:r>
              <a:rPr lang="en-US" sz="1200">
                <a:latin typeface="Times New Roman"/>
                <a:ea typeface="+mn-lt"/>
                <a:cs typeface="+mn-lt"/>
              </a:rPr>
              <a:t>For instance, if we have a file whose filename is chap* , Hence to suppress the special meaning of *, use the command rm chap\*</a:t>
            </a:r>
            <a:endParaRPr lang="en-US" sz="1200">
              <a:latin typeface="Times New Roman"/>
              <a:cs typeface="Calibri" panose="020F0502020204030204"/>
            </a:endParaRPr>
          </a:p>
          <a:p>
            <a:pPr>
              <a:lnSpc>
                <a:spcPct val="150000"/>
              </a:lnSpc>
            </a:pPr>
            <a:endParaRPr lang="en-US" sz="1200">
              <a:latin typeface="Times New Roman"/>
              <a:ea typeface="+mn-lt"/>
              <a:cs typeface="+mn-lt"/>
            </a:endParaRPr>
          </a:p>
          <a:p>
            <a:pPr>
              <a:lnSpc>
                <a:spcPct val="150000"/>
              </a:lnSpc>
            </a:pPr>
            <a:r>
              <a:rPr lang="en-US" sz="1200" b="1">
                <a:latin typeface="Times New Roman"/>
                <a:ea typeface="+mn-lt"/>
                <a:cs typeface="+mn-lt"/>
              </a:rPr>
              <a:t>Quoting</a:t>
            </a:r>
            <a:endParaRPr lang="en-US" sz="1200" b="1">
              <a:latin typeface="Times New Roman"/>
              <a:cs typeface="Calibri"/>
            </a:endParaRPr>
          </a:p>
          <a:p>
            <a:pPr>
              <a:lnSpc>
                <a:spcPct val="150000"/>
              </a:lnSpc>
            </a:pPr>
            <a:endParaRPr lang="en-US" sz="1200" b="1">
              <a:latin typeface="Times New Roman"/>
              <a:ea typeface="+mn-lt"/>
              <a:cs typeface="+mn-lt"/>
            </a:endParaRPr>
          </a:p>
          <a:p>
            <a:pPr marL="285750" indent="-285750">
              <a:lnSpc>
                <a:spcPct val="150000"/>
              </a:lnSpc>
              <a:buFont typeface="Wingdings"/>
              <a:buChar char="Ø"/>
            </a:pPr>
            <a:r>
              <a:rPr lang="en-US" sz="1200">
                <a:latin typeface="Times New Roman"/>
                <a:ea typeface="+mn-lt"/>
                <a:cs typeface="+mn-lt"/>
              </a:rPr>
              <a:t>Quoting is enclosing the wild-card, or even the entire pattern, within quotes.</a:t>
            </a:r>
            <a:endParaRPr lang="en-US" sz="1200">
              <a:latin typeface="Times New Roman"/>
              <a:cs typeface="Calibri" panose="020F0502020204030204"/>
            </a:endParaRPr>
          </a:p>
          <a:p>
            <a:pPr marL="285750" indent="-285750">
              <a:lnSpc>
                <a:spcPct val="150000"/>
              </a:lnSpc>
              <a:buFont typeface="Wingdings"/>
              <a:buChar char="Ø"/>
            </a:pPr>
            <a:r>
              <a:rPr lang="en-US" sz="1200">
                <a:latin typeface="Times New Roman"/>
                <a:ea typeface="+mn-lt"/>
                <a:cs typeface="+mn-lt"/>
              </a:rPr>
              <a:t>The command argument is enclosed in quotes, the meanings of all enclosed special characters are turned off.</a:t>
            </a:r>
            <a:endParaRPr lang="en-US" sz="1200">
              <a:latin typeface="Times New Roman"/>
              <a:cs typeface="Calibri" panose="020F0502020204030204"/>
            </a:endParaRPr>
          </a:p>
          <a:p>
            <a:pPr>
              <a:lnSpc>
                <a:spcPct val="150000"/>
              </a:lnSpc>
            </a:pPr>
            <a:endParaRPr lang="en-US" sz="1200">
              <a:latin typeface="Times New Roman"/>
              <a:ea typeface="+mn-lt"/>
              <a:cs typeface="+mn-lt"/>
            </a:endParaRPr>
          </a:p>
          <a:p>
            <a:pPr>
              <a:lnSpc>
                <a:spcPct val="150000"/>
              </a:lnSpc>
            </a:pPr>
            <a:r>
              <a:rPr lang="en-US" sz="1200">
                <a:latin typeface="Times New Roman"/>
                <a:ea typeface="+mn-lt"/>
                <a:cs typeface="+mn-lt"/>
              </a:rPr>
              <a:t>Example</a:t>
            </a:r>
            <a:endParaRPr lang="en-US" sz="1200">
              <a:latin typeface="Times New Roman"/>
              <a:cs typeface="Calibri"/>
            </a:endParaRPr>
          </a:p>
          <a:p>
            <a:pPr>
              <a:lnSpc>
                <a:spcPct val="150000"/>
              </a:lnSpc>
            </a:pPr>
            <a:r>
              <a:rPr lang="en-US" sz="1200">
                <a:latin typeface="Times New Roman"/>
                <a:ea typeface="+mn-lt"/>
                <a:cs typeface="+mn-lt"/>
              </a:rPr>
              <a:t>•$rm ‘chap*’      Removes files chap*</a:t>
            </a:r>
            <a:endParaRPr lang="en-US" sz="1200">
              <a:latin typeface="Times New Roman"/>
              <a:cs typeface="Calibri"/>
            </a:endParaRPr>
          </a:p>
          <a:p>
            <a:pPr>
              <a:lnSpc>
                <a:spcPct val="150000"/>
              </a:lnSpc>
            </a:pPr>
            <a:r>
              <a:rPr lang="en-US" sz="1200">
                <a:latin typeface="Times New Roman"/>
                <a:ea typeface="+mn-lt"/>
                <a:cs typeface="+mn-lt"/>
              </a:rPr>
              <a:t>•$rm “My Document.doc”      Removes file My Document.doc</a:t>
            </a:r>
            <a:endParaRPr lang="en-US" sz="1200">
              <a:latin typeface="Times New Roman"/>
              <a:cs typeface="Calibri"/>
            </a:endParaRPr>
          </a:p>
          <a:p>
            <a:pPr algn="l">
              <a:lnSpc>
                <a:spcPct val="150000"/>
              </a:lnSpc>
            </a:pPr>
            <a:endParaRPr lang="en-US" sz="1200">
              <a:latin typeface="Times New Roman"/>
              <a:cs typeface="Calibri"/>
            </a:endParaRPr>
          </a:p>
        </p:txBody>
      </p:sp>
    </p:spTree>
    <p:extLst>
      <p:ext uri="{BB962C8B-B14F-4D97-AF65-F5344CB8AC3E}">
        <p14:creationId xmlns:p14="http://schemas.microsoft.com/office/powerpoint/2010/main" val="269749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1084F0-E031-99B6-5051-8B5593B66CBF}"/>
              </a:ext>
            </a:extLst>
          </p:cNvPr>
          <p:cNvSpPr txBox="1"/>
          <p:nvPr/>
        </p:nvSpPr>
        <p:spPr>
          <a:xfrm>
            <a:off x="571500" y="247650"/>
            <a:ext cx="66294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ea typeface="+mn-lt"/>
                <a:cs typeface="+mn-lt"/>
              </a:rPr>
              <a:t>Redirection : The three standard files</a:t>
            </a:r>
            <a:endParaRPr lang="en-US" sz="1400" b="1">
              <a:latin typeface="Times New Roman"/>
              <a:cs typeface="Calibri"/>
            </a:endParaRPr>
          </a:p>
          <a:p>
            <a:pPr algn="l"/>
            <a:endParaRPr lang="en-US">
              <a:cs typeface="Calibri"/>
            </a:endParaRPr>
          </a:p>
        </p:txBody>
      </p:sp>
      <p:sp>
        <p:nvSpPr>
          <p:cNvPr id="3" name="TextBox 2">
            <a:extLst>
              <a:ext uri="{FF2B5EF4-FFF2-40B4-BE49-F238E27FC236}">
                <a16:creationId xmlns:a16="http://schemas.microsoft.com/office/drawing/2014/main" id="{F43399D9-3C90-4F10-C720-F9A1F59672AF}"/>
              </a:ext>
            </a:extLst>
          </p:cNvPr>
          <p:cNvSpPr txBox="1"/>
          <p:nvPr/>
        </p:nvSpPr>
        <p:spPr>
          <a:xfrm>
            <a:off x="400050" y="673100"/>
            <a:ext cx="11372850" cy="55990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Wingdings"/>
              <a:buChar char="Ø"/>
            </a:pPr>
            <a:r>
              <a:rPr lang="en-US" sz="1200">
                <a:latin typeface="Times New Roman"/>
                <a:ea typeface="+mn-lt"/>
                <a:cs typeface="+mn-lt"/>
              </a:rPr>
              <a:t>The shell associates three files with the terminal</a:t>
            </a:r>
            <a:endParaRPr lang="en-US" sz="1200">
              <a:latin typeface="Times New Roman"/>
              <a:cs typeface="Calibri" panose="020F0502020204030204"/>
            </a:endParaRPr>
          </a:p>
          <a:p>
            <a:pPr marL="285750" indent="-285750" algn="just">
              <a:lnSpc>
                <a:spcPct val="150000"/>
              </a:lnSpc>
              <a:buFont typeface="Wingdings"/>
              <a:buChar char="Ø"/>
            </a:pPr>
            <a:r>
              <a:rPr lang="en-US" sz="1200">
                <a:latin typeface="Times New Roman"/>
                <a:ea typeface="+mn-lt"/>
                <a:cs typeface="+mn-lt"/>
              </a:rPr>
              <a:t>Two for display and one for the keyboard.</a:t>
            </a:r>
            <a:endParaRPr lang="en-US" sz="1200">
              <a:latin typeface="Times New Roman"/>
              <a:cs typeface="Calibri" panose="020F0502020204030204"/>
            </a:endParaRPr>
          </a:p>
          <a:p>
            <a:pPr marL="285750" indent="-285750" algn="just">
              <a:lnSpc>
                <a:spcPct val="150000"/>
              </a:lnSpc>
              <a:buFont typeface="Wingdings"/>
              <a:buChar char="Ø"/>
            </a:pPr>
            <a:r>
              <a:rPr lang="en-US" sz="1200">
                <a:latin typeface="Times New Roman"/>
                <a:ea typeface="+mn-lt"/>
                <a:cs typeface="+mn-lt"/>
              </a:rPr>
              <a:t>Each stream is associated with a default device:     </a:t>
            </a:r>
            <a:endParaRPr lang="en-US" sz="1200">
              <a:latin typeface="Times New Roman"/>
              <a:cs typeface="Calibri" panose="020F0502020204030204"/>
            </a:endParaRPr>
          </a:p>
          <a:p>
            <a:pPr algn="just">
              <a:lnSpc>
                <a:spcPct val="150000"/>
              </a:lnSpc>
            </a:pPr>
            <a:r>
              <a:rPr lang="en-US" sz="1200">
                <a:latin typeface="Times New Roman"/>
                <a:ea typeface="+mn-lt"/>
                <a:cs typeface="+mn-lt"/>
              </a:rPr>
              <a:t>•Standard input: The file representing input, connected to the keyboard.</a:t>
            </a:r>
            <a:endParaRPr lang="en-US" sz="1200">
              <a:latin typeface="Times New Roman"/>
              <a:cs typeface="Times New Roman"/>
            </a:endParaRPr>
          </a:p>
          <a:p>
            <a:pPr algn="just">
              <a:lnSpc>
                <a:spcPct val="150000"/>
              </a:lnSpc>
            </a:pPr>
            <a:r>
              <a:rPr lang="en-US" sz="1200">
                <a:latin typeface="Times New Roman"/>
                <a:ea typeface="+mn-lt"/>
                <a:cs typeface="+mn-lt"/>
              </a:rPr>
              <a:t>•Standard output: The file representing output, connected to the display. </a:t>
            </a:r>
          </a:p>
          <a:p>
            <a:pPr algn="just">
              <a:lnSpc>
                <a:spcPct val="150000"/>
              </a:lnSpc>
            </a:pPr>
            <a:r>
              <a:rPr lang="en-US" sz="1200">
                <a:latin typeface="Times New Roman"/>
                <a:ea typeface="+mn-lt"/>
                <a:cs typeface="+mn-lt"/>
              </a:rPr>
              <a:t>•Standard error: The file representing error messages that originate from the  command or shell, connected to the display.</a:t>
            </a:r>
            <a:endParaRPr lang="en-US" sz="1200">
              <a:latin typeface="Times New Roman"/>
              <a:cs typeface="Times New Roman"/>
            </a:endParaRPr>
          </a:p>
          <a:p>
            <a:pPr algn="just">
              <a:lnSpc>
                <a:spcPct val="150000"/>
              </a:lnSpc>
            </a:pPr>
            <a:endParaRPr lang="en-US" sz="1200">
              <a:latin typeface="Times New Roman"/>
              <a:ea typeface="+mn-lt"/>
              <a:cs typeface="+mn-lt"/>
            </a:endParaRPr>
          </a:p>
          <a:p>
            <a:pPr marL="285750" indent="-285750" algn="just">
              <a:lnSpc>
                <a:spcPct val="150000"/>
              </a:lnSpc>
              <a:buFont typeface="Wingdings"/>
              <a:buChar char="Ø"/>
            </a:pPr>
            <a:r>
              <a:rPr lang="en-US" sz="1200">
                <a:latin typeface="Times New Roman"/>
                <a:ea typeface="+mn-lt"/>
                <a:cs typeface="+mn-lt"/>
              </a:rPr>
              <a:t>The standard input can represent three input sources:</a:t>
            </a:r>
            <a:endParaRPr lang="en-US" sz="1200">
              <a:latin typeface="Times New Roman"/>
              <a:cs typeface="Calibri" panose="020F0502020204030204"/>
            </a:endParaRPr>
          </a:p>
          <a:p>
            <a:pPr algn="just">
              <a:lnSpc>
                <a:spcPct val="150000"/>
              </a:lnSpc>
            </a:pPr>
            <a:r>
              <a:rPr lang="en-US" sz="1200">
                <a:latin typeface="Times New Roman"/>
                <a:ea typeface="+mn-lt"/>
                <a:cs typeface="+mn-lt"/>
              </a:rPr>
              <a:t>• The keyboard, the default source. </a:t>
            </a:r>
            <a:endParaRPr lang="en-US" sz="1200">
              <a:latin typeface="Times New Roman"/>
              <a:cs typeface="Times New Roman"/>
            </a:endParaRPr>
          </a:p>
          <a:p>
            <a:pPr algn="just">
              <a:lnSpc>
                <a:spcPct val="150000"/>
              </a:lnSpc>
            </a:pPr>
            <a:r>
              <a:rPr lang="en-US" sz="1200">
                <a:latin typeface="Times New Roman"/>
                <a:ea typeface="+mn-lt"/>
                <a:cs typeface="+mn-lt"/>
              </a:rPr>
              <a:t>• A file using redirection with the &lt; symbol.</a:t>
            </a:r>
            <a:endParaRPr lang="en-US" sz="1200">
              <a:latin typeface="Times New Roman"/>
              <a:cs typeface="Calibri"/>
            </a:endParaRPr>
          </a:p>
          <a:p>
            <a:pPr algn="just">
              <a:lnSpc>
                <a:spcPct val="150000"/>
              </a:lnSpc>
            </a:pPr>
            <a:endParaRPr lang="en-US" sz="1200">
              <a:latin typeface="Times New Roman"/>
              <a:ea typeface="+mn-lt"/>
              <a:cs typeface="+mn-lt"/>
            </a:endParaRPr>
          </a:p>
          <a:p>
            <a:pPr marL="285750" indent="-285750" algn="just">
              <a:lnSpc>
                <a:spcPct val="150000"/>
              </a:lnSpc>
              <a:buFont typeface="Wingdings"/>
              <a:buChar char="Ø"/>
            </a:pPr>
            <a:r>
              <a:rPr lang="en-US" sz="1200">
                <a:latin typeface="Times New Roman"/>
                <a:ea typeface="+mn-lt"/>
                <a:cs typeface="+mn-lt"/>
              </a:rPr>
              <a:t>The standard output can represent three possible destinations: </a:t>
            </a:r>
            <a:endParaRPr lang="en-US" sz="1200">
              <a:latin typeface="Times New Roman"/>
              <a:cs typeface="Calibri" panose="020F0502020204030204"/>
            </a:endParaRPr>
          </a:p>
          <a:p>
            <a:pPr algn="just">
              <a:lnSpc>
                <a:spcPct val="150000"/>
              </a:lnSpc>
            </a:pPr>
            <a:r>
              <a:rPr lang="en-US" sz="1200">
                <a:latin typeface="Times New Roman"/>
                <a:ea typeface="+mn-lt"/>
                <a:cs typeface="+mn-lt"/>
              </a:rPr>
              <a:t>•The terminal, the default destination.</a:t>
            </a:r>
            <a:endParaRPr lang="en-US" sz="1200">
              <a:latin typeface="Times New Roman"/>
              <a:cs typeface="Times New Roman"/>
            </a:endParaRPr>
          </a:p>
          <a:p>
            <a:pPr algn="just">
              <a:lnSpc>
                <a:spcPct val="150000"/>
              </a:lnSpc>
            </a:pPr>
            <a:r>
              <a:rPr lang="en-US" sz="1200">
                <a:latin typeface="Times New Roman"/>
                <a:ea typeface="+mn-lt"/>
                <a:cs typeface="+mn-lt"/>
              </a:rPr>
              <a:t>•A file using the redirection symbols &gt; and &gt;&gt;. </a:t>
            </a:r>
            <a:endParaRPr lang="en-US" sz="1200">
              <a:latin typeface="Times New Roman"/>
              <a:cs typeface="Times New Roman"/>
            </a:endParaRPr>
          </a:p>
          <a:p>
            <a:pPr algn="just">
              <a:lnSpc>
                <a:spcPct val="150000"/>
              </a:lnSpc>
            </a:pPr>
            <a:endParaRPr lang="en-US" sz="1200">
              <a:latin typeface="Times New Roman"/>
              <a:cs typeface="Calibri"/>
            </a:endParaRPr>
          </a:p>
          <a:p>
            <a:pPr marL="285750" indent="-285750" algn="just">
              <a:lnSpc>
                <a:spcPct val="150000"/>
              </a:lnSpc>
              <a:buFont typeface="Wingdings"/>
              <a:buChar char="Ø"/>
            </a:pPr>
            <a:r>
              <a:rPr lang="en-US" sz="1200">
                <a:latin typeface="Times New Roman"/>
                <a:ea typeface="+mn-lt"/>
                <a:cs typeface="+mn-lt"/>
              </a:rPr>
              <a:t>A file is opened by referring to its pathname, but subsequent read and write operations identify the file by a unique number called a file descriptor.</a:t>
            </a:r>
            <a:endParaRPr lang="en-US" sz="1200">
              <a:latin typeface="Times New Roman"/>
              <a:cs typeface="Calibri" panose="020F0502020204030204"/>
            </a:endParaRPr>
          </a:p>
          <a:p>
            <a:pPr algn="just">
              <a:lnSpc>
                <a:spcPct val="150000"/>
              </a:lnSpc>
            </a:pPr>
            <a:r>
              <a:rPr lang="en-US" sz="1200">
                <a:latin typeface="Times New Roman"/>
                <a:ea typeface="+mn-lt"/>
                <a:cs typeface="+mn-lt"/>
              </a:rPr>
              <a:t>•0 – Standard input </a:t>
            </a:r>
            <a:endParaRPr lang="en-US" sz="1200">
              <a:latin typeface="Times New Roman"/>
              <a:cs typeface="Times New Roman"/>
            </a:endParaRPr>
          </a:p>
          <a:p>
            <a:pPr algn="just">
              <a:lnSpc>
                <a:spcPct val="150000"/>
              </a:lnSpc>
            </a:pPr>
            <a:r>
              <a:rPr lang="en-US" sz="1200">
                <a:latin typeface="Times New Roman"/>
                <a:ea typeface="+mn-lt"/>
                <a:cs typeface="+mn-lt"/>
              </a:rPr>
              <a:t>•1 – Standard output</a:t>
            </a:r>
            <a:endParaRPr lang="en-US" sz="1200">
              <a:latin typeface="Times New Roman"/>
              <a:cs typeface="Times New Roman"/>
            </a:endParaRPr>
          </a:p>
          <a:p>
            <a:pPr algn="just">
              <a:lnSpc>
                <a:spcPct val="150000"/>
              </a:lnSpc>
            </a:pPr>
            <a:r>
              <a:rPr lang="en-US" sz="1200">
                <a:latin typeface="Times New Roman"/>
                <a:ea typeface="+mn-lt"/>
                <a:cs typeface="+mn-lt"/>
              </a:rPr>
              <a:t>•2 – Standard error</a:t>
            </a:r>
            <a:endParaRPr lang="en-US" sz="1200">
              <a:latin typeface="Times New Roman"/>
              <a:cs typeface="Times New Roman"/>
            </a:endParaRPr>
          </a:p>
          <a:p>
            <a:pPr algn="just">
              <a:lnSpc>
                <a:spcPct val="150000"/>
              </a:lnSpc>
            </a:pPr>
            <a:endParaRPr lang="en-US" sz="1200">
              <a:latin typeface="Times New Roman"/>
              <a:cs typeface="Times New Roman"/>
            </a:endParaRPr>
          </a:p>
        </p:txBody>
      </p:sp>
    </p:spTree>
    <p:extLst>
      <p:ext uri="{BB962C8B-B14F-4D97-AF65-F5344CB8AC3E}">
        <p14:creationId xmlns:p14="http://schemas.microsoft.com/office/powerpoint/2010/main" val="2373252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82633C-E9C6-AE58-75EF-2CE5A799E083}"/>
              </a:ext>
            </a:extLst>
          </p:cNvPr>
          <p:cNvSpPr txBox="1"/>
          <p:nvPr/>
        </p:nvSpPr>
        <p:spPr>
          <a:xfrm>
            <a:off x="438150" y="285749"/>
            <a:ext cx="9144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ea typeface="+mn-lt"/>
                <a:cs typeface="+mn-lt"/>
              </a:rPr>
              <a:t>Filters: Using both standard input and standard output</a:t>
            </a:r>
            <a:endParaRPr lang="en-US" sz="1400">
              <a:latin typeface="Times New Roman"/>
              <a:cs typeface="Calibri" panose="020F0502020204030204"/>
            </a:endParaRPr>
          </a:p>
          <a:p>
            <a:pPr algn="l"/>
            <a:endParaRPr lang="en-US" sz="1400">
              <a:latin typeface="Times New Roman"/>
              <a:cs typeface="Calibri" panose="020F0502020204030204"/>
            </a:endParaRPr>
          </a:p>
        </p:txBody>
      </p:sp>
      <p:sp>
        <p:nvSpPr>
          <p:cNvPr id="3" name="TextBox 2">
            <a:extLst>
              <a:ext uri="{FF2B5EF4-FFF2-40B4-BE49-F238E27FC236}">
                <a16:creationId xmlns:a16="http://schemas.microsoft.com/office/drawing/2014/main" id="{0F8E2D7F-AD2B-6305-CDE9-EBE95898C570}"/>
              </a:ext>
            </a:extLst>
          </p:cNvPr>
          <p:cNvSpPr txBox="1"/>
          <p:nvPr/>
        </p:nvSpPr>
        <p:spPr>
          <a:xfrm>
            <a:off x="514350" y="933450"/>
            <a:ext cx="10534650" cy="25521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200">
                <a:latin typeface="Times New Roman"/>
                <a:ea typeface="+mn-lt"/>
                <a:cs typeface="+mn-lt"/>
              </a:rPr>
              <a:t>UNIX commands can be grouped into four categories viz., </a:t>
            </a:r>
            <a:endParaRPr lang="en-US" sz="1200">
              <a:latin typeface="Times New Roman"/>
              <a:cs typeface="Times New Roman"/>
            </a:endParaRPr>
          </a:p>
          <a:p>
            <a:pPr marL="285750" indent="-285750">
              <a:lnSpc>
                <a:spcPct val="150000"/>
              </a:lnSpc>
              <a:buFont typeface="Wingdings"/>
              <a:buChar char="Ø"/>
            </a:pPr>
            <a:r>
              <a:rPr lang="en-US" sz="1200">
                <a:latin typeface="Times New Roman"/>
                <a:ea typeface="+mn-lt"/>
                <a:cs typeface="+mn-lt"/>
              </a:rPr>
              <a:t> Directory-oriented commands like </a:t>
            </a:r>
            <a:r>
              <a:rPr lang="en-US" sz="1200" err="1">
                <a:latin typeface="Times New Roman"/>
                <a:ea typeface="+mn-lt"/>
                <a:cs typeface="+mn-lt"/>
              </a:rPr>
              <a:t>mkdir</a:t>
            </a:r>
            <a:r>
              <a:rPr lang="en-US" sz="1200">
                <a:latin typeface="Times New Roman"/>
                <a:ea typeface="+mn-lt"/>
                <a:cs typeface="+mn-lt"/>
              </a:rPr>
              <a:t>, </a:t>
            </a:r>
            <a:r>
              <a:rPr lang="en-US" sz="1200" err="1">
                <a:latin typeface="Times New Roman"/>
                <a:ea typeface="+mn-lt"/>
                <a:cs typeface="+mn-lt"/>
              </a:rPr>
              <a:t>rmdir</a:t>
            </a:r>
            <a:r>
              <a:rPr lang="en-US" sz="1200">
                <a:latin typeface="Times New Roman"/>
                <a:ea typeface="+mn-lt"/>
                <a:cs typeface="+mn-lt"/>
              </a:rPr>
              <a:t> and cd, and basic file handling commands like cp, mv and rm use neither standard input nor standard output.</a:t>
            </a:r>
            <a:endParaRPr lang="en-US" sz="1200">
              <a:latin typeface="Times New Roman"/>
              <a:cs typeface="Calibri" panose="020F0502020204030204"/>
            </a:endParaRPr>
          </a:p>
          <a:p>
            <a:pPr marL="285750" indent="-285750">
              <a:lnSpc>
                <a:spcPct val="150000"/>
              </a:lnSpc>
              <a:buFont typeface="Wingdings"/>
              <a:buChar char="Ø"/>
            </a:pPr>
            <a:r>
              <a:rPr lang="en-US" sz="1200">
                <a:latin typeface="Times New Roman"/>
                <a:ea typeface="+mn-lt"/>
                <a:cs typeface="+mn-lt"/>
              </a:rPr>
              <a:t> Commands like ls, </a:t>
            </a:r>
            <a:r>
              <a:rPr lang="en-US" sz="1200" err="1">
                <a:latin typeface="Times New Roman"/>
                <a:ea typeface="+mn-lt"/>
                <a:cs typeface="+mn-lt"/>
              </a:rPr>
              <a:t>pwd</a:t>
            </a:r>
            <a:r>
              <a:rPr lang="en-US" sz="1200">
                <a:latin typeface="Times New Roman"/>
                <a:ea typeface="+mn-lt"/>
                <a:cs typeface="+mn-lt"/>
              </a:rPr>
              <a:t>, who etc. don’t read standard input but they write to standard output. </a:t>
            </a:r>
            <a:endParaRPr lang="en-US" sz="1200">
              <a:latin typeface="Times New Roman"/>
              <a:cs typeface="Calibri" panose="020F0502020204030204"/>
            </a:endParaRPr>
          </a:p>
          <a:p>
            <a:pPr marL="285750" indent="-285750">
              <a:lnSpc>
                <a:spcPct val="150000"/>
              </a:lnSpc>
              <a:buFont typeface="Wingdings"/>
              <a:buChar char="Ø"/>
            </a:pPr>
            <a:r>
              <a:rPr lang="en-US" sz="1200">
                <a:latin typeface="Times New Roman"/>
                <a:ea typeface="+mn-lt"/>
                <a:cs typeface="+mn-lt"/>
              </a:rPr>
              <a:t>Commands like </a:t>
            </a:r>
            <a:r>
              <a:rPr lang="en-US" sz="1200" err="1">
                <a:latin typeface="Times New Roman"/>
                <a:ea typeface="+mn-lt"/>
                <a:cs typeface="+mn-lt"/>
              </a:rPr>
              <a:t>lp</a:t>
            </a:r>
            <a:r>
              <a:rPr lang="en-US" sz="1200">
                <a:latin typeface="Times New Roman"/>
                <a:ea typeface="+mn-lt"/>
                <a:cs typeface="+mn-lt"/>
              </a:rPr>
              <a:t> that read standard input but don’t write to standard output. </a:t>
            </a:r>
            <a:endParaRPr lang="en-US" sz="1200">
              <a:latin typeface="Times New Roman"/>
              <a:cs typeface="Calibri" panose="020F0502020204030204"/>
            </a:endParaRPr>
          </a:p>
          <a:p>
            <a:pPr marL="285750" indent="-285750">
              <a:lnSpc>
                <a:spcPct val="150000"/>
              </a:lnSpc>
              <a:buFont typeface="Wingdings"/>
              <a:buChar char="Ø"/>
            </a:pPr>
            <a:r>
              <a:rPr lang="en-US" sz="1200">
                <a:latin typeface="Times New Roman"/>
                <a:ea typeface="+mn-lt"/>
                <a:cs typeface="+mn-lt"/>
              </a:rPr>
              <a:t> Commands like cat, </a:t>
            </a:r>
            <a:r>
              <a:rPr lang="en-US" sz="1200" err="1">
                <a:latin typeface="Times New Roman"/>
                <a:ea typeface="+mn-lt"/>
                <a:cs typeface="+mn-lt"/>
              </a:rPr>
              <a:t>wc</a:t>
            </a:r>
            <a:r>
              <a:rPr lang="en-US" sz="1200">
                <a:latin typeface="Times New Roman"/>
                <a:ea typeface="+mn-lt"/>
                <a:cs typeface="+mn-lt"/>
              </a:rPr>
              <a:t>, </a:t>
            </a:r>
            <a:r>
              <a:rPr lang="en-US" sz="1200" err="1">
                <a:latin typeface="Times New Roman"/>
                <a:ea typeface="+mn-lt"/>
                <a:cs typeface="+mn-lt"/>
              </a:rPr>
              <a:t>cmp</a:t>
            </a:r>
            <a:r>
              <a:rPr lang="en-US" sz="1200">
                <a:latin typeface="Times New Roman"/>
                <a:ea typeface="+mn-lt"/>
                <a:cs typeface="+mn-lt"/>
              </a:rPr>
              <a:t> etc. that use both standard input and standard output, this are called filters. </a:t>
            </a:r>
            <a:endParaRPr lang="en-US" sz="1200">
              <a:latin typeface="Times New Roman"/>
              <a:cs typeface="Calibri" panose="020F0502020204030204"/>
            </a:endParaRPr>
          </a:p>
          <a:p>
            <a:pPr>
              <a:lnSpc>
                <a:spcPct val="150000"/>
              </a:lnSpc>
            </a:pPr>
            <a:endParaRPr lang="en-US" sz="1200">
              <a:latin typeface="Times New Roman"/>
              <a:ea typeface="+mn-lt"/>
              <a:cs typeface="+mn-lt"/>
            </a:endParaRPr>
          </a:p>
          <a:p>
            <a:pPr>
              <a:lnSpc>
                <a:spcPct val="150000"/>
              </a:lnSpc>
            </a:pPr>
            <a:r>
              <a:rPr lang="en-US" sz="1200">
                <a:latin typeface="Times New Roman"/>
                <a:ea typeface="+mn-lt"/>
                <a:cs typeface="+mn-lt"/>
              </a:rPr>
              <a:t>To perform arithmetic calculations that are specified as expressions in input file calc.txt and redirect the output to a file result.txt, use</a:t>
            </a:r>
            <a:endParaRPr lang="en-US" sz="1200">
              <a:latin typeface="Times New Roman"/>
              <a:cs typeface="Times New Roman"/>
            </a:endParaRPr>
          </a:p>
          <a:p>
            <a:pPr>
              <a:lnSpc>
                <a:spcPct val="150000"/>
              </a:lnSpc>
            </a:pPr>
            <a:r>
              <a:rPr lang="en-US" sz="1200">
                <a:latin typeface="Times New Roman"/>
                <a:ea typeface="+mn-lt"/>
                <a:cs typeface="+mn-lt"/>
              </a:rPr>
              <a:t> $</a:t>
            </a:r>
            <a:r>
              <a:rPr lang="en-US" sz="1200" err="1">
                <a:latin typeface="Times New Roman"/>
                <a:ea typeface="+mn-lt"/>
                <a:cs typeface="+mn-lt"/>
              </a:rPr>
              <a:t>bc</a:t>
            </a:r>
            <a:r>
              <a:rPr lang="en-US" sz="1200">
                <a:latin typeface="Times New Roman"/>
                <a:ea typeface="+mn-lt"/>
                <a:cs typeface="+mn-lt"/>
              </a:rPr>
              <a:t> &lt; calc.txt &gt; result.txt6. </a:t>
            </a:r>
            <a:endParaRPr lang="en-US" sz="1200">
              <a:latin typeface="Times New Roman"/>
              <a:cs typeface="Times New Roman"/>
            </a:endParaRPr>
          </a:p>
          <a:p>
            <a:pPr algn="l">
              <a:lnSpc>
                <a:spcPct val="150000"/>
              </a:lnSpc>
            </a:pPr>
            <a:endParaRPr lang="en-US" sz="1200">
              <a:latin typeface="Times New Roman"/>
              <a:cs typeface="Calibri"/>
            </a:endParaRPr>
          </a:p>
        </p:txBody>
      </p:sp>
    </p:spTree>
    <p:extLst>
      <p:ext uri="{BB962C8B-B14F-4D97-AF65-F5344CB8AC3E}">
        <p14:creationId xmlns:p14="http://schemas.microsoft.com/office/powerpoint/2010/main" val="92589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067259-7D5E-317E-54FA-158475A0685F}"/>
              </a:ext>
            </a:extLst>
          </p:cNvPr>
          <p:cNvSpPr txBox="1"/>
          <p:nvPr/>
        </p:nvSpPr>
        <p:spPr>
          <a:xfrm>
            <a:off x="495300" y="304800"/>
            <a:ext cx="73914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ea typeface="+mn-lt"/>
                <a:cs typeface="+mn-lt"/>
              </a:rPr>
              <a:t>Pipes: Connecting Commands</a:t>
            </a:r>
            <a:endParaRPr lang="en-US" sz="1400">
              <a:latin typeface="Times New Roman"/>
              <a:ea typeface="+mn-lt"/>
              <a:cs typeface="+mn-lt"/>
            </a:endParaRPr>
          </a:p>
          <a:p>
            <a:pPr algn="l"/>
            <a:endParaRPr lang="en-US" sz="1400">
              <a:latin typeface="Times New Roman"/>
              <a:cs typeface="Calibri"/>
            </a:endParaRPr>
          </a:p>
        </p:txBody>
      </p:sp>
      <p:sp>
        <p:nvSpPr>
          <p:cNvPr id="3" name="TextBox 2">
            <a:extLst>
              <a:ext uri="{FF2B5EF4-FFF2-40B4-BE49-F238E27FC236}">
                <a16:creationId xmlns:a16="http://schemas.microsoft.com/office/drawing/2014/main" id="{131A3E08-9724-5DF6-2731-2817892B210A}"/>
              </a:ext>
            </a:extLst>
          </p:cNvPr>
          <p:cNvSpPr txBox="1"/>
          <p:nvPr/>
        </p:nvSpPr>
        <p:spPr>
          <a:xfrm>
            <a:off x="514350" y="971550"/>
            <a:ext cx="10191750" cy="3429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Wingdings"/>
              <a:buChar char="Ø"/>
            </a:pPr>
            <a:r>
              <a:rPr lang="en-US" sz="1200">
                <a:latin typeface="Times New Roman"/>
                <a:ea typeface="+mn-lt"/>
                <a:cs typeface="+mn-lt"/>
              </a:rPr>
              <a:t>With piping, the output of a command can be used as input (piped) to a subsequent command. </a:t>
            </a:r>
            <a:endParaRPr lang="en-US" sz="1200">
              <a:latin typeface="Times New Roman"/>
              <a:cs typeface="Calibri" panose="020F0502020204030204"/>
            </a:endParaRPr>
          </a:p>
          <a:p>
            <a:pPr algn="just">
              <a:lnSpc>
                <a:spcPct val="150000"/>
              </a:lnSpc>
            </a:pPr>
            <a:r>
              <a:rPr lang="en-US" sz="1200">
                <a:latin typeface="Times New Roman"/>
                <a:ea typeface="+mn-lt"/>
                <a:cs typeface="+mn-lt"/>
              </a:rPr>
              <a:t>•$ command1 | command2 </a:t>
            </a:r>
            <a:endParaRPr lang="en-US" sz="1200">
              <a:latin typeface="Times New Roman"/>
              <a:cs typeface="Times New Roman"/>
            </a:endParaRPr>
          </a:p>
          <a:p>
            <a:pPr algn="just">
              <a:lnSpc>
                <a:spcPct val="150000"/>
              </a:lnSpc>
            </a:pPr>
            <a:r>
              <a:rPr lang="en-US" sz="1200">
                <a:latin typeface="Times New Roman"/>
                <a:ea typeface="+mn-lt"/>
                <a:cs typeface="+mn-lt"/>
              </a:rPr>
              <a:t>Output from command1 is piped into input for command2. </a:t>
            </a:r>
            <a:endParaRPr lang="en-US" sz="1200">
              <a:latin typeface="Times New Roman"/>
              <a:cs typeface="Calibri"/>
            </a:endParaRPr>
          </a:p>
          <a:p>
            <a:pPr algn="just">
              <a:lnSpc>
                <a:spcPct val="150000"/>
              </a:lnSpc>
            </a:pPr>
            <a:endParaRPr lang="en-US" sz="1200">
              <a:latin typeface="Times New Roman"/>
              <a:ea typeface="+mn-lt"/>
              <a:cs typeface="+mn-lt"/>
            </a:endParaRPr>
          </a:p>
          <a:p>
            <a:pPr algn="just">
              <a:lnSpc>
                <a:spcPct val="150000"/>
              </a:lnSpc>
            </a:pPr>
            <a:r>
              <a:rPr lang="en-US" sz="1400" b="1">
                <a:latin typeface="Times New Roman"/>
                <a:ea typeface="+mn-lt"/>
                <a:cs typeface="+mn-lt"/>
              </a:rPr>
              <a:t>Creating a tee</a:t>
            </a:r>
            <a:endParaRPr lang="en-US" sz="1400" b="1">
              <a:latin typeface="Times New Roman"/>
              <a:cs typeface="Calibri"/>
            </a:endParaRPr>
          </a:p>
          <a:p>
            <a:pPr algn="just">
              <a:lnSpc>
                <a:spcPct val="150000"/>
              </a:lnSpc>
            </a:pPr>
            <a:endParaRPr lang="en-US" sz="1200" b="1">
              <a:latin typeface="Times New Roman"/>
              <a:ea typeface="+mn-lt"/>
              <a:cs typeface="+mn-lt"/>
            </a:endParaRPr>
          </a:p>
          <a:p>
            <a:pPr marL="285750" indent="-285750" algn="just">
              <a:lnSpc>
                <a:spcPct val="150000"/>
              </a:lnSpc>
              <a:buFont typeface="Wingdings"/>
              <a:buChar char="Ø"/>
            </a:pPr>
            <a:r>
              <a:rPr lang="en-US" sz="1200">
                <a:latin typeface="Times New Roman"/>
                <a:ea typeface="+mn-lt"/>
                <a:cs typeface="+mn-lt"/>
              </a:rPr>
              <a:t>tee is an external command that handles a character stream by duplicating its input.</a:t>
            </a:r>
            <a:endParaRPr lang="en-US" sz="1200">
              <a:latin typeface="Times New Roman"/>
              <a:cs typeface="Calibri" panose="020F0502020204030204"/>
            </a:endParaRPr>
          </a:p>
          <a:p>
            <a:pPr marL="285750" indent="-285750" algn="just">
              <a:lnSpc>
                <a:spcPct val="150000"/>
              </a:lnSpc>
              <a:buFont typeface="Wingdings"/>
              <a:buChar char="Ø"/>
            </a:pPr>
            <a:r>
              <a:rPr lang="en-US" sz="1200">
                <a:latin typeface="Times New Roman"/>
                <a:ea typeface="+mn-lt"/>
                <a:cs typeface="+mn-lt"/>
              </a:rPr>
              <a:t>It saves one copy in a file and writes the other to standard output. </a:t>
            </a:r>
            <a:endParaRPr lang="en-US" sz="1200">
              <a:latin typeface="Times New Roman"/>
              <a:cs typeface="Calibri" panose="020F0502020204030204"/>
            </a:endParaRPr>
          </a:p>
          <a:p>
            <a:pPr algn="just">
              <a:lnSpc>
                <a:spcPct val="150000"/>
              </a:lnSpc>
            </a:pPr>
            <a:endParaRPr lang="en-US" sz="1200">
              <a:latin typeface="Times New Roman"/>
              <a:ea typeface="+mn-lt"/>
              <a:cs typeface="+mn-lt"/>
            </a:endParaRPr>
          </a:p>
          <a:p>
            <a:pPr algn="just">
              <a:lnSpc>
                <a:spcPct val="150000"/>
              </a:lnSpc>
            </a:pPr>
            <a:r>
              <a:rPr lang="en-US" sz="1200">
                <a:latin typeface="Times New Roman"/>
                <a:ea typeface="+mn-lt"/>
                <a:cs typeface="+mn-lt"/>
              </a:rPr>
              <a:t>•$who | tee </a:t>
            </a:r>
            <a:r>
              <a:rPr lang="en-US" sz="1200" err="1">
                <a:latin typeface="Times New Roman"/>
                <a:ea typeface="+mn-lt"/>
                <a:cs typeface="+mn-lt"/>
              </a:rPr>
              <a:t>users.lst</a:t>
            </a:r>
            <a:r>
              <a:rPr lang="en-US" sz="1200">
                <a:latin typeface="Times New Roman"/>
                <a:ea typeface="+mn-lt"/>
                <a:cs typeface="+mn-lt"/>
              </a:rPr>
              <a:t> </a:t>
            </a:r>
            <a:endParaRPr lang="en-US" sz="1200">
              <a:latin typeface="Times New Roman"/>
              <a:cs typeface="Times New Roman"/>
            </a:endParaRPr>
          </a:p>
          <a:p>
            <a:pPr algn="just">
              <a:lnSpc>
                <a:spcPct val="150000"/>
              </a:lnSpc>
            </a:pPr>
            <a:r>
              <a:rPr lang="en-US" sz="1200">
                <a:latin typeface="Times New Roman"/>
                <a:ea typeface="+mn-lt"/>
                <a:cs typeface="+mn-lt"/>
              </a:rPr>
              <a:t>Above command displays currently logged in users on standard output and writes a copy to </a:t>
            </a:r>
            <a:r>
              <a:rPr lang="en-US" sz="1200" err="1">
                <a:latin typeface="Times New Roman"/>
                <a:ea typeface="+mn-lt"/>
                <a:cs typeface="+mn-lt"/>
              </a:rPr>
              <a:t>users.lst</a:t>
            </a:r>
            <a:endParaRPr lang="en-US" sz="1200">
              <a:latin typeface="Times New Roman"/>
              <a:cs typeface="Times New Roman"/>
            </a:endParaRPr>
          </a:p>
          <a:p>
            <a:pPr algn="just">
              <a:lnSpc>
                <a:spcPct val="150000"/>
              </a:lnSpc>
            </a:pPr>
            <a:endParaRPr lang="en-US" sz="1200">
              <a:latin typeface="Times New Roman"/>
              <a:cs typeface="Calibri"/>
            </a:endParaRPr>
          </a:p>
        </p:txBody>
      </p:sp>
    </p:spTree>
    <p:extLst>
      <p:ext uri="{BB962C8B-B14F-4D97-AF65-F5344CB8AC3E}">
        <p14:creationId xmlns:p14="http://schemas.microsoft.com/office/powerpoint/2010/main" val="281704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1FF08-DE04-4C51-4454-9544E783F2B6}"/>
              </a:ext>
            </a:extLst>
          </p:cNvPr>
          <p:cNvSpPr txBox="1"/>
          <p:nvPr/>
        </p:nvSpPr>
        <p:spPr>
          <a:xfrm>
            <a:off x="342900" y="266700"/>
            <a:ext cx="9563100" cy="6667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E17A2FDC-3E06-A23F-79A0-DE64DCD960FD}"/>
              </a:ext>
            </a:extLst>
          </p:cNvPr>
          <p:cNvSpPr txBox="1"/>
          <p:nvPr/>
        </p:nvSpPr>
        <p:spPr>
          <a:xfrm>
            <a:off x="381000" y="323850"/>
            <a:ext cx="78105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ea typeface="+mn-lt"/>
                <a:cs typeface="+mn-lt"/>
              </a:rPr>
              <a:t>Command Substitution</a:t>
            </a:r>
            <a:endParaRPr lang="en-US" sz="1400">
              <a:latin typeface="Times New Roman"/>
              <a:ea typeface="+mn-lt"/>
              <a:cs typeface="+mn-lt"/>
            </a:endParaRPr>
          </a:p>
          <a:p>
            <a:pPr algn="l"/>
            <a:endParaRPr lang="en-US" sz="1400">
              <a:latin typeface="Times New Roman"/>
              <a:cs typeface="Calibri"/>
            </a:endParaRPr>
          </a:p>
        </p:txBody>
      </p:sp>
      <p:sp>
        <p:nvSpPr>
          <p:cNvPr id="4" name="TextBox 3">
            <a:extLst>
              <a:ext uri="{FF2B5EF4-FFF2-40B4-BE49-F238E27FC236}">
                <a16:creationId xmlns:a16="http://schemas.microsoft.com/office/drawing/2014/main" id="{6E5F788F-65D5-20BF-23C0-6CECEF4096E3}"/>
              </a:ext>
            </a:extLst>
          </p:cNvPr>
          <p:cNvSpPr txBox="1"/>
          <p:nvPr/>
        </p:nvSpPr>
        <p:spPr>
          <a:xfrm>
            <a:off x="533399" y="971550"/>
            <a:ext cx="9467850" cy="2275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Wingdings"/>
              <a:buChar char="Ø"/>
            </a:pPr>
            <a:r>
              <a:rPr lang="en-US" sz="1200">
                <a:latin typeface="Times New Roman"/>
                <a:ea typeface="+mn-lt"/>
                <a:cs typeface="+mn-lt"/>
              </a:rPr>
              <a:t>A pipe enables a command to obtain its standard input from the standard output of another command, the shell enables one or more command arguments to be obtained from the standard output of another command. This feature is called command substitution.</a:t>
            </a:r>
            <a:endParaRPr lang="en-US" sz="1200">
              <a:latin typeface="Times New Roman"/>
              <a:cs typeface="Calibri"/>
            </a:endParaRPr>
          </a:p>
          <a:p>
            <a:pPr algn="just">
              <a:lnSpc>
                <a:spcPct val="150000"/>
              </a:lnSpc>
            </a:pPr>
            <a:endParaRPr lang="en-US" sz="1200">
              <a:latin typeface="Times New Roman"/>
              <a:cs typeface="Calibri"/>
            </a:endParaRPr>
          </a:p>
          <a:p>
            <a:pPr algn="just">
              <a:lnSpc>
                <a:spcPct val="150000"/>
              </a:lnSpc>
            </a:pPr>
            <a:r>
              <a:rPr lang="en-US" sz="1200">
                <a:latin typeface="Times New Roman"/>
                <a:ea typeface="+mn-lt"/>
                <a:cs typeface="+mn-lt"/>
              </a:rPr>
              <a:t>•$echo Current date and time is `date` </a:t>
            </a:r>
            <a:endParaRPr lang="en-US" sz="1200">
              <a:latin typeface="Times New Roman"/>
              <a:cs typeface="Times New Roman"/>
            </a:endParaRPr>
          </a:p>
          <a:p>
            <a:pPr algn="just">
              <a:lnSpc>
                <a:spcPct val="150000"/>
              </a:lnSpc>
            </a:pPr>
            <a:r>
              <a:rPr lang="en-US" sz="1200">
                <a:latin typeface="Times New Roman"/>
                <a:ea typeface="+mn-lt"/>
                <a:cs typeface="+mn-lt"/>
              </a:rPr>
              <a:t>Observe the use of backquotes around date in the above command. Here the output of the</a:t>
            </a:r>
          </a:p>
          <a:p>
            <a:pPr algn="just">
              <a:lnSpc>
                <a:spcPct val="150000"/>
              </a:lnSpc>
            </a:pPr>
            <a:r>
              <a:rPr lang="en-US" sz="1200">
                <a:latin typeface="Times New Roman"/>
                <a:ea typeface="+mn-lt"/>
                <a:cs typeface="+mn-lt"/>
              </a:rPr>
              <a:t>command execution of date is taken as argument of echo. The shell executes the enclosed command and replaces the enclosed command line with the output of the command.</a:t>
            </a:r>
            <a:endParaRPr lang="en-US" sz="1200">
              <a:latin typeface="Times New Roman"/>
              <a:cs typeface="Calibri" panose="020F0502020204030204"/>
            </a:endParaRPr>
          </a:p>
          <a:p>
            <a:pPr algn="just">
              <a:lnSpc>
                <a:spcPct val="150000"/>
              </a:lnSpc>
            </a:pPr>
            <a:endParaRPr lang="en-US" sz="1200">
              <a:latin typeface="Times New Roman"/>
              <a:cs typeface="Calibri" panose="020F0502020204030204"/>
            </a:endParaRPr>
          </a:p>
        </p:txBody>
      </p:sp>
    </p:spTree>
    <p:extLst>
      <p:ext uri="{BB962C8B-B14F-4D97-AF65-F5344CB8AC3E}">
        <p14:creationId xmlns:p14="http://schemas.microsoft.com/office/powerpoint/2010/main" val="77401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6512-0B1B-6662-58E0-464E70EC5880}"/>
              </a:ext>
            </a:extLst>
          </p:cNvPr>
          <p:cNvSpPr>
            <a:spLocks noGrp="1"/>
          </p:cNvSpPr>
          <p:nvPr>
            <p:ph type="title"/>
          </p:nvPr>
        </p:nvSpPr>
        <p:spPr>
          <a:xfrm>
            <a:off x="838200" y="365125"/>
            <a:ext cx="8918532" cy="500933"/>
          </a:xfrm>
        </p:spPr>
        <p:txBody>
          <a:bodyPr>
            <a:noAutofit/>
          </a:bodyPr>
          <a:lstStyle/>
          <a:p>
            <a:r>
              <a:rPr lang="en-US" sz="1400" b="1">
                <a:solidFill>
                  <a:schemeClr val="tx1"/>
                </a:solidFill>
                <a:latin typeface="Times New Roman" panose="02020603050405020304" pitchFamily="18" charset="0"/>
                <a:cs typeface="Times New Roman" panose="02020603050405020304" pitchFamily="18" charset="0"/>
              </a:rPr>
              <a:t>grep : Searching for a pattern </a:t>
            </a:r>
          </a:p>
        </p:txBody>
      </p:sp>
      <p:sp>
        <p:nvSpPr>
          <p:cNvPr id="3" name="Content Placeholder 2">
            <a:extLst>
              <a:ext uri="{FF2B5EF4-FFF2-40B4-BE49-F238E27FC236}">
                <a16:creationId xmlns:a16="http://schemas.microsoft.com/office/drawing/2014/main" id="{86BB96AB-6E19-9851-43F3-6B1D27390873}"/>
              </a:ext>
            </a:extLst>
          </p:cNvPr>
          <p:cNvSpPr>
            <a:spLocks noGrp="1"/>
          </p:cNvSpPr>
          <p:nvPr>
            <p:ph idx="1"/>
          </p:nvPr>
        </p:nvSpPr>
        <p:spPr>
          <a:xfrm>
            <a:off x="733816" y="969679"/>
            <a:ext cx="10411217" cy="5448875"/>
          </a:xfrm>
        </p:spPr>
        <p:txBody>
          <a:bodyPr vert="horz" lIns="91440" tIns="45720" rIns="91440" bIns="45720" rtlCol="0" anchor="t">
            <a:normAutofit fontScale="25000" lnSpcReduction="20000"/>
          </a:bodyPr>
          <a:lstStyle/>
          <a:p>
            <a:pPr marL="857250" indent="-857250">
              <a:buFont typeface="Courier New" panose="020B0604020202020204" pitchFamily="34" charset="0"/>
              <a:buChar char="o"/>
            </a:pPr>
            <a:r>
              <a:rPr lang="en-US" sz="5600">
                <a:latin typeface="Times New Roman"/>
                <a:cs typeface="Calibri"/>
              </a:rPr>
              <a:t>Command-line tool in Linux used for </a:t>
            </a:r>
            <a:r>
              <a:rPr lang="en-US" sz="5600" b="1">
                <a:latin typeface="Times New Roman"/>
                <a:cs typeface="Calibri"/>
              </a:rPr>
              <a:t>searching a pattern of characters</a:t>
            </a:r>
            <a:r>
              <a:rPr lang="en-US" sz="5600">
                <a:latin typeface="Times New Roman"/>
                <a:cs typeface="Calibri"/>
              </a:rPr>
              <a:t> in a specific file</a:t>
            </a:r>
          </a:p>
          <a:p>
            <a:pPr marL="857250" indent="-857250">
              <a:buFont typeface="Courier New" panose="020B0604020202020204" pitchFamily="34" charset="0"/>
              <a:buChar char="o"/>
            </a:pPr>
            <a:r>
              <a:rPr lang="en-US" sz="5600">
                <a:latin typeface="Times New Roman"/>
                <a:cs typeface="Calibri"/>
              </a:rPr>
              <a:t>That pattern is called the </a:t>
            </a:r>
            <a:r>
              <a:rPr lang="en-US" sz="5600" b="1">
                <a:latin typeface="Times New Roman"/>
                <a:cs typeface="Calibri"/>
              </a:rPr>
              <a:t>regular expression(RE). </a:t>
            </a:r>
            <a:r>
              <a:rPr lang="en-US" sz="5600">
                <a:latin typeface="Times New Roman"/>
                <a:cs typeface="Calibri"/>
              </a:rPr>
              <a:t>prints all lines containing the pattern in a file</a:t>
            </a:r>
          </a:p>
          <a:p>
            <a:pPr marL="857250" indent="-857250">
              <a:buFont typeface="Courier New" panose="020B0604020202020204" pitchFamily="34" charset="0"/>
              <a:buChar char="o"/>
            </a:pPr>
            <a:r>
              <a:rPr lang="en-US" sz="5600">
                <a:solidFill>
                  <a:schemeClr val="bg2">
                    <a:lumMod val="10000"/>
                  </a:schemeClr>
                </a:solidFill>
                <a:latin typeface="Times New Roman"/>
                <a:cs typeface="Calibri"/>
              </a:rPr>
              <a:t> Example</a:t>
            </a:r>
            <a:r>
              <a:rPr lang="en-US" sz="5600">
                <a:latin typeface="Times New Roman"/>
                <a:cs typeface="Calibri"/>
              </a:rPr>
              <a:t> :  </a:t>
            </a:r>
            <a:r>
              <a:rPr lang="en-US" sz="5600" b="1" err="1">
                <a:latin typeface="Times New Roman"/>
                <a:cs typeface="Calibri"/>
              </a:rPr>
              <a:t>emp.lst</a:t>
            </a:r>
            <a:r>
              <a:rPr lang="en-US" sz="5600">
                <a:latin typeface="Times New Roman"/>
                <a:cs typeface="Calibri"/>
              </a:rPr>
              <a:t> is reference file containing </a:t>
            </a:r>
          </a:p>
          <a:p>
            <a:pPr marL="0" indent="0">
              <a:buNone/>
            </a:pPr>
            <a:r>
              <a:rPr lang="en-US" sz="5600">
                <a:latin typeface="Times New Roman"/>
                <a:cs typeface="Calibri"/>
              </a:rPr>
              <a:t> 2233|a.k.shukla|g.m.|sales|12/12/52|6000</a:t>
            </a:r>
          </a:p>
          <a:p>
            <a:pPr marL="0" indent="0">
              <a:buNone/>
            </a:pPr>
            <a:r>
              <a:rPr lang="en-US" sz="5600">
                <a:latin typeface="Times New Roman"/>
                <a:cs typeface="Calibri"/>
              </a:rPr>
              <a:t>9876|jai </a:t>
            </a:r>
            <a:r>
              <a:rPr lang="en-US" sz="5600" err="1">
                <a:latin typeface="Times New Roman"/>
                <a:cs typeface="Calibri"/>
              </a:rPr>
              <a:t>sharma</a:t>
            </a:r>
            <a:r>
              <a:rPr lang="en-US" sz="5600">
                <a:latin typeface="Times New Roman"/>
                <a:cs typeface="Calibri"/>
              </a:rPr>
              <a:t> |director |production|12/03/50|7000</a:t>
            </a:r>
          </a:p>
          <a:p>
            <a:pPr marL="0" indent="0">
              <a:buNone/>
            </a:pPr>
            <a:r>
              <a:rPr lang="en-US" sz="5600">
                <a:latin typeface="Times New Roman"/>
                <a:cs typeface="Calibri"/>
              </a:rPr>
              <a:t>5678|sumit|d.g.m|marketing |19/04/43|6000</a:t>
            </a:r>
          </a:p>
          <a:p>
            <a:pPr marL="0" indent="0">
              <a:buNone/>
            </a:pPr>
            <a:r>
              <a:rPr lang="en-US" sz="5600">
                <a:latin typeface="Times New Roman"/>
                <a:cs typeface="Calibri"/>
              </a:rPr>
              <a:t>2365|sengupta|director |personnel|11/05/47|7800</a:t>
            </a:r>
          </a:p>
          <a:p>
            <a:pPr marL="0" indent="0">
              <a:buNone/>
            </a:pPr>
            <a:r>
              <a:rPr lang="en-US" sz="5600" b="1">
                <a:latin typeface="Times New Roman"/>
                <a:cs typeface="Calibri"/>
              </a:rPr>
              <a:t>Syntax:</a:t>
            </a:r>
          </a:p>
          <a:p>
            <a:pPr marL="0" indent="0">
              <a:buNone/>
            </a:pPr>
            <a:r>
              <a:rPr lang="en-US" sz="5600" b="1">
                <a:latin typeface="Times New Roman"/>
                <a:cs typeface="Calibri"/>
              </a:rPr>
              <a:t>$grep options pattern filename :</a:t>
            </a:r>
            <a:endParaRPr lang="en-US" sz="5600">
              <a:latin typeface="Times New Roman"/>
              <a:cs typeface="Calibri"/>
            </a:endParaRPr>
          </a:p>
          <a:p>
            <a:pPr marL="0" indent="0">
              <a:buNone/>
            </a:pPr>
            <a:r>
              <a:rPr lang="en-US" sz="5600">
                <a:latin typeface="Times New Roman"/>
                <a:cs typeface="Calibri"/>
              </a:rPr>
              <a:t>grep searches for a pattern in one or more filename. Return standard input if no file name specified .</a:t>
            </a:r>
            <a:endParaRPr lang="en-US" sz="5600" b="1">
              <a:latin typeface="Times New Roman"/>
              <a:cs typeface="Calibri"/>
            </a:endParaRPr>
          </a:p>
          <a:p>
            <a:pPr marL="0" indent="0">
              <a:buNone/>
            </a:pPr>
            <a:r>
              <a:rPr lang="en-US" sz="5600" b="1">
                <a:latin typeface="Times New Roman"/>
                <a:cs typeface="Calibri"/>
              </a:rPr>
              <a:t>Example :</a:t>
            </a:r>
            <a:endParaRPr lang="en-US" sz="5600">
              <a:latin typeface="Times New Roman"/>
              <a:cs typeface="Calibri"/>
            </a:endParaRPr>
          </a:p>
          <a:p>
            <a:pPr marL="1143000" indent="-1143000">
              <a:buAutoNum type="arabicPeriod"/>
            </a:pPr>
            <a:r>
              <a:rPr lang="en-US" sz="5600" b="1">
                <a:latin typeface="Times New Roman"/>
                <a:cs typeface="Calibri"/>
              </a:rPr>
              <a:t>$grep "director" </a:t>
            </a:r>
            <a:r>
              <a:rPr lang="en-US" sz="5600" b="1" err="1">
                <a:latin typeface="Times New Roman"/>
                <a:cs typeface="Calibri"/>
              </a:rPr>
              <a:t>emp.lst</a:t>
            </a:r>
            <a:endParaRPr lang="en-US" sz="5600">
              <a:latin typeface="Times New Roman"/>
              <a:cs typeface="Calibri"/>
            </a:endParaRPr>
          </a:p>
          <a:p>
            <a:pPr marL="0" indent="0">
              <a:buNone/>
            </a:pPr>
            <a:r>
              <a:rPr lang="en-US" sz="5600">
                <a:latin typeface="Times New Roman"/>
                <a:cs typeface="Calibri"/>
              </a:rPr>
              <a:t>9876|jai </a:t>
            </a:r>
            <a:r>
              <a:rPr lang="en-US" sz="5600" err="1">
                <a:latin typeface="Times New Roman"/>
                <a:cs typeface="Calibri"/>
              </a:rPr>
              <a:t>sharma</a:t>
            </a:r>
            <a:r>
              <a:rPr lang="en-US" sz="5600">
                <a:latin typeface="Times New Roman"/>
                <a:cs typeface="Calibri"/>
              </a:rPr>
              <a:t> |director |production|12/03/50|7000</a:t>
            </a:r>
          </a:p>
          <a:p>
            <a:pPr marL="0" indent="0">
              <a:buNone/>
            </a:pPr>
            <a:r>
              <a:rPr lang="en-US" sz="5600">
                <a:latin typeface="Times New Roman"/>
                <a:cs typeface="Calibri"/>
              </a:rPr>
              <a:t>2365|sengupta|director |personnel|11/05/47|7800</a:t>
            </a:r>
          </a:p>
          <a:p>
            <a:pPr marL="0" indent="0">
              <a:buNone/>
            </a:pPr>
            <a:r>
              <a:rPr lang="en-US" sz="5600">
                <a:latin typeface="Times New Roman"/>
                <a:cs typeface="Calibri"/>
              </a:rPr>
              <a:t>Here grep displays 2 lines containing pattern as "director" from the </a:t>
            </a:r>
            <a:r>
              <a:rPr lang="en-US" sz="5600" err="1">
                <a:latin typeface="Times New Roman"/>
                <a:cs typeface="Calibri"/>
              </a:rPr>
              <a:t>emp.lst</a:t>
            </a:r>
            <a:r>
              <a:rPr lang="en-US" sz="5600">
                <a:latin typeface="Times New Roman"/>
                <a:cs typeface="Calibri" panose="020F0502020204030204"/>
              </a:rPr>
              <a:t> </a:t>
            </a:r>
          </a:p>
          <a:p>
            <a:pPr marL="0" indent="0">
              <a:buNone/>
            </a:pPr>
            <a:r>
              <a:rPr lang="en-US" sz="5600">
                <a:latin typeface="Times New Roman"/>
                <a:cs typeface="Calibri" panose="020F0502020204030204"/>
              </a:rPr>
              <a:t>2.                     </a:t>
            </a:r>
            <a:r>
              <a:rPr lang="en-US" sz="5600" b="1">
                <a:latin typeface="Times New Roman"/>
                <a:cs typeface="Calibri" panose="020F0502020204030204"/>
              </a:rPr>
              <a:t>$grep "businessman" </a:t>
            </a:r>
            <a:r>
              <a:rPr lang="en-US" sz="5600" b="1" err="1">
                <a:latin typeface="Times New Roman"/>
                <a:cs typeface="Calibri" panose="020F0502020204030204"/>
              </a:rPr>
              <a:t>emp.lst</a:t>
            </a:r>
            <a:endParaRPr lang="en-US" sz="5600" b="1">
              <a:latin typeface="Times New Roman"/>
              <a:cs typeface="Calibri" panose="020F0502020204030204"/>
            </a:endParaRPr>
          </a:p>
          <a:p>
            <a:pPr marL="0" indent="0">
              <a:buNone/>
            </a:pPr>
            <a:r>
              <a:rPr lang="en-US" sz="5600" b="1">
                <a:latin typeface="Times New Roman"/>
                <a:cs typeface="Calibri" panose="020F0502020204030204"/>
              </a:rPr>
              <a:t>   $_</a:t>
            </a:r>
          </a:p>
          <a:p>
            <a:pPr marL="0" indent="0">
              <a:buNone/>
            </a:pPr>
            <a:r>
              <a:rPr lang="en-US" sz="5600">
                <a:latin typeface="Times New Roman"/>
                <a:cs typeface="Calibri" panose="020F0502020204030204"/>
              </a:rPr>
              <a:t>Here grep returns the prompt because no pattern as "businessman" found in the file </a:t>
            </a:r>
            <a:r>
              <a:rPr lang="en-US" sz="5600" err="1">
                <a:latin typeface="Times New Roman"/>
                <a:cs typeface="Calibri" panose="020F0502020204030204"/>
              </a:rPr>
              <a:t>emp.lst</a:t>
            </a:r>
            <a:endParaRPr lang="en-US" sz="5600">
              <a:latin typeface="Times New Roman"/>
              <a:cs typeface="Calibri" panose="020F0502020204030204"/>
            </a:endParaRPr>
          </a:p>
          <a:p>
            <a:pPr marL="0" indent="0">
              <a:buNone/>
            </a:pPr>
            <a:endParaRPr lang="en-US" sz="1600" b="1">
              <a:latin typeface="Times New Roman"/>
              <a:cs typeface="Calibri" panose="020F0502020204030204"/>
            </a:endParaRPr>
          </a:p>
          <a:p>
            <a:pPr marL="0" indent="0">
              <a:buNone/>
            </a:pPr>
            <a:endParaRPr lang="en-US" sz="8000" b="1">
              <a:cs typeface="Calibri"/>
            </a:endParaRPr>
          </a:p>
          <a:p>
            <a:pPr marL="0" indent="0">
              <a:buNone/>
            </a:pPr>
            <a:endParaRPr lang="en-US" sz="2000">
              <a:cs typeface="Calibri"/>
            </a:endParaRPr>
          </a:p>
          <a:p>
            <a:pPr marL="0" indent="0">
              <a:buNone/>
            </a:pPr>
            <a:endParaRPr lang="en-US" sz="2000">
              <a:cs typeface="Calibri"/>
            </a:endParaRPr>
          </a:p>
          <a:p>
            <a:pPr marL="0" indent="0">
              <a:buNone/>
            </a:pPr>
            <a:endParaRPr lang="en-US" sz="2000" b="1">
              <a:cs typeface="Calibri"/>
            </a:endParaRPr>
          </a:p>
          <a:p>
            <a:pPr marL="0" indent="0">
              <a:buNone/>
            </a:pPr>
            <a:r>
              <a:rPr lang="en-US" sz="2000">
                <a:cs typeface="Calibri"/>
              </a:rPr>
              <a:t>      </a:t>
            </a:r>
          </a:p>
        </p:txBody>
      </p:sp>
    </p:spTree>
    <p:extLst>
      <p:ext uri="{BB962C8B-B14F-4D97-AF65-F5344CB8AC3E}">
        <p14:creationId xmlns:p14="http://schemas.microsoft.com/office/powerpoint/2010/main" val="211493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BA6B-46B6-A477-E06A-B0EECF7501F3}"/>
              </a:ext>
            </a:extLst>
          </p:cNvPr>
          <p:cNvSpPr>
            <a:spLocks noGrp="1"/>
          </p:cNvSpPr>
          <p:nvPr>
            <p:ph type="title"/>
          </p:nvPr>
        </p:nvSpPr>
        <p:spPr>
          <a:xfrm>
            <a:off x="838200" y="365125"/>
            <a:ext cx="7509354" cy="574002"/>
          </a:xfrm>
        </p:spPr>
        <p:txBody>
          <a:bodyPr>
            <a:normAutofit/>
          </a:bodyPr>
          <a:lstStyle/>
          <a:p>
            <a:r>
              <a:rPr lang="en-US" sz="1400" b="1">
                <a:solidFill>
                  <a:schemeClr val="tx1"/>
                </a:solidFill>
                <a:latin typeface="Times New Roman" panose="02020603050405020304" pitchFamily="18" charset="0"/>
                <a:cs typeface="Times New Roman" panose="02020603050405020304" pitchFamily="18" charset="0"/>
              </a:rPr>
              <a:t>grep Options </a:t>
            </a:r>
          </a:p>
        </p:txBody>
      </p:sp>
      <p:sp>
        <p:nvSpPr>
          <p:cNvPr id="3" name="Content Placeholder 2">
            <a:extLst>
              <a:ext uri="{FF2B5EF4-FFF2-40B4-BE49-F238E27FC236}">
                <a16:creationId xmlns:a16="http://schemas.microsoft.com/office/drawing/2014/main" id="{C37CAC4F-48AF-CE29-AFA3-0907C513FCBB}"/>
              </a:ext>
            </a:extLst>
          </p:cNvPr>
          <p:cNvSpPr>
            <a:spLocks noGrp="1"/>
          </p:cNvSpPr>
          <p:nvPr>
            <p:ph idx="1"/>
          </p:nvPr>
        </p:nvSpPr>
        <p:spPr>
          <a:xfrm>
            <a:off x="838200" y="1042748"/>
            <a:ext cx="10755682" cy="5155091"/>
          </a:xfrm>
        </p:spPr>
        <p:txBody>
          <a:bodyPr vert="horz" lIns="91440" tIns="45720" rIns="91440" bIns="45720" rtlCol="0" anchor="t">
            <a:normAutofit/>
          </a:bodyPr>
          <a:lstStyle/>
          <a:p>
            <a:r>
              <a:rPr lang="en-US" sz="1400" b="1">
                <a:latin typeface="Times New Roman"/>
                <a:cs typeface="Calibri"/>
              </a:rPr>
              <a:t>IGNORING CASE (-i) :</a:t>
            </a:r>
          </a:p>
          <a:p>
            <a:pPr marL="0" indent="0">
              <a:buNone/>
            </a:pPr>
            <a:r>
              <a:rPr lang="en-US" sz="1200">
                <a:latin typeface="Times New Roman"/>
                <a:cs typeface="Calibri"/>
              </a:rPr>
              <a:t>When you look for a name but not sure of the case , use (–i) ignore option. </a:t>
            </a:r>
          </a:p>
          <a:p>
            <a:pPr marL="0" indent="0">
              <a:buNone/>
            </a:pPr>
            <a:r>
              <a:rPr lang="en-US" sz="1200">
                <a:latin typeface="Times New Roman"/>
                <a:cs typeface="Calibri"/>
              </a:rPr>
              <a:t>Example : </a:t>
            </a:r>
            <a:r>
              <a:rPr lang="en-US" sz="1200" b="1">
                <a:latin typeface="Times New Roman"/>
                <a:cs typeface="Calibri"/>
              </a:rPr>
              <a:t>$grep – i  '</a:t>
            </a:r>
            <a:r>
              <a:rPr lang="en-US" sz="1200" b="1" err="1">
                <a:latin typeface="Times New Roman"/>
                <a:cs typeface="Calibri"/>
              </a:rPr>
              <a:t>shukla</a:t>
            </a:r>
            <a:r>
              <a:rPr lang="en-US" sz="1200" b="1">
                <a:latin typeface="Times New Roman"/>
                <a:cs typeface="Calibri"/>
              </a:rPr>
              <a:t>' </a:t>
            </a:r>
            <a:r>
              <a:rPr lang="en-US" sz="1200" b="1" err="1">
                <a:latin typeface="Times New Roman"/>
                <a:cs typeface="Calibri"/>
              </a:rPr>
              <a:t>emp.lst</a:t>
            </a:r>
            <a:endParaRPr lang="en-US" sz="1200" b="1">
              <a:latin typeface="Times New Roman"/>
              <a:cs typeface="Calibri"/>
            </a:endParaRPr>
          </a:p>
          <a:p>
            <a:pPr marL="0" indent="0">
              <a:buNone/>
            </a:pPr>
            <a:r>
              <a:rPr lang="en-US" sz="1200">
                <a:latin typeface="Times New Roman"/>
                <a:ea typeface="+mn-lt"/>
                <a:cs typeface="+mn-lt"/>
              </a:rPr>
              <a:t> 2233|a.k.shukla|g.m.|sales|12/12/52|6000</a:t>
            </a:r>
            <a:endParaRPr lang="en-US" sz="1200">
              <a:latin typeface="Times New Roman"/>
              <a:cs typeface="Calibri"/>
            </a:endParaRPr>
          </a:p>
          <a:p>
            <a:pPr marL="0" indent="0">
              <a:buNone/>
            </a:pPr>
            <a:r>
              <a:rPr lang="en-US" sz="1200">
                <a:latin typeface="Times New Roman"/>
                <a:cs typeface="Calibri"/>
              </a:rPr>
              <a:t>This locates the name </a:t>
            </a:r>
            <a:r>
              <a:rPr lang="en-US" sz="1200" err="1">
                <a:latin typeface="Times New Roman"/>
                <a:cs typeface="Calibri"/>
              </a:rPr>
              <a:t>shukla</a:t>
            </a:r>
            <a:r>
              <a:rPr lang="en-US" sz="1200">
                <a:latin typeface="Times New Roman"/>
                <a:cs typeface="Calibri"/>
              </a:rPr>
              <a:t> using pattern </a:t>
            </a:r>
            <a:r>
              <a:rPr lang="en-US" sz="1200" err="1">
                <a:latin typeface="Times New Roman"/>
                <a:cs typeface="Calibri"/>
              </a:rPr>
              <a:t>shukla</a:t>
            </a:r>
            <a:r>
              <a:rPr lang="en-US" sz="1200">
                <a:latin typeface="Times New Roman"/>
                <a:cs typeface="Calibri"/>
              </a:rPr>
              <a:t> </a:t>
            </a:r>
          </a:p>
          <a:p>
            <a:pPr marL="0" indent="0">
              <a:buNone/>
            </a:pPr>
            <a:endParaRPr lang="en-US" sz="1800">
              <a:latin typeface="Times New Roman"/>
              <a:cs typeface="Calibri"/>
            </a:endParaRPr>
          </a:p>
          <a:p>
            <a:r>
              <a:rPr lang="en-US" sz="1400" b="1">
                <a:latin typeface="Times New Roman"/>
                <a:cs typeface="Calibri"/>
              </a:rPr>
              <a:t>Deleting Lines (-v) :</a:t>
            </a:r>
          </a:p>
          <a:p>
            <a:pPr marL="0" indent="0">
              <a:buNone/>
            </a:pPr>
            <a:r>
              <a:rPr lang="en-US" sz="1200">
                <a:latin typeface="Times New Roman"/>
                <a:cs typeface="Calibri"/>
              </a:rPr>
              <a:t>Selects all the lines except those </a:t>
            </a:r>
            <a:r>
              <a:rPr lang="en-US" sz="1200" err="1">
                <a:latin typeface="Times New Roman"/>
                <a:cs typeface="Calibri"/>
              </a:rPr>
              <a:t>contaning</a:t>
            </a:r>
            <a:r>
              <a:rPr lang="en-US" sz="1200">
                <a:latin typeface="Times New Roman"/>
                <a:cs typeface="Calibri"/>
              </a:rPr>
              <a:t> the pattern.</a:t>
            </a:r>
          </a:p>
          <a:p>
            <a:pPr marL="0" indent="0">
              <a:buNone/>
            </a:pPr>
            <a:r>
              <a:rPr lang="en-US" sz="1200">
                <a:latin typeface="Times New Roman"/>
                <a:cs typeface="Calibri"/>
              </a:rPr>
              <a:t>Example : </a:t>
            </a:r>
            <a:r>
              <a:rPr lang="en-US" sz="1200" b="1">
                <a:latin typeface="Times New Roman"/>
                <a:cs typeface="Calibri"/>
              </a:rPr>
              <a:t>$grep –v  'sales' </a:t>
            </a:r>
            <a:r>
              <a:rPr lang="en-US" sz="1200" b="1" err="1">
                <a:latin typeface="Times New Roman"/>
                <a:cs typeface="Calibri"/>
              </a:rPr>
              <a:t>emp.lst</a:t>
            </a:r>
            <a:endParaRPr lang="en-US" sz="1200" b="1">
              <a:latin typeface="Times New Roman"/>
              <a:cs typeface="Calibri"/>
            </a:endParaRPr>
          </a:p>
          <a:p>
            <a:pPr marL="0" indent="0">
              <a:buNone/>
            </a:pPr>
            <a:r>
              <a:rPr lang="en-US" sz="1200">
                <a:latin typeface="Times New Roman"/>
                <a:cs typeface="Calibri"/>
              </a:rPr>
              <a:t>9876</a:t>
            </a:r>
            <a:r>
              <a:rPr lang="en-US" sz="1200">
                <a:latin typeface="Times New Roman"/>
                <a:ea typeface="+mn-lt"/>
                <a:cs typeface="+mn-lt"/>
              </a:rPr>
              <a:t>|jai </a:t>
            </a:r>
            <a:r>
              <a:rPr lang="en-US" sz="1200" err="1">
                <a:latin typeface="Times New Roman"/>
                <a:ea typeface="+mn-lt"/>
                <a:cs typeface="+mn-lt"/>
              </a:rPr>
              <a:t>sharma</a:t>
            </a:r>
            <a:r>
              <a:rPr lang="en-US" sz="1200">
                <a:latin typeface="Times New Roman"/>
                <a:ea typeface="+mn-lt"/>
                <a:cs typeface="+mn-lt"/>
              </a:rPr>
              <a:t> |director |production|12/03/50|7000</a:t>
            </a:r>
            <a:endParaRPr lang="en-US" sz="1200">
              <a:latin typeface="Times New Roman"/>
              <a:cs typeface="Calibri"/>
            </a:endParaRPr>
          </a:p>
          <a:p>
            <a:pPr marL="0" indent="0">
              <a:buNone/>
            </a:pPr>
            <a:r>
              <a:rPr lang="en-US" sz="1200">
                <a:latin typeface="Times New Roman"/>
                <a:ea typeface="+mn-lt"/>
                <a:cs typeface="+mn-lt"/>
              </a:rPr>
              <a:t>5678|sumit|d.g.m|marketing |19/04/43|6000</a:t>
            </a:r>
          </a:p>
          <a:p>
            <a:pPr marL="0" indent="0">
              <a:buNone/>
            </a:pPr>
            <a:r>
              <a:rPr lang="en-US" sz="1200">
                <a:latin typeface="Times New Roman"/>
                <a:ea typeface="+mn-lt"/>
                <a:cs typeface="+mn-lt"/>
              </a:rPr>
              <a:t>2365|sengupta|director |personnel|11/05/47|7800</a:t>
            </a:r>
          </a:p>
          <a:p>
            <a:pPr marL="0" indent="0">
              <a:buNone/>
            </a:pPr>
            <a:endParaRPr lang="en-US" sz="2000" b="1">
              <a:cs typeface="Calibri"/>
            </a:endParaRPr>
          </a:p>
          <a:p>
            <a:pPr marL="0" indent="0">
              <a:buNone/>
            </a:pPr>
            <a:endParaRPr lang="en-US" sz="2000" b="1">
              <a:cs typeface="Calibri"/>
            </a:endParaRPr>
          </a:p>
          <a:p>
            <a:pPr marL="0" indent="0">
              <a:buNone/>
            </a:pPr>
            <a:endParaRPr lang="en-US" sz="2000" b="1">
              <a:cs typeface="Calibri"/>
            </a:endParaRPr>
          </a:p>
          <a:p>
            <a:endParaRPr lang="en-US" sz="2000">
              <a:cs typeface="Calibri"/>
            </a:endParaRPr>
          </a:p>
        </p:txBody>
      </p:sp>
    </p:spTree>
    <p:extLst>
      <p:ext uri="{BB962C8B-B14F-4D97-AF65-F5344CB8AC3E}">
        <p14:creationId xmlns:p14="http://schemas.microsoft.com/office/powerpoint/2010/main" val="183230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323BBE-6DAB-4C77-B3D3-83ADC7E23161}"/>
              </a:ext>
            </a:extLst>
          </p:cNvPr>
          <p:cNvSpPr>
            <a:spLocks noGrp="1"/>
          </p:cNvSpPr>
          <p:nvPr>
            <p:ph idx="1"/>
          </p:nvPr>
        </p:nvSpPr>
        <p:spPr>
          <a:xfrm>
            <a:off x="838200" y="195309"/>
            <a:ext cx="10515600" cy="5981654"/>
          </a:xfrm>
        </p:spPr>
        <p:txBody>
          <a:bodyPr>
            <a:normAutofit/>
          </a:bodyPr>
          <a:lstStyle/>
          <a:p>
            <a:pPr marL="0" indent="0">
              <a:buNone/>
            </a:pPr>
            <a:r>
              <a:rPr lang="en-AU" sz="1400" b="1">
                <a:latin typeface="Times New Roman" panose="02020603050405020304" pitchFamily="18" charset="0"/>
                <a:cs typeface="Times New Roman" panose="02020603050405020304" pitchFamily="18" charset="0"/>
              </a:rPr>
              <a:t>REPEATING THE LAST COMMAND (.)</a:t>
            </a:r>
          </a:p>
          <a:p>
            <a:pPr>
              <a:lnSpc>
                <a:spcPct val="150000"/>
              </a:lnSpc>
            </a:pPr>
            <a:r>
              <a:rPr lang="en-AU" sz="1200">
                <a:latin typeface="Times New Roman" panose="02020603050405020304" pitchFamily="18" charset="0"/>
                <a:cs typeface="Times New Roman" panose="02020603050405020304" pitchFamily="18" charset="0"/>
              </a:rPr>
              <a:t>In Linux programming, the “</a:t>
            </a:r>
            <a:r>
              <a:rPr lang="en-AU" sz="1200" b="1">
                <a:latin typeface="Times New Roman" panose="02020603050405020304" pitchFamily="18" charset="0"/>
                <a:cs typeface="Times New Roman" panose="02020603050405020304" pitchFamily="18" charset="0"/>
              </a:rPr>
              <a:t>.</a:t>
            </a:r>
            <a:r>
              <a:rPr lang="en-AU" sz="1200">
                <a:latin typeface="Times New Roman" panose="02020603050405020304" pitchFamily="18" charset="0"/>
                <a:cs typeface="Times New Roman" panose="02020603050405020304" pitchFamily="18" charset="0"/>
              </a:rPr>
              <a:t>” command is used to repeat only the most recent editing operation- insertion, deletion or any action. </a:t>
            </a:r>
          </a:p>
          <a:p>
            <a:pPr>
              <a:lnSpc>
                <a:spcPct val="150000"/>
              </a:lnSpc>
            </a:pPr>
            <a:r>
              <a:rPr lang="en-AU" sz="1200">
                <a:latin typeface="Times New Roman" panose="02020603050405020304" pitchFamily="18" charset="0"/>
                <a:cs typeface="Times New Roman" panose="02020603050405020304" pitchFamily="18" charset="0"/>
              </a:rPr>
              <a:t>It is applicable to navigation and searching options. </a:t>
            </a:r>
          </a:p>
          <a:p>
            <a:pPr>
              <a:lnSpc>
                <a:spcPct val="150000"/>
              </a:lnSpc>
            </a:pPr>
            <a:r>
              <a:rPr lang="en-AU" sz="1200">
                <a:latin typeface="Times New Roman" panose="02020603050405020304" pitchFamily="18" charset="0"/>
                <a:cs typeface="Times New Roman" panose="02020603050405020304" pitchFamily="18" charset="0"/>
              </a:rPr>
              <a:t>It is used for repeating both Input and Command Mode commands that perform editing task. </a:t>
            </a:r>
          </a:p>
          <a:p>
            <a:pPr>
              <a:lnSpc>
                <a:spcPct val="150000"/>
              </a:lnSpc>
            </a:pPr>
            <a:r>
              <a:rPr lang="en-AU" sz="1200">
                <a:latin typeface="Times New Roman" panose="02020603050405020304" pitchFamily="18" charset="0"/>
                <a:cs typeface="Times New Roman" panose="02020603050405020304" pitchFamily="18" charset="0"/>
              </a:rPr>
              <a:t>Uses the actual command only once, and then repeat it at other places with the . dot command.</a:t>
            </a:r>
          </a:p>
          <a:p>
            <a:pPr marL="0" indent="0">
              <a:lnSpc>
                <a:spcPct val="150000"/>
              </a:lnSpc>
              <a:buNone/>
            </a:pPr>
            <a:r>
              <a:rPr lang="en-AU" sz="1200" b="1">
                <a:latin typeface="Times New Roman" panose="02020603050405020304" pitchFamily="18" charset="0"/>
                <a:cs typeface="Times New Roman" panose="02020603050405020304" pitchFamily="18" charset="0"/>
              </a:rPr>
              <a:t>Ex</a:t>
            </a:r>
            <a:r>
              <a:rPr lang="en-AU" sz="1200">
                <a:latin typeface="Times New Roman" panose="02020603050405020304" pitchFamily="18" charset="0"/>
                <a:cs typeface="Times New Roman" panose="02020603050405020304" pitchFamily="18" charset="0"/>
              </a:rPr>
              <a:t>: Deleted two lines of text with 2dd, then to repeat this , the cursor need to be  positioned at the desired location and press</a:t>
            </a:r>
            <a:r>
              <a:rPr lang="en-AU" sz="1200" b="1">
                <a:latin typeface="Times New Roman" panose="02020603050405020304" pitchFamily="18" charset="0"/>
                <a:cs typeface="Times New Roman" panose="02020603050405020304" pitchFamily="18" charset="0"/>
              </a:rPr>
              <a:t> “.” </a:t>
            </a:r>
            <a:r>
              <a:rPr lang="en-AU" sz="1200">
                <a:latin typeface="Times New Roman" panose="02020603050405020304" pitchFamily="18" charset="0"/>
                <a:cs typeface="Times New Roman" panose="02020603050405020304" pitchFamily="18" charset="0"/>
              </a:rPr>
              <a:t>, this will repeat the last editing instruction performed. </a:t>
            </a:r>
          </a:p>
          <a:p>
            <a:pPr marL="0" indent="0">
              <a:lnSpc>
                <a:spcPct val="150000"/>
              </a:lnSpc>
              <a:buNone/>
            </a:pPr>
            <a:r>
              <a:rPr lang="en-AU" sz="1200" b="1">
                <a:latin typeface="Times New Roman" panose="02020603050405020304" pitchFamily="18" charset="0"/>
                <a:cs typeface="Times New Roman" panose="02020603050405020304" pitchFamily="18" charset="0"/>
              </a:rPr>
              <a:t>Ex</a:t>
            </a:r>
            <a:r>
              <a:rPr lang="en-AU" sz="1200">
                <a:latin typeface="Times New Roman" panose="02020603050405020304" pitchFamily="18" charset="0"/>
                <a:cs typeface="Times New Roman" panose="02020603050405020304" pitchFamily="18" charset="0"/>
              </a:rPr>
              <a:t>: Indent a group of lines use : i[Tab][esc], only once . Then you can move the cursor to each line and simply press “</a:t>
            </a:r>
            <a:r>
              <a:rPr lang="en-AU" sz="1200" b="1">
                <a:latin typeface="Times New Roman" panose="02020603050405020304" pitchFamily="18" charset="0"/>
                <a:cs typeface="Times New Roman" panose="02020603050405020304" pitchFamily="18" charset="0"/>
              </a:rPr>
              <a:t>.” </a:t>
            </a:r>
          </a:p>
          <a:p>
            <a:pPr marL="0" indent="0">
              <a:buNone/>
            </a:pPr>
            <a:r>
              <a:rPr lang="en-AU" sz="1400" b="1">
                <a:latin typeface="Times New Roman" panose="02020603050405020304" pitchFamily="18" charset="0"/>
                <a:cs typeface="Times New Roman" panose="02020603050405020304" pitchFamily="18" charset="0"/>
              </a:rPr>
              <a:t>SEARCHING FOR A PATTERN (/ AND ? )</a:t>
            </a:r>
          </a:p>
          <a:p>
            <a:pPr marL="0" indent="0">
              <a:lnSpc>
                <a:spcPct val="150000"/>
              </a:lnSpc>
              <a:buNone/>
            </a:pPr>
            <a:r>
              <a:rPr lang="en-AU" sz="1200">
                <a:latin typeface="Times New Roman" panose="02020603050405020304" pitchFamily="18" charset="0"/>
                <a:cs typeface="Times New Roman" panose="02020603050405020304" pitchFamily="18" charset="0"/>
              </a:rPr>
              <a:t> Searching can be made in both forward(/) and reverse (?) directions. It is initiated from the command mode by pressing /. The format is as follows: /[pattern] [Enter]</a:t>
            </a:r>
          </a:p>
          <a:p>
            <a:pPr marL="0" indent="0">
              <a:lnSpc>
                <a:spcPct val="150000"/>
              </a:lnSpc>
              <a:buNone/>
            </a:pPr>
            <a:r>
              <a:rPr lang="en-AU" sz="1200">
                <a:latin typeface="Times New Roman" panose="02020603050405020304" pitchFamily="18" charset="0"/>
                <a:cs typeface="Times New Roman" panose="02020603050405020304" pitchFamily="18" charset="0"/>
              </a:rPr>
              <a:t> </a:t>
            </a:r>
            <a:r>
              <a:rPr lang="en-AU" sz="1200" b="1">
                <a:latin typeface="Times New Roman" panose="02020603050405020304" pitchFamily="18" charset="0"/>
                <a:cs typeface="Times New Roman" panose="02020603050405020304" pitchFamily="18" charset="0"/>
              </a:rPr>
              <a:t>Ex</a:t>
            </a:r>
            <a:r>
              <a:rPr lang="en-AU" sz="1200">
                <a:latin typeface="Times New Roman" panose="02020603050405020304" pitchFamily="18" charset="0"/>
                <a:cs typeface="Times New Roman" panose="02020603050405020304" pitchFamily="18" charset="0"/>
              </a:rPr>
              <a:t>: /printf[Enter]     Searches forward </a:t>
            </a:r>
          </a:p>
          <a:p>
            <a:pPr>
              <a:lnSpc>
                <a:spcPct val="150000"/>
              </a:lnSpc>
            </a:pPr>
            <a:r>
              <a:rPr lang="en-AU" sz="1200">
                <a:latin typeface="Times New Roman" panose="02020603050405020304" pitchFamily="18" charset="0"/>
                <a:cs typeface="Times New Roman" panose="02020603050405020304" pitchFamily="18" charset="0"/>
              </a:rPr>
              <a:t>The search begins </a:t>
            </a:r>
            <a:r>
              <a:rPr lang="en-AU" sz="1200" b="1">
                <a:latin typeface="Times New Roman" panose="02020603050405020304" pitchFamily="18" charset="0"/>
                <a:cs typeface="Times New Roman" panose="02020603050405020304" pitchFamily="18" charset="0"/>
              </a:rPr>
              <a:t>forward</a:t>
            </a:r>
            <a:r>
              <a:rPr lang="en-AU" sz="1200">
                <a:latin typeface="Times New Roman" panose="02020603050405020304" pitchFamily="18" charset="0"/>
                <a:cs typeface="Times New Roman" panose="02020603050405020304" pitchFamily="18" charset="0"/>
              </a:rPr>
              <a:t> to position the cursor on the first instance of the word (printf). Vi searches entire file, so if the pattern can’t be located until the end of file , the search wraps around to resume from the beginning of the file. </a:t>
            </a:r>
            <a:r>
              <a:rPr lang="en-AU" sz="1200" err="1">
                <a:latin typeface="Times New Roman" panose="02020603050405020304" pitchFamily="18" charset="0"/>
                <a:cs typeface="Times New Roman" panose="02020603050405020304" pitchFamily="18" charset="0"/>
              </a:rPr>
              <a:t>i.e</a:t>
            </a:r>
            <a:r>
              <a:rPr lang="en-AU" sz="1200">
                <a:latin typeface="Times New Roman" panose="02020603050405020304" pitchFamily="18" charset="0"/>
                <a:cs typeface="Times New Roman" panose="02020603050405020304" pitchFamily="18" charset="0"/>
              </a:rPr>
              <a:t> during the forward search after the end of the file is reached, the search continues from the beginning of the file. If the search still fails, vi responds with the message </a:t>
            </a:r>
            <a:r>
              <a:rPr lang="en-AU" sz="1200" b="1">
                <a:latin typeface="Times New Roman" panose="02020603050405020304" pitchFamily="18" charset="0"/>
                <a:cs typeface="Times New Roman" panose="02020603050405020304" pitchFamily="18" charset="0"/>
              </a:rPr>
              <a:t>Pattern not found.</a:t>
            </a:r>
          </a:p>
          <a:p>
            <a:pPr>
              <a:lnSpc>
                <a:spcPct val="150000"/>
              </a:lnSpc>
            </a:pPr>
            <a:r>
              <a:rPr lang="en-AU" sz="1200">
                <a:latin typeface="Times New Roman" panose="02020603050405020304" pitchFamily="18" charset="0"/>
                <a:cs typeface="Times New Roman" panose="02020603050405020304" pitchFamily="18" charset="0"/>
              </a:rPr>
              <a:t>? Pattern [Enter] The sequence searches </a:t>
            </a:r>
            <a:r>
              <a:rPr lang="en-AU" sz="1200" b="1">
                <a:latin typeface="Times New Roman" panose="02020603050405020304" pitchFamily="18" charset="0"/>
                <a:cs typeface="Times New Roman" panose="02020603050405020304" pitchFamily="18" charset="0"/>
              </a:rPr>
              <a:t>backward</a:t>
            </a:r>
            <a:r>
              <a:rPr lang="en-AU" sz="1200">
                <a:latin typeface="Times New Roman" panose="02020603050405020304" pitchFamily="18" charset="0"/>
                <a:cs typeface="Times New Roman" panose="02020603050405020304" pitchFamily="18" charset="0"/>
              </a:rPr>
              <a:t> for the most previous instance of the pattern, the wraparound features also applies here but in the reverse direction. </a:t>
            </a:r>
            <a:r>
              <a:rPr lang="en-AU" sz="1200" err="1">
                <a:latin typeface="Times New Roman" panose="02020603050405020304" pitchFamily="18" charset="0"/>
                <a:cs typeface="Times New Roman" panose="02020603050405020304" pitchFamily="18" charset="0"/>
              </a:rPr>
              <a:t>i.e</a:t>
            </a:r>
            <a:r>
              <a:rPr lang="en-AU" sz="1200">
                <a:latin typeface="Times New Roman" panose="02020603050405020304" pitchFamily="18" charset="0"/>
                <a:cs typeface="Times New Roman" panose="02020603050405020304" pitchFamily="18" charset="0"/>
              </a:rPr>
              <a:t> after the beginning of the file is reached the search continues from the end of the file. Both of these command are command mode commands. </a:t>
            </a:r>
          </a:p>
        </p:txBody>
      </p:sp>
    </p:spTree>
    <p:extLst>
      <p:ext uri="{BB962C8B-B14F-4D97-AF65-F5344CB8AC3E}">
        <p14:creationId xmlns:p14="http://schemas.microsoft.com/office/powerpoint/2010/main" val="1084214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FC9D22-C9F2-FD40-F50E-92C98692B8F3}"/>
              </a:ext>
            </a:extLst>
          </p:cNvPr>
          <p:cNvSpPr>
            <a:spLocks noGrp="1"/>
          </p:cNvSpPr>
          <p:nvPr>
            <p:ph idx="1"/>
          </p:nvPr>
        </p:nvSpPr>
        <p:spPr>
          <a:xfrm>
            <a:off x="493734" y="562584"/>
            <a:ext cx="10995764" cy="5875338"/>
          </a:xfrm>
        </p:spPr>
        <p:txBody>
          <a:bodyPr vert="horz" lIns="91440" tIns="45720" rIns="91440" bIns="45720" rtlCol="0" anchor="t">
            <a:normAutofit/>
          </a:bodyPr>
          <a:lstStyle/>
          <a:p>
            <a:r>
              <a:rPr lang="en-US" sz="1400" b="1">
                <a:latin typeface="Times New Roman"/>
                <a:cs typeface="Calibri"/>
              </a:rPr>
              <a:t>Displaying Line numbers (-n):</a:t>
            </a:r>
          </a:p>
          <a:p>
            <a:pPr marL="0" indent="0">
              <a:buNone/>
            </a:pPr>
            <a:r>
              <a:rPr lang="en-US" sz="1200">
                <a:latin typeface="Times New Roman"/>
                <a:cs typeface="Calibri"/>
              </a:rPr>
              <a:t>Displays the line numbers containing the pattern, along with the lines </a:t>
            </a:r>
          </a:p>
          <a:p>
            <a:pPr marL="0" indent="0">
              <a:buNone/>
            </a:pPr>
            <a:r>
              <a:rPr lang="en-US" sz="1200" b="1">
                <a:latin typeface="Times New Roman"/>
                <a:cs typeface="Calibri"/>
              </a:rPr>
              <a:t>$grep –n 'director' </a:t>
            </a:r>
            <a:r>
              <a:rPr lang="en-US" sz="1200" b="1" err="1">
                <a:latin typeface="Times New Roman"/>
                <a:cs typeface="Calibri"/>
              </a:rPr>
              <a:t>emp.lst</a:t>
            </a:r>
            <a:r>
              <a:rPr lang="en-US" sz="1200" b="1">
                <a:latin typeface="Times New Roman"/>
                <a:cs typeface="Calibri"/>
              </a:rPr>
              <a:t> </a:t>
            </a:r>
          </a:p>
          <a:p>
            <a:pPr marL="0" indent="0">
              <a:buNone/>
            </a:pPr>
            <a:r>
              <a:rPr lang="en-US" sz="1200" b="1">
                <a:latin typeface="Times New Roman"/>
                <a:ea typeface="+mn-lt"/>
                <a:cs typeface="+mn-lt"/>
              </a:rPr>
              <a:t>Output:</a:t>
            </a:r>
            <a:r>
              <a:rPr lang="en-US" sz="2000" b="1">
                <a:latin typeface="Times New Roman"/>
                <a:ea typeface="+mn-lt"/>
                <a:cs typeface="+mn-lt"/>
              </a:rPr>
              <a:t> </a:t>
            </a:r>
          </a:p>
          <a:p>
            <a:pPr marL="0" indent="0">
              <a:buNone/>
            </a:pPr>
            <a:r>
              <a:rPr lang="en-US" sz="1200">
                <a:latin typeface="Times New Roman"/>
                <a:ea typeface="+mn-lt"/>
                <a:cs typeface="+mn-lt"/>
              </a:rPr>
              <a:t>2: 9876|jai </a:t>
            </a:r>
            <a:r>
              <a:rPr lang="en-US" sz="1200" err="1">
                <a:latin typeface="Times New Roman"/>
                <a:ea typeface="+mn-lt"/>
                <a:cs typeface="+mn-lt"/>
              </a:rPr>
              <a:t>sharma</a:t>
            </a:r>
            <a:r>
              <a:rPr lang="en-US" sz="1200">
                <a:latin typeface="Times New Roman"/>
                <a:ea typeface="+mn-lt"/>
                <a:cs typeface="+mn-lt"/>
              </a:rPr>
              <a:t> |director |production|12/03/50|7000</a:t>
            </a:r>
            <a:endParaRPr lang="en-US" sz="1200">
              <a:latin typeface="Times New Roman"/>
              <a:cs typeface="Calibri"/>
            </a:endParaRPr>
          </a:p>
          <a:p>
            <a:pPr marL="0" indent="0">
              <a:buNone/>
            </a:pPr>
            <a:r>
              <a:rPr lang="en-US" sz="1200">
                <a:latin typeface="Times New Roman"/>
                <a:ea typeface="+mn-lt"/>
                <a:cs typeface="+mn-lt"/>
              </a:rPr>
              <a:t>4: 2365|sengupta|director |personnel|11/05/47|7800</a:t>
            </a:r>
            <a:endParaRPr lang="en-US" sz="1200">
              <a:latin typeface="Times New Roman"/>
              <a:cs typeface="Calibri"/>
            </a:endParaRPr>
          </a:p>
          <a:p>
            <a:pPr marL="0" indent="0">
              <a:buNone/>
            </a:pPr>
            <a:r>
              <a:rPr lang="en-US" sz="1200" b="1">
                <a:latin typeface="Times New Roman"/>
                <a:cs typeface="Calibri"/>
              </a:rPr>
              <a:t>Here 1st column displays line number </a:t>
            </a:r>
          </a:p>
          <a:p>
            <a:pPr marL="0" indent="0">
              <a:buNone/>
            </a:pPr>
            <a:endParaRPr lang="en-US" sz="1200" b="1">
              <a:latin typeface="Times New Roman"/>
              <a:cs typeface="Calibri"/>
            </a:endParaRPr>
          </a:p>
          <a:p>
            <a:pPr marL="342900" indent="-342900"/>
            <a:r>
              <a:rPr lang="en-US" sz="1400" b="1">
                <a:latin typeface="Times New Roman"/>
                <a:cs typeface="Calibri"/>
              </a:rPr>
              <a:t>Counting lines containing pattern(-c) :</a:t>
            </a:r>
          </a:p>
          <a:p>
            <a:pPr marL="0" indent="0">
              <a:buNone/>
            </a:pPr>
            <a:r>
              <a:rPr lang="en-US" sz="1200">
                <a:latin typeface="Times New Roman"/>
                <a:cs typeface="Calibri"/>
              </a:rPr>
              <a:t>How many directors were there in the file </a:t>
            </a:r>
            <a:r>
              <a:rPr lang="en-US" sz="1200" err="1">
                <a:latin typeface="Times New Roman"/>
                <a:cs typeface="Calibri"/>
              </a:rPr>
              <a:t>emp.lst</a:t>
            </a:r>
            <a:r>
              <a:rPr lang="en-US" sz="1200">
                <a:latin typeface="Times New Roman"/>
                <a:cs typeface="Calibri"/>
              </a:rPr>
              <a:t>??</a:t>
            </a:r>
            <a:endParaRPr lang="en-US" sz="1200" b="1">
              <a:latin typeface="Times New Roman"/>
              <a:cs typeface="Calibri"/>
            </a:endParaRPr>
          </a:p>
          <a:p>
            <a:pPr marL="0" indent="0">
              <a:buNone/>
            </a:pPr>
            <a:r>
              <a:rPr lang="en-US" sz="1200">
                <a:latin typeface="Times New Roman"/>
                <a:cs typeface="Calibri"/>
              </a:rPr>
              <a:t>-c (count) option counts the number of lines containing the pattern </a:t>
            </a:r>
          </a:p>
          <a:p>
            <a:pPr marL="0" indent="0">
              <a:buNone/>
            </a:pPr>
            <a:r>
              <a:rPr lang="en-US" sz="1200" b="1">
                <a:latin typeface="Times New Roman"/>
                <a:cs typeface="Calibri"/>
              </a:rPr>
              <a:t>$grep –c 'director' </a:t>
            </a:r>
            <a:r>
              <a:rPr lang="en-US" sz="1200" b="1" err="1">
                <a:latin typeface="Times New Roman"/>
                <a:cs typeface="Calibri"/>
              </a:rPr>
              <a:t>emp.lst</a:t>
            </a:r>
            <a:endParaRPr lang="en-US" sz="1200">
              <a:latin typeface="Times New Roman"/>
              <a:cs typeface="Calibri"/>
            </a:endParaRPr>
          </a:p>
          <a:p>
            <a:pPr marL="0" indent="0">
              <a:buNone/>
            </a:pPr>
            <a:r>
              <a:rPr lang="en-US" sz="1200" b="1">
                <a:latin typeface="Times New Roman"/>
                <a:cs typeface="Calibri"/>
              </a:rPr>
              <a:t>Output: 2</a:t>
            </a:r>
          </a:p>
          <a:p>
            <a:pPr marL="0" indent="0">
              <a:buNone/>
            </a:pPr>
            <a:endParaRPr lang="en-US" sz="2400" b="1">
              <a:cs typeface="Calibri"/>
            </a:endParaRPr>
          </a:p>
        </p:txBody>
      </p:sp>
    </p:spTree>
    <p:extLst>
      <p:ext uri="{BB962C8B-B14F-4D97-AF65-F5344CB8AC3E}">
        <p14:creationId xmlns:p14="http://schemas.microsoft.com/office/powerpoint/2010/main" val="2454578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647AD-85DA-489E-278D-CC5F25EA1117}"/>
              </a:ext>
            </a:extLst>
          </p:cNvPr>
          <p:cNvSpPr>
            <a:spLocks noGrp="1"/>
          </p:cNvSpPr>
          <p:nvPr>
            <p:ph idx="1"/>
          </p:nvPr>
        </p:nvSpPr>
        <p:spPr>
          <a:xfrm>
            <a:off x="368475" y="134612"/>
            <a:ext cx="10974887" cy="6221800"/>
          </a:xfrm>
        </p:spPr>
        <p:txBody>
          <a:bodyPr vert="horz" lIns="91440" tIns="45720" rIns="91440" bIns="45720" rtlCol="0" anchor="t">
            <a:noAutofit/>
          </a:bodyPr>
          <a:lstStyle/>
          <a:p>
            <a:r>
              <a:rPr lang="en-US" sz="1400" b="1">
                <a:latin typeface="Times New Roman"/>
                <a:cs typeface="Calibri"/>
              </a:rPr>
              <a:t>Matching Multiple Patterns (-e) :</a:t>
            </a:r>
            <a:endParaRPr lang="en-US" sz="1600" b="1">
              <a:latin typeface="Times New Roman"/>
              <a:cs typeface="Calibri"/>
            </a:endParaRPr>
          </a:p>
          <a:p>
            <a:pPr marL="0" indent="0">
              <a:buNone/>
            </a:pPr>
            <a:r>
              <a:rPr lang="en-US" sz="1200">
                <a:latin typeface="Times New Roman"/>
                <a:cs typeface="Calibri"/>
              </a:rPr>
              <a:t>You can match the two directors by using the grep </a:t>
            </a:r>
          </a:p>
          <a:p>
            <a:pPr marL="0" indent="0">
              <a:buNone/>
            </a:pPr>
            <a:r>
              <a:rPr lang="en-US" sz="1200" b="1">
                <a:latin typeface="Times New Roman"/>
                <a:cs typeface="Calibri"/>
              </a:rPr>
              <a:t>$grep –e "director" -e "director " </a:t>
            </a:r>
            <a:r>
              <a:rPr lang="en-US" sz="1200" b="1" err="1">
                <a:latin typeface="Times New Roman"/>
                <a:cs typeface="Calibri"/>
              </a:rPr>
              <a:t>emp.lst</a:t>
            </a:r>
            <a:endParaRPr lang="en-US" sz="1200" b="1">
              <a:latin typeface="Times New Roman"/>
              <a:cs typeface="Calibri"/>
            </a:endParaRPr>
          </a:p>
          <a:p>
            <a:pPr marL="0" indent="0">
              <a:buNone/>
            </a:pPr>
            <a:r>
              <a:rPr lang="en-US" sz="1400" b="1">
                <a:latin typeface="Times New Roman"/>
                <a:cs typeface="Calibri"/>
              </a:rPr>
              <a:t>Output:</a:t>
            </a:r>
          </a:p>
          <a:p>
            <a:pPr marL="0" indent="0">
              <a:buNone/>
            </a:pPr>
            <a:r>
              <a:rPr lang="en-US" sz="1200">
                <a:latin typeface="Times New Roman"/>
                <a:ea typeface="+mn-lt"/>
                <a:cs typeface="+mn-lt"/>
              </a:rPr>
              <a:t>9876|jai </a:t>
            </a:r>
            <a:r>
              <a:rPr lang="en-US" sz="1200" err="1">
                <a:latin typeface="Times New Roman"/>
                <a:ea typeface="+mn-lt"/>
                <a:cs typeface="+mn-lt"/>
              </a:rPr>
              <a:t>sharma</a:t>
            </a:r>
            <a:r>
              <a:rPr lang="en-US" sz="1200">
                <a:latin typeface="Times New Roman"/>
                <a:ea typeface="+mn-lt"/>
                <a:cs typeface="+mn-lt"/>
              </a:rPr>
              <a:t> |director |production|12/03/50|7000</a:t>
            </a:r>
          </a:p>
          <a:p>
            <a:pPr marL="0" indent="0">
              <a:buNone/>
            </a:pPr>
            <a:r>
              <a:rPr lang="en-US" sz="1200">
                <a:latin typeface="Times New Roman"/>
                <a:ea typeface="+mn-lt"/>
                <a:cs typeface="+mn-lt"/>
              </a:rPr>
              <a:t>2365|sengupta|director |personnel|11/05/47|7800</a:t>
            </a:r>
            <a:endParaRPr lang="en-US" sz="1200">
              <a:latin typeface="Times New Roman"/>
              <a:cs typeface="Calibri"/>
            </a:endParaRPr>
          </a:p>
          <a:p>
            <a:pPr marL="285750" indent="-285750"/>
            <a:r>
              <a:rPr lang="en-US" sz="1400" b="1">
                <a:latin typeface="Times New Roman"/>
                <a:ea typeface="+mn-lt"/>
                <a:cs typeface="+mn-lt"/>
              </a:rPr>
              <a:t>Taking patterns from a file (-f) :</a:t>
            </a:r>
            <a:endParaRPr lang="en-US" sz="1400">
              <a:latin typeface="Times New Roman"/>
              <a:ea typeface="+mn-lt"/>
              <a:cs typeface="+mn-lt"/>
            </a:endParaRPr>
          </a:p>
          <a:p>
            <a:pPr marL="0" indent="0">
              <a:buNone/>
            </a:pPr>
            <a:r>
              <a:rPr lang="en-US" sz="1200">
                <a:latin typeface="Times New Roman"/>
                <a:cs typeface="Calibri"/>
              </a:rPr>
              <a:t>You can place all the patterns in a separate file , one pattern per line </a:t>
            </a:r>
          </a:p>
          <a:p>
            <a:pPr marL="0" indent="0">
              <a:buNone/>
            </a:pPr>
            <a:r>
              <a:rPr lang="en-US" sz="1200">
                <a:latin typeface="Times New Roman"/>
                <a:cs typeface="Calibri"/>
              </a:rPr>
              <a:t>Grep uses –f option to take patterns from a file .</a:t>
            </a:r>
          </a:p>
          <a:p>
            <a:pPr marL="0" indent="0">
              <a:buNone/>
            </a:pPr>
            <a:r>
              <a:rPr lang="en-US" sz="1400" b="1">
                <a:latin typeface="Times New Roman"/>
                <a:cs typeface="Calibri"/>
              </a:rPr>
              <a:t>$cat </a:t>
            </a:r>
            <a:r>
              <a:rPr lang="en-US" sz="1400" b="1" err="1">
                <a:latin typeface="Times New Roman"/>
                <a:cs typeface="Calibri"/>
              </a:rPr>
              <a:t>patterns.lst</a:t>
            </a:r>
            <a:endParaRPr lang="en-US" sz="1400" b="1">
              <a:latin typeface="Times New Roman"/>
              <a:cs typeface="Calibri"/>
            </a:endParaRPr>
          </a:p>
          <a:p>
            <a:pPr marL="0" indent="0">
              <a:buNone/>
            </a:pPr>
            <a:r>
              <a:rPr lang="en-US" sz="1200">
                <a:latin typeface="Times New Roman"/>
                <a:cs typeface="Calibri"/>
              </a:rPr>
              <a:t>Director</a:t>
            </a:r>
          </a:p>
          <a:p>
            <a:pPr marL="0" indent="0">
              <a:buNone/>
            </a:pPr>
            <a:r>
              <a:rPr lang="en-US" sz="1200">
                <a:latin typeface="Times New Roman"/>
                <a:cs typeface="Calibri"/>
              </a:rPr>
              <a:t>Sales</a:t>
            </a:r>
          </a:p>
          <a:p>
            <a:pPr marL="0" indent="0">
              <a:buNone/>
            </a:pPr>
            <a:r>
              <a:rPr lang="en-US" sz="1200">
                <a:latin typeface="Times New Roman"/>
                <a:cs typeface="Calibri"/>
              </a:rPr>
              <a:t>Marketing</a:t>
            </a:r>
          </a:p>
          <a:p>
            <a:pPr marL="0" indent="0">
              <a:buNone/>
            </a:pPr>
            <a:r>
              <a:rPr lang="en-US" sz="1200">
                <a:latin typeface="Times New Roman"/>
                <a:cs typeface="Calibri"/>
              </a:rPr>
              <a:t>Personnel </a:t>
            </a:r>
          </a:p>
          <a:p>
            <a:pPr marL="0" indent="0">
              <a:buNone/>
            </a:pPr>
            <a:r>
              <a:rPr lang="en-US" sz="1400" b="1">
                <a:latin typeface="Times New Roman"/>
                <a:cs typeface="Calibri"/>
              </a:rPr>
              <a:t>$grep –f </a:t>
            </a:r>
            <a:r>
              <a:rPr lang="en-US" sz="1400" b="1" err="1">
                <a:latin typeface="Times New Roman"/>
                <a:cs typeface="Calibri"/>
              </a:rPr>
              <a:t>patterns.lst</a:t>
            </a:r>
            <a:r>
              <a:rPr lang="en-US" sz="1400" b="1">
                <a:latin typeface="Times New Roman"/>
                <a:cs typeface="Calibri"/>
              </a:rPr>
              <a:t> </a:t>
            </a:r>
            <a:r>
              <a:rPr lang="en-US" sz="1400" b="1" err="1">
                <a:latin typeface="Times New Roman"/>
                <a:cs typeface="Calibri"/>
              </a:rPr>
              <a:t>emp.lst</a:t>
            </a:r>
            <a:endParaRPr lang="en-US" sz="1400" b="1">
              <a:latin typeface="Times New Roman"/>
              <a:cs typeface="Calibri"/>
            </a:endParaRPr>
          </a:p>
          <a:p>
            <a:pPr marL="0" indent="0">
              <a:buNone/>
            </a:pPr>
            <a:r>
              <a:rPr lang="en-US" sz="1200">
                <a:latin typeface="Times New Roman"/>
                <a:ea typeface="+mn-lt"/>
                <a:cs typeface="+mn-lt"/>
              </a:rPr>
              <a:t>2233|a.k.shukla|g.m.|sales|12/12/52|6000</a:t>
            </a:r>
          </a:p>
          <a:p>
            <a:pPr marL="0" indent="0">
              <a:buNone/>
            </a:pPr>
            <a:r>
              <a:rPr lang="en-US" sz="1200">
                <a:latin typeface="Times New Roman"/>
                <a:ea typeface="+mn-lt"/>
                <a:cs typeface="+mn-lt"/>
              </a:rPr>
              <a:t>9876|jai </a:t>
            </a:r>
            <a:r>
              <a:rPr lang="en-US" sz="1200" err="1">
                <a:latin typeface="Times New Roman"/>
                <a:ea typeface="+mn-lt"/>
                <a:cs typeface="+mn-lt"/>
              </a:rPr>
              <a:t>sharma</a:t>
            </a:r>
            <a:r>
              <a:rPr lang="en-US" sz="1200">
                <a:latin typeface="Times New Roman"/>
                <a:ea typeface="+mn-lt"/>
                <a:cs typeface="+mn-lt"/>
              </a:rPr>
              <a:t> |director |production|12/03/50|7000</a:t>
            </a:r>
          </a:p>
          <a:p>
            <a:pPr marL="0" indent="0">
              <a:buNone/>
            </a:pPr>
            <a:r>
              <a:rPr lang="en-US" sz="1200">
                <a:latin typeface="Times New Roman"/>
                <a:ea typeface="+mn-lt"/>
                <a:cs typeface="+mn-lt"/>
              </a:rPr>
              <a:t>5678|sumit|d.g.m|marketing |19/04/43|6000</a:t>
            </a:r>
          </a:p>
          <a:p>
            <a:pPr marL="0" indent="0">
              <a:buNone/>
            </a:pPr>
            <a:r>
              <a:rPr lang="en-US" sz="1200">
                <a:latin typeface="Times New Roman"/>
                <a:ea typeface="+mn-lt"/>
                <a:cs typeface="+mn-lt"/>
              </a:rPr>
              <a:t>2365|sengupta|director |personnel|11/05/47|7800</a:t>
            </a:r>
            <a:endParaRPr lang="en-US" sz="1200">
              <a:latin typeface="Times New Roman"/>
              <a:cs typeface="Calibri"/>
            </a:endParaRPr>
          </a:p>
          <a:p>
            <a:pPr marL="0" indent="0">
              <a:buNone/>
            </a:pPr>
            <a:endParaRPr lang="en-US" b="1">
              <a:cs typeface="Calibri"/>
            </a:endParaRPr>
          </a:p>
          <a:p>
            <a:pPr marL="0" indent="0">
              <a:buNone/>
            </a:pPr>
            <a:endParaRPr lang="en-US">
              <a:cs typeface="Calibri"/>
            </a:endParaRPr>
          </a:p>
          <a:p>
            <a:pPr marL="0" indent="0">
              <a:buNone/>
            </a:pPr>
            <a:endParaRPr lang="en-US" b="1">
              <a:cs typeface="Calibri"/>
            </a:endParaRPr>
          </a:p>
        </p:txBody>
      </p:sp>
    </p:spTree>
    <p:extLst>
      <p:ext uri="{BB962C8B-B14F-4D97-AF65-F5344CB8AC3E}">
        <p14:creationId xmlns:p14="http://schemas.microsoft.com/office/powerpoint/2010/main" val="919450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50A63-78DF-44BC-9C55-DFF62E5DF1B8}"/>
              </a:ext>
            </a:extLst>
          </p:cNvPr>
          <p:cNvSpPr>
            <a:spLocks noGrp="1"/>
          </p:cNvSpPr>
          <p:nvPr>
            <p:ph idx="1"/>
          </p:nvPr>
        </p:nvSpPr>
        <p:spPr/>
        <p:txBody>
          <a:bodyPr/>
          <a:lstStyle/>
          <a:p>
            <a:endParaRPr lang="en-AU"/>
          </a:p>
          <a:p>
            <a:endParaRPr lang="en-AU"/>
          </a:p>
          <a:p>
            <a:pPr marL="0" indent="0">
              <a:buNone/>
            </a:pPr>
            <a:r>
              <a:rPr lang="en-AU"/>
              <a:t>                                 </a:t>
            </a:r>
            <a:r>
              <a:rPr lang="en-AU" sz="5400">
                <a:solidFill>
                  <a:schemeClr val="tx1"/>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42297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A7E72-29E2-4B8C-B90D-EDD0D5E21384}"/>
              </a:ext>
            </a:extLst>
          </p:cNvPr>
          <p:cNvSpPr>
            <a:spLocks noGrp="1"/>
          </p:cNvSpPr>
          <p:nvPr>
            <p:ph idx="1"/>
          </p:nvPr>
        </p:nvSpPr>
        <p:spPr>
          <a:xfrm>
            <a:off x="838200" y="426128"/>
            <a:ext cx="10515600" cy="5750835"/>
          </a:xfrm>
        </p:spPr>
        <p:txBody>
          <a:bodyPr>
            <a:normAutofit fontScale="92500" lnSpcReduction="10000"/>
          </a:bodyPr>
          <a:lstStyle/>
          <a:p>
            <a:pPr marL="0" indent="0">
              <a:buNone/>
            </a:pPr>
            <a:r>
              <a:rPr lang="en-AU" sz="1400" b="1">
                <a:latin typeface="Times New Roman" panose="02020603050405020304" pitchFamily="18" charset="0"/>
                <a:cs typeface="Times New Roman" panose="02020603050405020304" pitchFamily="18" charset="0"/>
              </a:rPr>
              <a:t>REPEATING THE LAST PATTERN SEARCH (n AND N)</a:t>
            </a:r>
          </a:p>
          <a:p>
            <a:r>
              <a:rPr lang="en-AU" sz="1200">
                <a:latin typeface="Times New Roman" panose="02020603050405020304" pitchFamily="18" charset="0"/>
                <a:cs typeface="Times New Roman" panose="02020603050405020304" pitchFamily="18" charset="0"/>
              </a:rPr>
              <a:t>To repeat a search in the direction the previous search was made with /and ? use n. </a:t>
            </a:r>
          </a:p>
          <a:p>
            <a:r>
              <a:rPr lang="en-AU" sz="1200">
                <a:latin typeface="Times New Roman" panose="02020603050405020304" pitchFamily="18" charset="0"/>
                <a:cs typeface="Times New Roman" panose="02020603050405020304" pitchFamily="18" charset="0"/>
              </a:rPr>
              <a:t>n Repeats search in same direction of original search</a:t>
            </a:r>
          </a:p>
          <a:p>
            <a:r>
              <a:rPr lang="en-AU" sz="1200">
                <a:latin typeface="Times New Roman" panose="02020603050405020304" pitchFamily="18" charset="0"/>
                <a:cs typeface="Times New Roman" panose="02020603050405020304" pitchFamily="18" charset="0"/>
              </a:rPr>
              <a:t> n =&gt; the user can press “ n ” repeatedly to scan all instances of the string. Cursor is positioned at the beginning of the pattern </a:t>
            </a:r>
          </a:p>
          <a:p>
            <a:r>
              <a:rPr lang="en-AU" sz="1200">
                <a:latin typeface="Times New Roman" panose="02020603050405020304" pitchFamily="18" charset="0"/>
                <a:cs typeface="Times New Roman" panose="02020603050405020304" pitchFamily="18" charset="0"/>
              </a:rPr>
              <a:t>N =&gt; it reverses the direction pursued by n , i.e. this is used to retrace the search path of n </a:t>
            </a: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buNone/>
            </a:pPr>
            <a:endParaRPr lang="en-AU" sz="1200">
              <a:latin typeface="Times New Roman" panose="02020603050405020304" pitchFamily="18" charset="0"/>
              <a:cs typeface="Times New Roman" panose="02020603050405020304" pitchFamily="18" charset="0"/>
            </a:endParaRPr>
          </a:p>
          <a:p>
            <a:pPr marL="0" indent="0">
              <a:lnSpc>
                <a:spcPct val="150000"/>
              </a:lnSpc>
              <a:buNone/>
            </a:pPr>
            <a:r>
              <a:rPr lang="en-AU" sz="1400" b="1">
                <a:latin typeface="Times New Roman" panose="02020603050405020304" pitchFamily="18" charset="0"/>
                <a:cs typeface="Times New Roman" panose="02020603050405020304" pitchFamily="18" charset="0"/>
              </a:rPr>
              <a:t>SUBSTITUTION --- SEARCH &amp; REPLACE (:S) </a:t>
            </a:r>
          </a:p>
          <a:p>
            <a:pPr marL="0" indent="0">
              <a:lnSpc>
                <a:spcPct val="150000"/>
              </a:lnSpc>
              <a:buNone/>
            </a:pPr>
            <a:r>
              <a:rPr lang="en-AU" sz="1200">
                <a:latin typeface="Times New Roman" panose="02020603050405020304" pitchFamily="18" charset="0"/>
                <a:cs typeface="Times New Roman" panose="02020603050405020304" pitchFamily="18" charset="0"/>
              </a:rPr>
              <a:t>Vi offers another feature that of substitution, which is achieved with the ex mode s (substitution) command. The syntax is as follows </a:t>
            </a:r>
          </a:p>
          <a:p>
            <a:pPr marL="0" indent="0">
              <a:lnSpc>
                <a:spcPct val="150000"/>
              </a:lnSpc>
              <a:buNone/>
            </a:pPr>
            <a:r>
              <a:rPr lang="en-AU" sz="1200" b="1">
                <a:latin typeface="Times New Roman" panose="02020603050405020304" pitchFamily="18" charset="0"/>
                <a:cs typeface="Times New Roman" panose="02020603050405020304" pitchFamily="18" charset="0"/>
              </a:rPr>
              <a:t>:address/ source_pattern / target_pattern/flags</a:t>
            </a:r>
          </a:p>
          <a:p>
            <a:pPr marL="0" indent="0">
              <a:lnSpc>
                <a:spcPct val="150000"/>
              </a:lnSpc>
              <a:buNone/>
            </a:pPr>
            <a:r>
              <a:rPr lang="en-AU" sz="1200">
                <a:latin typeface="Times New Roman" panose="02020603050405020304" pitchFamily="18" charset="0"/>
                <a:cs typeface="Times New Roman" panose="02020603050405020304" pitchFamily="18" charset="0"/>
              </a:rPr>
              <a:t>Here the source_pattern is replaced with target_pattern in all lines specified by address. Address can be one or a pair of numbers. 1,$ -&gt; addresses all lines in a file i.e. from 1st line to last line. Common flag is “ g “ , which carries out the substitution for all occurrences of the pattern in line.</a:t>
            </a:r>
          </a:p>
          <a:p>
            <a:pPr marL="0" indent="0">
              <a:lnSpc>
                <a:spcPct val="150000"/>
              </a:lnSpc>
              <a:buNone/>
            </a:pPr>
            <a:r>
              <a:rPr lang="en-AU" sz="1200" b="1">
                <a:latin typeface="Times New Roman" panose="02020603050405020304" pitchFamily="18" charset="0"/>
                <a:cs typeface="Times New Roman" panose="02020603050405020304" pitchFamily="18" charset="0"/>
              </a:rPr>
              <a:t>Example: </a:t>
            </a:r>
            <a:r>
              <a:rPr lang="en-AU" sz="1200">
                <a:latin typeface="Times New Roman" panose="02020603050405020304" pitchFamily="18" charset="0"/>
                <a:cs typeface="Times New Roman" panose="02020603050405020304" pitchFamily="18" charset="0"/>
              </a:rPr>
              <a:t>:1,$s/csa/csb/g      Searches for csa and its substituted by csb in entire file</a:t>
            </a:r>
          </a:p>
        </p:txBody>
      </p:sp>
      <p:graphicFrame>
        <p:nvGraphicFramePr>
          <p:cNvPr id="4" name="Table 4">
            <a:extLst>
              <a:ext uri="{FF2B5EF4-FFF2-40B4-BE49-F238E27FC236}">
                <a16:creationId xmlns:a16="http://schemas.microsoft.com/office/drawing/2014/main" id="{C1DAD59F-6C4C-4ADD-8253-F06ABEEAEEED}"/>
              </a:ext>
            </a:extLst>
          </p:cNvPr>
          <p:cNvGraphicFramePr>
            <a:graphicFrameLocks noGrp="1"/>
          </p:cNvGraphicFramePr>
          <p:nvPr>
            <p:extLst>
              <p:ext uri="{D42A27DB-BD31-4B8C-83A1-F6EECF244321}">
                <p14:modId xmlns:p14="http://schemas.microsoft.com/office/powerpoint/2010/main" val="4106106853"/>
              </p:ext>
            </p:extLst>
          </p:nvPr>
        </p:nvGraphicFramePr>
        <p:xfrm>
          <a:off x="949908" y="2003476"/>
          <a:ext cx="10403891" cy="2013814"/>
        </p:xfrm>
        <a:graphic>
          <a:graphicData uri="http://schemas.openxmlformats.org/drawingml/2006/table">
            <a:tbl>
              <a:tblPr firstRow="1" bandRow="1">
                <a:tableStyleId>{5C22544A-7EE6-4342-B048-85BDC9FD1C3A}</a:tableStyleId>
              </a:tblPr>
              <a:tblGrid>
                <a:gridCol w="2400313">
                  <a:extLst>
                    <a:ext uri="{9D8B030D-6E8A-4147-A177-3AD203B41FA5}">
                      <a16:colId xmlns:a16="http://schemas.microsoft.com/office/drawing/2014/main" val="2156572908"/>
                    </a:ext>
                  </a:extLst>
                </a:gridCol>
                <a:gridCol w="8003578">
                  <a:extLst>
                    <a:ext uri="{9D8B030D-6E8A-4147-A177-3AD203B41FA5}">
                      <a16:colId xmlns:a16="http://schemas.microsoft.com/office/drawing/2014/main" val="1339827570"/>
                    </a:ext>
                  </a:extLst>
                </a:gridCol>
              </a:tblGrid>
              <a:tr h="314728">
                <a:tc>
                  <a:txBody>
                    <a:bodyPr/>
                    <a:lstStyle/>
                    <a:p>
                      <a:r>
                        <a:rPr lang="en-AU"/>
                        <a:t>Command</a:t>
                      </a:r>
                    </a:p>
                  </a:txBody>
                  <a:tcPr/>
                </a:tc>
                <a:tc>
                  <a:txBody>
                    <a:bodyPr/>
                    <a:lstStyle/>
                    <a:p>
                      <a:r>
                        <a:rPr lang="en-AU"/>
                        <a:t>Function</a:t>
                      </a:r>
                    </a:p>
                  </a:txBody>
                  <a:tcPr/>
                </a:tc>
                <a:extLst>
                  <a:ext uri="{0D108BD9-81ED-4DB2-BD59-A6C34878D82A}">
                    <a16:rowId xmlns:a16="http://schemas.microsoft.com/office/drawing/2014/main" val="2047251554"/>
                  </a:ext>
                </a:extLst>
              </a:tr>
              <a:tr h="319099">
                <a:tc>
                  <a:txBody>
                    <a:bodyPr/>
                    <a:lstStyle/>
                    <a:p>
                      <a:r>
                        <a:rPr lang="en-AU"/>
                        <a:t>/pat</a:t>
                      </a:r>
                    </a:p>
                  </a:txBody>
                  <a:tcPr/>
                </a:tc>
                <a:tc>
                  <a:txBody>
                    <a:bodyPr/>
                    <a:lstStyle/>
                    <a:p>
                      <a:r>
                        <a:rPr lang="en-AU"/>
                        <a:t>Searches forward for the pattern</a:t>
                      </a:r>
                    </a:p>
                  </a:txBody>
                  <a:tcPr/>
                </a:tc>
                <a:extLst>
                  <a:ext uri="{0D108BD9-81ED-4DB2-BD59-A6C34878D82A}">
                    <a16:rowId xmlns:a16="http://schemas.microsoft.com/office/drawing/2014/main" val="319896008"/>
                  </a:ext>
                </a:extLst>
              </a:tr>
              <a:tr h="319099">
                <a:tc>
                  <a:txBody>
                    <a:bodyPr/>
                    <a:lstStyle/>
                    <a:p>
                      <a:r>
                        <a:rPr lang="en-AU"/>
                        <a:t>?pat</a:t>
                      </a:r>
                    </a:p>
                  </a:txBody>
                  <a:tcPr/>
                </a:tc>
                <a:tc>
                  <a:txBody>
                    <a:bodyPr/>
                    <a:lstStyle/>
                    <a:p>
                      <a:r>
                        <a:rPr lang="en-AU"/>
                        <a:t>Searches backward for the pattern</a:t>
                      </a:r>
                    </a:p>
                  </a:txBody>
                  <a:tcPr/>
                </a:tc>
                <a:extLst>
                  <a:ext uri="{0D108BD9-81ED-4DB2-BD59-A6C34878D82A}">
                    <a16:rowId xmlns:a16="http://schemas.microsoft.com/office/drawing/2014/main" val="2385114776"/>
                  </a:ext>
                </a:extLst>
              </a:tr>
              <a:tr h="319099">
                <a:tc>
                  <a:txBody>
                    <a:bodyPr/>
                    <a:lstStyle/>
                    <a:p>
                      <a:r>
                        <a:rPr lang="en-AU"/>
                        <a:t>n</a:t>
                      </a:r>
                    </a:p>
                  </a:txBody>
                  <a:tcPr/>
                </a:tc>
                <a:tc>
                  <a:txBody>
                    <a:bodyPr/>
                    <a:lstStyle/>
                    <a:p>
                      <a:r>
                        <a:rPr lang="en-AU"/>
                        <a:t>Repeat search in same direction along which previous search was made</a:t>
                      </a:r>
                    </a:p>
                  </a:txBody>
                  <a:tcPr/>
                </a:tc>
                <a:extLst>
                  <a:ext uri="{0D108BD9-81ED-4DB2-BD59-A6C34878D82A}">
                    <a16:rowId xmlns:a16="http://schemas.microsoft.com/office/drawing/2014/main" val="1591293806"/>
                  </a:ext>
                </a:extLst>
              </a:tr>
              <a:tr h="550774">
                <a:tc>
                  <a:txBody>
                    <a:bodyPr/>
                    <a:lstStyle/>
                    <a:p>
                      <a:r>
                        <a:rPr lang="en-AU"/>
                        <a:t>N</a:t>
                      </a:r>
                    </a:p>
                  </a:txBody>
                  <a:tcPr/>
                </a:tc>
                <a:tc>
                  <a:txBody>
                    <a:bodyPr/>
                    <a:lstStyle/>
                    <a:p>
                      <a:r>
                        <a:rPr lang="en-AU"/>
                        <a:t>Repeat search in REVERSE direction along which previous search was made</a:t>
                      </a:r>
                    </a:p>
                  </a:txBody>
                  <a:tcPr/>
                </a:tc>
                <a:extLst>
                  <a:ext uri="{0D108BD9-81ED-4DB2-BD59-A6C34878D82A}">
                    <a16:rowId xmlns:a16="http://schemas.microsoft.com/office/drawing/2014/main" val="1386720839"/>
                  </a:ext>
                </a:extLst>
              </a:tr>
            </a:tbl>
          </a:graphicData>
        </a:graphic>
      </p:graphicFrame>
    </p:spTree>
    <p:extLst>
      <p:ext uri="{BB962C8B-B14F-4D97-AF65-F5344CB8AC3E}">
        <p14:creationId xmlns:p14="http://schemas.microsoft.com/office/powerpoint/2010/main" val="41030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CC984A-2B69-4054-B367-48C53E70EAD5}"/>
              </a:ext>
            </a:extLst>
          </p:cNvPr>
          <p:cNvSpPr>
            <a:spLocks noGrp="1"/>
          </p:cNvSpPr>
          <p:nvPr>
            <p:ph idx="1"/>
          </p:nvPr>
        </p:nvSpPr>
        <p:spPr>
          <a:xfrm>
            <a:off x="838200" y="257452"/>
            <a:ext cx="10515600" cy="5919511"/>
          </a:xfrm>
        </p:spPr>
        <p:txBody>
          <a:bodyPr>
            <a:noAutofit/>
          </a:bodyPr>
          <a:lstStyle/>
          <a:p>
            <a:pPr marL="0" indent="0">
              <a:lnSpc>
                <a:spcPct val="150000"/>
              </a:lnSpc>
              <a:buNone/>
            </a:pPr>
            <a:r>
              <a:rPr lang="en-AU" sz="1200">
                <a:latin typeface="Times New Roman" panose="02020603050405020304" pitchFamily="18" charset="0"/>
                <a:cs typeface="Times New Roman" panose="02020603050405020304" pitchFamily="18" charset="0"/>
              </a:rPr>
              <a:t>If we omit the “ g” flag , the substitution will be carried out only for the first occurrence in each addressed lines. The target pattern is optional. If it is not mentioned then it will delete all instances of the source pattern in all lines matched by the address.</a:t>
            </a:r>
          </a:p>
          <a:p>
            <a:pPr marL="0" indent="0">
              <a:buNone/>
            </a:pPr>
            <a:r>
              <a:rPr lang="en-AU" sz="1400" b="1">
                <a:latin typeface="Times New Roman" panose="02020603050405020304" pitchFamily="18" charset="0"/>
                <a:cs typeface="Times New Roman" panose="02020603050405020304" pitchFamily="18" charset="0"/>
              </a:rPr>
              <a:t>INTERACTIVE SUBSTITUTION</a:t>
            </a:r>
          </a:p>
          <a:p>
            <a:pPr marL="0" indent="0">
              <a:buNone/>
            </a:pPr>
            <a:r>
              <a:rPr lang="en-AU" sz="1200">
                <a:latin typeface="Times New Roman" panose="02020603050405020304" pitchFamily="18" charset="0"/>
                <a:cs typeface="Times New Roman" panose="02020603050405020304" pitchFamily="18" charset="0"/>
              </a:rPr>
              <a:t>To selectively replace a string, use confirmatory(c) parameter as a flag. </a:t>
            </a:r>
          </a:p>
          <a:p>
            <a:pPr marL="0" indent="0">
              <a:buNone/>
            </a:pPr>
            <a:r>
              <a:rPr lang="en-AU" sz="1200" b="1">
                <a:latin typeface="Times New Roman" panose="02020603050405020304" pitchFamily="18" charset="0"/>
                <a:cs typeface="Times New Roman" panose="02020603050405020304" pitchFamily="18" charset="0"/>
              </a:rPr>
              <a:t>Example:     </a:t>
            </a:r>
            <a:r>
              <a:rPr lang="en-AU" sz="1200">
                <a:latin typeface="Times New Roman" panose="02020603050405020304" pitchFamily="18" charset="0"/>
                <a:cs typeface="Times New Roman" panose="02020603050405020304" pitchFamily="18" charset="0"/>
              </a:rPr>
              <a:t>:1,$s/director/member/gc </a:t>
            </a:r>
          </a:p>
          <a:p>
            <a:pPr marL="0" indent="0">
              <a:lnSpc>
                <a:spcPct val="150000"/>
              </a:lnSpc>
              <a:buNone/>
            </a:pPr>
            <a:r>
              <a:rPr lang="en-AU" sz="1200">
                <a:latin typeface="Times New Roman" panose="02020603050405020304" pitchFamily="18" charset="0"/>
                <a:cs typeface="Times New Roman" panose="02020603050405020304" pitchFamily="18" charset="0"/>
              </a:rPr>
              <a:t>Each line is selected in turn, followed by a sequence of carets in the next line, just below the pattern that requires substitution. The cursor is positioned at the end of this caret sequence, waiting for your response. This sequence repeated for each of the matched lines. A y performs the substitution, any other response doesn't :1,$s/printf/scanf/gc printf(“string is %s”, a); When the above command is executed, the vi pauses at the replacement point and waits for the user’s response. A yes(y or Y) make the replacement whereas no answer (n or N) doesn’t make the replacement and the search continues. </a:t>
            </a:r>
          </a:p>
          <a:p>
            <a:pPr marL="0" indent="0">
              <a:lnSpc>
                <a:spcPct val="150000"/>
              </a:lnSpc>
              <a:buNone/>
            </a:pPr>
            <a:r>
              <a:rPr lang="en-AU" sz="1400" b="1">
                <a:latin typeface="Times New Roman" panose="02020603050405020304" pitchFamily="18" charset="0"/>
                <a:cs typeface="Times New Roman" panose="02020603050405020304" pitchFamily="18" charset="0"/>
              </a:rPr>
              <a:t>THE FILE .EXRC</a:t>
            </a:r>
          </a:p>
          <a:p>
            <a:pPr marL="0" indent="0">
              <a:lnSpc>
                <a:spcPct val="150000"/>
              </a:lnSpc>
              <a:buNone/>
            </a:pPr>
            <a:r>
              <a:rPr lang="en-AU" sz="1200"/>
              <a:t> </a:t>
            </a:r>
            <a:r>
              <a:rPr lang="en-AU" sz="1200">
                <a:latin typeface="Times New Roman" panose="02020603050405020304" pitchFamily="18" charset="0"/>
                <a:cs typeface="Times New Roman" panose="02020603050405020304" pitchFamily="18" charset="0"/>
              </a:rPr>
              <a:t>When we open a file using vi, we do some settings depending on our needs say, to set line number, to set indentation, to set the tab space etc in the file. However, these settings or customizations last only till the file is open. Some of these settings any user would always like to retain on opening any file. These settings can be grouped in a file called .exrc file, and hence the settings become permanent. Whenever a file is opened using vi, vi looks for the .exrc file in the home directory of the user. If present, it reads the file and applies the settings in the file being opened. And hence any customization we would like to have in the file should be put in this. </a:t>
            </a:r>
          </a:p>
          <a:p>
            <a:pPr marL="0" indent="0">
              <a:lnSpc>
                <a:spcPct val="160000"/>
              </a:lnSpc>
              <a:buNone/>
            </a:pPr>
            <a:r>
              <a:rPr lang="en-AU" sz="1200">
                <a:latin typeface="Times New Roman" panose="02020603050405020304" pitchFamily="18" charset="0"/>
                <a:cs typeface="Times New Roman" panose="02020603050405020304" pitchFamily="18" charset="0"/>
              </a:rPr>
              <a:t>        .exrc is a file located in $HOME/ .exrc, which holds many ex mode commands and a series of set commands. Execution of these provides a suitable working environment with the vi. The vi reads file $HOME/.exrc on startup. This file helps to create abbreviations, redefine the keys to behave differently and also make variable settings. Typical entries of a .exrc file is depicted as </a:t>
            </a:r>
          </a:p>
        </p:txBody>
      </p:sp>
    </p:spTree>
    <p:extLst>
      <p:ext uri="{BB962C8B-B14F-4D97-AF65-F5344CB8AC3E}">
        <p14:creationId xmlns:p14="http://schemas.microsoft.com/office/powerpoint/2010/main" val="234963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FFE17D-8466-4874-BEC1-728D6CADE24D}"/>
              </a:ext>
            </a:extLst>
          </p:cNvPr>
          <p:cNvSpPr>
            <a:spLocks noGrp="1"/>
          </p:cNvSpPr>
          <p:nvPr>
            <p:ph idx="1"/>
          </p:nvPr>
        </p:nvSpPr>
        <p:spPr>
          <a:xfrm>
            <a:off x="838200" y="337351"/>
            <a:ext cx="10515600" cy="5839612"/>
          </a:xfrm>
        </p:spPr>
        <p:txBody>
          <a:bodyPr>
            <a:normAutofit/>
          </a:bodyPr>
          <a:lstStyle/>
          <a:p>
            <a:pPr marL="0" indent="0">
              <a:lnSpc>
                <a:spcPct val="150000"/>
              </a:lnSpc>
              <a:buNone/>
            </a:pPr>
            <a:r>
              <a:rPr lang="en-AU" sz="1200">
                <a:latin typeface="Times New Roman" panose="02020603050405020304" pitchFamily="18" charset="0"/>
                <a:cs typeface="Times New Roman" panose="02020603050405020304" pitchFamily="18" charset="0"/>
              </a:rPr>
              <a:t>$ cat.exrc </a:t>
            </a:r>
          </a:p>
          <a:p>
            <a:pPr marL="0" indent="0">
              <a:lnSpc>
                <a:spcPct val="150000"/>
              </a:lnSpc>
              <a:buNone/>
            </a:pPr>
            <a:r>
              <a:rPr lang="en-AU" sz="1200">
                <a:latin typeface="Times New Roman" panose="02020603050405020304" pitchFamily="18" charset="0"/>
                <a:cs typeface="Times New Roman" panose="02020603050405020304" pitchFamily="18" charset="0"/>
              </a:rPr>
              <a:t>set number </a:t>
            </a:r>
          </a:p>
          <a:p>
            <a:pPr marL="0" indent="0">
              <a:lnSpc>
                <a:spcPct val="150000"/>
              </a:lnSpc>
              <a:buNone/>
            </a:pPr>
            <a:r>
              <a:rPr lang="en-AU" sz="1200">
                <a:latin typeface="Times New Roman" panose="02020603050405020304" pitchFamily="18" charset="0"/>
                <a:cs typeface="Times New Roman" panose="02020603050405020304" pitchFamily="18" charset="0"/>
              </a:rPr>
              <a:t>ab p printf </a:t>
            </a:r>
          </a:p>
          <a:p>
            <a:pPr marL="0" indent="0">
              <a:lnSpc>
                <a:spcPct val="150000"/>
              </a:lnSpc>
              <a:buNone/>
            </a:pPr>
            <a:r>
              <a:rPr lang="en-AU" sz="1200">
                <a:latin typeface="Times New Roman" panose="02020603050405020304" pitchFamily="18" charset="0"/>
                <a:cs typeface="Times New Roman" panose="02020603050405020304" pitchFamily="18" charset="0"/>
              </a:rPr>
              <a:t>ab s scanf </a:t>
            </a:r>
          </a:p>
          <a:p>
            <a:pPr marL="0" indent="0">
              <a:lnSpc>
                <a:spcPct val="150000"/>
              </a:lnSpc>
              <a:buNone/>
            </a:pPr>
            <a:r>
              <a:rPr lang="en-AU" sz="1200">
                <a:latin typeface="Times New Roman" panose="02020603050405020304" pitchFamily="18" charset="0"/>
                <a:cs typeface="Times New Roman" panose="02020603050405020304" pitchFamily="18" charset="0"/>
              </a:rPr>
              <a:t>map x :</a:t>
            </a:r>
            <a:r>
              <a:rPr lang="en-AU" sz="1200" err="1">
                <a:latin typeface="Times New Roman" panose="02020603050405020304" pitchFamily="18" charset="0"/>
                <a:cs typeface="Times New Roman" panose="02020603050405020304" pitchFamily="18" charset="0"/>
              </a:rPr>
              <a:t>wq^M</a:t>
            </a:r>
            <a:r>
              <a:rPr lang="en-AU" sz="1200">
                <a:latin typeface="Times New Roman" panose="02020603050405020304" pitchFamily="18" charset="0"/>
                <a:cs typeface="Times New Roman" panose="02020603050405020304" pitchFamily="18" charset="0"/>
              </a:rPr>
              <a:t> </a:t>
            </a:r>
          </a:p>
          <a:p>
            <a:pPr marL="0" indent="0">
              <a:lnSpc>
                <a:spcPct val="150000"/>
              </a:lnSpc>
              <a:buNone/>
            </a:pPr>
            <a:r>
              <a:rPr lang="en-AU" sz="1200">
                <a:latin typeface="Times New Roman" panose="02020603050405020304" pitchFamily="18" charset="0"/>
                <a:cs typeface="Times New Roman" panose="02020603050405020304" pitchFamily="18" charset="0"/>
              </a:rPr>
              <a:t>When file is opened in vi editor, the .exrc file in the home directory will be read and all the commands present in it will be executed, thus building up the required editing environment. </a:t>
            </a:r>
          </a:p>
          <a:p>
            <a:pPr marL="0" indent="0">
              <a:buNone/>
            </a:pPr>
            <a:endParaRPr lang="en-AU"/>
          </a:p>
        </p:txBody>
      </p:sp>
    </p:spTree>
    <p:extLst>
      <p:ext uri="{BB962C8B-B14F-4D97-AF65-F5344CB8AC3E}">
        <p14:creationId xmlns:p14="http://schemas.microsoft.com/office/powerpoint/2010/main" val="222065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83C6E-6CCF-C352-194D-2EE5C6CF4C5D}"/>
              </a:ext>
            </a:extLst>
          </p:cNvPr>
          <p:cNvSpPr>
            <a:spLocks noGrp="1"/>
          </p:cNvSpPr>
          <p:nvPr>
            <p:ph type="title"/>
          </p:nvPr>
        </p:nvSpPr>
        <p:spPr/>
        <p:txBody>
          <a:bodyPr>
            <a:normAutofit/>
          </a:bodyPr>
          <a:lstStyle/>
          <a:p>
            <a:r>
              <a:rPr lang="en-US" sz="1400" b="1">
                <a:solidFill>
                  <a:schemeClr val="tx1"/>
                </a:solidFill>
                <a:latin typeface="Times New Roman" panose="02020603050405020304" pitchFamily="18" charset="0"/>
                <a:ea typeface="+mj-lt"/>
                <a:cs typeface="Times New Roman" panose="02020603050405020304" pitchFamily="18" charset="0"/>
              </a:rPr>
              <a:t>THE SET, MAP AND ABBR COMMAND</a:t>
            </a:r>
            <a:br>
              <a:rPr lang="en-US" sz="1400" b="1">
                <a:ea typeface="+mj-lt"/>
                <a:cs typeface="+mj-lt"/>
              </a:rPr>
            </a:br>
            <a:endParaRPr lang="en-US" sz="1400">
              <a:ea typeface="+mj-lt"/>
              <a:cs typeface="+mj-lt"/>
            </a:endParaRPr>
          </a:p>
        </p:txBody>
      </p:sp>
      <p:sp>
        <p:nvSpPr>
          <p:cNvPr id="3" name="Content Placeholder 2">
            <a:extLst>
              <a:ext uri="{FF2B5EF4-FFF2-40B4-BE49-F238E27FC236}">
                <a16:creationId xmlns:a16="http://schemas.microsoft.com/office/drawing/2014/main" id="{96977199-2E1F-A4C3-7600-9BE3C8138BDF}"/>
              </a:ext>
            </a:extLst>
          </p:cNvPr>
          <p:cNvSpPr>
            <a:spLocks noGrp="1"/>
          </p:cNvSpPr>
          <p:nvPr>
            <p:ph idx="1"/>
          </p:nvPr>
        </p:nvSpPr>
        <p:spPr/>
        <p:txBody>
          <a:bodyPr vert="horz" lIns="91440" tIns="45720" rIns="91440" bIns="45720" rtlCol="0" anchor="t">
            <a:normAutofit/>
          </a:bodyPr>
          <a:lstStyle/>
          <a:p>
            <a:r>
              <a:rPr lang="en-US" sz="1400" b="1">
                <a:latin typeface="Times New Roman"/>
                <a:cs typeface="Calibri"/>
              </a:rPr>
              <a:t>SET COMMAND</a:t>
            </a:r>
            <a:r>
              <a:rPr lang="en-US" sz="1400" b="1" u="sng">
                <a:latin typeface="Times New Roman"/>
                <a:cs typeface="Calibri"/>
              </a:rPr>
              <a:t>:</a:t>
            </a:r>
          </a:p>
          <a:p>
            <a:pPr>
              <a:buFont typeface="Wingdings" panose="020B0604020202020204" pitchFamily="34" charset="0"/>
              <a:buChar char="Ø"/>
            </a:pPr>
            <a:r>
              <a:rPr lang="en-US" sz="1200">
                <a:latin typeface="Times New Roman"/>
                <a:cs typeface="Calibri"/>
              </a:rPr>
              <a:t>It is used by the user to customize the VI environment.</a:t>
            </a:r>
          </a:p>
          <a:p>
            <a:pPr>
              <a:buFont typeface="Wingdings" panose="020B0604020202020204" pitchFamily="34" charset="0"/>
              <a:buChar char="Ø"/>
            </a:pPr>
            <a:r>
              <a:rPr lang="en-US" sz="1200">
                <a:latin typeface="Times New Roman"/>
                <a:cs typeface="Calibri"/>
              </a:rPr>
              <a:t>By using SET command, it is possible to change the look and feel of VI.</a:t>
            </a:r>
          </a:p>
          <a:p>
            <a:pPr>
              <a:buFont typeface="Wingdings" panose="020B0604020202020204" pitchFamily="34" charset="0"/>
              <a:buChar char="Ø"/>
            </a:pPr>
            <a:r>
              <a:rPr lang="en-US" sz="1200" b="1">
                <a:latin typeface="Times New Roman"/>
                <a:cs typeface="Calibri"/>
              </a:rPr>
              <a:t>:set number</a:t>
            </a:r>
            <a:r>
              <a:rPr lang="en-US" sz="1200">
                <a:latin typeface="Times New Roman"/>
                <a:cs typeface="Calibri"/>
              </a:rPr>
              <a:t> command sets the line number option.</a:t>
            </a:r>
            <a:endParaRPr lang="en-US" sz="1200" b="1">
              <a:latin typeface="Times New Roman"/>
              <a:cs typeface="Calibri"/>
            </a:endParaRPr>
          </a:p>
          <a:p>
            <a:pPr>
              <a:buFont typeface="Wingdings" panose="020B0604020202020204" pitchFamily="34" charset="0"/>
              <a:buChar char="Ø"/>
            </a:pPr>
            <a:r>
              <a:rPr lang="en-US" sz="1200">
                <a:latin typeface="Times New Roman"/>
                <a:cs typeface="Calibri"/>
              </a:rPr>
              <a:t>:</a:t>
            </a:r>
            <a:r>
              <a:rPr lang="en-US" sz="1200" b="1">
                <a:latin typeface="Times New Roman"/>
                <a:cs typeface="Calibri"/>
              </a:rPr>
              <a:t>set </a:t>
            </a:r>
            <a:r>
              <a:rPr lang="en-US" sz="1200" b="1" err="1">
                <a:latin typeface="Times New Roman"/>
                <a:cs typeface="Calibri"/>
              </a:rPr>
              <a:t>nonumber</a:t>
            </a:r>
            <a:r>
              <a:rPr lang="en-US" sz="1200" b="1">
                <a:latin typeface="Times New Roman"/>
                <a:cs typeface="Calibri"/>
              </a:rPr>
              <a:t> </a:t>
            </a:r>
            <a:r>
              <a:rPr lang="en-US" sz="1200">
                <a:latin typeface="Times New Roman"/>
                <a:cs typeface="Calibri"/>
              </a:rPr>
              <a:t>command is used to remove the line number.</a:t>
            </a:r>
          </a:p>
          <a:p>
            <a:pPr>
              <a:buFont typeface="Wingdings" panose="020B0604020202020204" pitchFamily="34" charset="0"/>
              <a:buChar char="Ø"/>
            </a:pPr>
            <a:r>
              <a:rPr lang="en-US" sz="1200">
                <a:latin typeface="Times New Roman"/>
                <a:cs typeface="Calibri"/>
              </a:rPr>
              <a:t>:</a:t>
            </a:r>
            <a:r>
              <a:rPr lang="en-US" sz="1200" b="1">
                <a:latin typeface="Times New Roman"/>
                <a:cs typeface="Calibri"/>
              </a:rPr>
              <a:t>set </a:t>
            </a:r>
            <a:r>
              <a:rPr lang="en-US" sz="1200" b="1" err="1">
                <a:latin typeface="Times New Roman"/>
                <a:cs typeface="Calibri"/>
              </a:rPr>
              <a:t>showmode</a:t>
            </a:r>
            <a:r>
              <a:rPr lang="en-US" sz="1200" b="1">
                <a:latin typeface="Times New Roman"/>
                <a:cs typeface="Calibri"/>
              </a:rPr>
              <a:t> </a:t>
            </a:r>
            <a:r>
              <a:rPr lang="en-US" sz="1200">
                <a:latin typeface="Times New Roman"/>
                <a:cs typeface="Calibri"/>
              </a:rPr>
              <a:t>command is used to display the mode.</a:t>
            </a:r>
          </a:p>
          <a:p>
            <a:pPr>
              <a:buFont typeface="Wingdings" panose="020B0604020202020204" pitchFamily="34" charset="0"/>
              <a:buChar char="Ø"/>
            </a:pPr>
            <a:r>
              <a:rPr lang="en-US" sz="1200">
                <a:latin typeface="Times New Roman"/>
                <a:cs typeface="Calibri"/>
              </a:rPr>
              <a:t>:</a:t>
            </a:r>
            <a:r>
              <a:rPr lang="en-US" sz="1200" b="1">
                <a:latin typeface="Times New Roman"/>
                <a:cs typeface="Calibri"/>
              </a:rPr>
              <a:t>set </a:t>
            </a:r>
            <a:r>
              <a:rPr lang="en-US" sz="1200" b="1" err="1">
                <a:solidFill>
                  <a:schemeClr val="tx1">
                    <a:lumMod val="95000"/>
                    <a:lumOff val="5000"/>
                  </a:schemeClr>
                </a:solidFill>
                <a:latin typeface="Times New Roman"/>
                <a:cs typeface="Calibri"/>
              </a:rPr>
              <a:t>noshowmode</a:t>
            </a:r>
            <a:r>
              <a:rPr lang="en-US" sz="1200" b="1">
                <a:latin typeface="Times New Roman"/>
                <a:cs typeface="Calibri"/>
              </a:rPr>
              <a:t> </a:t>
            </a:r>
            <a:r>
              <a:rPr lang="en-US" sz="1200">
                <a:latin typeface="Times New Roman"/>
                <a:cs typeface="Calibri"/>
              </a:rPr>
              <a:t>command can also be used.</a:t>
            </a:r>
          </a:p>
          <a:p>
            <a:pPr>
              <a:buFont typeface="Wingdings" panose="020B0604020202020204" pitchFamily="34" charset="0"/>
              <a:buChar char="Ø"/>
            </a:pPr>
            <a:r>
              <a:rPr lang="en-US" sz="1200" b="1">
                <a:latin typeface="Times New Roman"/>
                <a:cs typeface="Calibri"/>
              </a:rPr>
              <a:t>:set </a:t>
            </a:r>
            <a:r>
              <a:rPr lang="en-US" sz="1200" b="1" err="1">
                <a:latin typeface="Times New Roman"/>
                <a:cs typeface="Calibri"/>
              </a:rPr>
              <a:t>autoindent</a:t>
            </a:r>
            <a:r>
              <a:rPr lang="en-US" sz="1200">
                <a:latin typeface="Times New Roman"/>
                <a:cs typeface="Calibri"/>
              </a:rPr>
              <a:t> and </a:t>
            </a:r>
            <a:r>
              <a:rPr lang="en-US" sz="1200" b="1" err="1">
                <a:latin typeface="Times New Roman"/>
                <a:cs typeface="Calibri"/>
              </a:rPr>
              <a:t>noautoindent</a:t>
            </a:r>
            <a:r>
              <a:rPr lang="en-US" sz="1200">
                <a:latin typeface="Times New Roman"/>
                <a:cs typeface="Calibri"/>
              </a:rPr>
              <a:t> commands are also used.</a:t>
            </a:r>
            <a:endParaRPr lang="en-US" sz="1200" b="1">
              <a:latin typeface="Times New Roman"/>
              <a:cs typeface="Calibri"/>
            </a:endParaRPr>
          </a:p>
          <a:p>
            <a:pPr marL="0" indent="0">
              <a:buNone/>
            </a:pPr>
            <a:endParaRPr lang="en-US">
              <a:cs typeface="Calibri"/>
            </a:endParaRPr>
          </a:p>
        </p:txBody>
      </p:sp>
    </p:spTree>
    <p:extLst>
      <p:ext uri="{BB962C8B-B14F-4D97-AF65-F5344CB8AC3E}">
        <p14:creationId xmlns:p14="http://schemas.microsoft.com/office/powerpoint/2010/main" val="376741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30A56-94F4-67C6-3A47-71532023A260}"/>
              </a:ext>
            </a:extLst>
          </p:cNvPr>
          <p:cNvSpPr>
            <a:spLocks noGrp="1"/>
          </p:cNvSpPr>
          <p:nvPr>
            <p:ph idx="1"/>
          </p:nvPr>
        </p:nvSpPr>
        <p:spPr>
          <a:xfrm>
            <a:off x="838200" y="599282"/>
            <a:ext cx="10515600" cy="5577681"/>
          </a:xfrm>
        </p:spPr>
        <p:txBody>
          <a:bodyPr vert="horz" lIns="91440" tIns="45720" rIns="91440" bIns="45720" rtlCol="0" anchor="t">
            <a:normAutofit/>
          </a:bodyPr>
          <a:lstStyle/>
          <a:p>
            <a:pPr marL="0" indent="0" algn="ctr">
              <a:buNone/>
            </a:pPr>
            <a:endParaRPr lang="en-US">
              <a:cs typeface="Calibri"/>
            </a:endParaRPr>
          </a:p>
          <a:p>
            <a:pPr marL="0" indent="0" algn="ctr">
              <a:buNone/>
            </a:pPr>
            <a:r>
              <a:rPr lang="en-US" sz="1200">
                <a:latin typeface="Times New Roman" panose="02020603050405020304" pitchFamily="18" charset="0"/>
                <a:cs typeface="Times New Roman" panose="02020603050405020304" pitchFamily="18" charset="0"/>
              </a:rPr>
              <a:t>If the user wants the settings to be applicable permanently, relevant settings must be set using corresponding commands in the .</a:t>
            </a:r>
            <a:r>
              <a:rPr lang="en-US" sz="1200" err="1">
                <a:latin typeface="Times New Roman" panose="02020603050405020304" pitchFamily="18" charset="0"/>
                <a:cs typeface="Times New Roman" panose="02020603050405020304" pitchFamily="18" charset="0"/>
              </a:rPr>
              <a:t>exrc</a:t>
            </a:r>
            <a:r>
              <a:rPr lang="en-US" sz="1200">
                <a:latin typeface="Times New Roman" panose="02020603050405020304" pitchFamily="18" charset="0"/>
                <a:cs typeface="Times New Roman" panose="02020603050405020304" pitchFamily="18" charset="0"/>
              </a:rPr>
              <a:t> file.</a:t>
            </a:r>
          </a:p>
          <a:p>
            <a:pPr marL="0" indent="0" algn="ctr">
              <a:buNone/>
            </a:pPr>
            <a:endParaRPr lang="en-US" sz="1200">
              <a:latin typeface="Times New Roman" panose="02020603050405020304" pitchFamily="18" charset="0"/>
              <a:cs typeface="Times New Roman" panose="02020603050405020304" pitchFamily="18" charset="0"/>
            </a:endParaRPr>
          </a:p>
          <a:p>
            <a:pPr>
              <a:spcBef>
                <a:spcPts val="1000"/>
              </a:spcBef>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:set </a:t>
            </a:r>
            <a:r>
              <a:rPr lang="en-US" sz="1200" err="1">
                <a:latin typeface="Times New Roman" panose="02020603050405020304" pitchFamily="18" charset="0"/>
                <a:cs typeface="Times New Roman" panose="02020603050405020304" pitchFamily="18" charset="0"/>
              </a:rPr>
              <a:t>ic</a:t>
            </a:r>
            <a:endParaRPr lang="en-US" sz="1200">
              <a:latin typeface="Times New Roman" panose="02020603050405020304" pitchFamily="18" charset="0"/>
              <a:cs typeface="Times New Roman" panose="02020603050405020304" pitchFamily="18" charset="0"/>
            </a:endParaRPr>
          </a:p>
          <a:p>
            <a:pPr>
              <a:spcBef>
                <a:spcPts val="1000"/>
              </a:spcBef>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:set ai</a:t>
            </a:r>
          </a:p>
          <a:p>
            <a:pPr>
              <a:spcBef>
                <a:spcPts val="1000"/>
              </a:spcBef>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:set </a:t>
            </a:r>
            <a:r>
              <a:rPr lang="en-US" sz="1200" err="1">
                <a:latin typeface="Times New Roman" panose="02020603050405020304" pitchFamily="18" charset="0"/>
                <a:cs typeface="Times New Roman" panose="02020603050405020304" pitchFamily="18" charset="0"/>
              </a:rPr>
              <a:t>noai</a:t>
            </a:r>
            <a:endParaRPr lang="en-US" sz="1200">
              <a:latin typeface="Times New Roman" panose="02020603050405020304" pitchFamily="18" charset="0"/>
              <a:cs typeface="Times New Roman" panose="02020603050405020304" pitchFamily="18" charset="0"/>
            </a:endParaRPr>
          </a:p>
          <a:p>
            <a:pPr>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:set number</a:t>
            </a:r>
          </a:p>
          <a:p>
            <a:pPr>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:set </a:t>
            </a:r>
            <a:r>
              <a:rPr lang="en-US" sz="1200" err="1">
                <a:latin typeface="Times New Roman" panose="02020603050405020304" pitchFamily="18" charset="0"/>
                <a:cs typeface="Times New Roman" panose="02020603050405020304" pitchFamily="18" charset="0"/>
              </a:rPr>
              <a:t>ro</a:t>
            </a:r>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395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793C5-6FD2-D76F-CC55-6F9D044E9E0C}"/>
              </a:ext>
            </a:extLst>
          </p:cNvPr>
          <p:cNvSpPr>
            <a:spLocks noGrp="1"/>
          </p:cNvSpPr>
          <p:nvPr>
            <p:ph idx="1"/>
          </p:nvPr>
        </p:nvSpPr>
        <p:spPr>
          <a:xfrm>
            <a:off x="838200" y="218282"/>
            <a:ext cx="10515600" cy="5958681"/>
          </a:xfrm>
        </p:spPr>
        <p:txBody>
          <a:bodyPr vert="horz" lIns="91440" tIns="45720" rIns="91440" bIns="45720" rtlCol="0" anchor="t">
            <a:normAutofit/>
          </a:bodyPr>
          <a:lstStyle/>
          <a:p>
            <a:pPr marL="0" indent="0">
              <a:buNone/>
            </a:pPr>
            <a:r>
              <a:rPr lang="en-US" sz="1400" b="1">
                <a:latin typeface="Times New Roman" panose="02020603050405020304" pitchFamily="18" charset="0"/>
                <a:cs typeface="Times New Roman" panose="02020603050405020304" pitchFamily="18" charset="0"/>
              </a:rPr>
              <a:t> Map command:</a:t>
            </a:r>
          </a:p>
          <a:p>
            <a:pPr marL="0" indent="0">
              <a:buNone/>
            </a:pPr>
            <a:endParaRPr lang="en-US" sz="1400" b="1">
              <a:latin typeface="Times New Roman" panose="02020603050405020304" pitchFamily="18" charset="0"/>
              <a:cs typeface="Times New Roman" panose="02020603050405020304" pitchFamily="18" charset="0"/>
            </a:endParaRPr>
          </a:p>
          <a:p>
            <a:pPr marL="457200" indent="-457200">
              <a:buFont typeface="Wingdings" panose="020B0604020202020204" pitchFamily="34" charset="0"/>
              <a:buChar char="Ø"/>
            </a:pPr>
            <a:r>
              <a:rPr lang="en-US" sz="1200">
                <a:latin typeface="Times New Roman"/>
                <a:cs typeface="Calibri"/>
              </a:rPr>
              <a:t>Assigning existing VI commands to a custom key.</a:t>
            </a:r>
          </a:p>
          <a:p>
            <a:pPr marL="457200" indent="-457200">
              <a:buFont typeface="Wingdings" panose="020B0604020202020204" pitchFamily="34" charset="0"/>
              <a:buChar char="Ø"/>
            </a:pPr>
            <a:r>
              <a:rPr lang="en-US" sz="1200">
                <a:latin typeface="Times New Roman"/>
                <a:cs typeface="Calibri"/>
              </a:rPr>
              <a:t>Using this command one can connect one or more commands to a single key.</a:t>
            </a:r>
          </a:p>
          <a:p>
            <a:pPr marL="457200" indent="-457200">
              <a:buFont typeface="Wingdings" panose="020B0604020202020204" pitchFamily="34" charset="0"/>
              <a:buChar char="Ø"/>
            </a:pPr>
            <a:r>
              <a:rPr lang="en-US" sz="1200">
                <a:latin typeface="Times New Roman"/>
                <a:cs typeface="Calibri"/>
              </a:rPr>
              <a:t>It allows the user to perform complex editing tasks with single keystroke. </a:t>
            </a:r>
          </a:p>
          <a:p>
            <a:pPr marL="457200" indent="-457200">
              <a:buFont typeface="Wingdings" panose="020B0604020202020204" pitchFamily="34" charset="0"/>
              <a:buChar char="Ø"/>
            </a:pPr>
            <a:r>
              <a:rPr lang="en-US" sz="1200">
                <a:latin typeface="Times New Roman"/>
                <a:cs typeface="Calibri"/>
              </a:rPr>
              <a:t>For example : </a:t>
            </a:r>
            <a:r>
              <a:rPr lang="en-US" sz="1200" b="1">
                <a:latin typeface="Times New Roman"/>
                <a:cs typeface="Calibri"/>
              </a:rPr>
              <a:t>map Q :q!</a:t>
            </a:r>
          </a:p>
          <a:p>
            <a:pPr marL="0" indent="0">
              <a:buNone/>
            </a:pPr>
            <a:r>
              <a:rPr lang="en-US" sz="1200">
                <a:latin typeface="Times New Roman"/>
                <a:cs typeface="Calibri"/>
              </a:rPr>
              <a:t>      This command maps the Q key with the quit operation.</a:t>
            </a:r>
          </a:p>
        </p:txBody>
      </p:sp>
    </p:spTree>
    <p:extLst>
      <p:ext uri="{BB962C8B-B14F-4D97-AF65-F5344CB8AC3E}">
        <p14:creationId xmlns:p14="http://schemas.microsoft.com/office/powerpoint/2010/main" val="401697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A4A3-A641-E1D5-3F7D-D3049D3B85E0}"/>
              </a:ext>
            </a:extLst>
          </p:cNvPr>
          <p:cNvSpPr>
            <a:spLocks noGrp="1"/>
          </p:cNvSpPr>
          <p:nvPr>
            <p:ph idx="1"/>
          </p:nvPr>
        </p:nvSpPr>
        <p:spPr>
          <a:xfrm>
            <a:off x="838200" y="468313"/>
            <a:ext cx="10515600" cy="5708650"/>
          </a:xfrm>
        </p:spPr>
        <p:txBody>
          <a:bodyPr vert="horz" lIns="91440" tIns="45720" rIns="91440" bIns="45720" rtlCol="0" anchor="t">
            <a:normAutofit/>
          </a:bodyPr>
          <a:lstStyle/>
          <a:p>
            <a:pPr marL="0" indent="0">
              <a:buNone/>
            </a:pPr>
            <a:r>
              <a:rPr lang="en-US" sz="1400" b="1">
                <a:latin typeface="Times New Roman" panose="02020603050405020304" pitchFamily="18" charset="0"/>
                <a:cs typeface="Times New Roman" panose="02020603050405020304" pitchFamily="18" charset="0"/>
              </a:rPr>
              <a:t>ab command:</a:t>
            </a:r>
          </a:p>
          <a:p>
            <a:endParaRPr lang="en-US" sz="3600" b="1" u="sng">
              <a:cs typeface="Calibri"/>
            </a:endParaRPr>
          </a:p>
          <a:p>
            <a:pPr marL="571500" indent="-571500">
              <a:buFont typeface="Wingdings" panose="020B0604020202020204" pitchFamily="34" charset="0"/>
              <a:buChar char="Ø"/>
            </a:pPr>
            <a:r>
              <a:rPr lang="en-US" sz="1200" u="sng">
                <a:latin typeface="Times New Roman" panose="02020603050405020304" pitchFamily="18" charset="0"/>
                <a:cs typeface="Times New Roman" panose="02020603050405020304" pitchFamily="18" charset="0"/>
              </a:rPr>
              <a:t>I</a:t>
            </a:r>
            <a:r>
              <a:rPr lang="en-US" sz="1200">
                <a:latin typeface="Times New Roman" panose="02020603050405020304" pitchFamily="18" charset="0"/>
                <a:cs typeface="Times New Roman" panose="02020603050405020304" pitchFamily="18" charset="0"/>
              </a:rPr>
              <a:t>t is also an ex-mode command and is used to have short hand abbreviations.</a:t>
            </a:r>
          </a:p>
          <a:p>
            <a:pPr marL="571500" indent="-571500">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For example- :ab p </a:t>
            </a:r>
            <a:r>
              <a:rPr lang="en-US" sz="1200" err="1">
                <a:latin typeface="Times New Roman" panose="02020603050405020304" pitchFamily="18" charset="0"/>
                <a:cs typeface="Times New Roman" panose="02020603050405020304" pitchFamily="18" charset="0"/>
              </a:rPr>
              <a:t>printf</a:t>
            </a:r>
            <a:r>
              <a:rPr lang="en-US" sz="1200">
                <a:latin typeface="Times New Roman" panose="02020603050405020304" pitchFamily="18" charset="0"/>
                <a:cs typeface="Times New Roman" panose="02020603050405020304" pitchFamily="18" charset="0"/>
              </a:rPr>
              <a:t> </a:t>
            </a:r>
          </a:p>
          <a:p>
            <a:pPr marL="0" indent="0">
              <a:buNone/>
            </a:pPr>
            <a:r>
              <a:rPr lang="en-US" sz="1200">
                <a:latin typeface="Times New Roman" panose="02020603050405020304" pitchFamily="18" charset="0"/>
                <a:cs typeface="Times New Roman" panose="02020603050405020304" pitchFamily="18" charset="0"/>
              </a:rPr>
              <a:t>                                       :ab s </a:t>
            </a:r>
            <a:r>
              <a:rPr lang="en-US" sz="1200" err="1">
                <a:latin typeface="Times New Roman" panose="02020603050405020304" pitchFamily="18" charset="0"/>
                <a:cs typeface="Times New Roman" panose="02020603050405020304" pitchFamily="18" charset="0"/>
              </a:rPr>
              <a:t>scanf</a:t>
            </a:r>
            <a:r>
              <a:rPr lang="en-US" sz="1200">
                <a:latin typeface="Times New Roman" panose="02020603050405020304" pitchFamily="18" charset="0"/>
                <a:cs typeface="Times New Roman" panose="02020603050405020304" pitchFamily="18" charset="0"/>
              </a:rPr>
              <a:t> </a:t>
            </a:r>
          </a:p>
          <a:p>
            <a:pPr marL="571500" indent="-571500">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Ab command helps to define abbreviations into a specific sequence of characters.</a:t>
            </a:r>
          </a:p>
          <a:p>
            <a:pPr marL="571500" indent="-571500">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Frequently used words can also be abbreviated</a:t>
            </a:r>
          </a:p>
          <a:p>
            <a:pPr marL="0" indent="0">
              <a:buNone/>
            </a:pPr>
            <a:r>
              <a:rPr lang="en-US" sz="1200">
                <a:latin typeface="Times New Roman" panose="02020603050405020304" pitchFamily="18" charset="0"/>
                <a:cs typeface="Times New Roman" panose="02020603050405020304" pitchFamily="18" charset="0"/>
              </a:rPr>
              <a:t>       (</a:t>
            </a:r>
            <a:r>
              <a:rPr lang="en-US" sz="1200" err="1">
                <a:latin typeface="Times New Roman" panose="02020603050405020304" pitchFamily="18" charset="0"/>
                <a:cs typeface="Times New Roman" panose="02020603050405020304" pitchFamily="18" charset="0"/>
              </a:rPr>
              <a:t>Eg</a:t>
            </a:r>
            <a:r>
              <a:rPr lang="en-US" sz="1200">
                <a:latin typeface="Times New Roman" panose="02020603050405020304" pitchFamily="18" charset="0"/>
                <a:cs typeface="Times New Roman" panose="02020603050405020304" pitchFamily="18" charset="0"/>
              </a:rPr>
              <a:t>: Using </a:t>
            </a:r>
            <a:r>
              <a:rPr lang="en-US" sz="1200" err="1">
                <a:latin typeface="Times New Roman" panose="02020603050405020304" pitchFamily="18" charset="0"/>
                <a:cs typeface="Times New Roman" panose="02020603050405020304" pitchFamily="18" charset="0"/>
              </a:rPr>
              <a:t>inc</a:t>
            </a:r>
            <a:r>
              <a:rPr lang="en-US" sz="1200">
                <a:latin typeface="Times New Roman" panose="02020603050405020304" pitchFamily="18" charset="0"/>
                <a:cs typeface="Times New Roman" panose="02020603050405020304" pitchFamily="18" charset="0"/>
              </a:rPr>
              <a:t> instead of include)</a:t>
            </a:r>
          </a:p>
          <a:p>
            <a:pPr marL="457200" indent="-457200">
              <a:buFont typeface="Wingdings" panose="020B0604020202020204" pitchFamily="34" charset="0"/>
              <a:buChar char="Ø"/>
            </a:pPr>
            <a:r>
              <a:rPr lang="en-US" sz="1200">
                <a:latin typeface="Times New Roman" panose="02020603050405020304" pitchFamily="18" charset="0"/>
                <a:cs typeface="Times New Roman" panose="02020603050405020304" pitchFamily="18" charset="0"/>
              </a:rPr>
              <a:t>Abbreviations entries must be made in .</a:t>
            </a:r>
            <a:r>
              <a:rPr lang="en-US" sz="1200" err="1">
                <a:latin typeface="Times New Roman" panose="02020603050405020304" pitchFamily="18" charset="0"/>
                <a:cs typeface="Times New Roman" panose="02020603050405020304" pitchFamily="18" charset="0"/>
              </a:rPr>
              <a:t>exrc</a:t>
            </a:r>
            <a:r>
              <a:rPr lang="en-US" sz="1200">
                <a:latin typeface="Times New Roman" panose="02020603050405020304" pitchFamily="18" charset="0"/>
                <a:cs typeface="Times New Roman" panose="02020603050405020304" pitchFamily="18" charset="0"/>
              </a:rPr>
              <a:t> file.</a:t>
            </a:r>
          </a:p>
        </p:txBody>
      </p:sp>
    </p:spTree>
    <p:extLst>
      <p:ext uri="{BB962C8B-B14F-4D97-AF65-F5344CB8AC3E}">
        <p14:creationId xmlns:p14="http://schemas.microsoft.com/office/powerpoint/2010/main" val="39637385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Unix and Shell Programming-Module-3</vt:lpstr>
      <vt:lpstr>PowerPoint Presentation</vt:lpstr>
      <vt:lpstr>PowerPoint Presentation</vt:lpstr>
      <vt:lpstr>PowerPoint Presentation</vt:lpstr>
      <vt:lpstr>PowerPoint Presentation</vt:lpstr>
      <vt:lpstr>THE SET, MAP AND ABBR COMMAND </vt:lpstr>
      <vt:lpstr>PowerPoint Presentation</vt:lpstr>
      <vt:lpstr>PowerPoint Presentation</vt:lpstr>
      <vt:lpstr>PowerPoint Presentation</vt:lpstr>
      <vt:lpstr>Shell and its interpretive cycle:</vt:lpstr>
      <vt:lpstr> Pattern Matching:</vt:lpstr>
      <vt:lpstr>PowerPoint Presentation</vt:lpstr>
      <vt:lpstr>PowerPoint Presentation</vt:lpstr>
      <vt:lpstr>PowerPoint Presentation</vt:lpstr>
      <vt:lpstr>PowerPoint Presentation</vt:lpstr>
      <vt:lpstr>PowerPoint Presentation</vt:lpstr>
      <vt:lpstr>PowerPoint Presentation</vt:lpstr>
      <vt:lpstr>grep : Searching for a pattern </vt:lpstr>
      <vt:lpstr>grep Options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Somuri, HimaVarsha</dc:creator>
  <cp:revision>1</cp:revision>
  <dcterms:created xsi:type="dcterms:W3CDTF">2022-09-22T04:47:25Z</dcterms:created>
  <dcterms:modified xsi:type="dcterms:W3CDTF">2022-09-22T09:25:27Z</dcterms:modified>
</cp:coreProperties>
</file>