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83" r:id="rId8"/>
    <p:sldId id="270" r:id="rId9"/>
    <p:sldId id="271" r:id="rId10"/>
    <p:sldId id="282" r:id="rId11"/>
    <p:sldId id="273" r:id="rId12"/>
    <p:sldId id="281" r:id="rId13"/>
    <p:sldId id="280" r:id="rId14"/>
    <p:sldId id="279" r:id="rId15"/>
    <p:sldId id="278" r:id="rId16"/>
    <p:sldId id="277" r:id="rId17"/>
    <p:sldId id="276" r:id="rId18"/>
    <p:sldId id="257" r:id="rId19"/>
    <p:sldId id="259" r:id="rId20"/>
    <p:sldId id="260" r:id="rId21"/>
    <p:sldId id="261"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71BE3-F42F-48FD-80D5-00258DFABC0C}" v="1" dt="2022-09-29T07:24:14.719"/>
    <p1510:client id="{64AD195E-422D-47A4-843C-1B8EA1A1F057}" v="651" dt="2022-09-29T05:48:08.266"/>
    <p1510:client id="{66DFA796-6710-4BBC-93D5-4BF3E2F0F189}" v="1" dt="2022-09-29T05:00:57.216"/>
    <p1510:client id="{6C0ACD6B-7438-454B-9F70-1980F5241850}" v="65" dt="2022-09-29T07:08:46.137"/>
    <p1510:client id="{856ADAE2-A6A3-453F-83BC-3B81731CC7CC}" v="249" dt="2022-09-29T08:29:55.565"/>
    <p1510:client id="{96B3F966-E365-4159-BCA5-18FF691A86D6}" v="223" dt="2022-09-29T08:14:22.887"/>
    <p1510:client id="{B0CE772D-7705-4DC9-A783-647285A52DDD}" v="8" dt="2022-09-29T07:30:11.976"/>
    <p1510:client id="{B33D4B47-1D61-4D74-8A58-907CD66F7C2E}" v="605" dt="2022-09-29T08:31:16.463"/>
    <p1510:client id="{CE43DCBB-05EC-4E0D-90B9-3B88F7260B69}" v="2616" dt="2022-09-29T07:22:34.045"/>
    <p1510:client id="{FABD3A4C-2262-47E5-B650-E8AD279E5505}" v="18" dt="2022-09-29T07:39:10.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devi,  G Sakthi" userId="S::gsakthisridevi@kpmg.com::a2c22099-b783-486b-bb6c-8adfd3a31c09" providerId="AD" clId="Web-{B33D4B47-1D61-4D74-8A58-907CD66F7C2E}"/>
    <pc:docChg chg="addSld delSld modSld">
      <pc:chgData name="Sridevi,  G Sakthi" userId="S::gsakthisridevi@kpmg.com::a2c22099-b783-486b-bb6c-8adfd3a31c09" providerId="AD" clId="Web-{B33D4B47-1D61-4D74-8A58-907CD66F7C2E}" dt="2022-09-29T08:31:16.463" v="600" actId="20577"/>
      <pc:docMkLst>
        <pc:docMk/>
      </pc:docMkLst>
      <pc:sldChg chg="del">
        <pc:chgData name="Sridevi,  G Sakthi" userId="S::gsakthisridevi@kpmg.com::a2c22099-b783-486b-bb6c-8adfd3a31c09" providerId="AD" clId="Web-{B33D4B47-1D61-4D74-8A58-907CD66F7C2E}" dt="2022-09-29T07:19:07.482" v="36"/>
        <pc:sldMkLst>
          <pc:docMk/>
          <pc:sldMk cId="820585757" sldId="263"/>
        </pc:sldMkLst>
      </pc:sldChg>
      <pc:sldChg chg="del">
        <pc:chgData name="Sridevi,  G Sakthi" userId="S::gsakthisridevi@kpmg.com::a2c22099-b783-486b-bb6c-8adfd3a31c09" providerId="AD" clId="Web-{B33D4B47-1D61-4D74-8A58-907CD66F7C2E}" dt="2022-09-29T07:26:00.650" v="79"/>
        <pc:sldMkLst>
          <pc:docMk/>
          <pc:sldMk cId="2514802853" sldId="264"/>
        </pc:sldMkLst>
      </pc:sldChg>
      <pc:sldChg chg="addSp delSp modSp new">
        <pc:chgData name="Sridevi,  G Sakthi" userId="S::gsakthisridevi@kpmg.com::a2c22099-b783-486b-bb6c-8adfd3a31c09" providerId="AD" clId="Web-{B33D4B47-1D61-4D74-8A58-907CD66F7C2E}" dt="2022-09-29T08:03:18.748" v="471" actId="20577"/>
        <pc:sldMkLst>
          <pc:docMk/>
          <pc:sldMk cId="2270108282" sldId="265"/>
        </pc:sldMkLst>
        <pc:spChg chg="mod">
          <ac:chgData name="Sridevi,  G Sakthi" userId="S::gsakthisridevi@kpmg.com::a2c22099-b783-486b-bb6c-8adfd3a31c09" providerId="AD" clId="Web-{B33D4B47-1D61-4D74-8A58-907CD66F7C2E}" dt="2022-09-29T07:27:11.420" v="86" actId="20577"/>
          <ac:spMkLst>
            <pc:docMk/>
            <pc:sldMk cId="2270108282" sldId="265"/>
            <ac:spMk id="2" creationId="{3C9D37C6-481B-1F40-7F98-44189B8956B2}"/>
          </ac:spMkLst>
        </pc:spChg>
        <pc:spChg chg="mod">
          <ac:chgData name="Sridevi,  G Sakthi" userId="S::gsakthisridevi@kpmg.com::a2c22099-b783-486b-bb6c-8adfd3a31c09" providerId="AD" clId="Web-{B33D4B47-1D61-4D74-8A58-907CD66F7C2E}" dt="2022-09-29T08:03:18.748" v="471" actId="20577"/>
          <ac:spMkLst>
            <pc:docMk/>
            <pc:sldMk cId="2270108282" sldId="265"/>
            <ac:spMk id="3" creationId="{3A6EA487-4361-F2D6-FDAC-CAD55CEEFFAD}"/>
          </ac:spMkLst>
        </pc:spChg>
        <pc:picChg chg="add mod">
          <ac:chgData name="Sridevi,  G Sakthi" userId="S::gsakthisridevi@kpmg.com::a2c22099-b783-486b-bb6c-8adfd3a31c09" providerId="AD" clId="Web-{B33D4B47-1D61-4D74-8A58-907CD66F7C2E}" dt="2022-09-29T07:21:06.505" v="49" actId="1076"/>
          <ac:picMkLst>
            <pc:docMk/>
            <pc:sldMk cId="2270108282" sldId="265"/>
            <ac:picMk id="5" creationId="{D5C08ACA-25AF-EFBC-E5C7-C86D487A2ACE}"/>
          </ac:picMkLst>
        </pc:picChg>
        <pc:picChg chg="add mod">
          <ac:chgData name="Sridevi,  G Sakthi" userId="S::gsakthisridevi@kpmg.com::a2c22099-b783-486b-bb6c-8adfd3a31c09" providerId="AD" clId="Web-{B33D4B47-1D61-4D74-8A58-907CD66F7C2E}" dt="2022-09-29T07:32:53.395" v="130" actId="1076"/>
          <ac:picMkLst>
            <pc:docMk/>
            <pc:sldMk cId="2270108282" sldId="265"/>
            <ac:picMk id="6" creationId="{FF5CE944-EA2C-75CE-DE13-47C13EE5B47C}"/>
          </ac:picMkLst>
        </pc:picChg>
        <pc:picChg chg="add del mod">
          <ac:chgData name="Sridevi,  G Sakthi" userId="S::gsakthisridevi@kpmg.com::a2c22099-b783-486b-bb6c-8adfd3a31c09" providerId="AD" clId="Web-{B33D4B47-1D61-4D74-8A58-907CD66F7C2E}" dt="2022-09-29T07:25:07.427" v="68"/>
          <ac:picMkLst>
            <pc:docMk/>
            <pc:sldMk cId="2270108282" sldId="265"/>
            <ac:picMk id="7" creationId="{2242CBB8-000F-9D23-E85A-9E8C2B32507A}"/>
          </ac:picMkLst>
        </pc:picChg>
        <pc:picChg chg="add mod">
          <ac:chgData name="Sridevi,  G Sakthi" userId="S::gsakthisridevi@kpmg.com::a2c22099-b783-486b-bb6c-8adfd3a31c09" providerId="AD" clId="Web-{B33D4B47-1D61-4D74-8A58-907CD66F7C2E}" dt="2022-09-29T07:32:47.895" v="129" actId="1076"/>
          <ac:picMkLst>
            <pc:docMk/>
            <pc:sldMk cId="2270108282" sldId="265"/>
            <ac:picMk id="8" creationId="{0F5550F5-CF81-C57F-22B7-4306AFE06D8F}"/>
          </ac:picMkLst>
        </pc:picChg>
      </pc:sldChg>
      <pc:sldChg chg="addSp modSp new">
        <pc:chgData name="Sridevi,  G Sakthi" userId="S::gsakthisridevi@kpmg.com::a2c22099-b783-486b-bb6c-8adfd3a31c09" providerId="AD" clId="Web-{B33D4B47-1D61-4D74-8A58-907CD66F7C2E}" dt="2022-09-29T08:05:34.288" v="507" actId="14100"/>
        <pc:sldMkLst>
          <pc:docMk/>
          <pc:sldMk cId="2126353648" sldId="266"/>
        </pc:sldMkLst>
        <pc:spChg chg="mod">
          <ac:chgData name="Sridevi,  G Sakthi" userId="S::gsakthisridevi@kpmg.com::a2c22099-b783-486b-bb6c-8adfd3a31c09" providerId="AD" clId="Web-{B33D4B47-1D61-4D74-8A58-907CD66F7C2E}" dt="2022-09-29T07:27:19.545" v="88" actId="14100"/>
          <ac:spMkLst>
            <pc:docMk/>
            <pc:sldMk cId="2126353648" sldId="266"/>
            <ac:spMk id="2" creationId="{C212F575-CCE7-B474-83C1-78A454556AE0}"/>
          </ac:spMkLst>
        </pc:spChg>
        <pc:spChg chg="mod">
          <ac:chgData name="Sridevi,  G Sakthi" userId="S::gsakthisridevi@kpmg.com::a2c22099-b783-486b-bb6c-8adfd3a31c09" providerId="AD" clId="Web-{B33D4B47-1D61-4D74-8A58-907CD66F7C2E}" dt="2022-09-29T08:04:23.127" v="486" actId="20577"/>
          <ac:spMkLst>
            <pc:docMk/>
            <pc:sldMk cId="2126353648" sldId="266"/>
            <ac:spMk id="3" creationId="{9F5AE611-8DB8-C643-ED5A-0E2E2DAB3CFE}"/>
          </ac:spMkLst>
        </pc:spChg>
        <pc:picChg chg="add mod">
          <ac:chgData name="Sridevi,  G Sakthi" userId="S::gsakthisridevi@kpmg.com::a2c22099-b783-486b-bb6c-8adfd3a31c09" providerId="AD" clId="Web-{B33D4B47-1D61-4D74-8A58-907CD66F7C2E}" dt="2022-09-29T07:33:01.380" v="132" actId="1076"/>
          <ac:picMkLst>
            <pc:docMk/>
            <pc:sldMk cId="2126353648" sldId="266"/>
            <ac:picMk id="4" creationId="{633D8595-FF8E-5BD2-94A1-6110FE2EE8D0}"/>
          </ac:picMkLst>
        </pc:picChg>
        <pc:picChg chg="add mod">
          <ac:chgData name="Sridevi,  G Sakthi" userId="S::gsakthisridevi@kpmg.com::a2c22099-b783-486b-bb6c-8adfd3a31c09" providerId="AD" clId="Web-{B33D4B47-1D61-4D74-8A58-907CD66F7C2E}" dt="2022-09-29T08:03:30.218" v="472" actId="14100"/>
          <ac:picMkLst>
            <pc:docMk/>
            <pc:sldMk cId="2126353648" sldId="266"/>
            <ac:picMk id="5" creationId="{AA156466-8762-EC84-9314-742087368A4A}"/>
          </ac:picMkLst>
        </pc:picChg>
        <pc:picChg chg="add mod">
          <ac:chgData name="Sridevi,  G Sakthi" userId="S::gsakthisridevi@kpmg.com::a2c22099-b783-486b-bb6c-8adfd3a31c09" providerId="AD" clId="Web-{B33D4B47-1D61-4D74-8A58-907CD66F7C2E}" dt="2022-09-29T08:03:38.843" v="474" actId="1076"/>
          <ac:picMkLst>
            <pc:docMk/>
            <pc:sldMk cId="2126353648" sldId="266"/>
            <ac:picMk id="6" creationId="{40260CEF-D61F-FE5D-7A04-88EFA1D0767E}"/>
          </ac:picMkLst>
        </pc:picChg>
        <pc:picChg chg="add mod">
          <ac:chgData name="Sridevi,  G Sakthi" userId="S::gsakthisridevi@kpmg.com::a2c22099-b783-486b-bb6c-8adfd3a31c09" providerId="AD" clId="Web-{B33D4B47-1D61-4D74-8A58-907CD66F7C2E}" dt="2022-09-29T08:05:34.288" v="507" actId="14100"/>
          <ac:picMkLst>
            <pc:docMk/>
            <pc:sldMk cId="2126353648" sldId="266"/>
            <ac:picMk id="7" creationId="{8441A0DD-82DC-DC7A-24C2-E400F56DA970}"/>
          </ac:picMkLst>
        </pc:picChg>
      </pc:sldChg>
      <pc:sldChg chg="addSp delSp modSp new">
        <pc:chgData name="Sridevi,  G Sakthi" userId="S::gsakthisridevi@kpmg.com::a2c22099-b783-486b-bb6c-8adfd3a31c09" providerId="AD" clId="Web-{B33D4B47-1D61-4D74-8A58-907CD66F7C2E}" dt="2022-09-29T08:05:03.630" v="504" actId="14100"/>
        <pc:sldMkLst>
          <pc:docMk/>
          <pc:sldMk cId="1089615914" sldId="267"/>
        </pc:sldMkLst>
        <pc:spChg chg="del mod">
          <ac:chgData name="Sridevi,  G Sakthi" userId="S::gsakthisridevi@kpmg.com::a2c22099-b783-486b-bb6c-8adfd3a31c09" providerId="AD" clId="Web-{B33D4B47-1D61-4D74-8A58-907CD66F7C2E}" dt="2022-09-29T07:35:20.280" v="172"/>
          <ac:spMkLst>
            <pc:docMk/>
            <pc:sldMk cId="1089615914" sldId="267"/>
            <ac:spMk id="2" creationId="{3034F81D-B196-046C-E675-C6654D4DEDF3}"/>
          </ac:spMkLst>
        </pc:spChg>
        <pc:spChg chg="mod">
          <ac:chgData name="Sridevi,  G Sakthi" userId="S::gsakthisridevi@kpmg.com::a2c22099-b783-486b-bb6c-8adfd3a31c09" providerId="AD" clId="Web-{B33D4B47-1D61-4D74-8A58-907CD66F7C2E}" dt="2022-09-29T08:04:55.911" v="501" actId="20577"/>
          <ac:spMkLst>
            <pc:docMk/>
            <pc:sldMk cId="1089615914" sldId="267"/>
            <ac:spMk id="3" creationId="{55CC3E28-BE55-DFEF-A5AA-46C8C69E02D4}"/>
          </ac:spMkLst>
        </pc:spChg>
        <pc:picChg chg="add mod">
          <ac:chgData name="Sridevi,  G Sakthi" userId="S::gsakthisridevi@kpmg.com::a2c22099-b783-486b-bb6c-8adfd3a31c09" providerId="AD" clId="Web-{B33D4B47-1D61-4D74-8A58-907CD66F7C2E}" dt="2022-09-29T08:04:48.004" v="496" actId="14100"/>
          <ac:picMkLst>
            <pc:docMk/>
            <pc:sldMk cId="1089615914" sldId="267"/>
            <ac:picMk id="4" creationId="{B330F30D-9C29-EB10-B070-700083A9084B}"/>
          </ac:picMkLst>
        </pc:picChg>
        <pc:picChg chg="add mod">
          <ac:chgData name="Sridevi,  G Sakthi" userId="S::gsakthisridevi@kpmg.com::a2c22099-b783-486b-bb6c-8adfd3a31c09" providerId="AD" clId="Web-{B33D4B47-1D61-4D74-8A58-907CD66F7C2E}" dt="2022-09-29T08:05:03.630" v="504" actId="14100"/>
          <ac:picMkLst>
            <pc:docMk/>
            <pc:sldMk cId="1089615914" sldId="267"/>
            <ac:picMk id="5" creationId="{3E01626E-3E1D-4693-23AA-E2E5D5EACFD4}"/>
          </ac:picMkLst>
        </pc:picChg>
      </pc:sldChg>
      <pc:sldChg chg="addSp modSp new">
        <pc:chgData name="Sridevi,  G Sakthi" userId="S::gsakthisridevi@kpmg.com::a2c22099-b783-486b-bb6c-8adfd3a31c09" providerId="AD" clId="Web-{B33D4B47-1D61-4D74-8A58-907CD66F7C2E}" dt="2022-09-29T08:08:25.440" v="553" actId="1076"/>
        <pc:sldMkLst>
          <pc:docMk/>
          <pc:sldMk cId="596461240" sldId="268"/>
        </pc:sldMkLst>
        <pc:spChg chg="mod">
          <ac:chgData name="Sridevi,  G Sakthi" userId="S::gsakthisridevi@kpmg.com::a2c22099-b783-486b-bb6c-8adfd3a31c09" providerId="AD" clId="Web-{B33D4B47-1D61-4D74-8A58-907CD66F7C2E}" dt="2022-09-29T07:36:33.050" v="179" actId="14100"/>
          <ac:spMkLst>
            <pc:docMk/>
            <pc:sldMk cId="596461240" sldId="268"/>
            <ac:spMk id="2" creationId="{80AF30CF-64A6-933A-829E-F0F8F97602DB}"/>
          </ac:spMkLst>
        </pc:spChg>
        <pc:spChg chg="mod">
          <ac:chgData name="Sridevi,  G Sakthi" userId="S::gsakthisridevi@kpmg.com::a2c22099-b783-486b-bb6c-8adfd3a31c09" providerId="AD" clId="Web-{B33D4B47-1D61-4D74-8A58-907CD66F7C2E}" dt="2022-09-29T07:41:04.068" v="234" actId="20577"/>
          <ac:spMkLst>
            <pc:docMk/>
            <pc:sldMk cId="596461240" sldId="268"/>
            <ac:spMk id="3" creationId="{8A990880-41C3-276F-0441-9BE9DA10F7D5}"/>
          </ac:spMkLst>
        </pc:spChg>
        <pc:picChg chg="add mod">
          <ac:chgData name="Sridevi,  G Sakthi" userId="S::gsakthisridevi@kpmg.com::a2c22099-b783-486b-bb6c-8adfd3a31c09" providerId="AD" clId="Web-{B33D4B47-1D61-4D74-8A58-907CD66F7C2E}" dt="2022-09-29T08:05:46.711" v="509" actId="14100"/>
          <ac:picMkLst>
            <pc:docMk/>
            <pc:sldMk cId="596461240" sldId="268"/>
            <ac:picMk id="4" creationId="{A66FE853-68E7-B653-5D66-70A66853249D}"/>
          </ac:picMkLst>
        </pc:picChg>
        <pc:picChg chg="add mod">
          <ac:chgData name="Sridevi,  G Sakthi" userId="S::gsakthisridevi@kpmg.com::a2c22099-b783-486b-bb6c-8adfd3a31c09" providerId="AD" clId="Web-{B33D4B47-1D61-4D74-8A58-907CD66F7C2E}" dt="2022-09-29T08:08:25.440" v="553" actId="1076"/>
          <ac:picMkLst>
            <pc:docMk/>
            <pc:sldMk cId="596461240" sldId="268"/>
            <ac:picMk id="5" creationId="{9AB63E52-7ED7-CFE2-8C23-E264AE17EDF7}"/>
          </ac:picMkLst>
        </pc:picChg>
      </pc:sldChg>
      <pc:sldChg chg="addSp delSp modSp new">
        <pc:chgData name="Sridevi,  G Sakthi" userId="S::gsakthisridevi@kpmg.com::a2c22099-b783-486b-bb6c-8adfd3a31c09" providerId="AD" clId="Web-{B33D4B47-1D61-4D74-8A58-907CD66F7C2E}" dt="2022-09-29T08:08:15.674" v="552" actId="14100"/>
        <pc:sldMkLst>
          <pc:docMk/>
          <pc:sldMk cId="3173098278" sldId="269"/>
        </pc:sldMkLst>
        <pc:spChg chg="del mod">
          <ac:chgData name="Sridevi,  G Sakthi" userId="S::gsakthisridevi@kpmg.com::a2c22099-b783-486b-bb6c-8adfd3a31c09" providerId="AD" clId="Web-{B33D4B47-1D61-4D74-8A58-907CD66F7C2E}" dt="2022-09-29T07:41:58.337" v="243"/>
          <ac:spMkLst>
            <pc:docMk/>
            <pc:sldMk cId="3173098278" sldId="269"/>
            <ac:spMk id="2" creationId="{E6913AA3-DC15-65FB-2270-22A74DD4C765}"/>
          </ac:spMkLst>
        </pc:spChg>
        <pc:spChg chg="mod">
          <ac:chgData name="Sridevi,  G Sakthi" userId="S::gsakthisridevi@kpmg.com::a2c22099-b783-486b-bb6c-8adfd3a31c09" providerId="AD" clId="Web-{B33D4B47-1D61-4D74-8A58-907CD66F7C2E}" dt="2022-09-29T08:08:08.580" v="550" actId="20577"/>
          <ac:spMkLst>
            <pc:docMk/>
            <pc:sldMk cId="3173098278" sldId="269"/>
            <ac:spMk id="3" creationId="{850E745F-31C9-DE55-74A0-7FC435FFCA1C}"/>
          </ac:spMkLst>
        </pc:spChg>
        <pc:spChg chg="add mod">
          <ac:chgData name="Sridevi,  G Sakthi" userId="S::gsakthisridevi@kpmg.com::a2c22099-b783-486b-bb6c-8adfd3a31c09" providerId="AD" clId="Web-{B33D4B47-1D61-4D74-8A58-907CD66F7C2E}" dt="2022-09-29T08:08:12.127" v="551" actId="1076"/>
          <ac:spMkLst>
            <pc:docMk/>
            <pc:sldMk cId="3173098278" sldId="269"/>
            <ac:spMk id="6" creationId="{7665ED19-0CEA-A3E2-8E08-A206F1FE22B2}"/>
          </ac:spMkLst>
        </pc:spChg>
        <pc:picChg chg="add mod">
          <ac:chgData name="Sridevi,  G Sakthi" userId="S::gsakthisridevi@kpmg.com::a2c22099-b783-486b-bb6c-8adfd3a31c09" providerId="AD" clId="Web-{B33D4B47-1D61-4D74-8A58-907CD66F7C2E}" dt="2022-09-29T08:06:29.448" v="518" actId="14100"/>
          <ac:picMkLst>
            <pc:docMk/>
            <pc:sldMk cId="3173098278" sldId="269"/>
            <ac:picMk id="4" creationId="{1561B70B-0230-EFE1-1DB6-E50EA3A0485E}"/>
          </ac:picMkLst>
        </pc:picChg>
        <pc:picChg chg="add mod">
          <ac:chgData name="Sridevi,  G Sakthi" userId="S::gsakthisridevi@kpmg.com::a2c22099-b783-486b-bb6c-8adfd3a31c09" providerId="AD" clId="Web-{B33D4B47-1D61-4D74-8A58-907CD66F7C2E}" dt="2022-09-29T08:08:15.674" v="552" actId="14100"/>
          <ac:picMkLst>
            <pc:docMk/>
            <pc:sldMk cId="3173098278" sldId="269"/>
            <ac:picMk id="5" creationId="{0E5E8929-FE3E-66E6-A09E-A5684D0F5628}"/>
          </ac:picMkLst>
        </pc:picChg>
        <pc:picChg chg="add del mod">
          <ac:chgData name="Sridevi,  G Sakthi" userId="S::gsakthisridevi@kpmg.com::a2c22099-b783-486b-bb6c-8adfd3a31c09" providerId="AD" clId="Web-{B33D4B47-1D61-4D74-8A58-907CD66F7C2E}" dt="2022-09-29T08:07:37.390" v="536"/>
          <ac:picMkLst>
            <pc:docMk/>
            <pc:sldMk cId="3173098278" sldId="269"/>
            <ac:picMk id="7" creationId="{6713DD27-2ECC-3087-F54D-AFF0C67BE17F}"/>
          </ac:picMkLst>
        </pc:picChg>
      </pc:sldChg>
      <pc:sldChg chg="addSp delSp modSp new">
        <pc:chgData name="Sridevi,  G Sakthi" userId="S::gsakthisridevi@kpmg.com::a2c22099-b783-486b-bb6c-8adfd3a31c09" providerId="AD" clId="Web-{B33D4B47-1D61-4D74-8A58-907CD66F7C2E}" dt="2022-09-29T08:11:39.812" v="598" actId="14100"/>
        <pc:sldMkLst>
          <pc:docMk/>
          <pc:sldMk cId="3105972547" sldId="270"/>
        </pc:sldMkLst>
        <pc:spChg chg="del">
          <ac:chgData name="Sridevi,  G Sakthi" userId="S::gsakthisridevi@kpmg.com::a2c22099-b783-486b-bb6c-8adfd3a31c09" providerId="AD" clId="Web-{B33D4B47-1D61-4D74-8A58-907CD66F7C2E}" dt="2022-09-29T07:46:16.260" v="286"/>
          <ac:spMkLst>
            <pc:docMk/>
            <pc:sldMk cId="3105972547" sldId="270"/>
            <ac:spMk id="2" creationId="{0E8E7EE6-3795-73B7-86B8-F6119E22C35E}"/>
          </ac:spMkLst>
        </pc:spChg>
        <pc:spChg chg="mod">
          <ac:chgData name="Sridevi,  G Sakthi" userId="S::gsakthisridevi@kpmg.com::a2c22099-b783-486b-bb6c-8adfd3a31c09" providerId="AD" clId="Web-{B33D4B47-1D61-4D74-8A58-907CD66F7C2E}" dt="2022-09-29T08:09:52.883" v="565" actId="20577"/>
          <ac:spMkLst>
            <pc:docMk/>
            <pc:sldMk cId="3105972547" sldId="270"/>
            <ac:spMk id="3" creationId="{FD09E502-DFBF-E0C7-7236-E304B6ECCFFD}"/>
          </ac:spMkLst>
        </pc:spChg>
        <pc:picChg chg="add mod">
          <ac:chgData name="Sridevi,  G Sakthi" userId="S::gsakthisridevi@kpmg.com::a2c22099-b783-486b-bb6c-8adfd3a31c09" providerId="AD" clId="Web-{B33D4B47-1D61-4D74-8A58-907CD66F7C2E}" dt="2022-09-29T08:11:27.780" v="595" actId="14100"/>
          <ac:picMkLst>
            <pc:docMk/>
            <pc:sldMk cId="3105972547" sldId="270"/>
            <ac:picMk id="4" creationId="{D101D77E-4FFD-6D77-3293-B526122BE12E}"/>
          </ac:picMkLst>
        </pc:picChg>
        <pc:picChg chg="add del mod">
          <ac:chgData name="Sridevi,  G Sakthi" userId="S::gsakthisridevi@kpmg.com::a2c22099-b783-486b-bb6c-8adfd3a31c09" providerId="AD" clId="Web-{B33D4B47-1D61-4D74-8A58-907CD66F7C2E}" dt="2022-09-29T07:49:48.383" v="325"/>
          <ac:picMkLst>
            <pc:docMk/>
            <pc:sldMk cId="3105972547" sldId="270"/>
            <ac:picMk id="5" creationId="{D5A114F6-38D6-290B-D22C-7AD25DE7D01D}"/>
          </ac:picMkLst>
        </pc:picChg>
        <pc:picChg chg="add mod">
          <ac:chgData name="Sridevi,  G Sakthi" userId="S::gsakthisridevi@kpmg.com::a2c22099-b783-486b-bb6c-8adfd3a31c09" providerId="AD" clId="Web-{B33D4B47-1D61-4D74-8A58-907CD66F7C2E}" dt="2022-09-29T08:11:34.796" v="596" actId="14100"/>
          <ac:picMkLst>
            <pc:docMk/>
            <pc:sldMk cId="3105972547" sldId="270"/>
            <ac:picMk id="6" creationId="{39E6A164-5AFB-BAEB-5AE8-394331684211}"/>
          </ac:picMkLst>
        </pc:picChg>
        <pc:picChg chg="add mod">
          <ac:chgData name="Sridevi,  G Sakthi" userId="S::gsakthisridevi@kpmg.com::a2c22099-b783-486b-bb6c-8adfd3a31c09" providerId="AD" clId="Web-{B33D4B47-1D61-4D74-8A58-907CD66F7C2E}" dt="2022-09-29T08:11:39.812" v="598" actId="14100"/>
          <ac:picMkLst>
            <pc:docMk/>
            <pc:sldMk cId="3105972547" sldId="270"/>
            <ac:picMk id="7" creationId="{D09A53F7-F8E0-8DD3-C41F-4D7FAFA6F039}"/>
          </ac:picMkLst>
        </pc:picChg>
      </pc:sldChg>
      <pc:sldChg chg="addSp delSp modSp new">
        <pc:chgData name="Sridevi,  G Sakthi" userId="S::gsakthisridevi@kpmg.com::a2c22099-b783-486b-bb6c-8adfd3a31c09" providerId="AD" clId="Web-{B33D4B47-1D61-4D74-8A58-907CD66F7C2E}" dt="2022-09-29T08:31:16.463" v="600" actId="20577"/>
        <pc:sldMkLst>
          <pc:docMk/>
          <pc:sldMk cId="306527630" sldId="271"/>
        </pc:sldMkLst>
        <pc:spChg chg="del">
          <ac:chgData name="Sridevi,  G Sakthi" userId="S::gsakthisridevi@kpmg.com::a2c22099-b783-486b-bb6c-8adfd3a31c09" providerId="AD" clId="Web-{B33D4B47-1D61-4D74-8A58-907CD66F7C2E}" dt="2022-09-29T07:52:06.626" v="343"/>
          <ac:spMkLst>
            <pc:docMk/>
            <pc:sldMk cId="306527630" sldId="271"/>
            <ac:spMk id="2" creationId="{8B3B2D19-4C86-CB72-426F-DEC2F9026CC1}"/>
          </ac:spMkLst>
        </pc:spChg>
        <pc:spChg chg="mod">
          <ac:chgData name="Sridevi,  G Sakthi" userId="S::gsakthisridevi@kpmg.com::a2c22099-b783-486b-bb6c-8adfd3a31c09" providerId="AD" clId="Web-{B33D4B47-1D61-4D74-8A58-907CD66F7C2E}" dt="2022-09-29T08:31:16.463" v="600" actId="20577"/>
          <ac:spMkLst>
            <pc:docMk/>
            <pc:sldMk cId="306527630" sldId="271"/>
            <ac:spMk id="3" creationId="{17B61CD7-DC75-AB63-71C4-594C564A707A}"/>
          </ac:spMkLst>
        </pc:spChg>
        <pc:picChg chg="add del mod">
          <ac:chgData name="Sridevi,  G Sakthi" userId="S::gsakthisridevi@kpmg.com::a2c22099-b783-486b-bb6c-8adfd3a31c09" providerId="AD" clId="Web-{B33D4B47-1D61-4D74-8A58-907CD66F7C2E}" dt="2022-09-29T07:53:10.646" v="360"/>
          <ac:picMkLst>
            <pc:docMk/>
            <pc:sldMk cId="306527630" sldId="271"/>
            <ac:picMk id="4" creationId="{147301AC-1D09-1268-B781-9BF0E4253C73}"/>
          </ac:picMkLst>
        </pc:picChg>
        <pc:picChg chg="add mod">
          <ac:chgData name="Sridevi,  G Sakthi" userId="S::gsakthisridevi@kpmg.com::a2c22099-b783-486b-bb6c-8adfd3a31c09" providerId="AD" clId="Web-{B33D4B47-1D61-4D74-8A58-907CD66F7C2E}" dt="2022-09-29T08:11:22.499" v="594" actId="14100"/>
          <ac:picMkLst>
            <pc:docMk/>
            <pc:sldMk cId="306527630" sldId="271"/>
            <ac:picMk id="5" creationId="{7E289BEE-C228-E9FC-BF59-20BFF1819FA1}"/>
          </ac:picMkLst>
        </pc:picChg>
        <pc:picChg chg="add mod">
          <ac:chgData name="Sridevi,  G Sakthi" userId="S::gsakthisridevi@kpmg.com::a2c22099-b783-486b-bb6c-8adfd3a31c09" providerId="AD" clId="Web-{B33D4B47-1D61-4D74-8A58-907CD66F7C2E}" dt="2022-09-29T08:11:13.264" v="592" actId="14100"/>
          <ac:picMkLst>
            <pc:docMk/>
            <pc:sldMk cId="306527630" sldId="271"/>
            <ac:picMk id="6" creationId="{CBF3B5BA-A5CA-41C3-AD3E-630EE72FB57C}"/>
          </ac:picMkLst>
        </pc:picChg>
        <pc:picChg chg="add mod">
          <ac:chgData name="Sridevi,  G Sakthi" userId="S::gsakthisridevi@kpmg.com::a2c22099-b783-486b-bb6c-8adfd3a31c09" providerId="AD" clId="Web-{B33D4B47-1D61-4D74-8A58-907CD66F7C2E}" dt="2022-09-29T08:11:15.576" v="593" actId="14100"/>
          <ac:picMkLst>
            <pc:docMk/>
            <pc:sldMk cId="306527630" sldId="271"/>
            <ac:picMk id="7" creationId="{E8D1EB43-A484-8469-4366-21D3942B5FBE}"/>
          </ac:picMkLst>
        </pc:picChg>
      </pc:sldChg>
      <pc:sldChg chg="addSp delSp modSp new">
        <pc:chgData name="Sridevi,  G Sakthi" userId="S::gsakthisridevi@kpmg.com::a2c22099-b783-486b-bb6c-8adfd3a31c09" providerId="AD" clId="Web-{B33D4B47-1D61-4D74-8A58-907CD66F7C2E}" dt="2022-09-29T08:11:00.263" v="588" actId="14100"/>
        <pc:sldMkLst>
          <pc:docMk/>
          <pc:sldMk cId="2534812892" sldId="282"/>
        </pc:sldMkLst>
        <pc:spChg chg="del">
          <ac:chgData name="Sridevi,  G Sakthi" userId="S::gsakthisridevi@kpmg.com::a2c22099-b783-486b-bb6c-8adfd3a31c09" providerId="AD" clId="Web-{B33D4B47-1D61-4D74-8A58-907CD66F7C2E}" dt="2022-09-29T07:57:08.381" v="412"/>
          <ac:spMkLst>
            <pc:docMk/>
            <pc:sldMk cId="2534812892" sldId="282"/>
            <ac:spMk id="2" creationId="{2F859BF7-6055-0AA4-7800-87444736FFB5}"/>
          </ac:spMkLst>
        </pc:spChg>
        <pc:spChg chg="del mod">
          <ac:chgData name="Sridevi,  G Sakthi" userId="S::gsakthisridevi@kpmg.com::a2c22099-b783-486b-bb6c-8adfd3a31c09" providerId="AD" clId="Web-{B33D4B47-1D61-4D74-8A58-907CD66F7C2E}" dt="2022-09-29T07:57:21.725" v="414"/>
          <ac:spMkLst>
            <pc:docMk/>
            <pc:sldMk cId="2534812892" sldId="282"/>
            <ac:spMk id="3" creationId="{2E1BAEDC-A9B3-1549-62B4-8CED4F66E4D9}"/>
          </ac:spMkLst>
        </pc:spChg>
        <pc:spChg chg="add mod">
          <ac:chgData name="Sridevi,  G Sakthi" userId="S::gsakthisridevi@kpmg.com::a2c22099-b783-486b-bb6c-8adfd3a31c09" providerId="AD" clId="Web-{B33D4B47-1D61-4D74-8A58-907CD66F7C2E}" dt="2022-09-29T08:10:43.168" v="582" actId="14100"/>
          <ac:spMkLst>
            <pc:docMk/>
            <pc:sldMk cId="2534812892" sldId="282"/>
            <ac:spMk id="5" creationId="{61C74B1C-970E-A72C-F816-D311FD2AFF4F}"/>
          </ac:spMkLst>
        </pc:spChg>
        <pc:picChg chg="add mod ord">
          <ac:chgData name="Sridevi,  G Sakthi" userId="S::gsakthisridevi@kpmg.com::a2c22099-b783-486b-bb6c-8adfd3a31c09" providerId="AD" clId="Web-{B33D4B47-1D61-4D74-8A58-907CD66F7C2E}" dt="2022-09-29T08:10:50.434" v="586" actId="14100"/>
          <ac:picMkLst>
            <pc:docMk/>
            <pc:sldMk cId="2534812892" sldId="282"/>
            <ac:picMk id="4" creationId="{781A78B3-A612-6423-BC2F-3E091E9F12F0}"/>
          </ac:picMkLst>
        </pc:picChg>
        <pc:picChg chg="add mod">
          <ac:chgData name="Sridevi,  G Sakthi" userId="S::gsakthisridevi@kpmg.com::a2c22099-b783-486b-bb6c-8adfd3a31c09" providerId="AD" clId="Web-{B33D4B47-1D61-4D74-8A58-907CD66F7C2E}" dt="2022-09-29T08:11:00.263" v="588" actId="14100"/>
          <ac:picMkLst>
            <pc:docMk/>
            <pc:sldMk cId="2534812892" sldId="282"/>
            <ac:picMk id="6" creationId="{9F5E4A0F-3E70-FB70-2121-66F860CDD2C6}"/>
          </ac:picMkLst>
        </pc:picChg>
      </pc:sldChg>
      <pc:sldChg chg="addSp delSp modSp new">
        <pc:chgData name="Sridevi,  G Sakthi" userId="S::gsakthisridevi@kpmg.com::a2c22099-b783-486b-bb6c-8adfd3a31c09" providerId="AD" clId="Web-{B33D4B47-1D61-4D74-8A58-907CD66F7C2E}" dt="2022-09-29T08:10:14.322" v="574" actId="14100"/>
        <pc:sldMkLst>
          <pc:docMk/>
          <pc:sldMk cId="3491381127" sldId="283"/>
        </pc:sldMkLst>
        <pc:spChg chg="del">
          <ac:chgData name="Sridevi,  G Sakthi" userId="S::gsakthisridevi@kpmg.com::a2c22099-b783-486b-bb6c-8adfd3a31c09" providerId="AD" clId="Web-{B33D4B47-1D61-4D74-8A58-907CD66F7C2E}" dt="2022-09-29T08:07:26.218" v="531"/>
          <ac:spMkLst>
            <pc:docMk/>
            <pc:sldMk cId="3491381127" sldId="283"/>
            <ac:spMk id="2" creationId="{C5F831D7-F661-D002-A55C-D11D7D48A147}"/>
          </ac:spMkLst>
        </pc:spChg>
        <pc:spChg chg="mod">
          <ac:chgData name="Sridevi,  G Sakthi" userId="S::gsakthisridevi@kpmg.com::a2c22099-b783-486b-bb6c-8adfd3a31c09" providerId="AD" clId="Web-{B33D4B47-1D61-4D74-8A58-907CD66F7C2E}" dt="2022-09-29T08:10:07.994" v="572" actId="20577"/>
          <ac:spMkLst>
            <pc:docMk/>
            <pc:sldMk cId="3491381127" sldId="283"/>
            <ac:spMk id="3" creationId="{EE33CB14-DACB-D3DF-1572-9FE782FCFFB2}"/>
          </ac:spMkLst>
        </pc:spChg>
        <pc:picChg chg="add del mod">
          <ac:chgData name="Sridevi,  G Sakthi" userId="S::gsakthisridevi@kpmg.com::a2c22099-b783-486b-bb6c-8adfd3a31c09" providerId="AD" clId="Web-{B33D4B47-1D61-4D74-8A58-907CD66F7C2E}" dt="2022-09-29T08:09:17.397" v="559"/>
          <ac:picMkLst>
            <pc:docMk/>
            <pc:sldMk cId="3491381127" sldId="283"/>
            <ac:picMk id="4" creationId="{A7C8770F-65B7-E15C-9500-00C4BA71CFF1}"/>
          </ac:picMkLst>
        </pc:picChg>
        <pc:picChg chg="add mod">
          <ac:chgData name="Sridevi,  G Sakthi" userId="S::gsakthisridevi@kpmg.com::a2c22099-b783-486b-bb6c-8adfd3a31c09" providerId="AD" clId="Web-{B33D4B47-1D61-4D74-8A58-907CD66F7C2E}" dt="2022-09-29T08:10:14.322" v="574" actId="14100"/>
          <ac:picMkLst>
            <pc:docMk/>
            <pc:sldMk cId="3491381127" sldId="283"/>
            <ac:picMk id="5" creationId="{A4617986-613D-277B-FDF4-35805C2F4E1F}"/>
          </ac:picMkLst>
        </pc:picChg>
      </pc:sldChg>
    </pc:docChg>
  </pc:docChgLst>
  <pc:docChgLst>
    <pc:chgData name="Porandala, Niharika" userId="S::nporandala@kpmg.com.au::5541b5d7-26d7-4650-874c-ff043be94314" providerId="AD" clId="Web-{66DFA796-6710-4BBC-93D5-4BF3E2F0F189}"/>
    <pc:docChg chg="addSld">
      <pc:chgData name="Porandala, Niharika" userId="S::nporandala@kpmg.com.au::5541b5d7-26d7-4650-874c-ff043be94314" providerId="AD" clId="Web-{66DFA796-6710-4BBC-93D5-4BF3E2F0F189}" dt="2022-09-29T05:00:57.216" v="0"/>
      <pc:docMkLst>
        <pc:docMk/>
      </pc:docMkLst>
      <pc:sldChg chg="new">
        <pc:chgData name="Porandala, Niharika" userId="S::nporandala@kpmg.com.au::5541b5d7-26d7-4650-874c-ff043be94314" providerId="AD" clId="Web-{66DFA796-6710-4BBC-93D5-4BF3E2F0F189}" dt="2022-09-29T05:00:57.216" v="0"/>
        <pc:sldMkLst>
          <pc:docMk/>
          <pc:sldMk cId="2047215701" sldId="258"/>
        </pc:sldMkLst>
      </pc:sldChg>
    </pc:docChg>
  </pc:docChgLst>
  <pc:docChgLst>
    <pc:chgData name="Rajalingari, Lahari" userId="S::lrajalingari@kpmg.com.au::11d56242-ad92-4121-ada9-07baa6e18dd4" providerId="AD" clId="Web-{64AD195E-422D-47A4-843C-1B8EA1A1F057}"/>
    <pc:docChg chg="addSld modSld">
      <pc:chgData name="Rajalingari, Lahari" userId="S::lrajalingari@kpmg.com.au::11d56242-ad92-4121-ada9-07baa6e18dd4" providerId="AD" clId="Web-{64AD195E-422D-47A4-843C-1B8EA1A1F057}" dt="2022-09-29T05:48:08.266" v="650" actId="20577"/>
      <pc:docMkLst>
        <pc:docMk/>
      </pc:docMkLst>
      <pc:sldChg chg="modSp">
        <pc:chgData name="Rajalingari, Lahari" userId="S::lrajalingari@kpmg.com.au::11d56242-ad92-4121-ada9-07baa6e18dd4" providerId="AD" clId="Web-{64AD195E-422D-47A4-843C-1B8EA1A1F057}" dt="2022-09-29T05:42:02.242" v="537" actId="20577"/>
        <pc:sldMkLst>
          <pc:docMk/>
          <pc:sldMk cId="150795567" sldId="257"/>
        </pc:sldMkLst>
        <pc:spChg chg="mod">
          <ac:chgData name="Rajalingari, Lahari" userId="S::lrajalingari@kpmg.com.au::11d56242-ad92-4121-ada9-07baa6e18dd4" providerId="AD" clId="Web-{64AD195E-422D-47A4-843C-1B8EA1A1F057}" dt="2022-09-29T05:10:11.062" v="30" actId="20577"/>
          <ac:spMkLst>
            <pc:docMk/>
            <pc:sldMk cId="150795567" sldId="257"/>
            <ac:spMk id="2" creationId="{4EDC648D-4DCD-4A4B-A03F-719F41EC5806}"/>
          </ac:spMkLst>
        </pc:spChg>
        <pc:spChg chg="mod">
          <ac:chgData name="Rajalingari, Lahari" userId="S::lrajalingari@kpmg.com.au::11d56242-ad92-4121-ada9-07baa6e18dd4" providerId="AD" clId="Web-{64AD195E-422D-47A4-843C-1B8EA1A1F057}" dt="2022-09-29T05:42:02.242" v="537" actId="20577"/>
          <ac:spMkLst>
            <pc:docMk/>
            <pc:sldMk cId="150795567" sldId="257"/>
            <ac:spMk id="3" creationId="{5E7B553D-FF96-49AD-9C86-5C279D98F25A}"/>
          </ac:spMkLst>
        </pc:spChg>
      </pc:sldChg>
      <pc:sldChg chg="delSp modSp new">
        <pc:chgData name="Rajalingari, Lahari" userId="S::lrajalingari@kpmg.com.au::11d56242-ad92-4121-ada9-07baa6e18dd4" providerId="AD" clId="Web-{64AD195E-422D-47A4-843C-1B8EA1A1F057}" dt="2022-09-29T05:48:08.266" v="650" actId="20577"/>
        <pc:sldMkLst>
          <pc:docMk/>
          <pc:sldMk cId="3921425034" sldId="259"/>
        </pc:sldMkLst>
        <pc:spChg chg="del">
          <ac:chgData name="Rajalingari, Lahari" userId="S::lrajalingari@kpmg.com.au::11d56242-ad92-4121-ada9-07baa6e18dd4" providerId="AD" clId="Web-{64AD195E-422D-47A4-843C-1B8EA1A1F057}" dt="2022-09-29T05:42:11.383" v="539"/>
          <ac:spMkLst>
            <pc:docMk/>
            <pc:sldMk cId="3921425034" sldId="259"/>
            <ac:spMk id="2" creationId="{B20D98AD-0DFC-F432-A478-24E3E838ED5C}"/>
          </ac:spMkLst>
        </pc:spChg>
        <pc:spChg chg="mod">
          <ac:chgData name="Rajalingari, Lahari" userId="S::lrajalingari@kpmg.com.au::11d56242-ad92-4121-ada9-07baa6e18dd4" providerId="AD" clId="Web-{64AD195E-422D-47A4-843C-1B8EA1A1F057}" dt="2022-09-29T05:48:08.266" v="650" actId="20577"/>
          <ac:spMkLst>
            <pc:docMk/>
            <pc:sldMk cId="3921425034" sldId="259"/>
            <ac:spMk id="3" creationId="{06753FC1-C7E7-C596-DE8A-564D617D7799}"/>
          </ac:spMkLst>
        </pc:spChg>
      </pc:sldChg>
    </pc:docChg>
  </pc:docChgLst>
  <pc:docChgLst>
    <pc:chgData name="Sridevi,  G Sakthi" userId="S::gsakthisridevi@kpmg.com::a2c22099-b783-486b-bb6c-8adfd3a31c09" providerId="AD" clId="Web-{6C0ACD6B-7438-454B-9F70-1980F5241850}"/>
    <pc:docChg chg="addSld modSld">
      <pc:chgData name="Sridevi,  G Sakthi" userId="S::gsakthisridevi@kpmg.com::a2c22099-b783-486b-bb6c-8adfd3a31c09" providerId="AD" clId="Web-{6C0ACD6B-7438-454B-9F70-1980F5241850}" dt="2022-09-29T07:08:46.137" v="70" actId="1076"/>
      <pc:docMkLst>
        <pc:docMk/>
      </pc:docMkLst>
      <pc:sldChg chg="addSp modSp new mod setBg">
        <pc:chgData name="Sridevi,  G Sakthi" userId="S::gsakthisridevi@kpmg.com::a2c22099-b783-486b-bb6c-8adfd3a31c09" providerId="AD" clId="Web-{6C0ACD6B-7438-454B-9F70-1980F5241850}" dt="2022-09-29T07:08:46.137" v="70" actId="1076"/>
        <pc:sldMkLst>
          <pc:docMk/>
          <pc:sldMk cId="820585757" sldId="263"/>
        </pc:sldMkLst>
        <pc:spChg chg="mod">
          <ac:chgData name="Sridevi,  G Sakthi" userId="S::gsakthisridevi@kpmg.com::a2c22099-b783-486b-bb6c-8adfd3a31c09" providerId="AD" clId="Web-{6C0ACD6B-7438-454B-9F70-1980F5241850}" dt="2022-09-29T07:03:53.109" v="40"/>
          <ac:spMkLst>
            <pc:docMk/>
            <pc:sldMk cId="820585757" sldId="263"/>
            <ac:spMk id="2" creationId="{7C328DDC-C385-98DE-EA86-684BAE919321}"/>
          </ac:spMkLst>
        </pc:spChg>
        <pc:spChg chg="mod">
          <ac:chgData name="Sridevi,  G Sakthi" userId="S::gsakthisridevi@kpmg.com::a2c22099-b783-486b-bb6c-8adfd3a31c09" providerId="AD" clId="Web-{6C0ACD6B-7438-454B-9F70-1980F5241850}" dt="2022-09-29T07:08:43.121" v="69" actId="14100"/>
          <ac:spMkLst>
            <pc:docMk/>
            <pc:sldMk cId="820585757" sldId="263"/>
            <ac:spMk id="3" creationId="{0F2236BC-2FBE-F438-A2BD-616BF0CC8A14}"/>
          </ac:spMkLst>
        </pc:spChg>
        <pc:spChg chg="add">
          <ac:chgData name="Sridevi,  G Sakthi" userId="S::gsakthisridevi@kpmg.com::a2c22099-b783-486b-bb6c-8adfd3a31c09" providerId="AD" clId="Web-{6C0ACD6B-7438-454B-9F70-1980F5241850}" dt="2022-09-29T07:03:53.109" v="40"/>
          <ac:spMkLst>
            <pc:docMk/>
            <pc:sldMk cId="820585757" sldId="263"/>
            <ac:spMk id="9" creationId="{81AEB8A9-B768-4E30-BA55-D919E6687343}"/>
          </ac:spMkLst>
        </pc:spChg>
        <pc:picChg chg="add mod">
          <ac:chgData name="Sridevi,  G Sakthi" userId="S::gsakthisridevi@kpmg.com::a2c22099-b783-486b-bb6c-8adfd3a31c09" providerId="AD" clId="Web-{6C0ACD6B-7438-454B-9F70-1980F5241850}" dt="2022-09-29T07:08:46.137" v="70" actId="1076"/>
          <ac:picMkLst>
            <pc:docMk/>
            <pc:sldMk cId="820585757" sldId="263"/>
            <ac:picMk id="4" creationId="{FE81165F-6603-3E71-E7D1-744B7CEA6537}"/>
          </ac:picMkLst>
        </pc:picChg>
      </pc:sldChg>
      <pc:sldChg chg="delSp modSp new">
        <pc:chgData name="Sridevi,  G Sakthi" userId="S::gsakthisridevi@kpmg.com::a2c22099-b783-486b-bb6c-8adfd3a31c09" providerId="AD" clId="Web-{6C0ACD6B-7438-454B-9F70-1980F5241850}" dt="2022-09-29T07:07:38.884" v="67" actId="20577"/>
        <pc:sldMkLst>
          <pc:docMk/>
          <pc:sldMk cId="2514802853" sldId="264"/>
        </pc:sldMkLst>
        <pc:spChg chg="del">
          <ac:chgData name="Sridevi,  G Sakthi" userId="S::gsakthisridevi@kpmg.com::a2c22099-b783-486b-bb6c-8adfd3a31c09" providerId="AD" clId="Web-{6C0ACD6B-7438-454B-9F70-1980F5241850}" dt="2022-09-29T07:05:34.098" v="52"/>
          <ac:spMkLst>
            <pc:docMk/>
            <pc:sldMk cId="2514802853" sldId="264"/>
            <ac:spMk id="2" creationId="{79B34585-A8B3-F31C-E146-2BE818C16F72}"/>
          </ac:spMkLst>
        </pc:spChg>
        <pc:spChg chg="mod">
          <ac:chgData name="Sridevi,  G Sakthi" userId="S::gsakthisridevi@kpmg.com::a2c22099-b783-486b-bb6c-8adfd3a31c09" providerId="AD" clId="Web-{6C0ACD6B-7438-454B-9F70-1980F5241850}" dt="2022-09-29T07:07:38.884" v="67" actId="20577"/>
          <ac:spMkLst>
            <pc:docMk/>
            <pc:sldMk cId="2514802853" sldId="264"/>
            <ac:spMk id="3" creationId="{CDE343BD-61A5-070D-1365-3AA669D9D718}"/>
          </ac:spMkLst>
        </pc:spChg>
      </pc:sldChg>
    </pc:docChg>
  </pc:docChgLst>
  <pc:docChgLst>
    <pc:chgData name="Rajalingari, Lahari" userId="S::lrajalingari@kpmg.com.au::11d56242-ad92-4121-ada9-07baa6e18dd4" providerId="AD" clId="Web-{13A71BE3-F42F-48FD-80D5-00258DFABC0C}"/>
    <pc:docChg chg="modSld">
      <pc:chgData name="Rajalingari, Lahari" userId="S::lrajalingari@kpmg.com.au::11d56242-ad92-4121-ada9-07baa6e18dd4" providerId="AD" clId="Web-{13A71BE3-F42F-48FD-80D5-00258DFABC0C}" dt="2022-09-29T07:24:14.719" v="0" actId="1076"/>
      <pc:docMkLst>
        <pc:docMk/>
      </pc:docMkLst>
      <pc:sldChg chg="modSp">
        <pc:chgData name="Rajalingari, Lahari" userId="S::lrajalingari@kpmg.com.au::11d56242-ad92-4121-ada9-07baa6e18dd4" providerId="AD" clId="Web-{13A71BE3-F42F-48FD-80D5-00258DFABC0C}" dt="2022-09-29T07:24:14.719" v="0" actId="1076"/>
        <pc:sldMkLst>
          <pc:docMk/>
          <pc:sldMk cId="2270108282" sldId="265"/>
        </pc:sldMkLst>
        <pc:picChg chg="mod">
          <ac:chgData name="Rajalingari, Lahari" userId="S::lrajalingari@kpmg.com.au::11d56242-ad92-4121-ada9-07baa6e18dd4" providerId="AD" clId="Web-{13A71BE3-F42F-48FD-80D5-00258DFABC0C}" dt="2022-09-29T07:24:14.719" v="0" actId="1076"/>
          <ac:picMkLst>
            <pc:docMk/>
            <pc:sldMk cId="2270108282" sldId="265"/>
            <ac:picMk id="6" creationId="{FF5CE944-EA2C-75CE-DE13-47C13EE5B47C}"/>
          </ac:picMkLst>
        </pc:picChg>
      </pc:sldChg>
    </pc:docChg>
  </pc:docChgLst>
  <pc:docChgLst>
    <pc:chgData name="Rajalingari, Lahari" userId="S::lrajalingari@kpmg.com.au::11d56242-ad92-4121-ada9-07baa6e18dd4" providerId="AD" clId="Web-{CE43DCBB-05EC-4E0D-90B9-3B88F7260B69}"/>
    <pc:docChg chg="addSld delSld modSld">
      <pc:chgData name="Rajalingari, Lahari" userId="S::lrajalingari@kpmg.com.au::11d56242-ad92-4121-ada9-07baa6e18dd4" providerId="AD" clId="Web-{CE43DCBB-05EC-4E0D-90B9-3B88F7260B69}" dt="2022-09-29T07:22:34.045" v="2597" actId="1076"/>
      <pc:docMkLst>
        <pc:docMk/>
      </pc:docMkLst>
      <pc:sldChg chg="del">
        <pc:chgData name="Rajalingari, Lahari" userId="S::lrajalingari@kpmg.com.au::11d56242-ad92-4121-ada9-07baa6e18dd4" providerId="AD" clId="Web-{CE43DCBB-05EC-4E0D-90B9-3B88F7260B69}" dt="2022-09-29T06:36:52.794" v="1390"/>
        <pc:sldMkLst>
          <pc:docMk/>
          <pc:sldMk cId="2047215701" sldId="258"/>
        </pc:sldMkLst>
      </pc:sldChg>
      <pc:sldChg chg="modSp">
        <pc:chgData name="Rajalingari, Lahari" userId="S::lrajalingari@kpmg.com.au::11d56242-ad92-4121-ada9-07baa6e18dd4" providerId="AD" clId="Web-{CE43DCBB-05EC-4E0D-90B9-3B88F7260B69}" dt="2022-09-29T06:04:43.263" v="749" actId="20577"/>
        <pc:sldMkLst>
          <pc:docMk/>
          <pc:sldMk cId="3921425034" sldId="259"/>
        </pc:sldMkLst>
        <pc:spChg chg="mod">
          <ac:chgData name="Rajalingari, Lahari" userId="S::lrajalingari@kpmg.com.au::11d56242-ad92-4121-ada9-07baa6e18dd4" providerId="AD" clId="Web-{CE43DCBB-05EC-4E0D-90B9-3B88F7260B69}" dt="2022-09-29T06:04:43.263" v="749" actId="20577"/>
          <ac:spMkLst>
            <pc:docMk/>
            <pc:sldMk cId="3921425034" sldId="259"/>
            <ac:spMk id="3" creationId="{06753FC1-C7E7-C596-DE8A-564D617D7799}"/>
          </ac:spMkLst>
        </pc:spChg>
      </pc:sldChg>
      <pc:sldChg chg="addSp delSp modSp new">
        <pc:chgData name="Rajalingari, Lahari" userId="S::lrajalingari@kpmg.com.au::11d56242-ad92-4121-ada9-07baa6e18dd4" providerId="AD" clId="Web-{CE43DCBB-05EC-4E0D-90B9-3B88F7260B69}" dt="2022-09-29T06:36:06.011" v="1385"/>
        <pc:sldMkLst>
          <pc:docMk/>
          <pc:sldMk cId="1958878881" sldId="260"/>
        </pc:sldMkLst>
        <pc:spChg chg="del">
          <ac:chgData name="Rajalingari, Lahari" userId="S::lrajalingari@kpmg.com.au::11d56242-ad92-4121-ada9-07baa6e18dd4" providerId="AD" clId="Web-{CE43DCBB-05EC-4E0D-90B9-3B88F7260B69}" dt="2022-09-29T06:04:49.263" v="751"/>
          <ac:spMkLst>
            <pc:docMk/>
            <pc:sldMk cId="1958878881" sldId="260"/>
            <ac:spMk id="2" creationId="{9CBC1013-69CC-253D-9594-6992B9D01499}"/>
          </ac:spMkLst>
        </pc:spChg>
        <pc:spChg chg="mod">
          <ac:chgData name="Rajalingari, Lahari" userId="S::lrajalingari@kpmg.com.au::11d56242-ad92-4121-ada9-07baa6e18dd4" providerId="AD" clId="Web-{CE43DCBB-05EC-4E0D-90B9-3B88F7260B69}" dt="2022-09-29T06:32:58.972" v="1322" actId="20577"/>
          <ac:spMkLst>
            <pc:docMk/>
            <pc:sldMk cId="1958878881" sldId="260"/>
            <ac:spMk id="3" creationId="{23745A33-C72F-3F05-D3BE-07D241CF3BE7}"/>
          </ac:spMkLst>
        </pc:spChg>
        <pc:graphicFrameChg chg="add mod modGraphic">
          <ac:chgData name="Rajalingari, Lahari" userId="S::lrajalingari@kpmg.com.au::11d56242-ad92-4121-ada9-07baa6e18dd4" providerId="AD" clId="Web-{CE43DCBB-05EC-4E0D-90B9-3B88F7260B69}" dt="2022-09-29T06:36:06.011" v="1385"/>
          <ac:graphicFrameMkLst>
            <pc:docMk/>
            <pc:sldMk cId="1958878881" sldId="260"/>
            <ac:graphicFrameMk id="4" creationId="{2388340A-0183-DCFD-CE8A-92D4A7ADCC57}"/>
          </ac:graphicFrameMkLst>
        </pc:graphicFrameChg>
      </pc:sldChg>
      <pc:sldChg chg="delSp modSp new">
        <pc:chgData name="Rajalingari, Lahari" userId="S::lrajalingari@kpmg.com.au::11d56242-ad92-4121-ada9-07baa6e18dd4" providerId="AD" clId="Web-{CE43DCBB-05EC-4E0D-90B9-3B88F7260B69}" dt="2022-09-29T07:04:08.188" v="2489" actId="20577"/>
        <pc:sldMkLst>
          <pc:docMk/>
          <pc:sldMk cId="397381616" sldId="261"/>
        </pc:sldMkLst>
        <pc:spChg chg="del">
          <ac:chgData name="Rajalingari, Lahari" userId="S::lrajalingari@kpmg.com.au::11d56242-ad92-4121-ada9-07baa6e18dd4" providerId="AD" clId="Web-{CE43DCBB-05EC-4E0D-90B9-3B88F7260B69}" dt="2022-09-29T06:36:42.309" v="1387"/>
          <ac:spMkLst>
            <pc:docMk/>
            <pc:sldMk cId="397381616" sldId="261"/>
            <ac:spMk id="2" creationId="{DB7CD332-EB2C-01D6-803E-4569A9DABA43}"/>
          </ac:spMkLst>
        </pc:spChg>
        <pc:spChg chg="mod">
          <ac:chgData name="Rajalingari, Lahari" userId="S::lrajalingari@kpmg.com.au::11d56242-ad92-4121-ada9-07baa6e18dd4" providerId="AD" clId="Web-{CE43DCBB-05EC-4E0D-90B9-3B88F7260B69}" dt="2022-09-29T07:04:08.188" v="2489" actId="20577"/>
          <ac:spMkLst>
            <pc:docMk/>
            <pc:sldMk cId="397381616" sldId="261"/>
            <ac:spMk id="3" creationId="{3F4B8A3A-A6F4-BDB0-FBC1-4A2A7DD4323C}"/>
          </ac:spMkLst>
        </pc:spChg>
      </pc:sldChg>
      <pc:sldChg chg="delSp modSp new">
        <pc:chgData name="Rajalingari, Lahari" userId="S::lrajalingari@kpmg.com.au::11d56242-ad92-4121-ada9-07baa6e18dd4" providerId="AD" clId="Web-{CE43DCBB-05EC-4E0D-90B9-3B88F7260B69}" dt="2022-09-29T07:04:55.940" v="2524" actId="20577"/>
        <pc:sldMkLst>
          <pc:docMk/>
          <pc:sldMk cId="543033811" sldId="262"/>
        </pc:sldMkLst>
        <pc:spChg chg="del">
          <ac:chgData name="Rajalingari, Lahari" userId="S::lrajalingari@kpmg.com.au::11d56242-ad92-4121-ada9-07baa6e18dd4" providerId="AD" clId="Web-{CE43DCBB-05EC-4E0D-90B9-3B88F7260B69}" dt="2022-09-29T06:57:40.938" v="2130"/>
          <ac:spMkLst>
            <pc:docMk/>
            <pc:sldMk cId="543033811" sldId="262"/>
            <ac:spMk id="2" creationId="{21D237A8-EF78-F679-BCB7-6F8D8E767E3B}"/>
          </ac:spMkLst>
        </pc:spChg>
        <pc:spChg chg="mod">
          <ac:chgData name="Rajalingari, Lahari" userId="S::lrajalingari@kpmg.com.au::11d56242-ad92-4121-ada9-07baa6e18dd4" providerId="AD" clId="Web-{CE43DCBB-05EC-4E0D-90B9-3B88F7260B69}" dt="2022-09-29T07:04:55.940" v="2524" actId="20577"/>
          <ac:spMkLst>
            <pc:docMk/>
            <pc:sldMk cId="543033811" sldId="262"/>
            <ac:spMk id="3" creationId="{5A3C72F8-1FF5-96FC-24E8-64396EE91B3C}"/>
          </ac:spMkLst>
        </pc:spChg>
      </pc:sldChg>
      <pc:sldChg chg="modSp">
        <pc:chgData name="Rajalingari, Lahari" userId="S::lrajalingari@kpmg.com.au::11d56242-ad92-4121-ada9-07baa6e18dd4" providerId="AD" clId="Web-{CE43DCBB-05EC-4E0D-90B9-3B88F7260B69}" dt="2022-09-29T07:07:06.586" v="2596" actId="20577"/>
        <pc:sldMkLst>
          <pc:docMk/>
          <pc:sldMk cId="2514802853" sldId="264"/>
        </pc:sldMkLst>
        <pc:spChg chg="mod">
          <ac:chgData name="Rajalingari, Lahari" userId="S::lrajalingari@kpmg.com.au::11d56242-ad92-4121-ada9-07baa6e18dd4" providerId="AD" clId="Web-{CE43DCBB-05EC-4E0D-90B9-3B88F7260B69}" dt="2022-09-29T07:07:06.586" v="2596" actId="20577"/>
          <ac:spMkLst>
            <pc:docMk/>
            <pc:sldMk cId="2514802853" sldId="264"/>
            <ac:spMk id="3" creationId="{CDE343BD-61A5-070D-1365-3AA669D9D718}"/>
          </ac:spMkLst>
        </pc:spChg>
      </pc:sldChg>
      <pc:sldChg chg="modSp">
        <pc:chgData name="Rajalingari, Lahari" userId="S::lrajalingari@kpmg.com.au::11d56242-ad92-4121-ada9-07baa6e18dd4" providerId="AD" clId="Web-{CE43DCBB-05EC-4E0D-90B9-3B88F7260B69}" dt="2022-09-29T07:22:34.045" v="2597" actId="1076"/>
        <pc:sldMkLst>
          <pc:docMk/>
          <pc:sldMk cId="2270108282" sldId="265"/>
        </pc:sldMkLst>
        <pc:picChg chg="mod">
          <ac:chgData name="Rajalingari, Lahari" userId="S::lrajalingari@kpmg.com.au::11d56242-ad92-4121-ada9-07baa6e18dd4" providerId="AD" clId="Web-{CE43DCBB-05EC-4E0D-90B9-3B88F7260B69}" dt="2022-09-29T07:22:34.045" v="2597" actId="1076"/>
          <ac:picMkLst>
            <pc:docMk/>
            <pc:sldMk cId="2270108282" sldId="265"/>
            <ac:picMk id="6" creationId="{FF5CE944-EA2C-75CE-DE13-47C13EE5B47C}"/>
          </ac:picMkLst>
        </pc:picChg>
      </pc:sldChg>
    </pc:docChg>
  </pc:docChgLst>
  <pc:docChgLst>
    <pc:chgData name="Rajalingari, Lahari" userId="S::lrajalingari@kpmg.com.au::11d56242-ad92-4121-ada9-07baa6e18dd4" providerId="AD" clId="Web-{FABD3A4C-2262-47E5-B650-E8AD279E5505}"/>
    <pc:docChg chg="modSld">
      <pc:chgData name="Rajalingari, Lahari" userId="S::lrajalingari@kpmg.com.au::11d56242-ad92-4121-ada9-07baa6e18dd4" providerId="AD" clId="Web-{FABD3A4C-2262-47E5-B650-E8AD279E5505}" dt="2022-09-29T07:39:10.092" v="18" actId="20577"/>
      <pc:docMkLst>
        <pc:docMk/>
      </pc:docMkLst>
      <pc:sldChg chg="addSp modSp">
        <pc:chgData name="Rajalingari, Lahari" userId="S::lrajalingari@kpmg.com.au::11d56242-ad92-4121-ada9-07baa6e18dd4" providerId="AD" clId="Web-{FABD3A4C-2262-47E5-B650-E8AD279E5505}" dt="2022-09-29T07:38:21.136" v="15" actId="14100"/>
        <pc:sldMkLst>
          <pc:docMk/>
          <pc:sldMk cId="4094630071" sldId="256"/>
        </pc:sldMkLst>
        <pc:spChg chg="mod">
          <ac:chgData name="Rajalingari, Lahari" userId="S::lrajalingari@kpmg.com.au::11d56242-ad92-4121-ada9-07baa6e18dd4" providerId="AD" clId="Web-{FABD3A4C-2262-47E5-B650-E8AD279E5505}" dt="2022-09-29T07:38:01.776" v="9" actId="1076"/>
          <ac:spMkLst>
            <pc:docMk/>
            <pc:sldMk cId="4094630071" sldId="256"/>
            <ac:spMk id="2" creationId="{7B6FD30B-866E-4D19-9C93-C5573477F3C5}"/>
          </ac:spMkLst>
        </pc:spChg>
        <pc:picChg chg="add mod">
          <ac:chgData name="Rajalingari, Lahari" userId="S::lrajalingari@kpmg.com.au::11d56242-ad92-4121-ada9-07baa6e18dd4" providerId="AD" clId="Web-{FABD3A4C-2262-47E5-B650-E8AD279E5505}" dt="2022-09-29T07:38:21.136" v="15" actId="14100"/>
          <ac:picMkLst>
            <pc:docMk/>
            <pc:sldMk cId="4094630071" sldId="256"/>
            <ac:picMk id="3" creationId="{FC91152E-1582-5E4C-5E50-821E30672A42}"/>
          </ac:picMkLst>
        </pc:picChg>
      </pc:sldChg>
      <pc:sldChg chg="modSp">
        <pc:chgData name="Rajalingari, Lahari" userId="S::lrajalingari@kpmg.com.au::11d56242-ad92-4121-ada9-07baa6e18dd4" providerId="AD" clId="Web-{FABD3A4C-2262-47E5-B650-E8AD279E5505}" dt="2022-09-29T07:38:55.857" v="16" actId="20577"/>
        <pc:sldMkLst>
          <pc:docMk/>
          <pc:sldMk cId="2270108282" sldId="265"/>
        </pc:sldMkLst>
        <pc:spChg chg="mod">
          <ac:chgData name="Rajalingari, Lahari" userId="S::lrajalingari@kpmg.com.au::11d56242-ad92-4121-ada9-07baa6e18dd4" providerId="AD" clId="Web-{FABD3A4C-2262-47E5-B650-E8AD279E5505}" dt="2022-09-29T07:38:55.857" v="16" actId="20577"/>
          <ac:spMkLst>
            <pc:docMk/>
            <pc:sldMk cId="2270108282" sldId="265"/>
            <ac:spMk id="2" creationId="{3C9D37C6-481B-1F40-7F98-44189B8956B2}"/>
          </ac:spMkLst>
        </pc:spChg>
        <pc:picChg chg="mod">
          <ac:chgData name="Rajalingari, Lahari" userId="S::lrajalingari@kpmg.com.au::11d56242-ad92-4121-ada9-07baa6e18dd4" providerId="AD" clId="Web-{FABD3A4C-2262-47E5-B650-E8AD279E5505}" dt="2022-09-29T07:35:23.892" v="1" actId="1076"/>
          <ac:picMkLst>
            <pc:docMk/>
            <pc:sldMk cId="2270108282" sldId="265"/>
            <ac:picMk id="6" creationId="{FF5CE944-EA2C-75CE-DE13-47C13EE5B47C}"/>
          </ac:picMkLst>
        </pc:picChg>
      </pc:sldChg>
      <pc:sldChg chg="modSp">
        <pc:chgData name="Rajalingari, Lahari" userId="S::lrajalingari@kpmg.com.au::11d56242-ad92-4121-ada9-07baa6e18dd4" providerId="AD" clId="Web-{FABD3A4C-2262-47E5-B650-E8AD279E5505}" dt="2022-09-29T07:39:01.638" v="17" actId="20577"/>
        <pc:sldMkLst>
          <pc:docMk/>
          <pc:sldMk cId="2126353648" sldId="266"/>
        </pc:sldMkLst>
        <pc:spChg chg="mod">
          <ac:chgData name="Rajalingari, Lahari" userId="S::lrajalingari@kpmg.com.au::11d56242-ad92-4121-ada9-07baa6e18dd4" providerId="AD" clId="Web-{FABD3A4C-2262-47E5-B650-E8AD279E5505}" dt="2022-09-29T07:39:01.638" v="17" actId="20577"/>
          <ac:spMkLst>
            <pc:docMk/>
            <pc:sldMk cId="2126353648" sldId="266"/>
            <ac:spMk id="2" creationId="{C212F575-CCE7-B474-83C1-78A454556AE0}"/>
          </ac:spMkLst>
        </pc:spChg>
        <pc:picChg chg="mod">
          <ac:chgData name="Rajalingari, Lahari" userId="S::lrajalingari@kpmg.com.au::11d56242-ad92-4121-ada9-07baa6e18dd4" providerId="AD" clId="Web-{FABD3A4C-2262-47E5-B650-E8AD279E5505}" dt="2022-09-29T07:35:09.204" v="0" actId="1076"/>
          <ac:picMkLst>
            <pc:docMk/>
            <pc:sldMk cId="2126353648" sldId="266"/>
            <ac:picMk id="7" creationId="{8441A0DD-82DC-DC7A-24C2-E400F56DA970}"/>
          </ac:picMkLst>
        </pc:picChg>
      </pc:sldChg>
      <pc:sldChg chg="modSp">
        <pc:chgData name="Rajalingari, Lahari" userId="S::lrajalingari@kpmg.com.au::11d56242-ad92-4121-ada9-07baa6e18dd4" providerId="AD" clId="Web-{FABD3A4C-2262-47E5-B650-E8AD279E5505}" dt="2022-09-29T07:39:10.092" v="18" actId="20577"/>
        <pc:sldMkLst>
          <pc:docMk/>
          <pc:sldMk cId="596461240" sldId="268"/>
        </pc:sldMkLst>
        <pc:spChg chg="mod">
          <ac:chgData name="Rajalingari, Lahari" userId="S::lrajalingari@kpmg.com.au::11d56242-ad92-4121-ada9-07baa6e18dd4" providerId="AD" clId="Web-{FABD3A4C-2262-47E5-B650-E8AD279E5505}" dt="2022-09-29T07:39:10.092" v="18" actId="20577"/>
          <ac:spMkLst>
            <pc:docMk/>
            <pc:sldMk cId="596461240" sldId="268"/>
            <ac:spMk id="2" creationId="{80AF30CF-64A6-933A-829E-F0F8F97602DB}"/>
          </ac:spMkLst>
        </pc:spChg>
      </pc:sldChg>
    </pc:docChg>
  </pc:docChgLst>
  <pc:docChgLst>
    <pc:chgData name="Kousik,  Potturu Rangasai" userId="S::pkousik@kpmg.com::bfe50ab5-f882-47fe-ad6b-f4f63e6f3833" providerId="AD" clId="Web-{96B3F966-E365-4159-BCA5-18FF691A86D6}"/>
    <pc:docChg chg="addSld delSld modSld">
      <pc:chgData name="Kousik,  Potturu Rangasai" userId="S::pkousik@kpmg.com::bfe50ab5-f882-47fe-ad6b-f4f63e6f3833" providerId="AD" clId="Web-{96B3F966-E365-4159-BCA5-18FF691A86D6}" dt="2022-09-29T08:14:22.887" v="215" actId="1076"/>
      <pc:docMkLst>
        <pc:docMk/>
      </pc:docMkLst>
      <pc:sldChg chg="new del">
        <pc:chgData name="Kousik,  Potturu Rangasai" userId="S::pkousik@kpmg.com::bfe50ab5-f882-47fe-ad6b-f4f63e6f3833" providerId="AD" clId="Web-{96B3F966-E365-4159-BCA5-18FF691A86D6}" dt="2022-09-29T07:55:42.451" v="2"/>
        <pc:sldMkLst>
          <pc:docMk/>
          <pc:sldMk cId="317318527" sldId="272"/>
        </pc:sldMkLst>
      </pc:sldChg>
      <pc:sldChg chg="addSp modSp new">
        <pc:chgData name="Kousik,  Potturu Rangasai" userId="S::pkousik@kpmg.com::bfe50ab5-f882-47fe-ad6b-f4f63e6f3833" providerId="AD" clId="Web-{96B3F966-E365-4159-BCA5-18FF691A86D6}" dt="2022-09-29T08:14:00.620" v="213" actId="14100"/>
        <pc:sldMkLst>
          <pc:docMk/>
          <pc:sldMk cId="31236182" sldId="273"/>
        </pc:sldMkLst>
        <pc:spChg chg="add mod">
          <ac:chgData name="Kousik,  Potturu Rangasai" userId="S::pkousik@kpmg.com::bfe50ab5-f882-47fe-ad6b-f4f63e6f3833" providerId="AD" clId="Web-{96B3F966-E365-4159-BCA5-18FF691A86D6}" dt="2022-09-29T08:12:45.931" v="195" actId="14100"/>
          <ac:spMkLst>
            <pc:docMk/>
            <pc:sldMk cId="31236182" sldId="273"/>
            <ac:spMk id="2" creationId="{1B3EC808-B377-5ADD-5543-4A439EE23D90}"/>
          </ac:spMkLst>
        </pc:spChg>
        <pc:spChg chg="add mod">
          <ac:chgData name="Kousik,  Potturu Rangasai" userId="S::pkousik@kpmg.com::bfe50ab5-f882-47fe-ad6b-f4f63e6f3833" providerId="AD" clId="Web-{96B3F966-E365-4159-BCA5-18FF691A86D6}" dt="2022-09-29T08:13:05.416" v="199" actId="14100"/>
          <ac:spMkLst>
            <pc:docMk/>
            <pc:sldMk cId="31236182" sldId="273"/>
            <ac:spMk id="3" creationId="{2918C84A-EFB7-93FC-C2A2-68416254A6F7}"/>
          </ac:spMkLst>
        </pc:spChg>
        <pc:spChg chg="add mod">
          <ac:chgData name="Kousik,  Potturu Rangasai" userId="S::pkousik@kpmg.com::bfe50ab5-f882-47fe-ad6b-f4f63e6f3833" providerId="AD" clId="Web-{96B3F966-E365-4159-BCA5-18FF691A86D6}" dt="2022-09-29T08:14:00.620" v="213" actId="14100"/>
          <ac:spMkLst>
            <pc:docMk/>
            <pc:sldMk cId="31236182" sldId="273"/>
            <ac:spMk id="6" creationId="{C929E9FD-8946-242C-4DFF-8ED1D7EABC30}"/>
          </ac:spMkLst>
        </pc:spChg>
        <pc:picChg chg="add mod">
          <ac:chgData name="Kousik,  Potturu Rangasai" userId="S::pkousik@kpmg.com::bfe50ab5-f882-47fe-ad6b-f4f63e6f3833" providerId="AD" clId="Web-{96B3F966-E365-4159-BCA5-18FF691A86D6}" dt="2022-09-29T08:13:26.932" v="204" actId="14100"/>
          <ac:picMkLst>
            <pc:docMk/>
            <pc:sldMk cId="31236182" sldId="273"/>
            <ac:picMk id="4" creationId="{BE1DA152-6095-9C87-3BB0-A2D46542214C}"/>
          </ac:picMkLst>
        </pc:picChg>
        <pc:picChg chg="add mod">
          <ac:chgData name="Kousik,  Potturu Rangasai" userId="S::pkousik@kpmg.com::bfe50ab5-f882-47fe-ad6b-f4f63e6f3833" providerId="AD" clId="Web-{96B3F966-E365-4159-BCA5-18FF691A86D6}" dt="2022-09-29T08:13:41.339" v="208" actId="14100"/>
          <ac:picMkLst>
            <pc:docMk/>
            <pc:sldMk cId="31236182" sldId="273"/>
            <ac:picMk id="5" creationId="{3373CE7A-4C8C-B041-018A-0B33024F97D3}"/>
          </ac:picMkLst>
        </pc:picChg>
      </pc:sldChg>
      <pc:sldChg chg="add del replId">
        <pc:chgData name="Kousik,  Potturu Rangasai" userId="S::pkousik@kpmg.com::bfe50ab5-f882-47fe-ad6b-f4f63e6f3833" providerId="AD" clId="Web-{96B3F966-E365-4159-BCA5-18FF691A86D6}" dt="2022-09-29T07:56:14.843" v="12"/>
        <pc:sldMkLst>
          <pc:docMk/>
          <pc:sldMk cId="2578190027" sldId="274"/>
        </pc:sldMkLst>
      </pc:sldChg>
      <pc:sldChg chg="add del replId">
        <pc:chgData name="Kousik,  Potturu Rangasai" userId="S::pkousik@kpmg.com::bfe50ab5-f882-47fe-ad6b-f4f63e6f3833" providerId="AD" clId="Web-{96B3F966-E365-4159-BCA5-18FF691A86D6}" dt="2022-09-29T07:56:12.780" v="11"/>
        <pc:sldMkLst>
          <pc:docMk/>
          <pc:sldMk cId="2472444398" sldId="275"/>
        </pc:sldMkLst>
      </pc:sldChg>
      <pc:sldChg chg="addSp modSp add replId">
        <pc:chgData name="Kousik,  Potturu Rangasai" userId="S::pkousik@kpmg.com::bfe50ab5-f882-47fe-ad6b-f4f63e6f3833" providerId="AD" clId="Web-{96B3F966-E365-4159-BCA5-18FF691A86D6}" dt="2022-09-29T07:59:21.738" v="30" actId="14100"/>
        <pc:sldMkLst>
          <pc:docMk/>
          <pc:sldMk cId="1252985636" sldId="276"/>
        </pc:sldMkLst>
        <pc:spChg chg="add mod">
          <ac:chgData name="Kousik,  Potturu Rangasai" userId="S::pkousik@kpmg.com::bfe50ab5-f882-47fe-ad6b-f4f63e6f3833" providerId="AD" clId="Web-{96B3F966-E365-4159-BCA5-18FF691A86D6}" dt="2022-09-29T07:58:55.550" v="23" actId="1076"/>
          <ac:spMkLst>
            <pc:docMk/>
            <pc:sldMk cId="1252985636" sldId="276"/>
            <ac:spMk id="3" creationId="{7EF95D9F-1FC3-211F-5C7D-66ABD681AD87}"/>
          </ac:spMkLst>
        </pc:spChg>
        <pc:picChg chg="add mod">
          <ac:chgData name="Kousik,  Potturu Rangasai" userId="S::pkousik@kpmg.com::bfe50ab5-f882-47fe-ad6b-f4f63e6f3833" providerId="AD" clId="Web-{96B3F966-E365-4159-BCA5-18FF691A86D6}" dt="2022-09-29T07:59:01.535" v="26" actId="14100"/>
          <ac:picMkLst>
            <pc:docMk/>
            <pc:sldMk cId="1252985636" sldId="276"/>
            <ac:picMk id="2" creationId="{3E374DC1-0EDA-8499-79CE-6052D8E94BB6}"/>
          </ac:picMkLst>
        </pc:picChg>
        <pc:picChg chg="add mod">
          <ac:chgData name="Kousik,  Potturu Rangasai" userId="S::pkousik@kpmg.com::bfe50ab5-f882-47fe-ad6b-f4f63e6f3833" providerId="AD" clId="Web-{96B3F966-E365-4159-BCA5-18FF691A86D6}" dt="2022-09-29T07:59:21.738" v="30" actId="14100"/>
          <ac:picMkLst>
            <pc:docMk/>
            <pc:sldMk cId="1252985636" sldId="276"/>
            <ac:picMk id="4" creationId="{2025B975-4E8A-6B9E-DE22-DAEFFA48441D}"/>
          </ac:picMkLst>
        </pc:picChg>
      </pc:sldChg>
      <pc:sldChg chg="addSp modSp add replId">
        <pc:chgData name="Kousik,  Potturu Rangasai" userId="S::pkousik@kpmg.com::bfe50ab5-f882-47fe-ad6b-f4f63e6f3833" providerId="AD" clId="Web-{96B3F966-E365-4159-BCA5-18FF691A86D6}" dt="2022-09-29T08:02:06.414" v="58" actId="1076"/>
        <pc:sldMkLst>
          <pc:docMk/>
          <pc:sldMk cId="2926651399" sldId="277"/>
        </pc:sldMkLst>
        <pc:spChg chg="add mod">
          <ac:chgData name="Kousik,  Potturu Rangasai" userId="S::pkousik@kpmg.com::bfe50ab5-f882-47fe-ad6b-f4f63e6f3833" providerId="AD" clId="Web-{96B3F966-E365-4159-BCA5-18FF691A86D6}" dt="2022-09-29T07:59:49.598" v="34" actId="14100"/>
          <ac:spMkLst>
            <pc:docMk/>
            <pc:sldMk cId="2926651399" sldId="277"/>
            <ac:spMk id="2" creationId="{DF5591C6-EC64-7DBB-92A5-5548CFCD4388}"/>
          </ac:spMkLst>
        </pc:spChg>
        <pc:spChg chg="add mod">
          <ac:chgData name="Kousik,  Potturu Rangasai" userId="S::pkousik@kpmg.com::bfe50ab5-f882-47fe-ad6b-f4f63e6f3833" providerId="AD" clId="Web-{96B3F966-E365-4159-BCA5-18FF691A86D6}" dt="2022-09-29T08:00:38.756" v="42" actId="14100"/>
          <ac:spMkLst>
            <pc:docMk/>
            <pc:sldMk cId="2926651399" sldId="277"/>
            <ac:spMk id="4" creationId="{4FC42323-554E-30DD-5703-E464FAD04BA7}"/>
          </ac:spMkLst>
        </pc:spChg>
        <pc:spChg chg="add mod">
          <ac:chgData name="Kousik,  Potturu Rangasai" userId="S::pkousik@kpmg.com::bfe50ab5-f882-47fe-ad6b-f4f63e6f3833" providerId="AD" clId="Web-{96B3F966-E365-4159-BCA5-18FF691A86D6}" dt="2022-09-29T08:01:21.257" v="52" actId="14100"/>
          <ac:spMkLst>
            <pc:docMk/>
            <pc:sldMk cId="2926651399" sldId="277"/>
            <ac:spMk id="6" creationId="{7F3D21AF-3F00-26B1-DDFE-4628D7BD4529}"/>
          </ac:spMkLst>
        </pc:spChg>
        <pc:picChg chg="add mod">
          <ac:chgData name="Kousik,  Potturu Rangasai" userId="S::pkousik@kpmg.com::bfe50ab5-f882-47fe-ad6b-f4f63e6f3833" providerId="AD" clId="Web-{96B3F966-E365-4159-BCA5-18FF691A86D6}" dt="2022-09-29T08:00:19.724" v="38" actId="1076"/>
          <ac:picMkLst>
            <pc:docMk/>
            <pc:sldMk cId="2926651399" sldId="277"/>
            <ac:picMk id="3" creationId="{B79DA8ED-5DBD-343F-5972-E76A911FEE4D}"/>
          </ac:picMkLst>
        </pc:picChg>
        <pc:picChg chg="add mod">
          <ac:chgData name="Kousik,  Potturu Rangasai" userId="S::pkousik@kpmg.com::bfe50ab5-f882-47fe-ad6b-f4f63e6f3833" providerId="AD" clId="Web-{96B3F966-E365-4159-BCA5-18FF691A86D6}" dt="2022-09-29T08:00:56.991" v="46" actId="14100"/>
          <ac:picMkLst>
            <pc:docMk/>
            <pc:sldMk cId="2926651399" sldId="277"/>
            <ac:picMk id="5" creationId="{0DA8FB49-A1C2-EB60-C166-801D9AD633BD}"/>
          </ac:picMkLst>
        </pc:picChg>
        <pc:picChg chg="add mod">
          <ac:chgData name="Kousik,  Potturu Rangasai" userId="S::pkousik@kpmg.com::bfe50ab5-f882-47fe-ad6b-f4f63e6f3833" providerId="AD" clId="Web-{96B3F966-E365-4159-BCA5-18FF691A86D6}" dt="2022-09-29T08:02:06.414" v="58" actId="1076"/>
          <ac:picMkLst>
            <pc:docMk/>
            <pc:sldMk cId="2926651399" sldId="277"/>
            <ac:picMk id="7" creationId="{F46F1B5C-0373-12C8-45D3-3DD8FBFBA9FA}"/>
          </ac:picMkLst>
        </pc:picChg>
      </pc:sldChg>
      <pc:sldChg chg="addSp modSp add replId">
        <pc:chgData name="Kousik,  Potturu Rangasai" userId="S::pkousik@kpmg.com::bfe50ab5-f882-47fe-ad6b-f4f63e6f3833" providerId="AD" clId="Web-{96B3F966-E365-4159-BCA5-18FF691A86D6}" dt="2022-09-29T08:04:04.386" v="80" actId="14100"/>
        <pc:sldMkLst>
          <pc:docMk/>
          <pc:sldMk cId="2473551250" sldId="278"/>
        </pc:sldMkLst>
        <pc:spChg chg="add mod">
          <ac:chgData name="Kousik,  Potturu Rangasai" userId="S::pkousik@kpmg.com::bfe50ab5-f882-47fe-ad6b-f4f63e6f3833" providerId="AD" clId="Web-{96B3F966-E365-4159-BCA5-18FF691A86D6}" dt="2022-09-29T08:03:00.291" v="68" actId="14100"/>
          <ac:spMkLst>
            <pc:docMk/>
            <pc:sldMk cId="2473551250" sldId="278"/>
            <ac:spMk id="3" creationId="{9EA7B29C-53A0-C0AF-043D-47287F5B54EE}"/>
          </ac:spMkLst>
        </pc:spChg>
        <pc:spChg chg="add mod">
          <ac:chgData name="Kousik,  Potturu Rangasai" userId="S::pkousik@kpmg.com::bfe50ab5-f882-47fe-ad6b-f4f63e6f3833" providerId="AD" clId="Web-{96B3F966-E365-4159-BCA5-18FF691A86D6}" dt="2022-09-29T08:03:26.057" v="73" actId="1076"/>
          <ac:spMkLst>
            <pc:docMk/>
            <pc:sldMk cId="2473551250" sldId="278"/>
            <ac:spMk id="4" creationId="{EF7CB9F6-7A31-5897-3D3A-FE296AAA29D2}"/>
          </ac:spMkLst>
        </pc:spChg>
        <pc:spChg chg="add mod">
          <ac:chgData name="Kousik,  Potturu Rangasai" userId="S::pkousik@kpmg.com::bfe50ab5-f882-47fe-ad6b-f4f63e6f3833" providerId="AD" clId="Web-{96B3F966-E365-4159-BCA5-18FF691A86D6}" dt="2022-09-29T08:03:46.776" v="77" actId="14100"/>
          <ac:spMkLst>
            <pc:docMk/>
            <pc:sldMk cId="2473551250" sldId="278"/>
            <ac:spMk id="5" creationId="{D28A2FAC-C402-8707-F9BC-69E8C9308A0E}"/>
          </ac:spMkLst>
        </pc:spChg>
        <pc:picChg chg="add mod">
          <ac:chgData name="Kousik,  Potturu Rangasai" userId="S::pkousik@kpmg.com::bfe50ab5-f882-47fe-ad6b-f4f63e6f3833" providerId="AD" clId="Web-{96B3F966-E365-4159-BCA5-18FF691A86D6}" dt="2022-09-29T08:02:37.806" v="64" actId="1076"/>
          <ac:picMkLst>
            <pc:docMk/>
            <pc:sldMk cId="2473551250" sldId="278"/>
            <ac:picMk id="2" creationId="{A3D44E4E-8E00-8F69-6DDF-7D16124D1215}"/>
          </ac:picMkLst>
        </pc:picChg>
        <pc:picChg chg="add mod">
          <ac:chgData name="Kousik,  Potturu Rangasai" userId="S::pkousik@kpmg.com::bfe50ab5-f882-47fe-ad6b-f4f63e6f3833" providerId="AD" clId="Web-{96B3F966-E365-4159-BCA5-18FF691A86D6}" dt="2022-09-29T08:04:04.386" v="80" actId="14100"/>
          <ac:picMkLst>
            <pc:docMk/>
            <pc:sldMk cId="2473551250" sldId="278"/>
            <ac:picMk id="6" creationId="{88E8BC9B-1361-BFBD-3ACC-FB9D27A216FC}"/>
          </ac:picMkLst>
        </pc:picChg>
      </pc:sldChg>
      <pc:sldChg chg="addSp modSp add replId">
        <pc:chgData name="Kousik,  Potturu Rangasai" userId="S::pkousik@kpmg.com::bfe50ab5-f882-47fe-ad6b-f4f63e6f3833" providerId="AD" clId="Web-{96B3F966-E365-4159-BCA5-18FF691A86D6}" dt="2022-09-29T08:07:54.220" v="136" actId="14100"/>
        <pc:sldMkLst>
          <pc:docMk/>
          <pc:sldMk cId="1423165941" sldId="279"/>
        </pc:sldMkLst>
        <pc:spChg chg="add mod">
          <ac:chgData name="Kousik,  Potturu Rangasai" userId="S::pkousik@kpmg.com::bfe50ab5-f882-47fe-ad6b-f4f63e6f3833" providerId="AD" clId="Web-{96B3F966-E365-4159-BCA5-18FF691A86D6}" dt="2022-09-29T08:04:26.434" v="84" actId="14100"/>
          <ac:spMkLst>
            <pc:docMk/>
            <pc:sldMk cId="1423165941" sldId="279"/>
            <ac:spMk id="2" creationId="{42EDA540-AC99-F7AB-2349-A60631D94172}"/>
          </ac:spMkLst>
        </pc:spChg>
        <pc:spChg chg="add mod">
          <ac:chgData name="Kousik,  Potturu Rangasai" userId="S::pkousik@kpmg.com::bfe50ab5-f882-47fe-ad6b-f4f63e6f3833" providerId="AD" clId="Web-{96B3F966-E365-4159-BCA5-18FF691A86D6}" dt="2022-09-29T08:04:40.043" v="88" actId="14100"/>
          <ac:spMkLst>
            <pc:docMk/>
            <pc:sldMk cId="1423165941" sldId="279"/>
            <ac:spMk id="3" creationId="{7B7CDFF0-4F84-0EB3-2EC8-95CC398F2BD9}"/>
          </ac:spMkLst>
        </pc:spChg>
        <pc:spChg chg="add mod">
          <ac:chgData name="Kousik,  Potturu Rangasai" userId="S::pkousik@kpmg.com::bfe50ab5-f882-47fe-ad6b-f4f63e6f3833" providerId="AD" clId="Web-{96B3F966-E365-4159-BCA5-18FF691A86D6}" dt="2022-09-29T08:04:53.684" v="92" actId="14100"/>
          <ac:spMkLst>
            <pc:docMk/>
            <pc:sldMk cId="1423165941" sldId="279"/>
            <ac:spMk id="4" creationId="{0127A141-BA0A-0942-73DE-AB3C9E03EF98}"/>
          </ac:spMkLst>
        </pc:spChg>
        <pc:spChg chg="add mod">
          <ac:chgData name="Kousik,  Potturu Rangasai" userId="S::pkousik@kpmg.com::bfe50ab5-f882-47fe-ad6b-f4f63e6f3833" providerId="AD" clId="Web-{96B3F966-E365-4159-BCA5-18FF691A86D6}" dt="2022-09-29T08:05:07.888" v="96" actId="14100"/>
          <ac:spMkLst>
            <pc:docMk/>
            <pc:sldMk cId="1423165941" sldId="279"/>
            <ac:spMk id="5" creationId="{E9873C33-0369-0E62-B125-AE05C42122B4}"/>
          </ac:spMkLst>
        </pc:spChg>
        <pc:spChg chg="add mod">
          <ac:chgData name="Kousik,  Potturu Rangasai" userId="S::pkousik@kpmg.com::bfe50ab5-f882-47fe-ad6b-f4f63e6f3833" providerId="AD" clId="Web-{96B3F966-E365-4159-BCA5-18FF691A86D6}" dt="2022-09-29T08:05:22.419" v="100" actId="14100"/>
          <ac:spMkLst>
            <pc:docMk/>
            <pc:sldMk cId="1423165941" sldId="279"/>
            <ac:spMk id="6" creationId="{15F08B9B-429E-B252-67B9-9F726EE22EC1}"/>
          </ac:spMkLst>
        </pc:spChg>
        <pc:spChg chg="add mod">
          <ac:chgData name="Kousik,  Potturu Rangasai" userId="S::pkousik@kpmg.com::bfe50ab5-f882-47fe-ad6b-f4f63e6f3833" providerId="AD" clId="Web-{96B3F966-E365-4159-BCA5-18FF691A86D6}" dt="2022-09-29T08:05:56.623" v="105" actId="1076"/>
          <ac:spMkLst>
            <pc:docMk/>
            <pc:sldMk cId="1423165941" sldId="279"/>
            <ac:spMk id="7" creationId="{3D8C9E51-0CBF-605D-57AB-7E8221AD1BBD}"/>
          </ac:spMkLst>
        </pc:spChg>
        <pc:spChg chg="add mod">
          <ac:chgData name="Kousik,  Potturu Rangasai" userId="S::pkousik@kpmg.com::bfe50ab5-f882-47fe-ad6b-f4f63e6f3833" providerId="AD" clId="Web-{96B3F966-E365-4159-BCA5-18FF691A86D6}" dt="2022-09-29T08:07:23.485" v="128" actId="14100"/>
          <ac:spMkLst>
            <pc:docMk/>
            <pc:sldMk cId="1423165941" sldId="279"/>
            <ac:spMk id="9" creationId="{A7DEBCD1-CEF6-8569-703C-39F77CB7C9A8}"/>
          </ac:spMkLst>
        </pc:spChg>
        <pc:spChg chg="add mod">
          <ac:chgData name="Kousik,  Potturu Rangasai" userId="S::pkousik@kpmg.com::bfe50ab5-f882-47fe-ad6b-f4f63e6f3833" providerId="AD" clId="Web-{96B3F966-E365-4159-BCA5-18FF691A86D6}" dt="2022-09-29T08:07:38.189" v="132" actId="14100"/>
          <ac:spMkLst>
            <pc:docMk/>
            <pc:sldMk cId="1423165941" sldId="279"/>
            <ac:spMk id="10" creationId="{9D51BD23-58FC-C986-01F1-841E64425AAA}"/>
          </ac:spMkLst>
        </pc:spChg>
        <pc:spChg chg="add mod">
          <ac:chgData name="Kousik,  Potturu Rangasai" userId="S::pkousik@kpmg.com::bfe50ab5-f882-47fe-ad6b-f4f63e6f3833" providerId="AD" clId="Web-{96B3F966-E365-4159-BCA5-18FF691A86D6}" dt="2022-09-29T08:07:54.220" v="136" actId="14100"/>
          <ac:spMkLst>
            <pc:docMk/>
            <pc:sldMk cId="1423165941" sldId="279"/>
            <ac:spMk id="11" creationId="{9EF857EE-C6C7-3472-9EF8-950DD31301EE}"/>
          </ac:spMkLst>
        </pc:spChg>
        <pc:picChg chg="add mod">
          <ac:chgData name="Kousik,  Potturu Rangasai" userId="S::pkousik@kpmg.com::bfe50ab5-f882-47fe-ad6b-f4f63e6f3833" providerId="AD" clId="Web-{96B3F966-E365-4159-BCA5-18FF691A86D6}" dt="2022-09-29T08:06:58.500" v="124" actId="14100"/>
          <ac:picMkLst>
            <pc:docMk/>
            <pc:sldMk cId="1423165941" sldId="279"/>
            <ac:picMk id="8" creationId="{29E2B30A-B52B-EA0F-D2AC-F471B2D60A8D}"/>
          </ac:picMkLst>
        </pc:picChg>
      </pc:sldChg>
      <pc:sldChg chg="addSp modSp add replId">
        <pc:chgData name="Kousik,  Potturu Rangasai" userId="S::pkousik@kpmg.com::bfe50ab5-f882-47fe-ad6b-f4f63e6f3833" providerId="AD" clId="Web-{96B3F966-E365-4159-BCA5-18FF691A86D6}" dt="2022-09-29T08:14:22.887" v="215" actId="1076"/>
        <pc:sldMkLst>
          <pc:docMk/>
          <pc:sldMk cId="24628545" sldId="280"/>
        </pc:sldMkLst>
        <pc:spChg chg="add mod">
          <ac:chgData name="Kousik,  Potturu Rangasai" userId="S::pkousik@kpmg.com::bfe50ab5-f882-47fe-ad6b-f4f63e6f3833" providerId="AD" clId="Web-{96B3F966-E365-4159-BCA5-18FF691A86D6}" dt="2022-09-29T08:08:23.002" v="140" actId="14100"/>
          <ac:spMkLst>
            <pc:docMk/>
            <pc:sldMk cId="24628545" sldId="280"/>
            <ac:spMk id="2" creationId="{672FABBF-9B04-3458-BC21-D091B60F0957}"/>
          </ac:spMkLst>
        </pc:spChg>
        <pc:spChg chg="add mod">
          <ac:chgData name="Kousik,  Potturu Rangasai" userId="S::pkousik@kpmg.com::bfe50ab5-f882-47fe-ad6b-f4f63e6f3833" providerId="AD" clId="Web-{96B3F966-E365-4159-BCA5-18FF691A86D6}" dt="2022-09-29T08:09:19.051" v="150" actId="14100"/>
          <ac:spMkLst>
            <pc:docMk/>
            <pc:sldMk cId="24628545" sldId="280"/>
            <ac:spMk id="4" creationId="{342D3E8E-133A-12C4-4CDD-606EE7293195}"/>
          </ac:spMkLst>
        </pc:spChg>
        <pc:spChg chg="add mod">
          <ac:chgData name="Kousik,  Potturu Rangasai" userId="S::pkousik@kpmg.com::bfe50ab5-f882-47fe-ad6b-f4f63e6f3833" providerId="AD" clId="Web-{96B3F966-E365-4159-BCA5-18FF691A86D6}" dt="2022-09-29T08:09:40.926" v="155" actId="1076"/>
          <ac:spMkLst>
            <pc:docMk/>
            <pc:sldMk cId="24628545" sldId="280"/>
            <ac:spMk id="5" creationId="{35974300-B767-5BAC-88BA-7C3680B70E08}"/>
          </ac:spMkLst>
        </pc:spChg>
        <pc:spChg chg="add mod">
          <ac:chgData name="Kousik,  Potturu Rangasai" userId="S::pkousik@kpmg.com::bfe50ab5-f882-47fe-ad6b-f4f63e6f3833" providerId="AD" clId="Web-{96B3F966-E365-4159-BCA5-18FF691A86D6}" dt="2022-09-29T08:09:58.677" v="159" actId="14100"/>
          <ac:spMkLst>
            <pc:docMk/>
            <pc:sldMk cId="24628545" sldId="280"/>
            <ac:spMk id="6" creationId="{44254A68-4F0E-3324-1ADB-D188CA425919}"/>
          </ac:spMkLst>
        </pc:spChg>
        <pc:spChg chg="add mod">
          <ac:chgData name="Kousik,  Potturu Rangasai" userId="S::pkousik@kpmg.com::bfe50ab5-f882-47fe-ad6b-f4f63e6f3833" providerId="AD" clId="Web-{96B3F966-E365-4159-BCA5-18FF691A86D6}" dt="2022-09-29T08:10:24.849" v="164" actId="1076"/>
          <ac:spMkLst>
            <pc:docMk/>
            <pc:sldMk cId="24628545" sldId="280"/>
            <ac:spMk id="7" creationId="{2CEAD3EA-07BC-F231-BB52-08B22AE38C58}"/>
          </ac:spMkLst>
        </pc:spChg>
        <pc:spChg chg="add mod">
          <ac:chgData name="Kousik,  Potturu Rangasai" userId="S::pkousik@kpmg.com::bfe50ab5-f882-47fe-ad6b-f4f63e6f3833" providerId="AD" clId="Web-{96B3F966-E365-4159-BCA5-18FF691A86D6}" dt="2022-09-29T08:10:46.631" v="168" actId="14100"/>
          <ac:spMkLst>
            <pc:docMk/>
            <pc:sldMk cId="24628545" sldId="280"/>
            <ac:spMk id="8" creationId="{4A8C907E-3BF1-21E0-5602-D17893D6F810}"/>
          </ac:spMkLst>
        </pc:spChg>
        <pc:picChg chg="add mod">
          <ac:chgData name="Kousik,  Potturu Rangasai" userId="S::pkousik@kpmg.com::bfe50ab5-f882-47fe-ad6b-f4f63e6f3833" providerId="AD" clId="Web-{96B3F966-E365-4159-BCA5-18FF691A86D6}" dt="2022-09-29T08:14:22.887" v="215" actId="1076"/>
          <ac:picMkLst>
            <pc:docMk/>
            <pc:sldMk cId="24628545" sldId="280"/>
            <ac:picMk id="3" creationId="{75735AE1-5372-0431-C078-21E187ADCB87}"/>
          </ac:picMkLst>
        </pc:picChg>
        <pc:picChg chg="add mod">
          <ac:chgData name="Kousik,  Potturu Rangasai" userId="S::pkousik@kpmg.com::bfe50ab5-f882-47fe-ad6b-f4f63e6f3833" providerId="AD" clId="Web-{96B3F966-E365-4159-BCA5-18FF691A86D6}" dt="2022-09-29T08:11:04.350" v="174" actId="14100"/>
          <ac:picMkLst>
            <pc:docMk/>
            <pc:sldMk cId="24628545" sldId="280"/>
            <ac:picMk id="9" creationId="{E4668F20-6879-BAB5-77B2-A1B84609246B}"/>
          </ac:picMkLst>
        </pc:picChg>
      </pc:sldChg>
      <pc:sldChg chg="addSp modSp add replId">
        <pc:chgData name="Kousik,  Potturu Rangasai" userId="S::pkousik@kpmg.com::bfe50ab5-f882-47fe-ad6b-f4f63e6f3833" providerId="AD" clId="Web-{96B3F966-E365-4159-BCA5-18FF691A86D6}" dt="2022-09-29T08:12:26.774" v="191" actId="14100"/>
        <pc:sldMkLst>
          <pc:docMk/>
          <pc:sldMk cId="4080470611" sldId="281"/>
        </pc:sldMkLst>
        <pc:spChg chg="add mod">
          <ac:chgData name="Kousik,  Potturu Rangasai" userId="S::pkousik@kpmg.com::bfe50ab5-f882-47fe-ad6b-f4f63e6f3833" providerId="AD" clId="Web-{96B3F966-E365-4159-BCA5-18FF691A86D6}" dt="2022-09-29T08:11:27.179" v="178" actId="14100"/>
          <ac:spMkLst>
            <pc:docMk/>
            <pc:sldMk cId="4080470611" sldId="281"/>
            <ac:spMk id="2" creationId="{A02FDC68-F18B-EC99-9339-B272FBF260AF}"/>
          </ac:spMkLst>
        </pc:spChg>
        <pc:spChg chg="add mod">
          <ac:chgData name="Kousik,  Potturu Rangasai" userId="S::pkousik@kpmg.com::bfe50ab5-f882-47fe-ad6b-f4f63e6f3833" providerId="AD" clId="Web-{96B3F966-E365-4159-BCA5-18FF691A86D6}" dt="2022-09-29T08:12:11.336" v="187" actId="14100"/>
          <ac:spMkLst>
            <pc:docMk/>
            <pc:sldMk cId="4080470611" sldId="281"/>
            <ac:spMk id="4" creationId="{049AFA91-6E57-CE77-8739-15F57A685E5F}"/>
          </ac:spMkLst>
        </pc:spChg>
        <pc:picChg chg="add mod">
          <ac:chgData name="Kousik,  Potturu Rangasai" userId="S::pkousik@kpmg.com::bfe50ab5-f882-47fe-ad6b-f4f63e6f3833" providerId="AD" clId="Web-{96B3F966-E365-4159-BCA5-18FF691A86D6}" dt="2022-09-29T08:11:39.726" v="182" actId="14100"/>
          <ac:picMkLst>
            <pc:docMk/>
            <pc:sldMk cId="4080470611" sldId="281"/>
            <ac:picMk id="3" creationId="{EB84B502-9F92-8254-03D4-140E8CC27615}"/>
          </ac:picMkLst>
        </pc:picChg>
        <pc:picChg chg="add mod">
          <ac:chgData name="Kousik,  Potturu Rangasai" userId="S::pkousik@kpmg.com::bfe50ab5-f882-47fe-ad6b-f4f63e6f3833" providerId="AD" clId="Web-{96B3F966-E365-4159-BCA5-18FF691A86D6}" dt="2022-09-29T08:12:26.774" v="191" actId="14100"/>
          <ac:picMkLst>
            <pc:docMk/>
            <pc:sldMk cId="4080470611" sldId="281"/>
            <ac:picMk id="5" creationId="{496CBCBD-7D48-1FDB-B87E-1E9738BDAB1A}"/>
          </ac:picMkLst>
        </pc:picChg>
      </pc:sldChg>
    </pc:docChg>
  </pc:docChgLst>
  <pc:docChgLst>
    <pc:chgData name="Rajalingari, Lahari" userId="S::lrajalingari@kpmg.com.au::11d56242-ad92-4121-ada9-07baa6e18dd4" providerId="AD" clId="Web-{856ADAE2-A6A3-453F-83BC-3B81731CC7CC}"/>
    <pc:docChg chg="modSld">
      <pc:chgData name="Rajalingari, Lahari" userId="S::lrajalingari@kpmg.com.au::11d56242-ad92-4121-ada9-07baa6e18dd4" providerId="AD" clId="Web-{856ADAE2-A6A3-453F-83BC-3B81731CC7CC}" dt="2022-09-29T08:29:55.346" v="164" actId="1076"/>
      <pc:docMkLst>
        <pc:docMk/>
      </pc:docMkLst>
      <pc:sldChg chg="modSp">
        <pc:chgData name="Rajalingari, Lahari" userId="S::lrajalingari@kpmg.com.au::11d56242-ad92-4121-ada9-07baa6e18dd4" providerId="AD" clId="Web-{856ADAE2-A6A3-453F-83BC-3B81731CC7CC}" dt="2022-09-29T08:18:33.654" v="22" actId="20577"/>
        <pc:sldMkLst>
          <pc:docMk/>
          <pc:sldMk cId="31236182" sldId="273"/>
        </pc:sldMkLst>
        <pc:spChg chg="mod">
          <ac:chgData name="Rajalingari, Lahari" userId="S::lrajalingari@kpmg.com.au::11d56242-ad92-4121-ada9-07baa6e18dd4" providerId="AD" clId="Web-{856ADAE2-A6A3-453F-83BC-3B81731CC7CC}" dt="2022-09-29T08:18:33.654" v="22" actId="20577"/>
          <ac:spMkLst>
            <pc:docMk/>
            <pc:sldMk cId="31236182" sldId="273"/>
            <ac:spMk id="2" creationId="{1B3EC808-B377-5ADD-5543-4A439EE23D90}"/>
          </ac:spMkLst>
        </pc:spChg>
        <pc:spChg chg="mod">
          <ac:chgData name="Rajalingari, Lahari" userId="S::lrajalingari@kpmg.com.au::11d56242-ad92-4121-ada9-07baa6e18dd4" providerId="AD" clId="Web-{856ADAE2-A6A3-453F-83BC-3B81731CC7CC}" dt="2022-09-29T08:18:09.278" v="16" actId="1076"/>
          <ac:spMkLst>
            <pc:docMk/>
            <pc:sldMk cId="31236182" sldId="273"/>
            <ac:spMk id="3" creationId="{2918C84A-EFB7-93FC-C2A2-68416254A6F7}"/>
          </ac:spMkLst>
        </pc:spChg>
        <pc:spChg chg="mod">
          <ac:chgData name="Rajalingari, Lahari" userId="S::lrajalingari@kpmg.com.au::11d56242-ad92-4121-ada9-07baa6e18dd4" providerId="AD" clId="Web-{856ADAE2-A6A3-453F-83BC-3B81731CC7CC}" dt="2022-09-29T08:17:47.168" v="15" actId="20577"/>
          <ac:spMkLst>
            <pc:docMk/>
            <pc:sldMk cId="31236182" sldId="273"/>
            <ac:spMk id="6" creationId="{C929E9FD-8946-242C-4DFF-8ED1D7EABC30}"/>
          </ac:spMkLst>
        </pc:spChg>
      </pc:sldChg>
      <pc:sldChg chg="modSp">
        <pc:chgData name="Rajalingari, Lahari" userId="S::lrajalingari@kpmg.com.au::11d56242-ad92-4121-ada9-07baa6e18dd4" providerId="AD" clId="Web-{856ADAE2-A6A3-453F-83BC-3B81731CC7CC}" dt="2022-09-29T08:29:55.346" v="164" actId="1076"/>
        <pc:sldMkLst>
          <pc:docMk/>
          <pc:sldMk cId="1252985636" sldId="276"/>
        </pc:sldMkLst>
        <pc:spChg chg="mod">
          <ac:chgData name="Rajalingari, Lahari" userId="S::lrajalingari@kpmg.com.au::11d56242-ad92-4121-ada9-07baa6e18dd4" providerId="AD" clId="Web-{856ADAE2-A6A3-453F-83BC-3B81731CC7CC}" dt="2022-09-29T08:29:55.346" v="164" actId="1076"/>
          <ac:spMkLst>
            <pc:docMk/>
            <pc:sldMk cId="1252985636" sldId="276"/>
            <ac:spMk id="3" creationId="{7EF95D9F-1FC3-211F-5C7D-66ABD681AD87}"/>
          </ac:spMkLst>
        </pc:spChg>
      </pc:sldChg>
      <pc:sldChg chg="modSp">
        <pc:chgData name="Rajalingari, Lahari" userId="S::lrajalingari@kpmg.com.au::11d56242-ad92-4121-ada9-07baa6e18dd4" providerId="AD" clId="Web-{856ADAE2-A6A3-453F-83BC-3B81731CC7CC}" dt="2022-09-29T08:29:04.501" v="151" actId="1076"/>
        <pc:sldMkLst>
          <pc:docMk/>
          <pc:sldMk cId="2926651399" sldId="277"/>
        </pc:sldMkLst>
        <pc:spChg chg="mod">
          <ac:chgData name="Rajalingari, Lahari" userId="S::lrajalingari@kpmg.com.au::11d56242-ad92-4121-ada9-07baa6e18dd4" providerId="AD" clId="Web-{856ADAE2-A6A3-453F-83BC-3B81731CC7CC}" dt="2022-09-29T08:28:06.890" v="143" actId="20577"/>
          <ac:spMkLst>
            <pc:docMk/>
            <pc:sldMk cId="2926651399" sldId="277"/>
            <ac:spMk id="2" creationId="{DF5591C6-EC64-7DBB-92A5-5548CFCD4388}"/>
          </ac:spMkLst>
        </pc:spChg>
        <pc:spChg chg="mod">
          <ac:chgData name="Rajalingari, Lahari" userId="S::lrajalingari@kpmg.com.au::11d56242-ad92-4121-ada9-07baa6e18dd4" providerId="AD" clId="Web-{856ADAE2-A6A3-453F-83BC-3B81731CC7CC}" dt="2022-09-29T08:28:46.219" v="147" actId="1076"/>
          <ac:spMkLst>
            <pc:docMk/>
            <pc:sldMk cId="2926651399" sldId="277"/>
            <ac:spMk id="4" creationId="{4FC42323-554E-30DD-5703-E464FAD04BA7}"/>
          </ac:spMkLst>
        </pc:spChg>
        <pc:spChg chg="mod">
          <ac:chgData name="Rajalingari, Lahari" userId="S::lrajalingari@kpmg.com.au::11d56242-ad92-4121-ada9-07baa6e18dd4" providerId="AD" clId="Web-{856ADAE2-A6A3-453F-83BC-3B81731CC7CC}" dt="2022-09-29T08:29:04.501" v="151" actId="1076"/>
          <ac:spMkLst>
            <pc:docMk/>
            <pc:sldMk cId="2926651399" sldId="277"/>
            <ac:spMk id="6" creationId="{7F3D21AF-3F00-26B1-DDFE-4628D7BD4529}"/>
          </ac:spMkLst>
        </pc:spChg>
        <pc:picChg chg="mod">
          <ac:chgData name="Rajalingari, Lahari" userId="S::lrajalingari@kpmg.com.au::11d56242-ad92-4121-ada9-07baa6e18dd4" providerId="AD" clId="Web-{856ADAE2-A6A3-453F-83BC-3B81731CC7CC}" dt="2022-09-29T08:28:50.657" v="148" actId="1076"/>
          <ac:picMkLst>
            <pc:docMk/>
            <pc:sldMk cId="2926651399" sldId="277"/>
            <ac:picMk id="3" creationId="{B79DA8ED-5DBD-343F-5972-E76A911FEE4D}"/>
          </ac:picMkLst>
        </pc:picChg>
      </pc:sldChg>
      <pc:sldChg chg="modSp">
        <pc:chgData name="Rajalingari, Lahari" userId="S::lrajalingari@kpmg.com.au::11d56242-ad92-4121-ada9-07baa6e18dd4" providerId="AD" clId="Web-{856ADAE2-A6A3-453F-83BC-3B81731CC7CC}" dt="2022-09-29T08:27:52.952" v="141" actId="1076"/>
        <pc:sldMkLst>
          <pc:docMk/>
          <pc:sldMk cId="2473551250" sldId="278"/>
        </pc:sldMkLst>
        <pc:spChg chg="mod">
          <ac:chgData name="Rajalingari, Lahari" userId="S::lrajalingari@kpmg.com.au::11d56242-ad92-4121-ada9-07baa6e18dd4" providerId="AD" clId="Web-{856ADAE2-A6A3-453F-83BC-3B81731CC7CC}" dt="2022-09-29T08:27:40.030" v="138" actId="1076"/>
          <ac:spMkLst>
            <pc:docMk/>
            <pc:sldMk cId="2473551250" sldId="278"/>
            <ac:spMk id="3" creationId="{9EA7B29C-53A0-C0AF-043D-47287F5B54EE}"/>
          </ac:spMkLst>
        </pc:spChg>
        <pc:spChg chg="mod">
          <ac:chgData name="Rajalingari, Lahari" userId="S::lrajalingari@kpmg.com.au::11d56242-ad92-4121-ada9-07baa6e18dd4" providerId="AD" clId="Web-{856ADAE2-A6A3-453F-83BC-3B81731CC7CC}" dt="2022-09-29T08:27:52.952" v="141" actId="1076"/>
          <ac:spMkLst>
            <pc:docMk/>
            <pc:sldMk cId="2473551250" sldId="278"/>
            <ac:spMk id="4" creationId="{EF7CB9F6-7A31-5897-3D3A-FE296AAA29D2}"/>
          </ac:spMkLst>
        </pc:spChg>
        <pc:spChg chg="mod">
          <ac:chgData name="Rajalingari, Lahari" userId="S::lrajalingari@kpmg.com.au::11d56242-ad92-4121-ada9-07baa6e18dd4" providerId="AD" clId="Web-{856ADAE2-A6A3-453F-83BC-3B81731CC7CC}" dt="2022-09-29T08:27:48.171" v="140" actId="1076"/>
          <ac:spMkLst>
            <pc:docMk/>
            <pc:sldMk cId="2473551250" sldId="278"/>
            <ac:spMk id="5" creationId="{D28A2FAC-C402-8707-F9BC-69E8C9308A0E}"/>
          </ac:spMkLst>
        </pc:spChg>
        <pc:picChg chg="mod">
          <ac:chgData name="Rajalingari, Lahari" userId="S::lrajalingari@kpmg.com.au::11d56242-ad92-4121-ada9-07baa6e18dd4" providerId="AD" clId="Web-{856ADAE2-A6A3-453F-83BC-3B81731CC7CC}" dt="2022-09-29T08:27:44.577" v="139" actId="14100"/>
          <ac:picMkLst>
            <pc:docMk/>
            <pc:sldMk cId="2473551250" sldId="278"/>
            <ac:picMk id="6" creationId="{88E8BC9B-1361-BFBD-3ACC-FB9D27A216FC}"/>
          </ac:picMkLst>
        </pc:picChg>
      </pc:sldChg>
      <pc:sldChg chg="modSp">
        <pc:chgData name="Rajalingari, Lahari" userId="S::lrajalingari@kpmg.com.au::11d56242-ad92-4121-ada9-07baa6e18dd4" providerId="AD" clId="Web-{856ADAE2-A6A3-453F-83BC-3B81731CC7CC}" dt="2022-09-29T08:26:14.543" v="120" actId="20577"/>
        <pc:sldMkLst>
          <pc:docMk/>
          <pc:sldMk cId="1423165941" sldId="279"/>
        </pc:sldMkLst>
        <pc:spChg chg="mod">
          <ac:chgData name="Rajalingari, Lahari" userId="S::lrajalingari@kpmg.com.au::11d56242-ad92-4121-ada9-07baa6e18dd4" providerId="AD" clId="Web-{856ADAE2-A6A3-453F-83BC-3B81731CC7CC}" dt="2022-09-29T08:26:03.605" v="118" actId="1076"/>
          <ac:spMkLst>
            <pc:docMk/>
            <pc:sldMk cId="1423165941" sldId="279"/>
            <ac:spMk id="2" creationId="{42EDA540-AC99-F7AB-2349-A60631D94172}"/>
          </ac:spMkLst>
        </pc:spChg>
        <pc:spChg chg="mod">
          <ac:chgData name="Rajalingari, Lahari" userId="S::lrajalingari@kpmg.com.au::11d56242-ad92-4121-ada9-07baa6e18dd4" providerId="AD" clId="Web-{856ADAE2-A6A3-453F-83BC-3B81731CC7CC}" dt="2022-09-29T08:25:43.792" v="117" actId="1076"/>
          <ac:spMkLst>
            <pc:docMk/>
            <pc:sldMk cId="1423165941" sldId="279"/>
            <ac:spMk id="3" creationId="{7B7CDFF0-4F84-0EB3-2EC8-95CC398F2BD9}"/>
          </ac:spMkLst>
        </pc:spChg>
        <pc:spChg chg="mod">
          <ac:chgData name="Rajalingari, Lahari" userId="S::lrajalingari@kpmg.com.au::11d56242-ad92-4121-ada9-07baa6e18dd4" providerId="AD" clId="Web-{856ADAE2-A6A3-453F-83BC-3B81731CC7CC}" dt="2022-09-29T08:25:30.073" v="116" actId="1076"/>
          <ac:spMkLst>
            <pc:docMk/>
            <pc:sldMk cId="1423165941" sldId="279"/>
            <ac:spMk id="4" creationId="{0127A141-BA0A-0942-73DE-AB3C9E03EF98}"/>
          </ac:spMkLst>
        </pc:spChg>
        <pc:spChg chg="mod">
          <ac:chgData name="Rajalingari, Lahari" userId="S::lrajalingari@kpmg.com.au::11d56242-ad92-4121-ada9-07baa6e18dd4" providerId="AD" clId="Web-{856ADAE2-A6A3-453F-83BC-3B81731CC7CC}" dt="2022-09-29T08:25:19.823" v="115" actId="1076"/>
          <ac:spMkLst>
            <pc:docMk/>
            <pc:sldMk cId="1423165941" sldId="279"/>
            <ac:spMk id="5" creationId="{E9873C33-0369-0E62-B125-AE05C42122B4}"/>
          </ac:spMkLst>
        </pc:spChg>
        <pc:spChg chg="mod">
          <ac:chgData name="Rajalingari, Lahari" userId="S::lrajalingari@kpmg.com.au::11d56242-ad92-4121-ada9-07baa6e18dd4" providerId="AD" clId="Web-{856ADAE2-A6A3-453F-83BC-3B81731CC7CC}" dt="2022-09-29T08:25:15.744" v="114" actId="1076"/>
          <ac:spMkLst>
            <pc:docMk/>
            <pc:sldMk cId="1423165941" sldId="279"/>
            <ac:spMk id="6" creationId="{15F08B9B-429E-B252-67B9-9F726EE22EC1}"/>
          </ac:spMkLst>
        </pc:spChg>
        <pc:spChg chg="mod">
          <ac:chgData name="Rajalingari, Lahari" userId="S::lrajalingari@kpmg.com.au::11d56242-ad92-4121-ada9-07baa6e18dd4" providerId="AD" clId="Web-{856ADAE2-A6A3-453F-83BC-3B81731CC7CC}" dt="2022-09-29T08:24:38.915" v="108" actId="1076"/>
          <ac:spMkLst>
            <pc:docMk/>
            <pc:sldMk cId="1423165941" sldId="279"/>
            <ac:spMk id="7" creationId="{3D8C9E51-0CBF-605D-57AB-7E8221AD1BBD}"/>
          </ac:spMkLst>
        </pc:spChg>
        <pc:spChg chg="mod">
          <ac:chgData name="Rajalingari, Lahari" userId="S::lrajalingari@kpmg.com.au::11d56242-ad92-4121-ada9-07baa6e18dd4" providerId="AD" clId="Web-{856ADAE2-A6A3-453F-83BC-3B81731CC7CC}" dt="2022-09-29T08:24:30.180" v="106" actId="1076"/>
          <ac:spMkLst>
            <pc:docMk/>
            <pc:sldMk cId="1423165941" sldId="279"/>
            <ac:spMk id="9" creationId="{A7DEBCD1-CEF6-8569-703C-39F77CB7C9A8}"/>
          </ac:spMkLst>
        </pc:spChg>
        <pc:spChg chg="mod">
          <ac:chgData name="Rajalingari, Lahari" userId="S::lrajalingari@kpmg.com.au::11d56242-ad92-4121-ada9-07baa6e18dd4" providerId="AD" clId="Web-{856ADAE2-A6A3-453F-83BC-3B81731CC7CC}" dt="2022-09-29T08:24:25.555" v="105" actId="1076"/>
          <ac:spMkLst>
            <pc:docMk/>
            <pc:sldMk cId="1423165941" sldId="279"/>
            <ac:spMk id="10" creationId="{9D51BD23-58FC-C986-01F1-841E64425AAA}"/>
          </ac:spMkLst>
        </pc:spChg>
        <pc:spChg chg="mod">
          <ac:chgData name="Rajalingari, Lahari" userId="S::lrajalingari@kpmg.com.au::11d56242-ad92-4121-ada9-07baa6e18dd4" providerId="AD" clId="Web-{856ADAE2-A6A3-453F-83BC-3B81731CC7CC}" dt="2022-09-29T08:26:14.543" v="120" actId="20577"/>
          <ac:spMkLst>
            <pc:docMk/>
            <pc:sldMk cId="1423165941" sldId="279"/>
            <ac:spMk id="11" creationId="{9EF857EE-C6C7-3472-9EF8-950DD31301EE}"/>
          </ac:spMkLst>
        </pc:spChg>
        <pc:picChg chg="mod">
          <ac:chgData name="Rajalingari, Lahari" userId="S::lrajalingari@kpmg.com.au::11d56242-ad92-4121-ada9-07baa6e18dd4" providerId="AD" clId="Web-{856ADAE2-A6A3-453F-83BC-3B81731CC7CC}" dt="2022-09-29T08:24:33.712" v="107" actId="1076"/>
          <ac:picMkLst>
            <pc:docMk/>
            <pc:sldMk cId="1423165941" sldId="279"/>
            <ac:picMk id="8" creationId="{29E2B30A-B52B-EA0F-D2AC-F471B2D60A8D}"/>
          </ac:picMkLst>
        </pc:picChg>
      </pc:sldChg>
      <pc:sldChg chg="modSp">
        <pc:chgData name="Rajalingari, Lahari" userId="S::lrajalingari@kpmg.com.au::11d56242-ad92-4121-ada9-07baa6e18dd4" providerId="AD" clId="Web-{856ADAE2-A6A3-453F-83BC-3B81731CC7CC}" dt="2022-09-29T08:21:19.925" v="56" actId="20577"/>
        <pc:sldMkLst>
          <pc:docMk/>
          <pc:sldMk cId="24628545" sldId="280"/>
        </pc:sldMkLst>
        <pc:spChg chg="mod">
          <ac:chgData name="Rajalingari, Lahari" userId="S::lrajalingari@kpmg.com.au::11d56242-ad92-4121-ada9-07baa6e18dd4" providerId="AD" clId="Web-{856ADAE2-A6A3-453F-83BC-3B81731CC7CC}" dt="2022-09-29T08:19:25.843" v="30" actId="20577"/>
          <ac:spMkLst>
            <pc:docMk/>
            <pc:sldMk cId="24628545" sldId="280"/>
            <ac:spMk id="2" creationId="{672FABBF-9B04-3458-BC21-D091B60F0957}"/>
          </ac:spMkLst>
        </pc:spChg>
        <pc:spChg chg="mod">
          <ac:chgData name="Rajalingari, Lahari" userId="S::lrajalingari@kpmg.com.au::11d56242-ad92-4121-ada9-07baa6e18dd4" providerId="AD" clId="Web-{856ADAE2-A6A3-453F-83BC-3B81731CC7CC}" dt="2022-09-29T08:20:02.157" v="34" actId="1076"/>
          <ac:spMkLst>
            <pc:docMk/>
            <pc:sldMk cId="24628545" sldId="280"/>
            <ac:spMk id="4" creationId="{342D3E8E-133A-12C4-4CDD-606EE7293195}"/>
          </ac:spMkLst>
        </pc:spChg>
        <pc:spChg chg="mod">
          <ac:chgData name="Rajalingari, Lahari" userId="S::lrajalingari@kpmg.com.au::11d56242-ad92-4121-ada9-07baa6e18dd4" providerId="AD" clId="Web-{856ADAE2-A6A3-453F-83BC-3B81731CC7CC}" dt="2022-09-29T08:20:31.705" v="40" actId="1076"/>
          <ac:spMkLst>
            <pc:docMk/>
            <pc:sldMk cId="24628545" sldId="280"/>
            <ac:spMk id="5" creationId="{35974300-B767-5BAC-88BA-7C3680B70E08}"/>
          </ac:spMkLst>
        </pc:spChg>
        <pc:spChg chg="mod">
          <ac:chgData name="Rajalingari, Lahari" userId="S::lrajalingari@kpmg.com.au::11d56242-ad92-4121-ada9-07baa6e18dd4" providerId="AD" clId="Web-{856ADAE2-A6A3-453F-83BC-3B81731CC7CC}" dt="2022-09-29T08:20:46.033" v="43" actId="20577"/>
          <ac:spMkLst>
            <pc:docMk/>
            <pc:sldMk cId="24628545" sldId="280"/>
            <ac:spMk id="6" creationId="{44254A68-4F0E-3324-1ADB-D188CA425919}"/>
          </ac:spMkLst>
        </pc:spChg>
        <pc:spChg chg="mod">
          <ac:chgData name="Rajalingari, Lahari" userId="S::lrajalingari@kpmg.com.au::11d56242-ad92-4121-ada9-07baa6e18dd4" providerId="AD" clId="Web-{856ADAE2-A6A3-453F-83BC-3B81731CC7CC}" dt="2022-09-29T08:21:12.206" v="55" actId="20577"/>
          <ac:spMkLst>
            <pc:docMk/>
            <pc:sldMk cId="24628545" sldId="280"/>
            <ac:spMk id="7" creationId="{2CEAD3EA-07BC-F231-BB52-08B22AE38C58}"/>
          </ac:spMkLst>
        </pc:spChg>
        <pc:spChg chg="mod">
          <ac:chgData name="Rajalingari, Lahari" userId="S::lrajalingari@kpmg.com.au::11d56242-ad92-4121-ada9-07baa6e18dd4" providerId="AD" clId="Web-{856ADAE2-A6A3-453F-83BC-3B81731CC7CC}" dt="2022-09-29T08:21:19.925" v="56" actId="20577"/>
          <ac:spMkLst>
            <pc:docMk/>
            <pc:sldMk cId="24628545" sldId="280"/>
            <ac:spMk id="8" creationId="{4A8C907E-3BF1-21E0-5602-D17893D6F810}"/>
          </ac:spMkLst>
        </pc:spChg>
      </pc:sldChg>
      <pc:sldChg chg="modSp">
        <pc:chgData name="Rajalingari, Lahari" userId="S::lrajalingari@kpmg.com.au::11d56242-ad92-4121-ada9-07baa6e18dd4" providerId="AD" clId="Web-{856ADAE2-A6A3-453F-83BC-3B81731CC7CC}" dt="2022-09-29T08:19:13.718" v="28" actId="1076"/>
        <pc:sldMkLst>
          <pc:docMk/>
          <pc:sldMk cId="4080470611" sldId="281"/>
        </pc:sldMkLst>
        <pc:spChg chg="mod">
          <ac:chgData name="Rajalingari, Lahari" userId="S::lrajalingari@kpmg.com.au::11d56242-ad92-4121-ada9-07baa6e18dd4" providerId="AD" clId="Web-{856ADAE2-A6A3-453F-83BC-3B81731CC7CC}" dt="2022-09-29T08:18:59.280" v="25" actId="20577"/>
          <ac:spMkLst>
            <pc:docMk/>
            <pc:sldMk cId="4080470611" sldId="281"/>
            <ac:spMk id="2" creationId="{A02FDC68-F18B-EC99-9339-B272FBF260AF}"/>
          </ac:spMkLst>
        </pc:spChg>
        <pc:spChg chg="mod">
          <ac:chgData name="Rajalingari, Lahari" userId="S::lrajalingari@kpmg.com.au::11d56242-ad92-4121-ada9-07baa6e18dd4" providerId="AD" clId="Web-{856ADAE2-A6A3-453F-83BC-3B81731CC7CC}" dt="2022-09-29T08:19:13.718" v="28" actId="1076"/>
          <ac:spMkLst>
            <pc:docMk/>
            <pc:sldMk cId="4080470611" sldId="281"/>
            <ac:spMk id="4" creationId="{049AFA91-6E57-CE77-8739-15F57A685E5F}"/>
          </ac:spMkLst>
        </pc:spChg>
      </pc:sldChg>
    </pc:docChg>
  </pc:docChgLst>
  <pc:docChgLst>
    <pc:chgData name="Rajalingari, Lahari" userId="S::lrajalingari@kpmg.com.au::11d56242-ad92-4121-ada9-07baa6e18dd4" providerId="AD" clId="Web-{B0CE772D-7705-4DC9-A783-647285A52DDD}"/>
    <pc:docChg chg="modSld">
      <pc:chgData name="Rajalingari, Lahari" userId="S::lrajalingari@kpmg.com.au::11d56242-ad92-4121-ada9-07baa6e18dd4" providerId="AD" clId="Web-{B0CE772D-7705-4DC9-A783-647285A52DDD}" dt="2022-09-29T07:30:11.976" v="8" actId="20577"/>
      <pc:docMkLst>
        <pc:docMk/>
      </pc:docMkLst>
      <pc:sldChg chg="modSp">
        <pc:chgData name="Rajalingari, Lahari" userId="S::lrajalingari@kpmg.com.au::11d56242-ad92-4121-ada9-07baa6e18dd4" providerId="AD" clId="Web-{B0CE772D-7705-4DC9-A783-647285A52DDD}" dt="2022-09-29T07:29:09.615" v="0" actId="20577"/>
        <pc:sldMkLst>
          <pc:docMk/>
          <pc:sldMk cId="150795567" sldId="257"/>
        </pc:sldMkLst>
        <pc:spChg chg="mod">
          <ac:chgData name="Rajalingari, Lahari" userId="S::lrajalingari@kpmg.com.au::11d56242-ad92-4121-ada9-07baa6e18dd4" providerId="AD" clId="Web-{B0CE772D-7705-4DC9-A783-647285A52DDD}" dt="2022-09-29T07:29:09.615" v="0" actId="20577"/>
          <ac:spMkLst>
            <pc:docMk/>
            <pc:sldMk cId="150795567" sldId="257"/>
            <ac:spMk id="2" creationId="{4EDC648D-4DCD-4A4B-A03F-719F41EC5806}"/>
          </ac:spMkLst>
        </pc:spChg>
      </pc:sldChg>
      <pc:sldChg chg="modSp">
        <pc:chgData name="Rajalingari, Lahari" userId="S::lrajalingari@kpmg.com.au::11d56242-ad92-4121-ada9-07baa6e18dd4" providerId="AD" clId="Web-{B0CE772D-7705-4DC9-A783-647285A52DDD}" dt="2022-09-29T07:29:43.163" v="5" actId="20577"/>
        <pc:sldMkLst>
          <pc:docMk/>
          <pc:sldMk cId="3921425034" sldId="259"/>
        </pc:sldMkLst>
        <pc:spChg chg="mod">
          <ac:chgData name="Rajalingari, Lahari" userId="S::lrajalingari@kpmg.com.au::11d56242-ad92-4121-ada9-07baa6e18dd4" providerId="AD" clId="Web-{B0CE772D-7705-4DC9-A783-647285A52DDD}" dt="2022-09-29T07:29:43.163" v="5" actId="20577"/>
          <ac:spMkLst>
            <pc:docMk/>
            <pc:sldMk cId="3921425034" sldId="259"/>
            <ac:spMk id="3" creationId="{06753FC1-C7E7-C596-DE8A-564D617D7799}"/>
          </ac:spMkLst>
        </pc:spChg>
      </pc:sldChg>
      <pc:sldChg chg="modSp">
        <pc:chgData name="Rajalingari, Lahari" userId="S::lrajalingari@kpmg.com.au::11d56242-ad92-4121-ada9-07baa6e18dd4" providerId="AD" clId="Web-{B0CE772D-7705-4DC9-A783-647285A52DDD}" dt="2022-09-29T07:30:11.976" v="8" actId="20577"/>
        <pc:sldMkLst>
          <pc:docMk/>
          <pc:sldMk cId="1958878881" sldId="260"/>
        </pc:sldMkLst>
        <pc:spChg chg="mod">
          <ac:chgData name="Rajalingari, Lahari" userId="S::lrajalingari@kpmg.com.au::11d56242-ad92-4121-ada9-07baa6e18dd4" providerId="AD" clId="Web-{B0CE772D-7705-4DC9-A783-647285A52DDD}" dt="2022-09-29T07:30:11.976" v="8" actId="20577"/>
          <ac:spMkLst>
            <pc:docMk/>
            <pc:sldMk cId="1958878881" sldId="260"/>
            <ac:spMk id="3" creationId="{23745A33-C72F-3F05-D3BE-07D241CF3B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D318F-7CD2-4545-B208-66632D340B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407C38C-5CDC-462B-B3BF-E8668635D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6055BC5-F453-4CF1-B40E-41B5A076AA5A}"/>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5" name="Footer Placeholder 4">
            <a:extLst>
              <a:ext uri="{FF2B5EF4-FFF2-40B4-BE49-F238E27FC236}">
                <a16:creationId xmlns:a16="http://schemas.microsoft.com/office/drawing/2014/main" id="{D8273B3E-728A-4414-B4D1-A3EC7D2086B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1DA1C78-338A-40D7-AE2F-EEA632DF22F2}"/>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331013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35BF-B7A4-4B4D-ABA4-A6892927F4F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075ED11-E75B-4F6E-A85B-6C1F0A87A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47C40F2-3DBC-41BF-B21A-4D1854CF19BE}"/>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5" name="Footer Placeholder 4">
            <a:extLst>
              <a:ext uri="{FF2B5EF4-FFF2-40B4-BE49-F238E27FC236}">
                <a16:creationId xmlns:a16="http://schemas.microsoft.com/office/drawing/2014/main" id="{3390E2B9-DB13-4073-8515-033C21ECBB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5BF84C-7B34-40BA-A71F-B709367C0FDD}"/>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17748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04423-DA88-4618-ABDE-D820F84C19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53A0A8E-FC4D-467C-9672-1D86D9BF7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9F8A68-E9DB-448B-8B86-E03317B8BB44}"/>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5" name="Footer Placeholder 4">
            <a:extLst>
              <a:ext uri="{FF2B5EF4-FFF2-40B4-BE49-F238E27FC236}">
                <a16:creationId xmlns:a16="http://schemas.microsoft.com/office/drawing/2014/main" id="{9B4BDD03-2468-4172-B068-DEAA6C93F02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A352509-7988-465B-870F-8F5D3BBE1048}"/>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360947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58FA-6913-44D0-9306-04C885174C7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336C9EC-9B1D-43B0-B151-F0879C455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6B6AD68-CD41-4D70-9436-F46A2D68C5B9}"/>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5" name="Footer Placeholder 4">
            <a:extLst>
              <a:ext uri="{FF2B5EF4-FFF2-40B4-BE49-F238E27FC236}">
                <a16:creationId xmlns:a16="http://schemas.microsoft.com/office/drawing/2014/main" id="{2B73BD2D-D195-4BD8-93C0-6F8AE8D8DB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0AAD79B-A912-456E-ACE6-16477AE12C02}"/>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149581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9FFD-783A-41CD-A567-D6ABDDFBA3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CD3EC70-468D-4384-8A94-414C385048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D52AE6-8AFD-4888-88EA-B9695DE8A679}"/>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5" name="Footer Placeholder 4">
            <a:extLst>
              <a:ext uri="{FF2B5EF4-FFF2-40B4-BE49-F238E27FC236}">
                <a16:creationId xmlns:a16="http://schemas.microsoft.com/office/drawing/2014/main" id="{2202CA98-67FA-4179-BC9D-67589FFA3FE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CE650DB-B18A-4B29-B278-265D9AF950F3}"/>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6379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0616-B8AD-49CC-A209-D883400F599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D96D8AA-34EE-4648-9722-1A74DE0DC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E36F143-2E99-4913-9478-BA3D8AD77A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623F6F2-C820-463A-BA17-0091BC75C379}"/>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6" name="Footer Placeholder 5">
            <a:extLst>
              <a:ext uri="{FF2B5EF4-FFF2-40B4-BE49-F238E27FC236}">
                <a16:creationId xmlns:a16="http://schemas.microsoft.com/office/drawing/2014/main" id="{040680BB-584A-4334-9DE9-1A438A490D9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0CA7717-460E-4673-A625-EEB0C4F6CE28}"/>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183582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D90C-48A3-4EEE-998A-706F751574F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30DC29-43A8-4E18-8870-84A023950E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ED568D-AE5E-436B-B81C-EE4F9BB114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8E9871A-105A-49A7-AD46-4EAE2772A6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69CC6-E09F-4EBF-A402-21B0F7767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9AA917B-6CFC-47BB-98DD-0E8C56241DAD}"/>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8" name="Footer Placeholder 7">
            <a:extLst>
              <a:ext uri="{FF2B5EF4-FFF2-40B4-BE49-F238E27FC236}">
                <a16:creationId xmlns:a16="http://schemas.microsoft.com/office/drawing/2014/main" id="{107B85B5-57FA-4EFA-B66F-9E0BF82BDB0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F35405D-B959-44CD-BAF8-1112C81DC5C4}"/>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24959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554C-B2C3-49CB-B9CE-7CD1D0BDD37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CFAC25F-E51C-451B-96D6-F692A5ECAB86}"/>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4" name="Footer Placeholder 3">
            <a:extLst>
              <a:ext uri="{FF2B5EF4-FFF2-40B4-BE49-F238E27FC236}">
                <a16:creationId xmlns:a16="http://schemas.microsoft.com/office/drawing/2014/main" id="{61331037-844C-4DCF-A626-B3F06A5A2F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92EE62A-86CA-4EAD-A129-5CCE1BDF6FED}"/>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419011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74771-9D17-4545-BAD2-58640EDDA867}"/>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3" name="Footer Placeholder 2">
            <a:extLst>
              <a:ext uri="{FF2B5EF4-FFF2-40B4-BE49-F238E27FC236}">
                <a16:creationId xmlns:a16="http://schemas.microsoft.com/office/drawing/2014/main" id="{052A641A-A2B0-47F3-AD51-CDF36862923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990B4EA-1BF0-4531-92F8-513E8A77C54D}"/>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422960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427B-0AD5-43D2-AE1F-38F4BF0CA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04C16B1-88A0-4578-ADEF-31D241346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D680881-F78A-4E3E-B2B7-DD3967DCF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BA231-A431-471A-BD7F-6330A2D0B4E9}"/>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6" name="Footer Placeholder 5">
            <a:extLst>
              <a:ext uri="{FF2B5EF4-FFF2-40B4-BE49-F238E27FC236}">
                <a16:creationId xmlns:a16="http://schemas.microsoft.com/office/drawing/2014/main" id="{C36C887E-8559-4D64-A3AE-E706CCA03C5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482B9D-DBAF-46E7-BED2-883281CE5A2C}"/>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12788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73EA-2FC2-4E10-80BE-892FACEFB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F6B0EFA-3B68-411A-B5EE-62D1E98FB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F7EBC1B-C55F-4B06-8DF5-A5346F618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301A3-E112-4619-B589-917BFCA15E46}"/>
              </a:ext>
            </a:extLst>
          </p:cNvPr>
          <p:cNvSpPr>
            <a:spLocks noGrp="1"/>
          </p:cNvSpPr>
          <p:nvPr>
            <p:ph type="dt" sz="half" idx="10"/>
          </p:nvPr>
        </p:nvSpPr>
        <p:spPr/>
        <p:txBody>
          <a:bodyPr/>
          <a:lstStyle/>
          <a:p>
            <a:fld id="{E7A02632-58A3-45F5-8D0A-BA530E202229}" type="datetimeFigureOut">
              <a:rPr lang="en-AU" smtClean="0"/>
              <a:t>29/09/2022</a:t>
            </a:fld>
            <a:endParaRPr lang="en-AU"/>
          </a:p>
        </p:txBody>
      </p:sp>
      <p:sp>
        <p:nvSpPr>
          <p:cNvPr id="6" name="Footer Placeholder 5">
            <a:extLst>
              <a:ext uri="{FF2B5EF4-FFF2-40B4-BE49-F238E27FC236}">
                <a16:creationId xmlns:a16="http://schemas.microsoft.com/office/drawing/2014/main" id="{69DD6054-7104-459E-A3E0-BA2AF5625D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E6DA4ED-C03F-4569-91F5-6D654E94F0D8}"/>
              </a:ext>
            </a:extLst>
          </p:cNvPr>
          <p:cNvSpPr>
            <a:spLocks noGrp="1"/>
          </p:cNvSpPr>
          <p:nvPr>
            <p:ph type="sldNum" sz="quarter" idx="12"/>
          </p:nvPr>
        </p:nvSpPr>
        <p:spPr/>
        <p:txBody>
          <a:bodyPr/>
          <a:lstStyle/>
          <a:p>
            <a:fld id="{B8E4616F-2245-4C36-8A17-59373522A3A9}" type="slidenum">
              <a:rPr lang="en-AU" smtClean="0"/>
              <a:t>‹#›</a:t>
            </a:fld>
            <a:endParaRPr lang="en-AU"/>
          </a:p>
        </p:txBody>
      </p:sp>
    </p:spTree>
    <p:extLst>
      <p:ext uri="{BB962C8B-B14F-4D97-AF65-F5344CB8AC3E}">
        <p14:creationId xmlns:p14="http://schemas.microsoft.com/office/powerpoint/2010/main" val="200910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AFB94-8C0E-41C8-9883-D66F7E1B8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0226E08-532E-494B-8B01-14DFF5A3B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77C670-6E8C-4853-B618-7B3DCD7D6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02632-58A3-45F5-8D0A-BA530E202229}" type="datetimeFigureOut">
              <a:rPr lang="en-AU" smtClean="0"/>
              <a:t>29/09/2022</a:t>
            </a:fld>
            <a:endParaRPr lang="en-AU"/>
          </a:p>
        </p:txBody>
      </p:sp>
      <p:sp>
        <p:nvSpPr>
          <p:cNvPr id="5" name="Footer Placeholder 4">
            <a:extLst>
              <a:ext uri="{FF2B5EF4-FFF2-40B4-BE49-F238E27FC236}">
                <a16:creationId xmlns:a16="http://schemas.microsoft.com/office/drawing/2014/main" id="{39CBAD6E-0BFF-4E83-AC39-DA13B15553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2ABDAFC-25C5-4942-86AC-8835B12B8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4616F-2245-4C36-8A17-59373522A3A9}" type="slidenum">
              <a:rPr lang="en-AU" smtClean="0"/>
              <a:t>‹#›</a:t>
            </a:fld>
            <a:endParaRPr lang="en-AU"/>
          </a:p>
        </p:txBody>
      </p:sp>
    </p:spTree>
    <p:extLst>
      <p:ext uri="{BB962C8B-B14F-4D97-AF65-F5344CB8AC3E}">
        <p14:creationId xmlns:p14="http://schemas.microsoft.com/office/powerpoint/2010/main" val="83205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hub.docker.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D30B-866E-4D19-9C93-C5573477F3C5}"/>
              </a:ext>
            </a:extLst>
          </p:cNvPr>
          <p:cNvSpPr>
            <a:spLocks noGrp="1"/>
          </p:cNvSpPr>
          <p:nvPr>
            <p:ph type="ctrTitle"/>
          </p:nvPr>
        </p:nvSpPr>
        <p:spPr>
          <a:xfrm>
            <a:off x="1487714" y="4252006"/>
            <a:ext cx="9144000" cy="881743"/>
          </a:xfrm>
        </p:spPr>
        <p:txBody>
          <a:bodyPr>
            <a:normAutofit fontScale="90000"/>
          </a:bodyPr>
          <a:lstStyle/>
          <a:p>
            <a:br>
              <a:rPr lang="en-AU" b="1">
                <a:cs typeface="Calibri Light"/>
              </a:rPr>
            </a:br>
            <a:br>
              <a:rPr lang="en-AU" b="1"/>
            </a:br>
            <a:br>
              <a:rPr lang="en-AU" b="1"/>
            </a:br>
            <a:r>
              <a:rPr lang="en-AU" b="1"/>
              <a:t>DOCKER</a:t>
            </a:r>
          </a:p>
        </p:txBody>
      </p:sp>
      <p:pic>
        <p:nvPicPr>
          <p:cNvPr id="3" name="Picture 3">
            <a:extLst>
              <a:ext uri="{FF2B5EF4-FFF2-40B4-BE49-F238E27FC236}">
                <a16:creationId xmlns:a16="http://schemas.microsoft.com/office/drawing/2014/main" id="{FC91152E-1582-5E4C-5E50-821E30672A42}"/>
              </a:ext>
            </a:extLst>
          </p:cNvPr>
          <p:cNvPicPr>
            <a:picLocks noChangeAspect="1"/>
          </p:cNvPicPr>
          <p:nvPr/>
        </p:nvPicPr>
        <p:blipFill>
          <a:blip r:embed="rId2"/>
          <a:stretch>
            <a:fillRect/>
          </a:stretch>
        </p:blipFill>
        <p:spPr>
          <a:xfrm>
            <a:off x="4208930" y="1655153"/>
            <a:ext cx="3863787" cy="2494341"/>
          </a:xfrm>
          <a:prstGeom prst="rect">
            <a:avLst/>
          </a:prstGeom>
        </p:spPr>
      </p:pic>
    </p:spTree>
    <p:extLst>
      <p:ext uri="{BB962C8B-B14F-4D97-AF65-F5344CB8AC3E}">
        <p14:creationId xmlns:p14="http://schemas.microsoft.com/office/powerpoint/2010/main" val="409463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781A78B3-A612-6423-BC2F-3E091E9F12F0}"/>
              </a:ext>
            </a:extLst>
          </p:cNvPr>
          <p:cNvPicPr>
            <a:picLocks noGrp="1" noChangeAspect="1"/>
          </p:cNvPicPr>
          <p:nvPr>
            <p:ph idx="1"/>
          </p:nvPr>
        </p:nvPicPr>
        <p:blipFill>
          <a:blip r:embed="rId2"/>
          <a:stretch>
            <a:fillRect/>
          </a:stretch>
        </p:blipFill>
        <p:spPr>
          <a:xfrm>
            <a:off x="1199732" y="302419"/>
            <a:ext cx="4020721" cy="2267619"/>
          </a:xfrm>
        </p:spPr>
      </p:pic>
      <p:sp>
        <p:nvSpPr>
          <p:cNvPr id="5" name="TextBox 4">
            <a:extLst>
              <a:ext uri="{FF2B5EF4-FFF2-40B4-BE49-F238E27FC236}">
                <a16:creationId xmlns:a16="http://schemas.microsoft.com/office/drawing/2014/main" id="{61C74B1C-970E-A72C-F816-D311FD2AFF4F}"/>
              </a:ext>
            </a:extLst>
          </p:cNvPr>
          <p:cNvSpPr txBox="1"/>
          <p:nvPr/>
        </p:nvSpPr>
        <p:spPr>
          <a:xfrm>
            <a:off x="834189" y="2648954"/>
            <a:ext cx="10984831"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100">
                <a:latin typeface="Calibri"/>
                <a:cs typeface="Calibri"/>
              </a:rPr>
              <a:t>Now let’s try to pull the repository we uploaded onto our Docker host. Let’s first delete the images, </a:t>
            </a:r>
            <a:r>
              <a:rPr lang="en-US" sz="1100" b="1">
                <a:latin typeface="Calibri"/>
                <a:cs typeface="Calibri"/>
              </a:rPr>
              <a:t>myimage:0.1</a:t>
            </a:r>
            <a:r>
              <a:rPr lang="en-US" sz="1100">
                <a:latin typeface="Calibri"/>
                <a:cs typeface="Calibri"/>
              </a:rPr>
              <a:t> and </a:t>
            </a:r>
            <a:r>
              <a:rPr lang="en-US" sz="1100" b="1" err="1">
                <a:latin typeface="Calibri"/>
                <a:cs typeface="Calibri"/>
              </a:rPr>
              <a:t>demousr</a:t>
            </a:r>
            <a:r>
              <a:rPr lang="en-US" sz="1100" b="1">
                <a:latin typeface="Calibri"/>
                <a:cs typeface="Calibri"/>
              </a:rPr>
              <a:t>/demorep:1.0</a:t>
            </a:r>
            <a:r>
              <a:rPr lang="en-US" sz="1100">
                <a:latin typeface="Calibri"/>
                <a:cs typeface="Calibri"/>
              </a:rPr>
              <a:t>, from the local Docker host. Let’s use the Docker </a:t>
            </a:r>
            <a:r>
              <a:rPr lang="en-US" sz="1100" b="1">
                <a:latin typeface="Calibri"/>
                <a:cs typeface="Calibri"/>
              </a:rPr>
              <a:t>pull command</a:t>
            </a:r>
            <a:r>
              <a:rPr lang="en-US" sz="1100">
                <a:latin typeface="Calibri"/>
                <a:cs typeface="Calibri"/>
              </a:rPr>
              <a:t> to pull the repository from the Docker Hub.</a:t>
            </a: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FontTx/>
              <a:buChar char="•"/>
            </a:pPr>
            <a:endParaRPr lang="en-US" sz="1100">
              <a:ea typeface="+mn-lt"/>
              <a:cs typeface="+mn-lt"/>
            </a:endParaRPr>
          </a:p>
          <a:p>
            <a:pPr>
              <a:buFontTx/>
              <a:buChar char="•"/>
            </a:pPr>
            <a:endParaRPr lang="en-US" sz="1100">
              <a:ea typeface="+mn-lt"/>
              <a:cs typeface="+mn-lt"/>
            </a:endParaRPr>
          </a:p>
          <a:p>
            <a:pPr>
              <a:buFontTx/>
              <a:buChar char="•"/>
            </a:pPr>
            <a:endParaRPr lang="en-US" sz="1100">
              <a:ea typeface="+mn-lt"/>
              <a:cs typeface="+mn-lt"/>
            </a:endParaRPr>
          </a:p>
          <a:p>
            <a:pPr marL="171450" indent="-171450">
              <a:buFont typeface="Arial"/>
              <a:buChar char="•"/>
            </a:pPr>
            <a:r>
              <a:rPr lang="en-US" sz="1100">
                <a:ea typeface="+mn-lt"/>
                <a:cs typeface="+mn-lt"/>
              </a:rPr>
              <a:t>From the above screenshot, you can see that the Docker </a:t>
            </a:r>
            <a:r>
              <a:rPr lang="en-US" sz="1100" b="1">
                <a:ea typeface="+mn-lt"/>
                <a:cs typeface="+mn-lt"/>
              </a:rPr>
              <a:t>pull</a:t>
            </a:r>
            <a:r>
              <a:rPr lang="en-US" sz="1100">
                <a:ea typeface="+mn-lt"/>
                <a:cs typeface="+mn-lt"/>
              </a:rPr>
              <a:t> command has taken our new repository from the Docker Hub and placed it on our machine.</a:t>
            </a: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pPr>
              <a:buChar char="•"/>
            </a:pPr>
            <a:endParaRPr lang="en-US" sz="1100">
              <a:latin typeface="Calibri"/>
              <a:cs typeface="Calibri"/>
            </a:endParaRPr>
          </a:p>
          <a:p>
            <a:endParaRPr lang="en-US" sz="1100">
              <a:latin typeface="Calibri"/>
              <a:cs typeface="Calibri"/>
            </a:endParaRPr>
          </a:p>
        </p:txBody>
      </p:sp>
      <p:pic>
        <p:nvPicPr>
          <p:cNvPr id="6" name="Picture 6" descr="Text&#10;&#10;Description automatically generated">
            <a:extLst>
              <a:ext uri="{FF2B5EF4-FFF2-40B4-BE49-F238E27FC236}">
                <a16:creationId xmlns:a16="http://schemas.microsoft.com/office/drawing/2014/main" id="{9F5E4A0F-3E70-FB70-2121-66F860CDD2C6}"/>
              </a:ext>
            </a:extLst>
          </p:cNvPr>
          <p:cNvPicPr>
            <a:picLocks noChangeAspect="1"/>
          </p:cNvPicPr>
          <p:nvPr/>
        </p:nvPicPr>
        <p:blipFill>
          <a:blip r:embed="rId3"/>
          <a:stretch>
            <a:fillRect/>
          </a:stretch>
        </p:blipFill>
        <p:spPr>
          <a:xfrm>
            <a:off x="1268663" y="3213716"/>
            <a:ext cx="3959725" cy="1884385"/>
          </a:xfrm>
          <a:prstGeom prst="rect">
            <a:avLst/>
          </a:prstGeom>
        </p:spPr>
      </p:pic>
    </p:spTree>
    <p:extLst>
      <p:ext uri="{BB962C8B-B14F-4D97-AF65-F5344CB8AC3E}">
        <p14:creationId xmlns:p14="http://schemas.microsoft.com/office/powerpoint/2010/main" val="253481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3EC808-B377-5ADD-5543-4A439EE23D90}"/>
              </a:ext>
            </a:extLst>
          </p:cNvPr>
          <p:cNvSpPr txBox="1"/>
          <p:nvPr/>
        </p:nvSpPr>
        <p:spPr>
          <a:xfrm>
            <a:off x="4243614" y="179615"/>
            <a:ext cx="423998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000" b="1"/>
              <a:t>Docker – Managing Ports</a:t>
            </a:r>
          </a:p>
        </p:txBody>
      </p:sp>
      <p:sp>
        <p:nvSpPr>
          <p:cNvPr id="3" name="TextBox 2">
            <a:extLst>
              <a:ext uri="{FF2B5EF4-FFF2-40B4-BE49-F238E27FC236}">
                <a16:creationId xmlns:a16="http://schemas.microsoft.com/office/drawing/2014/main" id="{2918C84A-EFB7-93FC-C2A2-68416254A6F7}"/>
              </a:ext>
            </a:extLst>
          </p:cNvPr>
          <p:cNvSpPr txBox="1"/>
          <p:nvPr/>
        </p:nvSpPr>
        <p:spPr>
          <a:xfrm>
            <a:off x="224972" y="832757"/>
            <a:ext cx="1187359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In Docker, the containers themselves can have applications running on ports. When you run a container, if you want to access the application in the container via a port number, you need to map the port number of the container to the port number of the Docker host. </a:t>
            </a:r>
            <a:endParaRPr lang="en-US" sz="1100">
              <a:cs typeface="Calibri"/>
            </a:endParaRPr>
          </a:p>
          <a:p>
            <a:endParaRPr lang="en-US" sz="1100"/>
          </a:p>
          <a:p>
            <a:r>
              <a:rPr lang="en-US" sz="1100"/>
              <a:t>we are going to download the Jenkins container from Docker Hub. We are then going to map the Jenkins port number to the port number on the Docker host.</a:t>
            </a:r>
            <a:endParaRPr lang="en-US" sz="1100">
              <a:cs typeface="Calibri"/>
            </a:endParaRPr>
          </a:p>
          <a:p>
            <a:endParaRPr lang="en-US" sz="1100" b="1">
              <a:latin typeface="Calibri"/>
              <a:ea typeface="Verdana"/>
              <a:cs typeface="Calibri"/>
            </a:endParaRPr>
          </a:p>
          <a:p>
            <a:r>
              <a:rPr lang="en-US" sz="1100" b="1">
                <a:latin typeface="Calibri"/>
                <a:ea typeface="Verdana"/>
                <a:cs typeface="Calibri"/>
              </a:rPr>
              <a:t>Step</a:t>
            </a:r>
            <a:r>
              <a:rPr lang="en-US" sz="1100" b="1" spc="-5">
                <a:latin typeface="Calibri"/>
                <a:ea typeface="Verdana"/>
                <a:cs typeface="Calibri"/>
              </a:rPr>
              <a:t> </a:t>
            </a:r>
            <a:r>
              <a:rPr lang="en-US" sz="1100" b="1">
                <a:latin typeface="Calibri"/>
                <a:ea typeface="Verdana"/>
                <a:cs typeface="Calibri"/>
              </a:rPr>
              <a:t>1</a:t>
            </a:r>
            <a:r>
              <a:rPr lang="en-US" sz="1100">
                <a:latin typeface="Calibri"/>
                <a:ea typeface="Verdana"/>
                <a:cs typeface="Calibri"/>
              </a:rPr>
              <a:t>:</a:t>
            </a:r>
            <a:r>
              <a:rPr lang="en-US" sz="1100" spc="-10">
                <a:latin typeface="Calibri"/>
                <a:ea typeface="Verdana"/>
                <a:cs typeface="Calibri"/>
              </a:rPr>
              <a:t> </a:t>
            </a:r>
            <a:r>
              <a:rPr lang="en-US" sz="1100">
                <a:latin typeface="Calibri"/>
                <a:ea typeface="Verdana"/>
                <a:cs typeface="Calibri"/>
              </a:rPr>
              <a:t>First,</a:t>
            </a:r>
            <a:r>
              <a:rPr lang="en-US" sz="1100" spc="-15">
                <a:latin typeface="Calibri"/>
                <a:ea typeface="Verdana"/>
                <a:cs typeface="Calibri"/>
              </a:rPr>
              <a:t> </a:t>
            </a:r>
            <a:r>
              <a:rPr lang="en-US" sz="1100">
                <a:latin typeface="Calibri"/>
                <a:ea typeface="Verdana"/>
                <a:cs typeface="Calibri"/>
              </a:rPr>
              <a:t>you</a:t>
            </a:r>
            <a:r>
              <a:rPr lang="en-US" sz="1100" spc="-10">
                <a:latin typeface="Calibri"/>
                <a:ea typeface="Verdana"/>
                <a:cs typeface="Calibri"/>
              </a:rPr>
              <a:t> </a:t>
            </a:r>
            <a:r>
              <a:rPr lang="en-US" sz="1100">
                <a:latin typeface="Calibri"/>
                <a:ea typeface="Verdana"/>
                <a:cs typeface="Calibri"/>
              </a:rPr>
              <a:t>need to</a:t>
            </a:r>
            <a:r>
              <a:rPr lang="en-US" sz="1100" spc="-20">
                <a:latin typeface="Calibri"/>
                <a:ea typeface="Verdana"/>
                <a:cs typeface="Calibri"/>
              </a:rPr>
              <a:t> </a:t>
            </a:r>
            <a:r>
              <a:rPr lang="en-US" sz="1100">
                <a:latin typeface="Calibri"/>
                <a:ea typeface="Verdana"/>
                <a:cs typeface="Calibri"/>
              </a:rPr>
              <a:t>do a</a:t>
            </a:r>
            <a:r>
              <a:rPr lang="en-US" sz="1100" spc="-15">
                <a:latin typeface="Calibri"/>
                <a:ea typeface="Verdana"/>
                <a:cs typeface="Calibri"/>
              </a:rPr>
              <a:t> </a:t>
            </a:r>
            <a:r>
              <a:rPr lang="en-US" sz="1100">
                <a:latin typeface="Calibri"/>
                <a:ea typeface="Verdana"/>
                <a:cs typeface="Calibri"/>
              </a:rPr>
              <a:t>simple</a:t>
            </a:r>
            <a:r>
              <a:rPr lang="en-US" sz="1100" spc="-15">
                <a:latin typeface="Calibri"/>
                <a:ea typeface="Verdana"/>
                <a:cs typeface="Calibri"/>
              </a:rPr>
              <a:t> </a:t>
            </a:r>
            <a:r>
              <a:rPr lang="en-US" sz="1100">
                <a:latin typeface="Calibri"/>
                <a:ea typeface="Verdana"/>
                <a:cs typeface="Calibri"/>
              </a:rPr>
              <a:t>sign-up</a:t>
            </a:r>
            <a:r>
              <a:rPr lang="en-US" sz="1100" spc="-10">
                <a:latin typeface="Calibri"/>
                <a:ea typeface="Verdana"/>
                <a:cs typeface="Calibri"/>
              </a:rPr>
              <a:t> </a:t>
            </a:r>
            <a:r>
              <a:rPr lang="en-US" sz="1100">
                <a:latin typeface="Calibri"/>
                <a:ea typeface="Verdana"/>
                <a:cs typeface="Calibri"/>
              </a:rPr>
              <a:t>on</a:t>
            </a:r>
            <a:r>
              <a:rPr lang="en-US" sz="1100" spc="-5">
                <a:latin typeface="Calibri"/>
                <a:ea typeface="Verdana"/>
                <a:cs typeface="Calibri"/>
              </a:rPr>
              <a:t> </a:t>
            </a:r>
            <a:r>
              <a:rPr lang="en-US" sz="1100">
                <a:latin typeface="Calibri"/>
                <a:ea typeface="Verdana"/>
                <a:cs typeface="Calibri"/>
              </a:rPr>
              <a:t>Docker</a:t>
            </a:r>
            <a:r>
              <a:rPr lang="en-US" sz="1100" spc="-10">
                <a:latin typeface="Calibri"/>
                <a:ea typeface="Verdana"/>
                <a:cs typeface="Calibri"/>
              </a:rPr>
              <a:t> </a:t>
            </a:r>
            <a:r>
              <a:rPr lang="en-US" sz="1100">
                <a:latin typeface="Calibri"/>
                <a:ea typeface="Verdana"/>
                <a:cs typeface="Calibri"/>
              </a:rPr>
              <a:t>Hub</a:t>
            </a:r>
            <a:endParaRPr lang="en-US"/>
          </a:p>
          <a:p>
            <a:endParaRPr lang="en-US"/>
          </a:p>
        </p:txBody>
      </p:sp>
      <p:pic>
        <p:nvPicPr>
          <p:cNvPr id="4" name="Picture 4" descr="Graphical user interface, application, website&#10;&#10;Description automatically generated">
            <a:extLst>
              <a:ext uri="{FF2B5EF4-FFF2-40B4-BE49-F238E27FC236}">
                <a16:creationId xmlns:a16="http://schemas.microsoft.com/office/drawing/2014/main" id="{BE1DA152-6095-9C87-3BB0-A2D46542214C}"/>
              </a:ext>
            </a:extLst>
          </p:cNvPr>
          <p:cNvPicPr>
            <a:picLocks noChangeAspect="1"/>
          </p:cNvPicPr>
          <p:nvPr/>
        </p:nvPicPr>
        <p:blipFill>
          <a:blip r:embed="rId2"/>
          <a:stretch>
            <a:fillRect/>
          </a:stretch>
        </p:blipFill>
        <p:spPr>
          <a:xfrm>
            <a:off x="438150" y="2210114"/>
            <a:ext cx="6022522" cy="3131735"/>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3373CE7A-4C8C-B041-018A-0B33024F97D3}"/>
              </a:ext>
            </a:extLst>
          </p:cNvPr>
          <p:cNvPicPr>
            <a:picLocks noChangeAspect="1"/>
          </p:cNvPicPr>
          <p:nvPr/>
        </p:nvPicPr>
        <p:blipFill>
          <a:blip r:embed="rId3"/>
          <a:stretch>
            <a:fillRect/>
          </a:stretch>
        </p:blipFill>
        <p:spPr>
          <a:xfrm>
            <a:off x="6615793" y="2210390"/>
            <a:ext cx="5355771" cy="3131184"/>
          </a:xfrm>
          <a:prstGeom prst="rect">
            <a:avLst/>
          </a:prstGeom>
        </p:spPr>
      </p:pic>
      <p:sp>
        <p:nvSpPr>
          <p:cNvPr id="6" name="TextBox 5">
            <a:extLst>
              <a:ext uri="{FF2B5EF4-FFF2-40B4-BE49-F238E27FC236}">
                <a16:creationId xmlns:a16="http://schemas.microsoft.com/office/drawing/2014/main" id="{C929E9FD-8946-242C-4DFF-8ED1D7EABC30}"/>
              </a:ext>
            </a:extLst>
          </p:cNvPr>
          <p:cNvSpPr txBox="1"/>
          <p:nvPr/>
        </p:nvSpPr>
        <p:spPr>
          <a:xfrm>
            <a:off x="438150" y="5418364"/>
            <a:ext cx="1100273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Calibri"/>
                <a:ea typeface="Verdana"/>
                <a:cs typeface="Calibri"/>
              </a:rPr>
              <a:t>Step</a:t>
            </a:r>
            <a:r>
              <a:rPr lang="en-US" sz="1100" b="1" spc="-5">
                <a:latin typeface="Calibri"/>
                <a:ea typeface="Verdana"/>
                <a:cs typeface="Calibri"/>
              </a:rPr>
              <a:t> </a:t>
            </a:r>
            <a:r>
              <a:rPr lang="en-US" sz="1100" b="1">
                <a:latin typeface="Calibri"/>
                <a:ea typeface="Verdana"/>
                <a:cs typeface="Calibri"/>
              </a:rPr>
              <a:t>2</a:t>
            </a:r>
            <a:r>
              <a:rPr lang="en-US" sz="1100">
                <a:latin typeface="Calibri"/>
                <a:ea typeface="Verdana"/>
                <a:cs typeface="Calibri"/>
              </a:rPr>
              <a:t>:</a:t>
            </a:r>
            <a:r>
              <a:rPr lang="en-US" sz="1100" spc="-10">
                <a:latin typeface="Calibri"/>
                <a:ea typeface="Verdana"/>
                <a:cs typeface="Calibri"/>
              </a:rPr>
              <a:t> </a:t>
            </a:r>
            <a:r>
              <a:rPr lang="en-US" sz="1100">
                <a:latin typeface="Calibri"/>
                <a:ea typeface="Verdana"/>
                <a:cs typeface="Calibri"/>
              </a:rPr>
              <a:t>Once</a:t>
            </a:r>
            <a:r>
              <a:rPr lang="en-US" sz="1100" spc="-10">
                <a:latin typeface="Calibri"/>
                <a:ea typeface="Verdana"/>
                <a:cs typeface="Calibri"/>
              </a:rPr>
              <a:t> </a:t>
            </a:r>
            <a:r>
              <a:rPr lang="en-US" sz="1100">
                <a:latin typeface="Calibri"/>
                <a:ea typeface="Verdana"/>
                <a:cs typeface="Calibri"/>
              </a:rPr>
              <a:t>you</a:t>
            </a:r>
            <a:r>
              <a:rPr lang="en-US" sz="1100" spc="-5">
                <a:latin typeface="Calibri"/>
                <a:ea typeface="Verdana"/>
                <a:cs typeface="Calibri"/>
              </a:rPr>
              <a:t> </a:t>
            </a:r>
            <a:r>
              <a:rPr lang="en-US" sz="1100">
                <a:latin typeface="Calibri"/>
                <a:ea typeface="Verdana"/>
                <a:cs typeface="Calibri"/>
              </a:rPr>
              <a:t>have</a:t>
            </a:r>
            <a:r>
              <a:rPr lang="en-US" sz="1100" spc="-10">
                <a:latin typeface="Calibri"/>
                <a:ea typeface="Verdana"/>
                <a:cs typeface="Calibri"/>
              </a:rPr>
              <a:t> </a:t>
            </a:r>
            <a:r>
              <a:rPr lang="en-US" sz="1100">
                <a:latin typeface="Calibri"/>
                <a:ea typeface="Verdana"/>
                <a:cs typeface="Calibri"/>
              </a:rPr>
              <a:t>signed</a:t>
            </a:r>
            <a:r>
              <a:rPr lang="en-US" sz="1100" spc="-10">
                <a:latin typeface="Calibri"/>
                <a:ea typeface="Verdana"/>
                <a:cs typeface="Calibri"/>
              </a:rPr>
              <a:t> </a:t>
            </a:r>
            <a:r>
              <a:rPr lang="en-US" sz="1100">
                <a:latin typeface="Calibri"/>
                <a:ea typeface="Verdana"/>
                <a:cs typeface="Calibri"/>
              </a:rPr>
              <a:t>up,</a:t>
            </a:r>
            <a:r>
              <a:rPr lang="en-US" sz="1100" spc="-20">
                <a:latin typeface="Calibri"/>
                <a:ea typeface="Verdana"/>
                <a:cs typeface="Calibri"/>
              </a:rPr>
              <a:t> </a:t>
            </a:r>
            <a:r>
              <a:rPr lang="en-US" sz="1100">
                <a:latin typeface="Calibri"/>
                <a:ea typeface="Verdana"/>
                <a:cs typeface="Calibri"/>
              </a:rPr>
              <a:t>you</a:t>
            </a:r>
            <a:r>
              <a:rPr lang="en-US" sz="1100" spc="-5">
                <a:latin typeface="Calibri"/>
                <a:ea typeface="Verdana"/>
                <a:cs typeface="Calibri"/>
              </a:rPr>
              <a:t> </a:t>
            </a:r>
            <a:r>
              <a:rPr lang="en-US" sz="1100">
                <a:latin typeface="Calibri"/>
                <a:ea typeface="Verdana"/>
                <a:cs typeface="Calibri"/>
              </a:rPr>
              <a:t>will be</a:t>
            </a:r>
            <a:r>
              <a:rPr lang="en-US" sz="1100" spc="-20">
                <a:latin typeface="Calibri"/>
                <a:ea typeface="Verdana"/>
                <a:cs typeface="Calibri"/>
              </a:rPr>
              <a:t> </a:t>
            </a:r>
            <a:r>
              <a:rPr lang="en-US" sz="1100">
                <a:latin typeface="Calibri"/>
                <a:ea typeface="Verdana"/>
                <a:cs typeface="Calibri"/>
              </a:rPr>
              <a:t>logged</a:t>
            </a:r>
            <a:r>
              <a:rPr lang="en-US" sz="1100" spc="-5">
                <a:latin typeface="Calibri"/>
                <a:ea typeface="Verdana"/>
                <a:cs typeface="Calibri"/>
              </a:rPr>
              <a:t> </a:t>
            </a:r>
            <a:r>
              <a:rPr lang="en-US" sz="1100">
                <a:latin typeface="Calibri"/>
                <a:ea typeface="Verdana"/>
                <a:cs typeface="Calibri"/>
              </a:rPr>
              <a:t>into</a:t>
            </a:r>
            <a:r>
              <a:rPr lang="en-US" sz="1100" spc="-20">
                <a:latin typeface="Calibri"/>
                <a:ea typeface="Verdana"/>
                <a:cs typeface="Calibri"/>
              </a:rPr>
              <a:t> </a:t>
            </a:r>
            <a:r>
              <a:rPr lang="en-US" sz="1100">
                <a:latin typeface="Calibri"/>
                <a:ea typeface="Verdana"/>
                <a:cs typeface="Calibri"/>
              </a:rPr>
              <a:t>Docker</a:t>
            </a:r>
            <a:r>
              <a:rPr lang="en-US" sz="1100" spc="-10">
                <a:latin typeface="Calibri"/>
                <a:ea typeface="Verdana"/>
                <a:cs typeface="Calibri"/>
              </a:rPr>
              <a:t> </a:t>
            </a:r>
            <a:r>
              <a:rPr lang="en-US" sz="1100">
                <a:latin typeface="Calibri"/>
                <a:ea typeface="Verdana"/>
                <a:cs typeface="Calibri"/>
              </a:rPr>
              <a:t>Hub.</a:t>
            </a:r>
          </a:p>
        </p:txBody>
      </p:sp>
    </p:spTree>
    <p:extLst>
      <p:ext uri="{BB962C8B-B14F-4D97-AF65-F5344CB8AC3E}">
        <p14:creationId xmlns:p14="http://schemas.microsoft.com/office/powerpoint/2010/main" val="3123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2FDC68-F18B-EC99-9339-B272FBF260AF}"/>
              </a:ext>
            </a:extLst>
          </p:cNvPr>
          <p:cNvSpPr txBox="1"/>
          <p:nvPr/>
        </p:nvSpPr>
        <p:spPr>
          <a:xfrm>
            <a:off x="383721" y="2721"/>
            <a:ext cx="1147898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Calibri"/>
                <a:ea typeface="Verdana"/>
                <a:cs typeface="Calibri"/>
              </a:rPr>
              <a:t>Step</a:t>
            </a:r>
            <a:r>
              <a:rPr lang="en-US" sz="1100" b="1" spc="-5">
                <a:latin typeface="Calibri"/>
                <a:ea typeface="Verdana"/>
                <a:cs typeface="Calibri"/>
              </a:rPr>
              <a:t> </a:t>
            </a:r>
            <a:r>
              <a:rPr lang="en-US" sz="1100" b="1">
                <a:latin typeface="Calibri"/>
                <a:ea typeface="Verdana"/>
                <a:cs typeface="Calibri"/>
              </a:rPr>
              <a:t>3</a:t>
            </a:r>
            <a:r>
              <a:rPr lang="en-US" sz="1100">
                <a:latin typeface="Calibri"/>
                <a:ea typeface="Verdana"/>
                <a:cs typeface="Calibri"/>
              </a:rPr>
              <a:t>:</a:t>
            </a:r>
            <a:r>
              <a:rPr lang="en-US" sz="1100" spc="-10">
                <a:latin typeface="Calibri"/>
                <a:ea typeface="Verdana"/>
                <a:cs typeface="Calibri"/>
              </a:rPr>
              <a:t> </a:t>
            </a:r>
            <a:r>
              <a:rPr lang="en-US" sz="1100">
                <a:latin typeface="Calibri"/>
                <a:ea typeface="Verdana"/>
                <a:cs typeface="Calibri"/>
              </a:rPr>
              <a:t>Next,</a:t>
            </a:r>
            <a:r>
              <a:rPr lang="en-US" sz="1100" spc="-20">
                <a:latin typeface="Calibri"/>
                <a:ea typeface="Verdana"/>
                <a:cs typeface="Calibri"/>
              </a:rPr>
              <a:t> </a:t>
            </a:r>
            <a:r>
              <a:rPr lang="en-US" sz="1100">
                <a:latin typeface="Calibri"/>
                <a:ea typeface="Verdana"/>
                <a:cs typeface="Calibri"/>
              </a:rPr>
              <a:t>let’s</a:t>
            </a:r>
            <a:r>
              <a:rPr lang="en-US" sz="1100" spc="-20">
                <a:latin typeface="Calibri"/>
                <a:ea typeface="Verdana"/>
                <a:cs typeface="Calibri"/>
              </a:rPr>
              <a:t> </a:t>
            </a:r>
            <a:r>
              <a:rPr lang="en-US" sz="1100">
                <a:latin typeface="Calibri"/>
                <a:ea typeface="Verdana"/>
                <a:cs typeface="Calibri"/>
              </a:rPr>
              <a:t>browse</a:t>
            </a:r>
            <a:r>
              <a:rPr lang="en-US" sz="1100" spc="-10">
                <a:latin typeface="Calibri"/>
                <a:ea typeface="Verdana"/>
                <a:cs typeface="Calibri"/>
              </a:rPr>
              <a:t> </a:t>
            </a:r>
            <a:r>
              <a:rPr lang="en-US" sz="1100">
                <a:latin typeface="Calibri"/>
                <a:ea typeface="Verdana"/>
                <a:cs typeface="Calibri"/>
              </a:rPr>
              <a:t>and</a:t>
            </a:r>
            <a:r>
              <a:rPr lang="en-US" sz="1100" spc="-10">
                <a:latin typeface="Calibri"/>
                <a:ea typeface="Verdana"/>
                <a:cs typeface="Calibri"/>
              </a:rPr>
              <a:t> </a:t>
            </a:r>
            <a:r>
              <a:rPr lang="en-US" sz="1100">
                <a:latin typeface="Calibri"/>
                <a:ea typeface="Verdana"/>
                <a:cs typeface="Calibri"/>
              </a:rPr>
              <a:t>find</a:t>
            </a:r>
            <a:r>
              <a:rPr lang="en-US" sz="1100" spc="-10">
                <a:latin typeface="Calibri"/>
                <a:ea typeface="Verdana"/>
                <a:cs typeface="Calibri"/>
              </a:rPr>
              <a:t> </a:t>
            </a:r>
            <a:r>
              <a:rPr lang="en-US" sz="1100">
                <a:latin typeface="Calibri"/>
                <a:ea typeface="Verdana"/>
                <a:cs typeface="Calibri"/>
              </a:rPr>
              <a:t>the</a:t>
            </a:r>
            <a:r>
              <a:rPr lang="en-US" sz="1100" spc="-15">
                <a:latin typeface="Calibri"/>
                <a:ea typeface="Verdana"/>
                <a:cs typeface="Calibri"/>
              </a:rPr>
              <a:t> </a:t>
            </a:r>
            <a:r>
              <a:rPr lang="en-US" sz="1100">
                <a:latin typeface="Calibri"/>
                <a:ea typeface="Verdana"/>
                <a:cs typeface="Calibri"/>
              </a:rPr>
              <a:t>Jenkins</a:t>
            </a:r>
            <a:r>
              <a:rPr lang="en-US" sz="1100" spc="-20">
                <a:latin typeface="Calibri"/>
                <a:ea typeface="Verdana"/>
                <a:cs typeface="Calibri"/>
              </a:rPr>
              <a:t> </a:t>
            </a:r>
            <a:r>
              <a:rPr lang="en-US" sz="1100">
                <a:latin typeface="Calibri"/>
                <a:ea typeface="Verdana"/>
                <a:cs typeface="Calibri"/>
              </a:rPr>
              <a:t>image.</a:t>
            </a:r>
          </a:p>
        </p:txBody>
      </p:sp>
      <p:pic>
        <p:nvPicPr>
          <p:cNvPr id="3" name="Picture 3" descr="Graphical user interface, text, application, email&#10;&#10;Description automatically generated">
            <a:extLst>
              <a:ext uri="{FF2B5EF4-FFF2-40B4-BE49-F238E27FC236}">
                <a16:creationId xmlns:a16="http://schemas.microsoft.com/office/drawing/2014/main" id="{EB84B502-9F92-8254-03D4-140E8CC27615}"/>
              </a:ext>
            </a:extLst>
          </p:cNvPr>
          <p:cNvPicPr>
            <a:picLocks noChangeAspect="1"/>
          </p:cNvPicPr>
          <p:nvPr/>
        </p:nvPicPr>
        <p:blipFill>
          <a:blip r:embed="rId2"/>
          <a:stretch>
            <a:fillRect/>
          </a:stretch>
        </p:blipFill>
        <p:spPr>
          <a:xfrm>
            <a:off x="1240971" y="366173"/>
            <a:ext cx="9301842" cy="2955188"/>
          </a:xfrm>
          <a:prstGeom prst="rect">
            <a:avLst/>
          </a:prstGeom>
        </p:spPr>
      </p:pic>
      <p:sp>
        <p:nvSpPr>
          <p:cNvPr id="4" name="TextBox 3">
            <a:extLst>
              <a:ext uri="{FF2B5EF4-FFF2-40B4-BE49-F238E27FC236}">
                <a16:creationId xmlns:a16="http://schemas.microsoft.com/office/drawing/2014/main" id="{049AFA91-6E57-CE77-8739-15F57A685E5F}"/>
              </a:ext>
            </a:extLst>
          </p:cNvPr>
          <p:cNvSpPr txBox="1"/>
          <p:nvPr/>
        </p:nvSpPr>
        <p:spPr>
          <a:xfrm>
            <a:off x="383722" y="3513364"/>
            <a:ext cx="1107077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Step 4:</a:t>
            </a:r>
            <a:r>
              <a:rPr lang="en-US" sz="1100"/>
              <a:t> If you scroll down on the same page, you can see the Docker pull command. This will be used to download the Jenkins Image onto the local Ubuntu server.</a:t>
            </a:r>
            <a:endParaRPr lang="en-US" sz="1100">
              <a:cs typeface="Calibri"/>
            </a:endParaRPr>
          </a:p>
          <a:p>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496CBCBD-7D48-1FDB-B87E-1E9738BDAB1A}"/>
              </a:ext>
            </a:extLst>
          </p:cNvPr>
          <p:cNvPicPr>
            <a:picLocks noChangeAspect="1"/>
          </p:cNvPicPr>
          <p:nvPr/>
        </p:nvPicPr>
        <p:blipFill>
          <a:blip r:embed="rId3"/>
          <a:stretch>
            <a:fillRect/>
          </a:stretch>
        </p:blipFill>
        <p:spPr>
          <a:xfrm>
            <a:off x="1240971" y="4094377"/>
            <a:ext cx="9301842" cy="2696960"/>
          </a:xfrm>
          <a:prstGeom prst="rect">
            <a:avLst/>
          </a:prstGeom>
        </p:spPr>
      </p:pic>
    </p:spTree>
    <p:extLst>
      <p:ext uri="{BB962C8B-B14F-4D97-AF65-F5344CB8AC3E}">
        <p14:creationId xmlns:p14="http://schemas.microsoft.com/office/powerpoint/2010/main" val="408047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2FABBF-9B04-3458-BC21-D091B60F0957}"/>
              </a:ext>
            </a:extLst>
          </p:cNvPr>
          <p:cNvSpPr txBox="1"/>
          <p:nvPr/>
        </p:nvSpPr>
        <p:spPr>
          <a:xfrm>
            <a:off x="302079" y="2721"/>
            <a:ext cx="1098912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Step 5</a:t>
            </a:r>
            <a:r>
              <a:rPr lang="en-US" sz="1100"/>
              <a:t>: Now go to the Ubuntu server and run the command:</a:t>
            </a:r>
            <a:endParaRPr lang="en-US" sz="1100">
              <a:cs typeface="Calibri"/>
            </a:endParaRPr>
          </a:p>
        </p:txBody>
      </p:sp>
      <p:pic>
        <p:nvPicPr>
          <p:cNvPr id="3" name="Picture 3">
            <a:extLst>
              <a:ext uri="{FF2B5EF4-FFF2-40B4-BE49-F238E27FC236}">
                <a16:creationId xmlns:a16="http://schemas.microsoft.com/office/drawing/2014/main" id="{75735AE1-5372-0431-C078-21E187ADCB87}"/>
              </a:ext>
            </a:extLst>
          </p:cNvPr>
          <p:cNvPicPr>
            <a:picLocks noChangeAspect="1"/>
          </p:cNvPicPr>
          <p:nvPr/>
        </p:nvPicPr>
        <p:blipFill>
          <a:blip r:embed="rId2"/>
          <a:stretch>
            <a:fillRect/>
          </a:stretch>
        </p:blipFill>
        <p:spPr>
          <a:xfrm>
            <a:off x="1621971" y="270593"/>
            <a:ext cx="6104165" cy="479350"/>
          </a:xfrm>
          <a:prstGeom prst="rect">
            <a:avLst/>
          </a:prstGeom>
        </p:spPr>
      </p:pic>
      <p:sp>
        <p:nvSpPr>
          <p:cNvPr id="4" name="TextBox 3">
            <a:extLst>
              <a:ext uri="{FF2B5EF4-FFF2-40B4-BE49-F238E27FC236}">
                <a16:creationId xmlns:a16="http://schemas.microsoft.com/office/drawing/2014/main" id="{342D3E8E-133A-12C4-4CDD-606EE7293195}"/>
              </a:ext>
            </a:extLst>
          </p:cNvPr>
          <p:cNvSpPr txBox="1"/>
          <p:nvPr/>
        </p:nvSpPr>
        <p:spPr>
          <a:xfrm>
            <a:off x="338365" y="751114"/>
            <a:ext cx="1139734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Step 6:</a:t>
            </a:r>
            <a:r>
              <a:rPr lang="en-US" sz="1100"/>
              <a:t> To understand what ports are exposed by the container, you should use the Docker inspect command to inspect the image.</a:t>
            </a:r>
            <a:endParaRPr lang="en-US" sz="1100">
              <a:cs typeface="Calibri"/>
            </a:endParaRPr>
          </a:p>
          <a:p>
            <a:r>
              <a:rPr lang="en-US" sz="1100" spc="-110">
                <a:latin typeface="Calibri"/>
                <a:ea typeface="Verdana"/>
                <a:cs typeface="Calibri"/>
              </a:rPr>
              <a:t>Docker</a:t>
            </a:r>
            <a:r>
              <a:rPr lang="en-US" sz="1100" spc="-255">
                <a:latin typeface="Calibri"/>
                <a:ea typeface="Verdana"/>
                <a:cs typeface="Calibri"/>
              </a:rPr>
              <a:t> </a:t>
            </a:r>
            <a:r>
              <a:rPr lang="en-US" sz="1100" spc="-105">
                <a:latin typeface="Calibri"/>
                <a:ea typeface="Verdana"/>
                <a:cs typeface="Calibri"/>
              </a:rPr>
              <a:t>inspect</a:t>
            </a:r>
          </a:p>
        </p:txBody>
      </p:sp>
      <p:sp>
        <p:nvSpPr>
          <p:cNvPr id="5" name="TextBox 4">
            <a:extLst>
              <a:ext uri="{FF2B5EF4-FFF2-40B4-BE49-F238E27FC236}">
                <a16:creationId xmlns:a16="http://schemas.microsoft.com/office/drawing/2014/main" id="{35974300-B767-5BAC-88BA-7C3680B70E08}"/>
              </a:ext>
            </a:extLst>
          </p:cNvPr>
          <p:cNvSpPr txBox="1"/>
          <p:nvPr/>
        </p:nvSpPr>
        <p:spPr>
          <a:xfrm>
            <a:off x="302079" y="1172936"/>
            <a:ext cx="1078502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This method allows one to return low-level information on the container or image.</a:t>
            </a:r>
          </a:p>
          <a:p>
            <a:r>
              <a:rPr lang="en-IN" sz="1100">
                <a:cs typeface="Calibri"/>
              </a:rPr>
              <a:t>                          docker inspect Container/Image</a:t>
            </a:r>
          </a:p>
        </p:txBody>
      </p:sp>
      <p:sp>
        <p:nvSpPr>
          <p:cNvPr id="6" name="TextBox 5">
            <a:extLst>
              <a:ext uri="{FF2B5EF4-FFF2-40B4-BE49-F238E27FC236}">
                <a16:creationId xmlns:a16="http://schemas.microsoft.com/office/drawing/2014/main" id="{44254A68-4F0E-3324-1ADB-D188CA425919}"/>
              </a:ext>
            </a:extLst>
          </p:cNvPr>
          <p:cNvSpPr txBox="1"/>
          <p:nvPr/>
        </p:nvSpPr>
        <p:spPr>
          <a:xfrm>
            <a:off x="3608614" y="1694543"/>
            <a:ext cx="609055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500" b="1"/>
              <a:t>Docker – Private Registries</a:t>
            </a:r>
          </a:p>
        </p:txBody>
      </p:sp>
      <p:sp>
        <p:nvSpPr>
          <p:cNvPr id="7" name="TextBox 6">
            <a:extLst>
              <a:ext uri="{FF2B5EF4-FFF2-40B4-BE49-F238E27FC236}">
                <a16:creationId xmlns:a16="http://schemas.microsoft.com/office/drawing/2014/main" id="{2CEAD3EA-07BC-F231-BB52-08B22AE38C58}"/>
              </a:ext>
            </a:extLst>
          </p:cNvPr>
          <p:cNvSpPr txBox="1"/>
          <p:nvPr/>
        </p:nvSpPr>
        <p:spPr>
          <a:xfrm>
            <a:off x="302079" y="2179864"/>
            <a:ext cx="11683092" cy="1277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You might have the need to have your own private repositories. You may not want to host the repositories on Docker Hub. For this, there is a repository container itself from Docker. </a:t>
            </a:r>
            <a:endParaRPr lang="en-US" sz="1100">
              <a:cs typeface="Calibri"/>
            </a:endParaRPr>
          </a:p>
          <a:p>
            <a:endParaRPr lang="en-US" sz="1100">
              <a:latin typeface="Calibri"/>
              <a:ea typeface="Verdana"/>
              <a:cs typeface="Calibri"/>
            </a:endParaRPr>
          </a:p>
          <a:p>
            <a:endParaRPr lang="en-US" sz="1100" b="1">
              <a:latin typeface="Calibri"/>
              <a:ea typeface="Verdana"/>
              <a:cs typeface="Calibri"/>
            </a:endParaRPr>
          </a:p>
          <a:p>
            <a:r>
              <a:rPr lang="en-US" sz="1100" b="1">
                <a:latin typeface="Calibri"/>
                <a:ea typeface="Verdana"/>
                <a:cs typeface="Calibri"/>
              </a:rPr>
              <a:t>Step</a:t>
            </a:r>
            <a:r>
              <a:rPr lang="en-US" sz="1100" b="1" spc="-30">
                <a:latin typeface="Calibri"/>
                <a:ea typeface="Verdana"/>
                <a:cs typeface="Calibri"/>
              </a:rPr>
              <a:t> </a:t>
            </a:r>
            <a:r>
              <a:rPr lang="en-US" sz="1100" b="1">
                <a:latin typeface="Calibri"/>
                <a:ea typeface="Verdana"/>
                <a:cs typeface="Calibri"/>
              </a:rPr>
              <a:t>1</a:t>
            </a:r>
            <a:r>
              <a:rPr lang="en-US" sz="1100">
                <a:latin typeface="Calibri"/>
                <a:ea typeface="Verdana"/>
                <a:cs typeface="Calibri"/>
              </a:rPr>
              <a:t>:</a:t>
            </a:r>
            <a:r>
              <a:rPr lang="en-US" sz="1100" spc="-20">
                <a:latin typeface="Calibri"/>
                <a:ea typeface="Verdana"/>
                <a:cs typeface="Calibri"/>
              </a:rPr>
              <a:t> </a:t>
            </a:r>
            <a:r>
              <a:rPr lang="en-US" sz="1100">
                <a:latin typeface="Calibri"/>
                <a:ea typeface="Verdana"/>
                <a:cs typeface="Calibri"/>
              </a:rPr>
              <a:t>Use</a:t>
            </a:r>
            <a:r>
              <a:rPr lang="en-US" sz="1100" spc="-30">
                <a:latin typeface="Calibri"/>
                <a:ea typeface="Verdana"/>
                <a:cs typeface="Calibri"/>
              </a:rPr>
              <a:t> </a:t>
            </a:r>
            <a:r>
              <a:rPr lang="en-US" sz="1100">
                <a:latin typeface="Calibri"/>
                <a:ea typeface="Verdana"/>
                <a:cs typeface="Calibri"/>
              </a:rPr>
              <a:t>the</a:t>
            </a:r>
            <a:r>
              <a:rPr lang="en-US" sz="1100" spc="-30">
                <a:latin typeface="Calibri"/>
                <a:ea typeface="Verdana"/>
                <a:cs typeface="Calibri"/>
              </a:rPr>
              <a:t> </a:t>
            </a:r>
            <a:r>
              <a:rPr lang="en-US" sz="1100">
                <a:latin typeface="Calibri"/>
                <a:ea typeface="Verdana"/>
                <a:cs typeface="Calibri"/>
              </a:rPr>
              <a:t>Docker</a:t>
            </a:r>
            <a:r>
              <a:rPr lang="en-US" sz="1100" spc="-25">
                <a:latin typeface="Calibri"/>
                <a:ea typeface="Verdana"/>
                <a:cs typeface="Calibri"/>
              </a:rPr>
              <a:t> </a:t>
            </a:r>
            <a:r>
              <a:rPr lang="en-US" sz="1100" b="1">
                <a:latin typeface="Calibri"/>
                <a:ea typeface="Verdana"/>
                <a:cs typeface="Calibri"/>
              </a:rPr>
              <a:t>run</a:t>
            </a:r>
            <a:r>
              <a:rPr lang="en-US" sz="1100" b="1" spc="-10">
                <a:latin typeface="Calibri"/>
                <a:ea typeface="Verdana"/>
                <a:cs typeface="Calibri"/>
              </a:rPr>
              <a:t> </a:t>
            </a:r>
            <a:r>
              <a:rPr lang="en-US" sz="1100">
                <a:latin typeface="Calibri"/>
                <a:ea typeface="Verdana"/>
                <a:cs typeface="Calibri"/>
              </a:rPr>
              <a:t>command</a:t>
            </a:r>
            <a:r>
              <a:rPr lang="en-US" sz="1100" spc="-30">
                <a:latin typeface="Calibri"/>
                <a:ea typeface="Verdana"/>
                <a:cs typeface="Calibri"/>
              </a:rPr>
              <a:t> </a:t>
            </a:r>
            <a:r>
              <a:rPr lang="en-US" sz="1100">
                <a:latin typeface="Calibri"/>
                <a:ea typeface="Verdana"/>
                <a:cs typeface="Calibri"/>
              </a:rPr>
              <a:t>to</a:t>
            </a:r>
            <a:r>
              <a:rPr lang="en-US" sz="1100" spc="-30">
                <a:latin typeface="Calibri"/>
                <a:ea typeface="Verdana"/>
                <a:cs typeface="Calibri"/>
              </a:rPr>
              <a:t> </a:t>
            </a:r>
            <a:r>
              <a:rPr lang="en-US" sz="1100">
                <a:latin typeface="Calibri"/>
                <a:ea typeface="Verdana"/>
                <a:cs typeface="Calibri"/>
              </a:rPr>
              <a:t>download</a:t>
            </a:r>
            <a:r>
              <a:rPr lang="en-US" sz="1100" spc="-30">
                <a:latin typeface="Calibri"/>
                <a:ea typeface="Verdana"/>
                <a:cs typeface="Calibri"/>
              </a:rPr>
              <a:t> </a:t>
            </a:r>
            <a:r>
              <a:rPr lang="en-US" sz="1100">
                <a:latin typeface="Calibri"/>
                <a:ea typeface="Verdana"/>
                <a:cs typeface="Calibri"/>
              </a:rPr>
              <a:t>the</a:t>
            </a:r>
            <a:r>
              <a:rPr lang="en-US" sz="1100" spc="-40">
                <a:latin typeface="Calibri"/>
                <a:ea typeface="Verdana"/>
                <a:cs typeface="Calibri"/>
              </a:rPr>
              <a:t> </a:t>
            </a:r>
            <a:r>
              <a:rPr lang="en-US" sz="1100">
                <a:latin typeface="Calibri"/>
                <a:ea typeface="Verdana"/>
                <a:cs typeface="Calibri"/>
              </a:rPr>
              <a:t>private</a:t>
            </a:r>
            <a:r>
              <a:rPr lang="en-US" sz="1100" spc="-30">
                <a:latin typeface="Calibri"/>
                <a:ea typeface="Verdana"/>
                <a:cs typeface="Calibri"/>
              </a:rPr>
              <a:t> </a:t>
            </a:r>
            <a:r>
              <a:rPr lang="en-US" sz="1100">
                <a:latin typeface="Calibri"/>
                <a:ea typeface="Verdana"/>
                <a:cs typeface="Calibri"/>
              </a:rPr>
              <a:t>registry.</a:t>
            </a:r>
            <a:r>
              <a:rPr lang="en-US" sz="1100" spc="-30">
                <a:latin typeface="Calibri"/>
                <a:ea typeface="Verdana"/>
                <a:cs typeface="Calibri"/>
              </a:rPr>
              <a:t> </a:t>
            </a:r>
            <a:r>
              <a:rPr lang="en-US" sz="1100">
                <a:latin typeface="Calibri"/>
                <a:ea typeface="Verdana"/>
                <a:cs typeface="Calibri"/>
              </a:rPr>
              <a:t>This</a:t>
            </a:r>
            <a:r>
              <a:rPr lang="en-US" sz="1100" spc="-40">
                <a:latin typeface="Calibri"/>
                <a:ea typeface="Verdana"/>
                <a:cs typeface="Calibri"/>
              </a:rPr>
              <a:t> </a:t>
            </a:r>
            <a:r>
              <a:rPr lang="en-US" sz="1100">
                <a:latin typeface="Calibri"/>
                <a:ea typeface="Verdana"/>
                <a:cs typeface="Calibri"/>
              </a:rPr>
              <a:t>can</a:t>
            </a:r>
            <a:r>
              <a:rPr lang="en-US" sz="1100" spc="-20">
                <a:latin typeface="Calibri"/>
                <a:ea typeface="Verdana"/>
                <a:cs typeface="Calibri"/>
              </a:rPr>
              <a:t> </a:t>
            </a:r>
            <a:r>
              <a:rPr lang="en-US" sz="1100">
                <a:latin typeface="Calibri"/>
                <a:ea typeface="Verdana"/>
                <a:cs typeface="Calibri"/>
              </a:rPr>
              <a:t>be</a:t>
            </a:r>
            <a:r>
              <a:rPr lang="en-US" sz="1100" spc="-40">
                <a:latin typeface="Calibri"/>
                <a:ea typeface="Verdana"/>
                <a:cs typeface="Calibri"/>
              </a:rPr>
              <a:t> </a:t>
            </a:r>
            <a:r>
              <a:rPr lang="en-US" sz="1100">
                <a:latin typeface="Calibri"/>
                <a:ea typeface="Verdana"/>
                <a:cs typeface="Calibri"/>
              </a:rPr>
              <a:t>done</a:t>
            </a:r>
            <a:r>
              <a:rPr lang="en-US" sz="1100" spc="-340">
                <a:latin typeface="Calibri"/>
                <a:ea typeface="Verdana"/>
                <a:cs typeface="Calibri"/>
              </a:rPr>
              <a:t> </a:t>
            </a:r>
            <a:r>
              <a:rPr lang="en-US" sz="1100">
                <a:latin typeface="Calibri"/>
                <a:ea typeface="Verdana"/>
                <a:cs typeface="Calibri"/>
              </a:rPr>
              <a:t>using</a:t>
            </a:r>
            <a:r>
              <a:rPr lang="en-US" sz="1100" spc="-5">
                <a:latin typeface="Calibri"/>
                <a:ea typeface="Verdana"/>
                <a:cs typeface="Calibri"/>
              </a:rPr>
              <a:t> </a:t>
            </a:r>
            <a:r>
              <a:rPr lang="en-US" sz="1100">
                <a:latin typeface="Calibri"/>
                <a:ea typeface="Verdana"/>
                <a:cs typeface="Calibri"/>
              </a:rPr>
              <a:t>the</a:t>
            </a:r>
            <a:r>
              <a:rPr lang="en-US" sz="1100" spc="-10">
                <a:latin typeface="Calibri"/>
                <a:ea typeface="Verdana"/>
                <a:cs typeface="Calibri"/>
              </a:rPr>
              <a:t> </a:t>
            </a:r>
            <a:r>
              <a:rPr lang="en-US" sz="1100">
                <a:latin typeface="Calibri"/>
                <a:ea typeface="Verdana"/>
                <a:cs typeface="Calibri"/>
              </a:rPr>
              <a:t>following command:</a:t>
            </a:r>
            <a:endParaRPr lang="en-US"/>
          </a:p>
          <a:p>
            <a:endParaRPr lang="en-US" sz="1100">
              <a:latin typeface="Calibri"/>
              <a:ea typeface="Verdana"/>
              <a:cs typeface="Calibri"/>
            </a:endParaRPr>
          </a:p>
          <a:p>
            <a:endParaRPr lang="en-US" sz="1100">
              <a:latin typeface="Calibri"/>
              <a:ea typeface="Verdana"/>
              <a:cs typeface="Calibri"/>
            </a:endParaRPr>
          </a:p>
          <a:p>
            <a:r>
              <a:rPr lang="en-US" sz="1100">
                <a:latin typeface="Calibri"/>
                <a:ea typeface="Verdana"/>
                <a:cs typeface="Calibri"/>
              </a:rPr>
              <a:t>           </a:t>
            </a:r>
            <a:r>
              <a:rPr lang="en-US" sz="1100" b="1" err="1">
                <a:latin typeface="Calibri"/>
                <a:ea typeface="Verdana"/>
                <a:cs typeface="Calibri"/>
              </a:rPr>
              <a:t>sudo</a:t>
            </a:r>
            <a:r>
              <a:rPr lang="en-US" sz="1100" b="1" spc="-20">
                <a:latin typeface="Calibri"/>
                <a:ea typeface="Verdana"/>
                <a:cs typeface="Calibri"/>
              </a:rPr>
              <a:t> </a:t>
            </a:r>
            <a:r>
              <a:rPr lang="en-US" sz="1100" b="1">
                <a:latin typeface="Calibri"/>
                <a:ea typeface="Verdana"/>
                <a:cs typeface="Calibri"/>
              </a:rPr>
              <a:t>docker</a:t>
            </a:r>
            <a:r>
              <a:rPr lang="en-US" sz="1100" b="1" spc="-15">
                <a:latin typeface="Calibri"/>
                <a:ea typeface="Verdana"/>
                <a:cs typeface="Calibri"/>
              </a:rPr>
              <a:t> </a:t>
            </a:r>
            <a:r>
              <a:rPr lang="en-US" sz="1100" b="1">
                <a:latin typeface="Calibri"/>
                <a:ea typeface="Verdana"/>
                <a:cs typeface="Calibri"/>
              </a:rPr>
              <a:t>run</a:t>
            </a:r>
            <a:r>
              <a:rPr lang="en-US" sz="1100" b="1" spc="-25">
                <a:latin typeface="Calibri"/>
                <a:ea typeface="Verdana"/>
                <a:cs typeface="Calibri"/>
              </a:rPr>
              <a:t> </a:t>
            </a:r>
            <a:r>
              <a:rPr lang="en-US" sz="1100" b="1">
                <a:latin typeface="Calibri"/>
                <a:ea typeface="Verdana"/>
                <a:cs typeface="Calibri"/>
              </a:rPr>
              <a:t>–d</a:t>
            </a:r>
            <a:r>
              <a:rPr lang="en-US" sz="1100" b="1" spc="-30">
                <a:latin typeface="Calibri"/>
                <a:ea typeface="Verdana"/>
                <a:cs typeface="Calibri"/>
              </a:rPr>
              <a:t> </a:t>
            </a:r>
            <a:r>
              <a:rPr lang="en-US" sz="1100" b="1">
                <a:latin typeface="Calibri"/>
                <a:ea typeface="Verdana"/>
                <a:cs typeface="Calibri"/>
              </a:rPr>
              <a:t>–p</a:t>
            </a:r>
            <a:r>
              <a:rPr lang="en-US" sz="1100" b="1" spc="-30">
                <a:latin typeface="Calibri"/>
                <a:ea typeface="Verdana"/>
                <a:cs typeface="Calibri"/>
              </a:rPr>
              <a:t> </a:t>
            </a:r>
            <a:r>
              <a:rPr lang="en-US" sz="1100" b="1">
                <a:latin typeface="Calibri"/>
                <a:ea typeface="Verdana"/>
                <a:cs typeface="Calibri"/>
              </a:rPr>
              <a:t>5000:5000</a:t>
            </a:r>
            <a:r>
              <a:rPr lang="en-US" sz="1100" b="1" spc="-10">
                <a:latin typeface="Calibri"/>
                <a:ea typeface="Verdana"/>
                <a:cs typeface="Calibri"/>
              </a:rPr>
              <a:t> </a:t>
            </a:r>
            <a:r>
              <a:rPr lang="en-US" sz="1100" b="1">
                <a:latin typeface="Calibri"/>
                <a:ea typeface="Verdana"/>
                <a:cs typeface="Calibri"/>
              </a:rPr>
              <a:t>–-name</a:t>
            </a:r>
            <a:r>
              <a:rPr lang="en-US" sz="1100" b="1" spc="-20">
                <a:latin typeface="Calibri"/>
                <a:ea typeface="Verdana"/>
                <a:cs typeface="Calibri"/>
              </a:rPr>
              <a:t> </a:t>
            </a:r>
            <a:r>
              <a:rPr lang="en-US" sz="1100" b="1">
                <a:latin typeface="Calibri"/>
                <a:ea typeface="Verdana"/>
                <a:cs typeface="Calibri"/>
              </a:rPr>
              <a:t>registry</a:t>
            </a:r>
            <a:r>
              <a:rPr lang="en-US" sz="1100" b="1" spc="-25">
                <a:latin typeface="Calibri"/>
                <a:ea typeface="Verdana"/>
                <a:cs typeface="Calibri"/>
              </a:rPr>
              <a:t> </a:t>
            </a:r>
            <a:r>
              <a:rPr lang="en-US" sz="1100" b="1">
                <a:latin typeface="Calibri"/>
                <a:ea typeface="Verdana"/>
                <a:cs typeface="Calibri"/>
              </a:rPr>
              <a:t>registry:2</a:t>
            </a:r>
          </a:p>
        </p:txBody>
      </p:sp>
      <p:sp>
        <p:nvSpPr>
          <p:cNvPr id="8" name="TextBox 7">
            <a:extLst>
              <a:ext uri="{FF2B5EF4-FFF2-40B4-BE49-F238E27FC236}">
                <a16:creationId xmlns:a16="http://schemas.microsoft.com/office/drawing/2014/main" id="{4A8C907E-3BF1-21E0-5602-D17893D6F810}"/>
              </a:ext>
            </a:extLst>
          </p:cNvPr>
          <p:cNvSpPr txBox="1"/>
          <p:nvPr/>
        </p:nvSpPr>
        <p:spPr>
          <a:xfrm>
            <a:off x="234043" y="3635829"/>
            <a:ext cx="104448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Step 2</a:t>
            </a:r>
            <a:r>
              <a:rPr lang="en-US" sz="1100"/>
              <a:t>: Let’s do a docker </a:t>
            </a:r>
            <a:r>
              <a:rPr lang="en-US" sz="1100" err="1"/>
              <a:t>ps</a:t>
            </a:r>
            <a:r>
              <a:rPr lang="en-US" sz="1100"/>
              <a:t> to see that the registry container is indeed running</a:t>
            </a:r>
            <a:r>
              <a:rPr lang="en-US"/>
              <a:t>.</a:t>
            </a:r>
          </a:p>
        </p:txBody>
      </p:sp>
      <p:pic>
        <p:nvPicPr>
          <p:cNvPr id="9" name="Picture 9" descr="Text&#10;&#10;Description automatically generated">
            <a:extLst>
              <a:ext uri="{FF2B5EF4-FFF2-40B4-BE49-F238E27FC236}">
                <a16:creationId xmlns:a16="http://schemas.microsoft.com/office/drawing/2014/main" id="{E4668F20-6879-BAB5-77B2-A1B84609246B}"/>
              </a:ext>
            </a:extLst>
          </p:cNvPr>
          <p:cNvPicPr>
            <a:picLocks noChangeAspect="1"/>
          </p:cNvPicPr>
          <p:nvPr/>
        </p:nvPicPr>
        <p:blipFill>
          <a:blip r:embed="rId3"/>
          <a:stretch>
            <a:fillRect/>
          </a:stretch>
        </p:blipFill>
        <p:spPr>
          <a:xfrm>
            <a:off x="832758" y="4011899"/>
            <a:ext cx="10254342" cy="2766667"/>
          </a:xfrm>
          <a:prstGeom prst="rect">
            <a:avLst/>
          </a:prstGeom>
        </p:spPr>
      </p:pic>
    </p:spTree>
    <p:extLst>
      <p:ext uri="{BB962C8B-B14F-4D97-AF65-F5344CB8AC3E}">
        <p14:creationId xmlns:p14="http://schemas.microsoft.com/office/powerpoint/2010/main" val="24628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EDA540-AC99-F7AB-2349-A60631D94172}"/>
              </a:ext>
            </a:extLst>
          </p:cNvPr>
          <p:cNvSpPr txBox="1"/>
          <p:nvPr/>
        </p:nvSpPr>
        <p:spPr>
          <a:xfrm>
            <a:off x="48079" y="664936"/>
            <a:ext cx="1249952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           Step 3</a:t>
            </a:r>
            <a:r>
              <a:rPr lang="en-US" sz="1100"/>
              <a:t>: Now let’s tag one of our existing images so that we can push it to our local repository. In our example, since we have the centos image available locally, we are going to tag it to our</a:t>
            </a:r>
            <a:endParaRPr lang="en-US"/>
          </a:p>
          <a:p>
            <a:r>
              <a:rPr lang="en-US" sz="1100"/>
              <a:t>            private repository and add a tag name of centos.</a:t>
            </a:r>
            <a:endParaRPr lang="en-US" sz="1100">
              <a:cs typeface="Calibri"/>
            </a:endParaRPr>
          </a:p>
        </p:txBody>
      </p:sp>
      <p:sp>
        <p:nvSpPr>
          <p:cNvPr id="3" name="TextBox 2">
            <a:extLst>
              <a:ext uri="{FF2B5EF4-FFF2-40B4-BE49-F238E27FC236}">
                <a16:creationId xmlns:a16="http://schemas.microsoft.com/office/drawing/2014/main" id="{7B7CDFF0-4F84-0EB3-2EC8-95CC398F2BD9}"/>
              </a:ext>
            </a:extLst>
          </p:cNvPr>
          <p:cNvSpPr txBox="1"/>
          <p:nvPr/>
        </p:nvSpPr>
        <p:spPr>
          <a:xfrm>
            <a:off x="3440793" y="1100364"/>
            <a:ext cx="603612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t>sudo</a:t>
            </a:r>
            <a:r>
              <a:rPr lang="en-US" sz="1100" b="1"/>
              <a:t> docker tag 67591570dd29 localhost:5000/centos</a:t>
            </a:r>
          </a:p>
        </p:txBody>
      </p:sp>
      <p:sp>
        <p:nvSpPr>
          <p:cNvPr id="4" name="TextBox 3">
            <a:extLst>
              <a:ext uri="{FF2B5EF4-FFF2-40B4-BE49-F238E27FC236}">
                <a16:creationId xmlns:a16="http://schemas.microsoft.com/office/drawing/2014/main" id="{0127A141-BA0A-0942-73DE-AB3C9E03EF98}"/>
              </a:ext>
            </a:extLst>
          </p:cNvPr>
          <p:cNvSpPr txBox="1"/>
          <p:nvPr/>
        </p:nvSpPr>
        <p:spPr>
          <a:xfrm>
            <a:off x="429079" y="1585685"/>
            <a:ext cx="1172391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Step 4:</a:t>
            </a:r>
            <a:r>
              <a:rPr lang="en-US" sz="1100"/>
              <a:t> Now let’s use the Docker push command to push the repository to our private repository</a:t>
            </a:r>
            <a:endParaRPr lang="en-US" sz="1100">
              <a:cs typeface="Calibri"/>
            </a:endParaRPr>
          </a:p>
        </p:txBody>
      </p:sp>
      <p:sp>
        <p:nvSpPr>
          <p:cNvPr id="5" name="TextBox 4">
            <a:extLst>
              <a:ext uri="{FF2B5EF4-FFF2-40B4-BE49-F238E27FC236}">
                <a16:creationId xmlns:a16="http://schemas.microsoft.com/office/drawing/2014/main" id="{E9873C33-0369-0E62-B125-AE05C42122B4}"/>
              </a:ext>
            </a:extLst>
          </p:cNvPr>
          <p:cNvSpPr txBox="1"/>
          <p:nvPr/>
        </p:nvSpPr>
        <p:spPr>
          <a:xfrm>
            <a:off x="3236685" y="1944007"/>
            <a:ext cx="564152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100" b="1" err="1"/>
              <a:t>sudo</a:t>
            </a:r>
            <a:r>
              <a:rPr lang="pt-BR" sz="1100" b="1"/>
              <a:t> </a:t>
            </a:r>
            <a:r>
              <a:rPr lang="pt-BR" sz="1100" b="1" err="1"/>
              <a:t>docker</a:t>
            </a:r>
            <a:r>
              <a:rPr lang="pt-BR" sz="1100" b="1"/>
              <a:t> </a:t>
            </a:r>
            <a:r>
              <a:rPr lang="pt-BR" sz="1100" b="1" err="1"/>
              <a:t>push</a:t>
            </a:r>
            <a:r>
              <a:rPr lang="pt-BR" sz="1100" b="1"/>
              <a:t> localhost:5000/centos</a:t>
            </a:r>
          </a:p>
        </p:txBody>
      </p:sp>
      <p:sp>
        <p:nvSpPr>
          <p:cNvPr id="6" name="TextBox 5">
            <a:extLst>
              <a:ext uri="{FF2B5EF4-FFF2-40B4-BE49-F238E27FC236}">
                <a16:creationId xmlns:a16="http://schemas.microsoft.com/office/drawing/2014/main" id="{15F08B9B-429E-B252-67B9-9F726EE22EC1}"/>
              </a:ext>
            </a:extLst>
          </p:cNvPr>
          <p:cNvSpPr txBox="1"/>
          <p:nvPr/>
        </p:nvSpPr>
        <p:spPr>
          <a:xfrm>
            <a:off x="383722" y="2361292"/>
            <a:ext cx="1085305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Here, we are pushing the centos image to the private repository hosted at</a:t>
            </a:r>
            <a:endParaRPr lang="en-US" sz="1100">
              <a:cs typeface="Calibri"/>
            </a:endParaRPr>
          </a:p>
          <a:p>
            <a:r>
              <a:rPr lang="en-US" sz="1100"/>
              <a:t>localhost:5000.</a:t>
            </a:r>
            <a:endParaRPr lang="en-US" sz="1100">
              <a:cs typeface="Calibri"/>
            </a:endParaRPr>
          </a:p>
        </p:txBody>
      </p:sp>
      <p:sp>
        <p:nvSpPr>
          <p:cNvPr id="7" name="TextBox 6">
            <a:extLst>
              <a:ext uri="{FF2B5EF4-FFF2-40B4-BE49-F238E27FC236}">
                <a16:creationId xmlns:a16="http://schemas.microsoft.com/office/drawing/2014/main" id="{3D8C9E51-0CBF-605D-57AB-7E8221AD1BBD}"/>
              </a:ext>
            </a:extLst>
          </p:cNvPr>
          <p:cNvSpPr txBox="1"/>
          <p:nvPr/>
        </p:nvSpPr>
        <p:spPr>
          <a:xfrm>
            <a:off x="383722" y="3000829"/>
            <a:ext cx="1172391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Step 5</a:t>
            </a:r>
            <a:r>
              <a:rPr lang="en-US" sz="1100">
                <a:cs typeface="Calibri"/>
              </a:rPr>
              <a:t>: Now let’s delete the local images we have for centos using the docker </a:t>
            </a:r>
            <a:r>
              <a:rPr lang="en-US" sz="1100" err="1">
                <a:cs typeface="Calibri"/>
              </a:rPr>
              <a:t>rmi</a:t>
            </a:r>
            <a:endParaRPr lang="en-US" sz="1100">
              <a:cs typeface="Calibri"/>
            </a:endParaRPr>
          </a:p>
          <a:p>
            <a:r>
              <a:rPr lang="en-US" sz="1100">
                <a:cs typeface="Calibri"/>
              </a:rPr>
              <a:t>commands. We can then download the required centos image from our private repository.</a:t>
            </a:r>
          </a:p>
        </p:txBody>
      </p:sp>
      <p:pic>
        <p:nvPicPr>
          <p:cNvPr id="8" name="Picture 8">
            <a:extLst>
              <a:ext uri="{FF2B5EF4-FFF2-40B4-BE49-F238E27FC236}">
                <a16:creationId xmlns:a16="http://schemas.microsoft.com/office/drawing/2014/main" id="{29E2B30A-B52B-EA0F-D2AC-F471B2D60A8D}"/>
              </a:ext>
            </a:extLst>
          </p:cNvPr>
          <p:cNvPicPr>
            <a:picLocks noChangeAspect="1"/>
          </p:cNvPicPr>
          <p:nvPr/>
        </p:nvPicPr>
        <p:blipFill>
          <a:blip r:embed="rId2"/>
          <a:stretch>
            <a:fillRect/>
          </a:stretch>
        </p:blipFill>
        <p:spPr>
          <a:xfrm>
            <a:off x="2474685" y="3638501"/>
            <a:ext cx="7396843" cy="547105"/>
          </a:xfrm>
          <a:prstGeom prst="rect">
            <a:avLst/>
          </a:prstGeom>
        </p:spPr>
      </p:pic>
      <p:sp>
        <p:nvSpPr>
          <p:cNvPr id="9" name="TextBox 8">
            <a:extLst>
              <a:ext uri="{FF2B5EF4-FFF2-40B4-BE49-F238E27FC236}">
                <a16:creationId xmlns:a16="http://schemas.microsoft.com/office/drawing/2014/main" id="{A7DEBCD1-CEF6-8569-703C-39F77CB7C9A8}"/>
              </a:ext>
            </a:extLst>
          </p:cNvPr>
          <p:cNvSpPr txBox="1"/>
          <p:nvPr/>
        </p:nvSpPr>
        <p:spPr>
          <a:xfrm>
            <a:off x="383722" y="4474936"/>
            <a:ext cx="112340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Step 6</a:t>
            </a:r>
            <a:r>
              <a:rPr lang="en-US" sz="1100"/>
              <a:t>: Now that we don’t have any centos images on our local machine, we can now use the following Docker pull command to pull the centos image from our private repository.</a:t>
            </a:r>
            <a:endParaRPr lang="en-US" sz="1100">
              <a:cs typeface="Calibri"/>
            </a:endParaRPr>
          </a:p>
        </p:txBody>
      </p:sp>
      <p:sp>
        <p:nvSpPr>
          <p:cNvPr id="10" name="TextBox 9">
            <a:extLst>
              <a:ext uri="{FF2B5EF4-FFF2-40B4-BE49-F238E27FC236}">
                <a16:creationId xmlns:a16="http://schemas.microsoft.com/office/drawing/2014/main" id="{9D51BD23-58FC-C986-01F1-841E64425AAA}"/>
              </a:ext>
            </a:extLst>
          </p:cNvPr>
          <p:cNvSpPr txBox="1"/>
          <p:nvPr/>
        </p:nvSpPr>
        <p:spPr>
          <a:xfrm>
            <a:off x="3046186" y="4951186"/>
            <a:ext cx="519248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100" b="1" err="1"/>
              <a:t>sudo</a:t>
            </a:r>
            <a:r>
              <a:rPr lang="pt-BR" sz="1100" b="1"/>
              <a:t> </a:t>
            </a:r>
            <a:r>
              <a:rPr lang="pt-BR" sz="1100" b="1" err="1"/>
              <a:t>docker</a:t>
            </a:r>
            <a:r>
              <a:rPr lang="pt-BR" sz="1100" b="1"/>
              <a:t> </a:t>
            </a:r>
            <a:r>
              <a:rPr lang="pt-BR" sz="1100" b="1" err="1"/>
              <a:t>pull</a:t>
            </a:r>
            <a:r>
              <a:rPr lang="pt-BR" sz="1100" b="1"/>
              <a:t> localhost:5000/centos</a:t>
            </a:r>
          </a:p>
        </p:txBody>
      </p:sp>
      <p:sp>
        <p:nvSpPr>
          <p:cNvPr id="11" name="TextBox 10">
            <a:extLst>
              <a:ext uri="{FF2B5EF4-FFF2-40B4-BE49-F238E27FC236}">
                <a16:creationId xmlns:a16="http://schemas.microsoft.com/office/drawing/2014/main" id="{9EF857EE-C6C7-3472-9EF8-950DD31301EE}"/>
              </a:ext>
            </a:extLst>
          </p:cNvPr>
          <p:cNvSpPr txBox="1"/>
          <p:nvPr/>
        </p:nvSpPr>
        <p:spPr>
          <a:xfrm>
            <a:off x="465365" y="5527221"/>
            <a:ext cx="999580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Here, we	are pulling the centos image to the private repository hosted at localhost:5000.</a:t>
            </a:r>
          </a:p>
        </p:txBody>
      </p:sp>
    </p:spTree>
    <p:extLst>
      <p:ext uri="{BB962C8B-B14F-4D97-AF65-F5344CB8AC3E}">
        <p14:creationId xmlns:p14="http://schemas.microsoft.com/office/powerpoint/2010/main" val="142316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A3D44E4E-8E00-8F69-6DDF-7D16124D1215}"/>
              </a:ext>
            </a:extLst>
          </p:cNvPr>
          <p:cNvPicPr>
            <a:picLocks noChangeAspect="1"/>
          </p:cNvPicPr>
          <p:nvPr/>
        </p:nvPicPr>
        <p:blipFill>
          <a:blip r:embed="rId2"/>
          <a:stretch>
            <a:fillRect/>
          </a:stretch>
        </p:blipFill>
        <p:spPr>
          <a:xfrm>
            <a:off x="2084615" y="61432"/>
            <a:ext cx="8444592" cy="2897921"/>
          </a:xfrm>
          <a:prstGeom prst="rect">
            <a:avLst/>
          </a:prstGeom>
        </p:spPr>
      </p:pic>
      <p:sp>
        <p:nvSpPr>
          <p:cNvPr id="3" name="TextBox 2">
            <a:extLst>
              <a:ext uri="{FF2B5EF4-FFF2-40B4-BE49-F238E27FC236}">
                <a16:creationId xmlns:a16="http://schemas.microsoft.com/office/drawing/2014/main" id="{9EA7B29C-53A0-C0AF-043D-47287F5B54EE}"/>
              </a:ext>
            </a:extLst>
          </p:cNvPr>
          <p:cNvSpPr txBox="1"/>
          <p:nvPr/>
        </p:nvSpPr>
        <p:spPr>
          <a:xfrm>
            <a:off x="2914650" y="3132365"/>
            <a:ext cx="732880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t>Docker – Building a Web Server Docker File</a:t>
            </a:r>
          </a:p>
        </p:txBody>
      </p:sp>
      <p:sp>
        <p:nvSpPr>
          <p:cNvPr id="4" name="TextBox 3">
            <a:extLst>
              <a:ext uri="{FF2B5EF4-FFF2-40B4-BE49-F238E27FC236}">
                <a16:creationId xmlns:a16="http://schemas.microsoft.com/office/drawing/2014/main" id="{EF7CB9F6-7A31-5897-3D3A-FE296AAA29D2}"/>
              </a:ext>
            </a:extLst>
          </p:cNvPr>
          <p:cNvSpPr txBox="1"/>
          <p:nvPr/>
        </p:nvSpPr>
        <p:spPr>
          <a:xfrm>
            <a:off x="370114" y="3971472"/>
            <a:ext cx="1187359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We have already learned how to use Docker File to build our own custom images. Now let’s see how we can build a web server image that can be used to build containers.</a:t>
            </a:r>
          </a:p>
          <a:p>
            <a:r>
              <a:rPr lang="en-US" sz="1100">
                <a:latin typeface="Calibri"/>
                <a:ea typeface="Verdana"/>
                <a:cs typeface="Calibri"/>
              </a:rPr>
              <a:t>In</a:t>
            </a:r>
            <a:r>
              <a:rPr lang="en-US" sz="1100" spc="-60">
                <a:latin typeface="Calibri"/>
                <a:ea typeface="Verdana"/>
                <a:cs typeface="Calibri"/>
              </a:rPr>
              <a:t> </a:t>
            </a:r>
            <a:r>
              <a:rPr lang="en-US" sz="1100">
                <a:latin typeface="Calibri"/>
                <a:ea typeface="Verdana"/>
                <a:cs typeface="Calibri"/>
              </a:rPr>
              <a:t>our</a:t>
            </a:r>
            <a:r>
              <a:rPr lang="en-US" sz="1100" spc="-55">
                <a:latin typeface="Calibri"/>
                <a:ea typeface="Verdana"/>
                <a:cs typeface="Calibri"/>
              </a:rPr>
              <a:t> </a:t>
            </a:r>
            <a:r>
              <a:rPr lang="en-US" sz="1100">
                <a:latin typeface="Calibri"/>
                <a:ea typeface="Verdana"/>
                <a:cs typeface="Calibri"/>
              </a:rPr>
              <a:t>example,</a:t>
            </a:r>
            <a:r>
              <a:rPr lang="en-US" sz="1100" spc="-55">
                <a:latin typeface="Calibri"/>
                <a:ea typeface="Verdana"/>
                <a:cs typeface="Calibri"/>
              </a:rPr>
              <a:t> </a:t>
            </a:r>
            <a:r>
              <a:rPr lang="en-US" sz="1100">
                <a:latin typeface="Calibri"/>
                <a:ea typeface="Verdana"/>
                <a:cs typeface="Calibri"/>
              </a:rPr>
              <a:t>we</a:t>
            </a:r>
            <a:r>
              <a:rPr lang="en-US" sz="1100" spc="-65">
                <a:latin typeface="Calibri"/>
                <a:ea typeface="Verdana"/>
                <a:cs typeface="Calibri"/>
              </a:rPr>
              <a:t> </a:t>
            </a:r>
            <a:r>
              <a:rPr lang="en-US" sz="1100">
                <a:latin typeface="Calibri"/>
                <a:ea typeface="Verdana"/>
                <a:cs typeface="Calibri"/>
              </a:rPr>
              <a:t>are</a:t>
            </a:r>
            <a:r>
              <a:rPr lang="en-US" sz="1100" spc="-55">
                <a:latin typeface="Calibri"/>
                <a:ea typeface="Verdana"/>
                <a:cs typeface="Calibri"/>
              </a:rPr>
              <a:t> </a:t>
            </a:r>
            <a:r>
              <a:rPr lang="en-US" sz="1100">
                <a:latin typeface="Calibri"/>
                <a:ea typeface="Verdana"/>
                <a:cs typeface="Calibri"/>
              </a:rPr>
              <a:t>going</a:t>
            </a:r>
            <a:r>
              <a:rPr lang="en-US" sz="1100" spc="-70">
                <a:latin typeface="Calibri"/>
                <a:ea typeface="Verdana"/>
                <a:cs typeface="Calibri"/>
              </a:rPr>
              <a:t> </a:t>
            </a:r>
            <a:r>
              <a:rPr lang="en-US" sz="1100">
                <a:latin typeface="Calibri"/>
                <a:ea typeface="Verdana"/>
                <a:cs typeface="Calibri"/>
              </a:rPr>
              <a:t>to</a:t>
            </a:r>
            <a:r>
              <a:rPr lang="en-US" sz="1100" spc="-80">
                <a:latin typeface="Calibri"/>
                <a:ea typeface="Verdana"/>
                <a:cs typeface="Calibri"/>
              </a:rPr>
              <a:t> </a:t>
            </a:r>
            <a:r>
              <a:rPr lang="en-US" sz="1100">
                <a:latin typeface="Calibri"/>
                <a:ea typeface="Verdana"/>
                <a:cs typeface="Calibri"/>
              </a:rPr>
              <a:t>use</a:t>
            </a:r>
            <a:r>
              <a:rPr lang="en-US" sz="1100" spc="-75">
                <a:latin typeface="Calibri"/>
                <a:ea typeface="Verdana"/>
                <a:cs typeface="Calibri"/>
              </a:rPr>
              <a:t> </a:t>
            </a:r>
            <a:r>
              <a:rPr lang="en-US" sz="1100">
                <a:latin typeface="Calibri"/>
                <a:ea typeface="Verdana"/>
                <a:cs typeface="Calibri"/>
              </a:rPr>
              <a:t>the</a:t>
            </a:r>
            <a:r>
              <a:rPr lang="en-US" sz="1100" spc="-65">
                <a:latin typeface="Calibri"/>
                <a:ea typeface="Verdana"/>
                <a:cs typeface="Calibri"/>
              </a:rPr>
              <a:t> </a:t>
            </a:r>
            <a:r>
              <a:rPr lang="en-US" sz="1100">
                <a:latin typeface="Calibri"/>
                <a:ea typeface="Verdana"/>
                <a:cs typeface="Calibri"/>
              </a:rPr>
              <a:t>Apache</a:t>
            </a:r>
            <a:r>
              <a:rPr lang="en-US" sz="1100" spc="-65">
                <a:latin typeface="Calibri"/>
                <a:ea typeface="Verdana"/>
                <a:cs typeface="Calibri"/>
              </a:rPr>
              <a:t> </a:t>
            </a:r>
            <a:r>
              <a:rPr lang="en-US" sz="1100">
                <a:latin typeface="Calibri"/>
                <a:ea typeface="Verdana"/>
                <a:cs typeface="Calibri"/>
              </a:rPr>
              <a:t>Web</a:t>
            </a:r>
            <a:r>
              <a:rPr lang="en-US" sz="1100" spc="-55">
                <a:latin typeface="Calibri"/>
                <a:ea typeface="Verdana"/>
                <a:cs typeface="Calibri"/>
              </a:rPr>
              <a:t> </a:t>
            </a:r>
            <a:r>
              <a:rPr lang="en-US" sz="1100">
                <a:latin typeface="Calibri"/>
                <a:ea typeface="Verdana"/>
                <a:cs typeface="Calibri"/>
              </a:rPr>
              <a:t>Server</a:t>
            </a:r>
            <a:r>
              <a:rPr lang="en-US" sz="1100" spc="-55">
                <a:latin typeface="Calibri"/>
                <a:ea typeface="Verdana"/>
                <a:cs typeface="Calibri"/>
              </a:rPr>
              <a:t> </a:t>
            </a:r>
            <a:r>
              <a:rPr lang="en-US" sz="1100">
                <a:latin typeface="Calibri"/>
                <a:ea typeface="Verdana"/>
                <a:cs typeface="Calibri"/>
              </a:rPr>
              <a:t>on</a:t>
            </a:r>
            <a:r>
              <a:rPr lang="en-US" sz="1100" spc="-65">
                <a:latin typeface="Calibri"/>
                <a:ea typeface="Verdana"/>
                <a:cs typeface="Calibri"/>
              </a:rPr>
              <a:t> </a:t>
            </a:r>
            <a:r>
              <a:rPr lang="en-US" sz="1100">
                <a:latin typeface="Calibri"/>
                <a:ea typeface="Verdana"/>
                <a:cs typeface="Calibri"/>
              </a:rPr>
              <a:t>Ubuntu</a:t>
            </a:r>
            <a:r>
              <a:rPr lang="en-US" sz="1100" spc="-70">
                <a:latin typeface="Calibri"/>
                <a:ea typeface="Verdana"/>
                <a:cs typeface="Calibri"/>
              </a:rPr>
              <a:t> </a:t>
            </a:r>
            <a:r>
              <a:rPr lang="en-US" sz="1100">
                <a:latin typeface="Calibri"/>
                <a:ea typeface="Verdana"/>
                <a:cs typeface="Calibri"/>
              </a:rPr>
              <a:t>to</a:t>
            </a:r>
            <a:r>
              <a:rPr lang="en-US" sz="1100" spc="-75">
                <a:latin typeface="Calibri"/>
                <a:ea typeface="Verdana"/>
                <a:cs typeface="Calibri"/>
              </a:rPr>
              <a:t> </a:t>
            </a:r>
            <a:r>
              <a:rPr lang="en-US" sz="1100">
                <a:latin typeface="Calibri"/>
                <a:ea typeface="Verdana"/>
                <a:cs typeface="Calibri"/>
              </a:rPr>
              <a:t>build</a:t>
            </a:r>
            <a:r>
              <a:rPr lang="en-US" sz="1100" spc="-70">
                <a:latin typeface="Calibri"/>
                <a:ea typeface="Verdana"/>
                <a:cs typeface="Calibri"/>
              </a:rPr>
              <a:t> </a:t>
            </a:r>
            <a:r>
              <a:rPr lang="en-US" sz="1100">
                <a:latin typeface="Calibri"/>
                <a:ea typeface="Verdana"/>
                <a:cs typeface="Calibri"/>
              </a:rPr>
              <a:t>our</a:t>
            </a:r>
            <a:r>
              <a:rPr lang="en-US" sz="1100" spc="-75">
                <a:latin typeface="Calibri"/>
                <a:ea typeface="Verdana"/>
                <a:cs typeface="Calibri"/>
              </a:rPr>
              <a:t> </a:t>
            </a:r>
            <a:r>
              <a:rPr lang="en-US" sz="1100">
                <a:latin typeface="Calibri"/>
                <a:ea typeface="Verdana"/>
                <a:cs typeface="Calibri"/>
              </a:rPr>
              <a:t>image</a:t>
            </a:r>
            <a:endParaRPr lang="en-US">
              <a:latin typeface="Calibri"/>
            </a:endParaRPr>
          </a:p>
        </p:txBody>
      </p:sp>
      <p:sp>
        <p:nvSpPr>
          <p:cNvPr id="5" name="TextBox 4">
            <a:extLst>
              <a:ext uri="{FF2B5EF4-FFF2-40B4-BE49-F238E27FC236}">
                <a16:creationId xmlns:a16="http://schemas.microsoft.com/office/drawing/2014/main" id="{D28A2FAC-C402-8707-F9BC-69E8C9308A0E}"/>
              </a:ext>
            </a:extLst>
          </p:cNvPr>
          <p:cNvSpPr txBox="1"/>
          <p:nvPr/>
        </p:nvSpPr>
        <p:spPr>
          <a:xfrm>
            <a:off x="370115" y="4397828"/>
            <a:ext cx="1154702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Step 1</a:t>
            </a:r>
            <a:r>
              <a:rPr lang="en-US" sz="1100"/>
              <a:t>: The first step is to build our Docker File. Let’s use vim and create a Docker File with the following information</a:t>
            </a:r>
          </a:p>
        </p:txBody>
      </p:sp>
      <p:pic>
        <p:nvPicPr>
          <p:cNvPr id="6" name="Picture 6" descr="Text&#10;&#10;Description automatically generated">
            <a:extLst>
              <a:ext uri="{FF2B5EF4-FFF2-40B4-BE49-F238E27FC236}">
                <a16:creationId xmlns:a16="http://schemas.microsoft.com/office/drawing/2014/main" id="{88E8BC9B-1361-BFBD-3ACC-FB9D27A216FC}"/>
              </a:ext>
            </a:extLst>
          </p:cNvPr>
          <p:cNvPicPr>
            <a:picLocks noChangeAspect="1"/>
          </p:cNvPicPr>
          <p:nvPr/>
        </p:nvPicPr>
        <p:blipFill>
          <a:blip r:embed="rId3"/>
          <a:stretch>
            <a:fillRect/>
          </a:stretch>
        </p:blipFill>
        <p:spPr>
          <a:xfrm>
            <a:off x="370114" y="4715269"/>
            <a:ext cx="8934450" cy="1994925"/>
          </a:xfrm>
          <a:prstGeom prst="rect">
            <a:avLst/>
          </a:prstGeom>
        </p:spPr>
      </p:pic>
    </p:spTree>
    <p:extLst>
      <p:ext uri="{BB962C8B-B14F-4D97-AF65-F5344CB8AC3E}">
        <p14:creationId xmlns:p14="http://schemas.microsoft.com/office/powerpoint/2010/main" val="2473551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591C6-EC64-7DBB-92A5-5548CFCD4388}"/>
              </a:ext>
            </a:extLst>
          </p:cNvPr>
          <p:cNvSpPr txBox="1"/>
          <p:nvPr/>
        </p:nvSpPr>
        <p:spPr>
          <a:xfrm>
            <a:off x="302079" y="2721"/>
            <a:ext cx="1111159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Step 2</a:t>
            </a:r>
            <a:r>
              <a:rPr lang="en-US" sz="1100"/>
              <a:t>: Run the Docker build command to build the Docker file. It can be done using the following command:</a:t>
            </a:r>
            <a:endParaRPr lang="en-US" sz="1100">
              <a:cs typeface="Calibri"/>
            </a:endParaRPr>
          </a:p>
        </p:txBody>
      </p:sp>
      <p:pic>
        <p:nvPicPr>
          <p:cNvPr id="3" name="Picture 3">
            <a:extLst>
              <a:ext uri="{FF2B5EF4-FFF2-40B4-BE49-F238E27FC236}">
                <a16:creationId xmlns:a16="http://schemas.microsoft.com/office/drawing/2014/main" id="{B79DA8ED-5DBD-343F-5972-E76A911FEE4D}"/>
              </a:ext>
            </a:extLst>
          </p:cNvPr>
          <p:cNvPicPr>
            <a:picLocks noChangeAspect="1"/>
          </p:cNvPicPr>
          <p:nvPr/>
        </p:nvPicPr>
        <p:blipFill>
          <a:blip r:embed="rId2"/>
          <a:stretch>
            <a:fillRect/>
          </a:stretch>
        </p:blipFill>
        <p:spPr>
          <a:xfrm>
            <a:off x="1526721" y="401957"/>
            <a:ext cx="7124700" cy="370836"/>
          </a:xfrm>
          <a:prstGeom prst="rect">
            <a:avLst/>
          </a:prstGeom>
        </p:spPr>
      </p:pic>
      <p:sp>
        <p:nvSpPr>
          <p:cNvPr id="4" name="TextBox 3">
            <a:extLst>
              <a:ext uri="{FF2B5EF4-FFF2-40B4-BE49-F238E27FC236}">
                <a16:creationId xmlns:a16="http://schemas.microsoft.com/office/drawing/2014/main" id="{4FC42323-554E-30DD-5703-E464FAD04BA7}"/>
              </a:ext>
            </a:extLst>
          </p:cNvPr>
          <p:cNvSpPr txBox="1"/>
          <p:nvPr/>
        </p:nvSpPr>
        <p:spPr>
          <a:xfrm>
            <a:off x="424543" y="891722"/>
            <a:ext cx="87847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We are tagging our image as </a:t>
            </a:r>
            <a:r>
              <a:rPr lang="en-US" sz="1100" err="1"/>
              <a:t>mywebserver</a:t>
            </a:r>
            <a:r>
              <a:rPr lang="en-US" sz="1100"/>
              <a:t>.</a:t>
            </a:r>
          </a:p>
        </p:txBody>
      </p:sp>
      <p:pic>
        <p:nvPicPr>
          <p:cNvPr id="5" name="Picture 5" descr="Text&#10;&#10;Description automatically generated">
            <a:extLst>
              <a:ext uri="{FF2B5EF4-FFF2-40B4-BE49-F238E27FC236}">
                <a16:creationId xmlns:a16="http://schemas.microsoft.com/office/drawing/2014/main" id="{0DA8FB49-A1C2-EB60-C166-801D9AD633BD}"/>
              </a:ext>
            </a:extLst>
          </p:cNvPr>
          <p:cNvPicPr>
            <a:picLocks noChangeAspect="1"/>
          </p:cNvPicPr>
          <p:nvPr/>
        </p:nvPicPr>
        <p:blipFill>
          <a:blip r:embed="rId3"/>
          <a:stretch>
            <a:fillRect/>
          </a:stretch>
        </p:blipFill>
        <p:spPr>
          <a:xfrm>
            <a:off x="424543" y="1157472"/>
            <a:ext cx="9927771" cy="4624697"/>
          </a:xfrm>
          <a:prstGeom prst="rect">
            <a:avLst/>
          </a:prstGeom>
        </p:spPr>
      </p:pic>
      <p:sp>
        <p:nvSpPr>
          <p:cNvPr id="6" name="TextBox 5">
            <a:extLst>
              <a:ext uri="{FF2B5EF4-FFF2-40B4-BE49-F238E27FC236}">
                <a16:creationId xmlns:a16="http://schemas.microsoft.com/office/drawing/2014/main" id="{7F3D21AF-3F00-26B1-DDFE-4628D7BD4529}"/>
              </a:ext>
            </a:extLst>
          </p:cNvPr>
          <p:cNvSpPr txBox="1"/>
          <p:nvPr/>
        </p:nvSpPr>
        <p:spPr>
          <a:xfrm>
            <a:off x="424543" y="5967186"/>
            <a:ext cx="115334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Step 3:</a:t>
            </a:r>
            <a:r>
              <a:rPr lang="en-US" sz="1100"/>
              <a:t> Now that the web server file has been built, it’s now time to create a container from the image. We can do this with the Docker run command.</a:t>
            </a:r>
            <a:endParaRPr lang="en-US" sz="1100">
              <a:cs typeface="Calibri"/>
            </a:endParaRPr>
          </a:p>
        </p:txBody>
      </p:sp>
      <p:pic>
        <p:nvPicPr>
          <p:cNvPr id="7" name="Picture 7">
            <a:extLst>
              <a:ext uri="{FF2B5EF4-FFF2-40B4-BE49-F238E27FC236}">
                <a16:creationId xmlns:a16="http://schemas.microsoft.com/office/drawing/2014/main" id="{F46F1B5C-0373-12C8-45D3-3DD8FBFBA9FA}"/>
              </a:ext>
            </a:extLst>
          </p:cNvPr>
          <p:cNvPicPr>
            <a:picLocks noChangeAspect="1"/>
          </p:cNvPicPr>
          <p:nvPr/>
        </p:nvPicPr>
        <p:blipFill>
          <a:blip r:embed="rId4"/>
          <a:stretch>
            <a:fillRect/>
          </a:stretch>
        </p:blipFill>
        <p:spPr>
          <a:xfrm>
            <a:off x="424543" y="6354940"/>
            <a:ext cx="6934200" cy="502654"/>
          </a:xfrm>
          <a:prstGeom prst="rect">
            <a:avLst/>
          </a:prstGeom>
        </p:spPr>
      </p:pic>
    </p:spTree>
    <p:extLst>
      <p:ext uri="{BB962C8B-B14F-4D97-AF65-F5344CB8AC3E}">
        <p14:creationId xmlns:p14="http://schemas.microsoft.com/office/powerpoint/2010/main" val="292665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E374DC1-0EDA-8499-79CE-6052D8E94BB6}"/>
              </a:ext>
            </a:extLst>
          </p:cNvPr>
          <p:cNvPicPr>
            <a:picLocks noChangeAspect="1"/>
          </p:cNvPicPr>
          <p:nvPr/>
        </p:nvPicPr>
        <p:blipFill>
          <a:blip r:embed="rId2"/>
          <a:stretch>
            <a:fillRect/>
          </a:stretch>
        </p:blipFill>
        <p:spPr>
          <a:xfrm>
            <a:off x="101974" y="2754"/>
            <a:ext cx="6975021" cy="2657491"/>
          </a:xfrm>
          <a:prstGeom prst="rect">
            <a:avLst/>
          </a:prstGeom>
        </p:spPr>
      </p:pic>
      <p:sp>
        <p:nvSpPr>
          <p:cNvPr id="3" name="TextBox 2">
            <a:extLst>
              <a:ext uri="{FF2B5EF4-FFF2-40B4-BE49-F238E27FC236}">
                <a16:creationId xmlns:a16="http://schemas.microsoft.com/office/drawing/2014/main" id="{7EF95D9F-1FC3-211F-5C7D-66ABD681AD87}"/>
              </a:ext>
            </a:extLst>
          </p:cNvPr>
          <p:cNvSpPr txBox="1"/>
          <p:nvPr/>
        </p:nvSpPr>
        <p:spPr>
          <a:xfrm>
            <a:off x="379186" y="2805793"/>
            <a:ext cx="1083944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If you go to port 80 of the Docker host in your web browser, you will now see that Apache is up and running.</a:t>
            </a:r>
          </a:p>
        </p:txBody>
      </p:sp>
      <p:pic>
        <p:nvPicPr>
          <p:cNvPr id="4" name="Picture 4" descr="Graphical user interface, text, application, email&#10;&#10;Description automatically generated">
            <a:extLst>
              <a:ext uri="{FF2B5EF4-FFF2-40B4-BE49-F238E27FC236}">
                <a16:creationId xmlns:a16="http://schemas.microsoft.com/office/drawing/2014/main" id="{2025B975-4E8A-6B9E-DE22-DAEFFA48441D}"/>
              </a:ext>
            </a:extLst>
          </p:cNvPr>
          <p:cNvPicPr>
            <a:picLocks noChangeAspect="1"/>
          </p:cNvPicPr>
          <p:nvPr/>
        </p:nvPicPr>
        <p:blipFill>
          <a:blip r:embed="rId3"/>
          <a:stretch>
            <a:fillRect/>
          </a:stretch>
        </p:blipFill>
        <p:spPr>
          <a:xfrm>
            <a:off x="234043" y="3124525"/>
            <a:ext cx="6838950" cy="3684164"/>
          </a:xfrm>
          <a:prstGeom prst="rect">
            <a:avLst/>
          </a:prstGeom>
        </p:spPr>
      </p:pic>
    </p:spTree>
    <p:extLst>
      <p:ext uri="{BB962C8B-B14F-4D97-AF65-F5344CB8AC3E}">
        <p14:creationId xmlns:p14="http://schemas.microsoft.com/office/powerpoint/2010/main" val="125298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648D-4DCD-4A4B-A03F-719F41EC5806}"/>
              </a:ext>
            </a:extLst>
          </p:cNvPr>
          <p:cNvSpPr>
            <a:spLocks noGrp="1"/>
          </p:cNvSpPr>
          <p:nvPr>
            <p:ph type="title"/>
          </p:nvPr>
        </p:nvSpPr>
        <p:spPr/>
        <p:txBody>
          <a:bodyPr/>
          <a:lstStyle/>
          <a:p>
            <a:pPr algn="ctr"/>
            <a:r>
              <a:rPr lang="en-AU" b="1">
                <a:cs typeface="Calibri Light"/>
              </a:rPr>
              <a:t>Docker Instruction Commands</a:t>
            </a:r>
            <a:endParaRPr lang="en-US" b="1"/>
          </a:p>
        </p:txBody>
      </p:sp>
      <p:sp>
        <p:nvSpPr>
          <p:cNvPr id="3" name="Content Placeholder 2">
            <a:extLst>
              <a:ext uri="{FF2B5EF4-FFF2-40B4-BE49-F238E27FC236}">
                <a16:creationId xmlns:a16="http://schemas.microsoft.com/office/drawing/2014/main" id="{5E7B553D-FF96-49AD-9C86-5C279D98F25A}"/>
              </a:ext>
            </a:extLst>
          </p:cNvPr>
          <p:cNvSpPr>
            <a:spLocks noGrp="1"/>
          </p:cNvSpPr>
          <p:nvPr>
            <p:ph idx="1"/>
          </p:nvPr>
        </p:nvSpPr>
        <p:spPr/>
        <p:txBody>
          <a:bodyPr vert="horz" lIns="91440" tIns="45720" rIns="91440" bIns="45720" rtlCol="0" anchor="t">
            <a:normAutofit/>
          </a:bodyPr>
          <a:lstStyle/>
          <a:p>
            <a:pPr marL="0" indent="0">
              <a:buNone/>
            </a:pPr>
            <a:r>
              <a:rPr lang="en-AU" sz="1100">
                <a:ea typeface="+mn-lt"/>
                <a:cs typeface="+mn-lt"/>
              </a:rPr>
              <a:t>Docker has a host of instruction commands. These are commands that are put in the Docker File.</a:t>
            </a:r>
          </a:p>
          <a:p>
            <a:pPr marL="0" indent="0">
              <a:buNone/>
            </a:pPr>
            <a:r>
              <a:rPr lang="en-AU" sz="1100" b="1"/>
              <a:t>CMD Instruction</a:t>
            </a:r>
            <a:r>
              <a:rPr lang="en-AU" sz="1100"/>
              <a:t> </a:t>
            </a:r>
            <a:r>
              <a:rPr lang="en-AU" sz="1100" b="1"/>
              <a:t>:</a:t>
            </a:r>
            <a:endParaRPr lang="en-AU" sz="1100" b="1">
              <a:cs typeface="Calibri"/>
            </a:endParaRPr>
          </a:p>
          <a:p>
            <a:pPr marL="0" indent="0">
              <a:buNone/>
            </a:pPr>
            <a:r>
              <a:rPr lang="en-AU" sz="1100">
                <a:cs typeface="Calibri"/>
              </a:rPr>
              <a:t>The command is used for executing at the runtime when the container is executed.</a:t>
            </a:r>
          </a:p>
          <a:p>
            <a:pPr marL="0" indent="0">
              <a:buNone/>
            </a:pPr>
            <a:r>
              <a:rPr lang="en-AU" sz="1100">
                <a:cs typeface="Calibri"/>
              </a:rPr>
              <a:t>Syntax:</a:t>
            </a:r>
          </a:p>
          <a:p>
            <a:pPr marL="0" indent="0">
              <a:buNone/>
            </a:pPr>
            <a:r>
              <a:rPr lang="en-AU" sz="1100">
                <a:cs typeface="Calibri"/>
              </a:rPr>
              <a:t>CMD command param1</a:t>
            </a:r>
          </a:p>
          <a:p>
            <a:pPr marL="0" indent="0">
              <a:buNone/>
            </a:pPr>
            <a:r>
              <a:rPr lang="en-AU" sz="1100" b="1">
                <a:cs typeface="Calibri"/>
              </a:rPr>
              <a:t>ENTRYPOINT :</a:t>
            </a:r>
          </a:p>
          <a:p>
            <a:pPr marL="0" indent="0">
              <a:buNone/>
            </a:pPr>
            <a:r>
              <a:rPr lang="en-AU" sz="1100">
                <a:cs typeface="Calibri"/>
              </a:rPr>
              <a:t>This command is used to execute the commands at the runtime for the docker container. This command is more flexible.</a:t>
            </a:r>
            <a:endParaRPr lang="en-AU" sz="1100" b="1">
              <a:cs typeface="Calibri"/>
            </a:endParaRPr>
          </a:p>
          <a:p>
            <a:pPr marL="0" indent="0">
              <a:buNone/>
            </a:pPr>
            <a:r>
              <a:rPr lang="en-AU" sz="1100">
                <a:cs typeface="Calibri"/>
              </a:rPr>
              <a:t>Syntax:</a:t>
            </a:r>
          </a:p>
          <a:p>
            <a:pPr marL="0" indent="0">
              <a:buNone/>
            </a:pPr>
            <a:r>
              <a:rPr lang="en-AU" sz="1100">
                <a:cs typeface="Calibri"/>
              </a:rPr>
              <a:t>ENTRYPOINT command Param1</a:t>
            </a:r>
          </a:p>
          <a:p>
            <a:pPr marL="0" indent="0">
              <a:buNone/>
            </a:pPr>
            <a:r>
              <a:rPr lang="en-AU" sz="1100" b="1">
                <a:cs typeface="Calibri"/>
              </a:rPr>
              <a:t>ENV :</a:t>
            </a:r>
          </a:p>
          <a:p>
            <a:pPr marL="0" indent="0">
              <a:buNone/>
            </a:pPr>
            <a:r>
              <a:rPr lang="en-AU" sz="1100">
                <a:cs typeface="Calibri"/>
              </a:rPr>
              <a:t>This command is used to set the environment variables in the Docker Container.</a:t>
            </a:r>
            <a:endParaRPr lang="en-AU" sz="1100" b="1">
              <a:cs typeface="Calibri"/>
            </a:endParaRPr>
          </a:p>
          <a:p>
            <a:pPr marL="0" indent="0">
              <a:buNone/>
            </a:pPr>
            <a:r>
              <a:rPr lang="en-AU" sz="1100">
                <a:cs typeface="Calibri"/>
              </a:rPr>
              <a:t>Syntax:</a:t>
            </a:r>
          </a:p>
          <a:p>
            <a:pPr marL="0" indent="0">
              <a:buNone/>
            </a:pPr>
            <a:r>
              <a:rPr lang="en-AU" sz="1100">
                <a:cs typeface="Calibri"/>
              </a:rPr>
              <a:t>ENV key value</a:t>
            </a:r>
          </a:p>
          <a:p>
            <a:pPr marL="0" indent="0">
              <a:buNone/>
            </a:pPr>
            <a:r>
              <a:rPr lang="en-AU" sz="1100" b="1">
                <a:cs typeface="Calibri"/>
              </a:rPr>
              <a:t>Return value :</a:t>
            </a:r>
          </a:p>
          <a:p>
            <a:pPr marL="0" indent="0">
              <a:buNone/>
            </a:pPr>
            <a:r>
              <a:rPr lang="en-AU" sz="1100">
                <a:cs typeface="Calibri"/>
              </a:rPr>
              <a:t>This command will execute accordingly.</a:t>
            </a:r>
            <a:endParaRPr lang="en-AU" sz="1100" b="1">
              <a:cs typeface="Calibri"/>
            </a:endParaRPr>
          </a:p>
          <a:p>
            <a:pPr marL="0" indent="0">
              <a:buNone/>
            </a:pPr>
            <a:endParaRPr lang="en-AU" sz="1100">
              <a:cs typeface="Calibri"/>
            </a:endParaRPr>
          </a:p>
        </p:txBody>
      </p:sp>
    </p:spTree>
    <p:extLst>
      <p:ext uri="{BB962C8B-B14F-4D97-AF65-F5344CB8AC3E}">
        <p14:creationId xmlns:p14="http://schemas.microsoft.com/office/powerpoint/2010/main" val="150795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53FC1-C7E7-C596-DE8A-564D617D7799}"/>
              </a:ext>
            </a:extLst>
          </p:cNvPr>
          <p:cNvSpPr>
            <a:spLocks noGrp="1"/>
          </p:cNvSpPr>
          <p:nvPr>
            <p:ph idx="1"/>
          </p:nvPr>
        </p:nvSpPr>
        <p:spPr>
          <a:xfrm>
            <a:off x="838200" y="436663"/>
            <a:ext cx="10515600" cy="5740300"/>
          </a:xfrm>
        </p:spPr>
        <p:txBody>
          <a:bodyPr vert="horz" lIns="91440" tIns="45720" rIns="91440" bIns="45720" rtlCol="0" anchor="t">
            <a:normAutofit fontScale="92500" lnSpcReduction="10000"/>
          </a:bodyPr>
          <a:lstStyle/>
          <a:p>
            <a:pPr marL="0" indent="0">
              <a:buNone/>
            </a:pPr>
            <a:r>
              <a:rPr lang="en-US" sz="1100" b="1">
                <a:cs typeface="Calibri" panose="020F0502020204030204"/>
              </a:rPr>
              <a:t>WORKDIR :</a:t>
            </a:r>
          </a:p>
          <a:p>
            <a:pPr marL="0" indent="0">
              <a:buNone/>
            </a:pPr>
            <a:r>
              <a:rPr lang="en-US" sz="1100">
                <a:cs typeface="Calibri" panose="020F0502020204030204"/>
              </a:rPr>
              <a:t>This command is used to set the working directory of the docker container.</a:t>
            </a:r>
          </a:p>
          <a:p>
            <a:pPr marL="0" indent="0">
              <a:buNone/>
            </a:pPr>
            <a:r>
              <a:rPr lang="en-US" sz="1100">
                <a:cs typeface="Calibri" panose="020F0502020204030204"/>
              </a:rPr>
              <a:t>Syntax:</a:t>
            </a:r>
          </a:p>
          <a:p>
            <a:pPr marL="0" indent="0">
              <a:buNone/>
            </a:pPr>
            <a:r>
              <a:rPr lang="en-US" sz="1100">
                <a:cs typeface="Calibri" panose="020F0502020204030204"/>
              </a:rPr>
              <a:t>WORKDIR </a:t>
            </a:r>
            <a:r>
              <a:rPr lang="en-US" sz="1100" err="1">
                <a:cs typeface="Calibri" panose="020F0502020204030204"/>
              </a:rPr>
              <a:t>dirname</a:t>
            </a:r>
            <a:endParaRPr lang="en-US" sz="1100">
              <a:cs typeface="Calibri" panose="020F0502020204030204"/>
            </a:endParaRPr>
          </a:p>
          <a:p>
            <a:pPr marL="0" indent="0">
              <a:buNone/>
            </a:pPr>
            <a:endParaRPr lang="en-US" sz="2000" b="1">
              <a:cs typeface="Calibri" panose="020F0502020204030204"/>
            </a:endParaRPr>
          </a:p>
          <a:p>
            <a:pPr marL="0" indent="0" algn="ctr">
              <a:buNone/>
            </a:pPr>
            <a:r>
              <a:rPr lang="en-US" sz="3000" b="1">
                <a:cs typeface="Calibri" panose="020F0502020204030204"/>
              </a:rPr>
              <a:t>DOCKER-CONTAINER LINKING</a:t>
            </a:r>
          </a:p>
          <a:p>
            <a:pPr marL="0" indent="0">
              <a:buNone/>
            </a:pPr>
            <a:endParaRPr lang="en-US" sz="1100">
              <a:cs typeface="Calibri" panose="020F0502020204030204"/>
            </a:endParaRPr>
          </a:p>
          <a:p>
            <a:pPr marL="0" indent="0">
              <a:buNone/>
            </a:pPr>
            <a:r>
              <a:rPr lang="en-US" sz="1100">
                <a:cs typeface="Calibri" panose="020F0502020204030204"/>
              </a:rPr>
              <a:t>Container linking allows multiple containers to link with each other. It is a better option than exposing ports. </a:t>
            </a:r>
            <a:endParaRPr lang="en-US"/>
          </a:p>
          <a:p>
            <a:pPr marL="0" indent="0">
              <a:buNone/>
            </a:pPr>
            <a:r>
              <a:rPr lang="en-US" sz="1100">
                <a:cs typeface="Calibri" panose="020F0502020204030204"/>
              </a:rPr>
              <a:t>Let's go step by step and learn how it works.</a:t>
            </a:r>
            <a:endParaRPr lang="en-US"/>
          </a:p>
          <a:p>
            <a:pPr marL="0" indent="0">
              <a:buNone/>
            </a:pPr>
            <a:r>
              <a:rPr lang="en-US" sz="1100">
                <a:cs typeface="Calibri" panose="020F0502020204030204"/>
              </a:rPr>
              <a:t>Step 1:</a:t>
            </a:r>
          </a:p>
          <a:p>
            <a:pPr marL="0" indent="0">
              <a:buNone/>
            </a:pPr>
            <a:r>
              <a:rPr lang="en-US" sz="1100">
                <a:cs typeface="Calibri" panose="020F0502020204030204"/>
              </a:rPr>
              <a:t>Download the Jenkins image using the PULL command.</a:t>
            </a:r>
          </a:p>
          <a:p>
            <a:pPr marL="0" indent="0">
              <a:buNone/>
            </a:pPr>
            <a:r>
              <a:rPr lang="en-US" sz="1100" err="1">
                <a:cs typeface="Calibri" panose="020F0502020204030204"/>
              </a:rPr>
              <a:t>sudo</a:t>
            </a:r>
            <a:r>
              <a:rPr lang="en-US" sz="1100">
                <a:cs typeface="Calibri" panose="020F0502020204030204"/>
              </a:rPr>
              <a:t> docker </a:t>
            </a:r>
            <a:r>
              <a:rPr lang="en-US" sz="1100" err="1">
                <a:cs typeface="Calibri" panose="020F0502020204030204"/>
              </a:rPr>
              <a:t>jenkins</a:t>
            </a:r>
            <a:r>
              <a:rPr lang="en-US" sz="1100">
                <a:cs typeface="Calibri" panose="020F0502020204030204"/>
              </a:rPr>
              <a:t> pull</a:t>
            </a:r>
          </a:p>
          <a:p>
            <a:pPr marL="0" indent="0">
              <a:buNone/>
            </a:pPr>
            <a:r>
              <a:rPr lang="en-US" sz="1100">
                <a:cs typeface="Calibri" panose="020F0502020204030204"/>
              </a:rPr>
              <a:t>Step 2:</a:t>
            </a:r>
          </a:p>
          <a:p>
            <a:pPr marL="0" indent="0">
              <a:buNone/>
            </a:pPr>
            <a:r>
              <a:rPr lang="en-US" sz="1100">
                <a:cs typeface="Calibri" panose="020F0502020204030204"/>
              </a:rPr>
              <a:t>Once the image is available, run the container by specifying the name to the container by using the  --name option. This will now be our source container.</a:t>
            </a:r>
          </a:p>
          <a:p>
            <a:pPr marL="0" indent="0">
              <a:buNone/>
            </a:pPr>
            <a:r>
              <a:rPr lang="en-US" sz="1100">
                <a:cs typeface="Calibri" panose="020F0502020204030204"/>
              </a:rPr>
              <a:t> </a:t>
            </a:r>
            <a:r>
              <a:rPr lang="en-US" sz="1100" err="1">
                <a:cs typeface="Calibri" panose="020F0502020204030204"/>
              </a:rPr>
              <a:t>sudo</a:t>
            </a:r>
            <a:r>
              <a:rPr lang="en-US" sz="1100">
                <a:cs typeface="Calibri" panose="020F0502020204030204"/>
              </a:rPr>
              <a:t> docker run –name=</a:t>
            </a:r>
            <a:r>
              <a:rPr lang="en-US" sz="1100" err="1">
                <a:cs typeface="Calibri" panose="020F0502020204030204"/>
              </a:rPr>
              <a:t>jenkins</a:t>
            </a:r>
            <a:r>
              <a:rPr lang="en-US" sz="1100">
                <a:cs typeface="Calibri" panose="020F0502020204030204"/>
              </a:rPr>
              <a:t> –d </a:t>
            </a:r>
            <a:r>
              <a:rPr lang="en-US" sz="1100" err="1">
                <a:cs typeface="Calibri" panose="020F0502020204030204"/>
              </a:rPr>
              <a:t>jenkins</a:t>
            </a:r>
            <a:r>
              <a:rPr lang="en-US" sz="1100">
                <a:cs typeface="Calibri" panose="020F0502020204030204"/>
              </a:rPr>
              <a:t>_</a:t>
            </a:r>
          </a:p>
          <a:p>
            <a:pPr marL="0" indent="0">
              <a:buNone/>
            </a:pPr>
            <a:r>
              <a:rPr lang="en-US" sz="1100">
                <a:cs typeface="Calibri" panose="020F0502020204030204"/>
              </a:rPr>
              <a:t>Step 3:</a:t>
            </a:r>
          </a:p>
          <a:p>
            <a:pPr marL="0" indent="0">
              <a:buNone/>
            </a:pPr>
            <a:r>
              <a:rPr lang="en-US" sz="1100">
                <a:cs typeface="Calibri" panose="020F0502020204030204"/>
              </a:rPr>
              <a:t>Now, it's time to launch the destination container by linking it to our source container. For our destination container we will use standard Ubuntu  image.</a:t>
            </a:r>
          </a:p>
          <a:p>
            <a:pPr marL="0" indent="0">
              <a:buNone/>
            </a:pPr>
            <a:r>
              <a:rPr lang="en-US" sz="1100">
                <a:cs typeface="Calibri" panose="020F0502020204030204"/>
              </a:rPr>
              <a:t>Sudo docker run –name=xxx –link=</a:t>
            </a:r>
            <a:r>
              <a:rPr lang="en-US" sz="1100" err="1">
                <a:cs typeface="Calibri" panose="020F0502020204030204"/>
              </a:rPr>
              <a:t>jenkins:alias-src</a:t>
            </a:r>
            <a:r>
              <a:rPr lang="en-US" sz="1100">
                <a:cs typeface="Calibri" panose="020F0502020204030204"/>
              </a:rPr>
              <a:t> –it  ubuntu</a:t>
            </a:r>
          </a:p>
          <a:p>
            <a:pPr marL="0" indent="0">
              <a:buNone/>
            </a:pPr>
            <a:r>
              <a:rPr lang="en-US" sz="1100">
                <a:cs typeface="Calibri" panose="020F0502020204030204"/>
              </a:rPr>
              <a:t>Once executed the above command, when you give the "docker </a:t>
            </a:r>
            <a:r>
              <a:rPr lang="en-US" sz="1100" err="1">
                <a:cs typeface="Calibri" panose="020F0502020204030204"/>
              </a:rPr>
              <a:t>ps</a:t>
            </a:r>
            <a:r>
              <a:rPr lang="en-US" sz="1100">
                <a:cs typeface="Calibri" panose="020F0502020204030204"/>
              </a:rPr>
              <a:t>" you will see the both containers running.</a:t>
            </a:r>
          </a:p>
          <a:p>
            <a:pPr marL="0" indent="0">
              <a:buNone/>
            </a:pPr>
            <a:r>
              <a:rPr lang="en-US" sz="1100">
                <a:cs typeface="Calibri" panose="020F0502020204030204"/>
              </a:rPr>
              <a:t>Step 4:</a:t>
            </a:r>
          </a:p>
          <a:p>
            <a:pPr marL="0" indent="0">
              <a:buNone/>
            </a:pPr>
            <a:r>
              <a:rPr lang="en-US" sz="1100">
                <a:cs typeface="Calibri" panose="020F0502020204030204"/>
              </a:rPr>
              <a:t>Next we need to attach to the receiving container.</a:t>
            </a:r>
          </a:p>
          <a:p>
            <a:pPr marL="0" indent="0">
              <a:buNone/>
            </a:pPr>
            <a:endParaRPr lang="en-US" sz="1100">
              <a:cs typeface="Calibri" panose="020F0502020204030204"/>
            </a:endParaRPr>
          </a:p>
          <a:p>
            <a:pPr marL="0" indent="0">
              <a:buNone/>
            </a:pPr>
            <a:endParaRPr lang="en-US" sz="1100">
              <a:cs typeface="Calibri" panose="020F0502020204030204"/>
            </a:endParaRPr>
          </a:p>
        </p:txBody>
      </p:sp>
    </p:spTree>
    <p:extLst>
      <p:ext uri="{BB962C8B-B14F-4D97-AF65-F5344CB8AC3E}">
        <p14:creationId xmlns:p14="http://schemas.microsoft.com/office/powerpoint/2010/main" val="392142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37C6-481B-1F40-7F98-44189B8956B2}"/>
              </a:ext>
            </a:extLst>
          </p:cNvPr>
          <p:cNvSpPr>
            <a:spLocks noGrp="1"/>
          </p:cNvSpPr>
          <p:nvPr>
            <p:ph type="title"/>
          </p:nvPr>
        </p:nvSpPr>
        <p:spPr>
          <a:xfrm>
            <a:off x="851568" y="124493"/>
            <a:ext cx="10515600" cy="1111669"/>
          </a:xfrm>
        </p:spPr>
        <p:txBody>
          <a:bodyPr/>
          <a:lstStyle/>
          <a:p>
            <a:pPr algn="ctr"/>
            <a:r>
              <a:rPr lang="en-US" b="1">
                <a:cs typeface="Calibri Light"/>
              </a:rPr>
              <a:t>Docker File</a:t>
            </a:r>
          </a:p>
        </p:txBody>
      </p:sp>
      <p:sp>
        <p:nvSpPr>
          <p:cNvPr id="3" name="Content Placeholder 2">
            <a:extLst>
              <a:ext uri="{FF2B5EF4-FFF2-40B4-BE49-F238E27FC236}">
                <a16:creationId xmlns:a16="http://schemas.microsoft.com/office/drawing/2014/main" id="{3A6EA487-4361-F2D6-FDAC-CAD55CEEFFAD}"/>
              </a:ext>
            </a:extLst>
          </p:cNvPr>
          <p:cNvSpPr>
            <a:spLocks noGrp="1"/>
          </p:cNvSpPr>
          <p:nvPr>
            <p:ph idx="1"/>
          </p:nvPr>
        </p:nvSpPr>
        <p:spPr>
          <a:xfrm>
            <a:off x="851568" y="1160547"/>
            <a:ext cx="10515600" cy="5203573"/>
          </a:xfrm>
        </p:spPr>
        <p:txBody>
          <a:bodyPr vert="horz" lIns="91440" tIns="45720" rIns="91440" bIns="45720" rtlCol="0" anchor="t">
            <a:normAutofit/>
          </a:bodyPr>
          <a:lstStyle/>
          <a:p>
            <a:r>
              <a:rPr lang="en-US" sz="1100">
                <a:cs typeface="Calibri"/>
              </a:rPr>
              <a:t>Previously, we have seen the various Image files such as Centos which get downloaded from Docker hub from which you can spin up containers.</a:t>
            </a:r>
            <a:endParaRPr lang="en-US" sz="1100">
              <a:ea typeface="+mn-lt"/>
              <a:cs typeface="+mn-lt"/>
            </a:endParaRPr>
          </a:p>
          <a:p>
            <a:endParaRPr lang="en-US" sz="1100">
              <a:ea typeface="+mn-lt"/>
              <a:cs typeface="+mn-lt"/>
            </a:endParaRPr>
          </a:p>
          <a:p>
            <a:endParaRPr lang="en-US" sz="1100">
              <a:ea typeface="+mn-lt"/>
              <a:cs typeface="+mn-lt"/>
            </a:endParaRPr>
          </a:p>
          <a:p>
            <a:endParaRPr lang="en-US" sz="1100">
              <a:ea typeface="+mn-lt"/>
              <a:cs typeface="+mn-lt"/>
            </a:endParaRPr>
          </a:p>
          <a:p>
            <a:endParaRPr lang="en-US" sz="1100">
              <a:ea typeface="+mn-lt"/>
              <a:cs typeface="+mn-lt"/>
            </a:endParaRPr>
          </a:p>
          <a:p>
            <a:endParaRPr lang="en-US" sz="1100">
              <a:ea typeface="+mn-lt"/>
              <a:cs typeface="+mn-lt"/>
            </a:endParaRPr>
          </a:p>
          <a:p>
            <a:endParaRPr lang="en-US" sz="1100">
              <a:ea typeface="+mn-lt"/>
              <a:cs typeface="+mn-lt"/>
            </a:endParaRPr>
          </a:p>
          <a:p>
            <a:r>
              <a:rPr lang="en-US" sz="1100">
                <a:cs typeface="Calibri"/>
              </a:rPr>
              <a:t>If we use the Docker images command, we can see the existing images in our system. From the screenshot, we can see that there are two images: centos and </a:t>
            </a:r>
            <a:r>
              <a:rPr lang="en-US" sz="1100" err="1">
                <a:cs typeface="Calibri"/>
              </a:rPr>
              <a:t>nsenter</a:t>
            </a:r>
            <a:r>
              <a:rPr lang="en-US" sz="1100">
                <a:cs typeface="Calibri"/>
              </a:rPr>
              <a:t>.</a:t>
            </a:r>
            <a:endParaRPr lang="en-US" sz="1100">
              <a:ea typeface="+mn-lt"/>
              <a:cs typeface="+mn-lt"/>
            </a:endParaRPr>
          </a:p>
          <a:p>
            <a:r>
              <a:rPr lang="en-US" sz="1100">
                <a:cs typeface="Calibri"/>
              </a:rPr>
              <a:t>But Docker also gives you the capability to create your own Docker images, and it can be done with the help of </a:t>
            </a:r>
            <a:r>
              <a:rPr lang="en-US" sz="1100" b="1">
                <a:cs typeface="Calibri"/>
              </a:rPr>
              <a:t>Docker Files</a:t>
            </a:r>
            <a:r>
              <a:rPr lang="en-US" sz="1100">
                <a:cs typeface="Calibri"/>
              </a:rPr>
              <a:t>. A Docker File is a simple text file with instructions on how to build your images.</a:t>
            </a:r>
            <a:endParaRPr lang="en-US" sz="1100">
              <a:ea typeface="+mn-lt"/>
              <a:cs typeface="+mn-lt"/>
            </a:endParaRPr>
          </a:p>
          <a:p>
            <a:pPr marL="0" indent="0">
              <a:buNone/>
            </a:pPr>
            <a:r>
              <a:rPr lang="en-US" sz="1400" b="1">
                <a:ea typeface="+mn-lt"/>
                <a:cs typeface="+mn-lt"/>
              </a:rPr>
              <a:t>Steps to create the </a:t>
            </a:r>
            <a:r>
              <a:rPr lang="en-US" sz="1400" b="1" err="1">
                <a:ea typeface="+mn-lt"/>
                <a:cs typeface="+mn-lt"/>
              </a:rPr>
              <a:t>Dockerfile</a:t>
            </a:r>
            <a:r>
              <a:rPr lang="en-US" sz="1400" b="1">
                <a:ea typeface="+mn-lt"/>
                <a:cs typeface="+mn-lt"/>
              </a:rPr>
              <a:t>:</a:t>
            </a:r>
            <a:endParaRPr lang="en-US" sz="1400">
              <a:ea typeface="+mn-lt"/>
              <a:cs typeface="+mn-lt"/>
            </a:endParaRPr>
          </a:p>
          <a:p>
            <a:pPr>
              <a:buFont typeface="Arial"/>
              <a:buChar char="•"/>
            </a:pPr>
            <a:r>
              <a:rPr lang="en-US" sz="1100" b="1">
                <a:ea typeface="+mn-lt"/>
                <a:cs typeface="+mn-lt"/>
              </a:rPr>
              <a:t>Step 1</a:t>
            </a:r>
            <a:r>
              <a:rPr lang="en-US" sz="1100">
                <a:ea typeface="+mn-lt"/>
                <a:cs typeface="+mn-lt"/>
              </a:rPr>
              <a:t> − Create a file called </a:t>
            </a:r>
            <a:r>
              <a:rPr lang="en-US" sz="1100" b="1">
                <a:ea typeface="+mn-lt"/>
                <a:cs typeface="+mn-lt"/>
              </a:rPr>
              <a:t>Docker File</a:t>
            </a:r>
            <a:r>
              <a:rPr lang="en-US" sz="1100">
                <a:ea typeface="+mn-lt"/>
                <a:cs typeface="+mn-lt"/>
              </a:rPr>
              <a:t> and edit it using </a:t>
            </a:r>
            <a:r>
              <a:rPr lang="en-US" sz="1100" b="1">
                <a:ea typeface="+mn-lt"/>
                <a:cs typeface="+mn-lt"/>
              </a:rPr>
              <a:t>vim</a:t>
            </a:r>
            <a:r>
              <a:rPr lang="en-US" sz="1100">
                <a:ea typeface="+mn-lt"/>
                <a:cs typeface="+mn-lt"/>
              </a:rPr>
              <a:t>. The name of the file has to be </a:t>
            </a:r>
            <a:r>
              <a:rPr lang="en-US" sz="1100" b="1">
                <a:ea typeface="+mn-lt"/>
                <a:cs typeface="+mn-lt"/>
              </a:rPr>
              <a:t>"</a:t>
            </a:r>
            <a:r>
              <a:rPr lang="en-US" sz="1100" b="1" err="1">
                <a:ea typeface="+mn-lt"/>
                <a:cs typeface="+mn-lt"/>
              </a:rPr>
              <a:t>Dockerfile</a:t>
            </a:r>
            <a:r>
              <a:rPr lang="en-US" sz="1100" b="1">
                <a:ea typeface="+mn-lt"/>
                <a:cs typeface="+mn-lt"/>
              </a:rPr>
              <a:t>" </a:t>
            </a:r>
            <a:r>
              <a:rPr lang="en-US" sz="1100">
                <a:ea typeface="+mn-lt"/>
                <a:cs typeface="+mn-lt"/>
              </a:rPr>
              <a:t>with </a:t>
            </a:r>
            <a:r>
              <a:rPr lang="en-US" sz="1100" b="1">
                <a:ea typeface="+mn-lt"/>
                <a:cs typeface="+mn-lt"/>
              </a:rPr>
              <a:t>"D" </a:t>
            </a:r>
            <a:r>
              <a:rPr lang="en-US" sz="1100">
                <a:ea typeface="+mn-lt"/>
                <a:cs typeface="+mn-lt"/>
              </a:rPr>
              <a:t>as capital.</a:t>
            </a:r>
            <a:endParaRPr lang="en-US"/>
          </a:p>
          <a:p>
            <a:pPr>
              <a:buFont typeface="Arial"/>
            </a:pPr>
            <a:endParaRPr lang="en-US" sz="1100">
              <a:cs typeface="Calibri"/>
            </a:endParaRPr>
          </a:p>
          <a:p>
            <a:pPr>
              <a:buFont typeface="Arial"/>
            </a:pPr>
            <a:r>
              <a:rPr lang="en-US" sz="1100" b="1">
                <a:cs typeface="Calibri"/>
              </a:rPr>
              <a:t>Step 2</a:t>
            </a:r>
            <a:r>
              <a:rPr lang="en-US" sz="1100">
                <a:cs typeface="Calibri"/>
              </a:rPr>
              <a:t> − Build your Docker File using the following instructions.</a:t>
            </a:r>
          </a:p>
          <a:p>
            <a:pPr>
              <a:buFont typeface="Arial"/>
            </a:pPr>
            <a:endParaRPr lang="en-US" sz="1100">
              <a:cs typeface="Calibri"/>
            </a:endParaRPr>
          </a:p>
          <a:p>
            <a:pPr>
              <a:buFont typeface="Arial"/>
            </a:pPr>
            <a:endParaRPr lang="en-US" sz="1100">
              <a:cs typeface="Calibri"/>
            </a:endParaRPr>
          </a:p>
          <a:p>
            <a:pPr>
              <a:buFont typeface="Arial"/>
            </a:pPr>
            <a:endParaRPr lang="en-US" sz="1100">
              <a:cs typeface="Calibri"/>
            </a:endParaRPr>
          </a:p>
          <a:p>
            <a:pPr>
              <a:buFont typeface="Arial"/>
            </a:pPr>
            <a:endParaRPr lang="en-US" sz="1100">
              <a:cs typeface="Calibri"/>
            </a:endParaRPr>
          </a:p>
          <a:p>
            <a:pPr>
              <a:buFont typeface="Arial"/>
            </a:pPr>
            <a:r>
              <a:rPr lang="en-US" sz="1100" b="1">
                <a:cs typeface="Calibri"/>
              </a:rPr>
              <a:t>Step 3</a:t>
            </a:r>
            <a:r>
              <a:rPr lang="en-US" sz="1100">
                <a:cs typeface="Calibri"/>
              </a:rPr>
              <a:t> − Save the file. </a:t>
            </a:r>
          </a:p>
          <a:p>
            <a:pPr>
              <a:buFont typeface="Arial"/>
            </a:pPr>
            <a:endParaRPr lang="en-US" sz="1100">
              <a:cs typeface="Calibri"/>
            </a:endParaRPr>
          </a:p>
          <a:p>
            <a:pPr>
              <a:buFont typeface="Arial"/>
            </a:pPr>
            <a:endParaRPr lang="en-US" sz="1100">
              <a:cs typeface="Calibri"/>
            </a:endParaRPr>
          </a:p>
          <a:p>
            <a:pPr>
              <a:buFont typeface="Arial"/>
            </a:pPr>
            <a:endParaRPr lang="en-US" sz="1100">
              <a:cs typeface="Calibri"/>
            </a:endParaRPr>
          </a:p>
          <a:p>
            <a:pPr>
              <a:buFont typeface="Arial"/>
            </a:pPr>
            <a:endParaRPr lang="en-US" sz="1100">
              <a:cs typeface="Calibri"/>
            </a:endParaRPr>
          </a:p>
          <a:p>
            <a:pPr>
              <a:buFont typeface="Arial"/>
            </a:pPr>
            <a:endParaRPr lang="en-US" sz="1100">
              <a:cs typeface="Calibri"/>
            </a:endParaRPr>
          </a:p>
          <a:p>
            <a:endParaRPr lang="en-US">
              <a:cs typeface="Calibri"/>
            </a:endParaRPr>
          </a:p>
          <a:p>
            <a:endParaRPr lang="en-US">
              <a:cs typeface="Calibri"/>
            </a:endParaRPr>
          </a:p>
        </p:txBody>
      </p:sp>
      <p:pic>
        <p:nvPicPr>
          <p:cNvPr id="5" name="Picture 4">
            <a:extLst>
              <a:ext uri="{FF2B5EF4-FFF2-40B4-BE49-F238E27FC236}">
                <a16:creationId xmlns:a16="http://schemas.microsoft.com/office/drawing/2014/main" id="{D5C08ACA-25AF-EFBC-E5C7-C86D487A2ACE}"/>
              </a:ext>
            </a:extLst>
          </p:cNvPr>
          <p:cNvPicPr>
            <a:picLocks noChangeAspect="1"/>
          </p:cNvPicPr>
          <p:nvPr/>
        </p:nvPicPr>
        <p:blipFill>
          <a:blip r:embed="rId2"/>
          <a:stretch>
            <a:fillRect/>
          </a:stretch>
        </p:blipFill>
        <p:spPr>
          <a:xfrm>
            <a:off x="1088270" y="1441938"/>
            <a:ext cx="6894236" cy="1671852"/>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FF5CE944-EA2C-75CE-DE13-47C13EE5B47C}"/>
              </a:ext>
            </a:extLst>
          </p:cNvPr>
          <p:cNvPicPr>
            <a:picLocks noChangeAspect="1"/>
          </p:cNvPicPr>
          <p:nvPr/>
        </p:nvPicPr>
        <p:blipFill>
          <a:blip r:embed="rId3"/>
          <a:stretch>
            <a:fillRect/>
          </a:stretch>
        </p:blipFill>
        <p:spPr>
          <a:xfrm>
            <a:off x="1141330" y="4340606"/>
            <a:ext cx="2743200" cy="246888"/>
          </a:xfrm>
          <a:prstGeom prst="rect">
            <a:avLst/>
          </a:prstGeom>
        </p:spPr>
      </p:pic>
      <p:pic>
        <p:nvPicPr>
          <p:cNvPr id="8" name="Picture 8" descr="Graphical user interface, text&#10;&#10;Description automatically generated">
            <a:extLst>
              <a:ext uri="{FF2B5EF4-FFF2-40B4-BE49-F238E27FC236}">
                <a16:creationId xmlns:a16="http://schemas.microsoft.com/office/drawing/2014/main" id="{0F5550F5-CF81-C57F-22B7-4306AFE06D8F}"/>
              </a:ext>
            </a:extLst>
          </p:cNvPr>
          <p:cNvPicPr>
            <a:picLocks noChangeAspect="1"/>
          </p:cNvPicPr>
          <p:nvPr/>
        </p:nvPicPr>
        <p:blipFill>
          <a:blip r:embed="rId4"/>
          <a:stretch>
            <a:fillRect/>
          </a:stretch>
        </p:blipFill>
        <p:spPr>
          <a:xfrm>
            <a:off x="1088189" y="5009285"/>
            <a:ext cx="2743200" cy="876693"/>
          </a:xfrm>
          <a:prstGeom prst="rect">
            <a:avLst/>
          </a:prstGeom>
        </p:spPr>
      </p:pic>
    </p:spTree>
    <p:extLst>
      <p:ext uri="{BB962C8B-B14F-4D97-AF65-F5344CB8AC3E}">
        <p14:creationId xmlns:p14="http://schemas.microsoft.com/office/powerpoint/2010/main" val="227010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45A33-C72F-3F05-D3BE-07D241CF3BE7}"/>
              </a:ext>
            </a:extLst>
          </p:cNvPr>
          <p:cNvSpPr>
            <a:spLocks noGrp="1"/>
          </p:cNvSpPr>
          <p:nvPr>
            <p:ph idx="1"/>
          </p:nvPr>
        </p:nvSpPr>
        <p:spPr>
          <a:xfrm>
            <a:off x="838200" y="639083"/>
            <a:ext cx="10515600" cy="5537880"/>
          </a:xfrm>
        </p:spPr>
        <p:txBody>
          <a:bodyPr vert="horz" lIns="91440" tIns="45720" rIns="91440" bIns="45720" rtlCol="0" anchor="t">
            <a:normAutofit lnSpcReduction="10000"/>
          </a:bodyPr>
          <a:lstStyle/>
          <a:p>
            <a:pPr marL="0" indent="0">
              <a:buNone/>
            </a:pPr>
            <a:r>
              <a:rPr lang="en-US" sz="1100">
                <a:cs typeface="Calibri" panose="020F0502020204030204"/>
              </a:rPr>
              <a:t>Sudo docker attach xxx</a:t>
            </a:r>
          </a:p>
          <a:p>
            <a:pPr marL="0" indent="0">
              <a:buNone/>
            </a:pPr>
            <a:r>
              <a:rPr lang="en-US" sz="1100">
                <a:cs typeface="Calibri" panose="020F0502020204030204"/>
              </a:rPr>
              <a:t>Once done with attaching the container run the ENV command. You will notice new variables for linking with the source container.</a:t>
            </a:r>
          </a:p>
          <a:p>
            <a:pPr marL="0" indent="0">
              <a:buNone/>
            </a:pPr>
            <a:endParaRPr lang="en-US" sz="1100" b="1">
              <a:cs typeface="Calibri" panose="020F0502020204030204"/>
            </a:endParaRPr>
          </a:p>
          <a:p>
            <a:pPr marL="0" indent="0" algn="ctr">
              <a:buNone/>
            </a:pPr>
            <a:r>
              <a:rPr lang="en-US" sz="3000" b="1">
                <a:cs typeface="Calibri" panose="020F0502020204030204"/>
              </a:rPr>
              <a:t>DOCKER STORAGE</a:t>
            </a:r>
            <a:endParaRPr lang="en-US" sz="3000">
              <a:cs typeface="Calibri"/>
            </a:endParaRPr>
          </a:p>
          <a:p>
            <a:pPr marL="0" indent="0">
              <a:buNone/>
            </a:pPr>
            <a:r>
              <a:rPr lang="en-US" sz="1100" b="1">
                <a:cs typeface="Calibri" panose="020F0502020204030204"/>
              </a:rPr>
              <a:t>Storage Drivers :</a:t>
            </a:r>
            <a:endParaRPr lang="en-US" sz="1100">
              <a:cs typeface="Calibri"/>
            </a:endParaRPr>
          </a:p>
          <a:p>
            <a:pPr marL="0" indent="0">
              <a:buNone/>
            </a:pPr>
            <a:r>
              <a:rPr lang="en-US" sz="1100">
                <a:cs typeface="Calibri"/>
              </a:rPr>
              <a:t>Docker has multiple storage drivers that allow one to work with the underlying storage devices. </a:t>
            </a:r>
            <a:endParaRPr lang="en-US" sz="1100">
              <a:ea typeface="+mn-lt"/>
              <a:cs typeface="+mn-lt"/>
            </a:endParaRPr>
          </a:p>
          <a:p>
            <a:pPr marL="0" indent="0">
              <a:buNone/>
            </a:pPr>
            <a:endParaRPr lang="en-US" sz="1100">
              <a:ea typeface="+mn-lt"/>
              <a:cs typeface="+mn-lt"/>
            </a:endParaRPr>
          </a:p>
          <a:p>
            <a:pPr marL="0" indent="0">
              <a:buNone/>
            </a:pPr>
            <a:endParaRPr lang="en-US" sz="1100">
              <a:ea typeface="+mn-lt"/>
              <a:cs typeface="+mn-lt"/>
            </a:endParaRPr>
          </a:p>
          <a:p>
            <a:pPr marL="0" indent="0">
              <a:buNone/>
            </a:pPr>
            <a:endParaRPr lang="en-US" sz="1100">
              <a:ea typeface="+mn-lt"/>
              <a:cs typeface="+mn-lt"/>
            </a:endParaRPr>
          </a:p>
          <a:p>
            <a:pPr marL="0" indent="0">
              <a:buNone/>
            </a:pPr>
            <a:endParaRPr lang="en-US" sz="1100">
              <a:ea typeface="+mn-lt"/>
              <a:cs typeface="+mn-lt"/>
            </a:endParaRPr>
          </a:p>
          <a:p>
            <a:pPr marL="0" indent="0">
              <a:buNone/>
            </a:pPr>
            <a:endParaRPr lang="en-US" sz="1100">
              <a:ea typeface="+mn-lt"/>
              <a:cs typeface="+mn-lt"/>
            </a:endParaRPr>
          </a:p>
          <a:p>
            <a:pPr marL="0" indent="0">
              <a:buNone/>
            </a:pPr>
            <a:endParaRPr lang="en-US" sz="1100">
              <a:ea typeface="+mn-lt"/>
              <a:cs typeface="+mn-lt"/>
            </a:endParaRPr>
          </a:p>
          <a:p>
            <a:pPr marL="0" indent="0">
              <a:buNone/>
            </a:pPr>
            <a:endParaRPr lang="en-US" sz="2000" b="1">
              <a:ea typeface="+mn-lt"/>
              <a:cs typeface="+mn-lt"/>
            </a:endParaRPr>
          </a:p>
          <a:p>
            <a:pPr marL="0" indent="0">
              <a:buNone/>
            </a:pPr>
            <a:endParaRPr lang="en-US" sz="2000" b="1">
              <a:ea typeface="+mn-lt"/>
              <a:cs typeface="+mn-lt"/>
            </a:endParaRPr>
          </a:p>
          <a:p>
            <a:pPr marL="0" indent="0">
              <a:buNone/>
            </a:pPr>
            <a:endParaRPr lang="en-US" sz="2000" b="1">
              <a:ea typeface="+mn-lt"/>
              <a:cs typeface="+mn-lt"/>
            </a:endParaRPr>
          </a:p>
          <a:p>
            <a:pPr marL="0" indent="0">
              <a:buNone/>
            </a:pPr>
            <a:endParaRPr lang="en-US" sz="2000" b="1">
              <a:ea typeface="+mn-lt"/>
              <a:cs typeface="+mn-lt"/>
            </a:endParaRPr>
          </a:p>
          <a:p>
            <a:pPr marL="0" indent="0">
              <a:buNone/>
            </a:pPr>
            <a:endParaRPr lang="en-US" sz="1100">
              <a:ea typeface="+mn-lt"/>
              <a:cs typeface="+mn-lt"/>
            </a:endParaRPr>
          </a:p>
          <a:p>
            <a:pPr marL="0" indent="0">
              <a:buNone/>
            </a:pPr>
            <a:r>
              <a:rPr lang="en-US" sz="1100">
                <a:ea typeface="+mn-lt"/>
                <a:cs typeface="+mn-lt"/>
              </a:rPr>
              <a:t>                                 </a:t>
            </a:r>
            <a:endParaRPr lang="en-US">
              <a:cs typeface="Calibri"/>
            </a:endParaRPr>
          </a:p>
        </p:txBody>
      </p:sp>
      <p:graphicFrame>
        <p:nvGraphicFramePr>
          <p:cNvPr id="4" name="Table 4">
            <a:extLst>
              <a:ext uri="{FF2B5EF4-FFF2-40B4-BE49-F238E27FC236}">
                <a16:creationId xmlns:a16="http://schemas.microsoft.com/office/drawing/2014/main" id="{2388340A-0183-DCFD-CE8A-92D4A7ADCC57}"/>
              </a:ext>
            </a:extLst>
          </p:cNvPr>
          <p:cNvGraphicFramePr>
            <a:graphicFrameLocks noGrp="1"/>
          </p:cNvGraphicFramePr>
          <p:nvPr>
            <p:extLst>
              <p:ext uri="{D42A27DB-BD31-4B8C-83A1-F6EECF244321}">
                <p14:modId xmlns:p14="http://schemas.microsoft.com/office/powerpoint/2010/main" val="4068579161"/>
              </p:ext>
            </p:extLst>
          </p:nvPr>
        </p:nvGraphicFramePr>
        <p:xfrm>
          <a:off x="1132114" y="2884713"/>
          <a:ext cx="5445760" cy="2573743"/>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2130399021"/>
                    </a:ext>
                  </a:extLst>
                </a:gridCol>
                <a:gridCol w="2722880">
                  <a:extLst>
                    <a:ext uri="{9D8B030D-6E8A-4147-A177-3AD203B41FA5}">
                      <a16:colId xmlns:a16="http://schemas.microsoft.com/office/drawing/2014/main" val="1830263532"/>
                    </a:ext>
                  </a:extLst>
                </a:gridCol>
              </a:tblGrid>
              <a:tr h="353785">
                <a:tc>
                  <a:txBody>
                    <a:bodyPr/>
                    <a:lstStyle/>
                    <a:p>
                      <a:pPr algn="ctr"/>
                      <a:r>
                        <a:rPr lang="en-US" sz="1100"/>
                        <a:t>TECHNOLOGY</a:t>
                      </a:r>
                    </a:p>
                  </a:txBody>
                  <a:tcPr/>
                </a:tc>
                <a:tc>
                  <a:txBody>
                    <a:bodyPr/>
                    <a:lstStyle/>
                    <a:p>
                      <a:pPr algn="ctr"/>
                      <a:r>
                        <a:rPr lang="en-US" sz="1100"/>
                        <a:t>STORAGE DRIVER</a:t>
                      </a:r>
                    </a:p>
                  </a:txBody>
                  <a:tcPr/>
                </a:tc>
                <a:extLst>
                  <a:ext uri="{0D108BD9-81ED-4DB2-BD59-A6C34878D82A}">
                    <a16:rowId xmlns:a16="http://schemas.microsoft.com/office/drawing/2014/main" val="2122518385"/>
                  </a:ext>
                </a:extLst>
              </a:tr>
              <a:tr h="353785">
                <a:tc>
                  <a:txBody>
                    <a:bodyPr/>
                    <a:lstStyle/>
                    <a:p>
                      <a:r>
                        <a:rPr lang="en-US" err="1"/>
                        <a:t>OverlayFS</a:t>
                      </a:r>
                      <a:endParaRPr lang="en-US"/>
                    </a:p>
                  </a:txBody>
                  <a:tcPr/>
                </a:tc>
                <a:tc>
                  <a:txBody>
                    <a:bodyPr/>
                    <a:lstStyle/>
                    <a:p>
                      <a:r>
                        <a:rPr lang="en-US"/>
                        <a:t>overlay or overlay2</a:t>
                      </a:r>
                    </a:p>
                  </a:txBody>
                  <a:tcPr/>
                </a:tc>
                <a:extLst>
                  <a:ext uri="{0D108BD9-81ED-4DB2-BD59-A6C34878D82A}">
                    <a16:rowId xmlns:a16="http://schemas.microsoft.com/office/drawing/2014/main" val="2096968874"/>
                  </a:ext>
                </a:extLst>
              </a:tr>
              <a:tr h="370840">
                <a:tc>
                  <a:txBody>
                    <a:bodyPr/>
                    <a:lstStyle/>
                    <a:p>
                      <a:r>
                        <a:rPr lang="en-US"/>
                        <a:t>AUFS</a:t>
                      </a:r>
                    </a:p>
                  </a:txBody>
                  <a:tcPr/>
                </a:tc>
                <a:tc>
                  <a:txBody>
                    <a:bodyPr/>
                    <a:lstStyle/>
                    <a:p>
                      <a:r>
                        <a:rPr lang="en-US" err="1"/>
                        <a:t>aufs</a:t>
                      </a:r>
                    </a:p>
                  </a:txBody>
                  <a:tcPr/>
                </a:tc>
                <a:extLst>
                  <a:ext uri="{0D108BD9-81ED-4DB2-BD59-A6C34878D82A}">
                    <a16:rowId xmlns:a16="http://schemas.microsoft.com/office/drawing/2014/main" val="2655597813"/>
                  </a:ext>
                </a:extLst>
              </a:tr>
              <a:tr h="370840">
                <a:tc>
                  <a:txBody>
                    <a:bodyPr/>
                    <a:lstStyle/>
                    <a:p>
                      <a:r>
                        <a:rPr lang="en-US" err="1"/>
                        <a:t>Btrfs</a:t>
                      </a:r>
                    </a:p>
                  </a:txBody>
                  <a:tcPr/>
                </a:tc>
                <a:tc>
                  <a:txBody>
                    <a:bodyPr/>
                    <a:lstStyle/>
                    <a:p>
                      <a:r>
                        <a:rPr lang="en-US" err="1"/>
                        <a:t>brtfs</a:t>
                      </a:r>
                    </a:p>
                  </a:txBody>
                  <a:tcPr/>
                </a:tc>
                <a:extLst>
                  <a:ext uri="{0D108BD9-81ED-4DB2-BD59-A6C34878D82A}">
                    <a16:rowId xmlns:a16="http://schemas.microsoft.com/office/drawing/2014/main" val="1888128314"/>
                  </a:ext>
                </a:extLst>
              </a:tr>
              <a:tr h="370840">
                <a:tc>
                  <a:txBody>
                    <a:bodyPr/>
                    <a:lstStyle/>
                    <a:p>
                      <a:r>
                        <a:rPr lang="en-US"/>
                        <a:t>Device Manager</a:t>
                      </a:r>
                    </a:p>
                  </a:txBody>
                  <a:tcPr/>
                </a:tc>
                <a:tc>
                  <a:txBody>
                    <a:bodyPr/>
                    <a:lstStyle/>
                    <a:p>
                      <a:r>
                        <a:rPr lang="en-US"/>
                        <a:t>device manager</a:t>
                      </a:r>
                    </a:p>
                  </a:txBody>
                  <a:tcPr/>
                </a:tc>
                <a:extLst>
                  <a:ext uri="{0D108BD9-81ED-4DB2-BD59-A6C34878D82A}">
                    <a16:rowId xmlns:a16="http://schemas.microsoft.com/office/drawing/2014/main" val="2310471394"/>
                  </a:ext>
                </a:extLst>
              </a:tr>
              <a:tr h="370839">
                <a:tc>
                  <a:txBody>
                    <a:bodyPr/>
                    <a:lstStyle/>
                    <a:p>
                      <a:pPr lvl="0">
                        <a:buNone/>
                      </a:pPr>
                      <a:r>
                        <a:rPr lang="en-US"/>
                        <a:t>ZFS</a:t>
                      </a:r>
                    </a:p>
                  </a:txBody>
                  <a:tcPr/>
                </a:tc>
                <a:tc>
                  <a:txBody>
                    <a:bodyPr/>
                    <a:lstStyle/>
                    <a:p>
                      <a:pPr lvl="0">
                        <a:buNone/>
                      </a:pPr>
                      <a:r>
                        <a:rPr lang="en-US" err="1"/>
                        <a:t>zfs</a:t>
                      </a:r>
                    </a:p>
                  </a:txBody>
                  <a:tcPr/>
                </a:tc>
                <a:extLst>
                  <a:ext uri="{0D108BD9-81ED-4DB2-BD59-A6C34878D82A}">
                    <a16:rowId xmlns:a16="http://schemas.microsoft.com/office/drawing/2014/main" val="1915690342"/>
                  </a:ext>
                </a:extLst>
              </a:tr>
              <a:tr h="370839">
                <a:tc>
                  <a:txBody>
                    <a:bodyPr/>
                    <a:lstStyle/>
                    <a:p>
                      <a:pPr lvl="0">
                        <a:buNone/>
                      </a:pPr>
                      <a:r>
                        <a:rPr lang="en-US"/>
                        <a:t>VFS</a:t>
                      </a:r>
                    </a:p>
                  </a:txBody>
                  <a:tcPr/>
                </a:tc>
                <a:tc>
                  <a:txBody>
                    <a:bodyPr/>
                    <a:lstStyle/>
                    <a:p>
                      <a:pPr lvl="0">
                        <a:buNone/>
                      </a:pPr>
                      <a:r>
                        <a:rPr lang="en-US" err="1"/>
                        <a:t>vfs</a:t>
                      </a:r>
                    </a:p>
                  </a:txBody>
                  <a:tcPr/>
                </a:tc>
                <a:extLst>
                  <a:ext uri="{0D108BD9-81ED-4DB2-BD59-A6C34878D82A}">
                    <a16:rowId xmlns:a16="http://schemas.microsoft.com/office/drawing/2014/main" val="980061349"/>
                  </a:ext>
                </a:extLst>
              </a:tr>
            </a:tbl>
          </a:graphicData>
        </a:graphic>
      </p:graphicFrame>
    </p:spTree>
    <p:extLst>
      <p:ext uri="{BB962C8B-B14F-4D97-AF65-F5344CB8AC3E}">
        <p14:creationId xmlns:p14="http://schemas.microsoft.com/office/powerpoint/2010/main" val="1958878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B8A3A-A6F4-BDB0-FBC1-4A2A7DD4323C}"/>
              </a:ext>
            </a:extLst>
          </p:cNvPr>
          <p:cNvSpPr>
            <a:spLocks noGrp="1"/>
          </p:cNvSpPr>
          <p:nvPr>
            <p:ph idx="1"/>
          </p:nvPr>
        </p:nvSpPr>
        <p:spPr>
          <a:xfrm>
            <a:off x="838200" y="551997"/>
            <a:ext cx="10515600" cy="5624966"/>
          </a:xfrm>
        </p:spPr>
        <p:txBody>
          <a:bodyPr vert="horz" lIns="91440" tIns="45720" rIns="91440" bIns="45720" rtlCol="0" anchor="t">
            <a:normAutofit lnSpcReduction="10000"/>
          </a:bodyPr>
          <a:lstStyle/>
          <a:p>
            <a:pPr marL="0" indent="0">
              <a:buNone/>
            </a:pPr>
            <a:r>
              <a:rPr lang="en-US" sz="1100">
                <a:cs typeface="Calibri" panose="020F0502020204030204"/>
              </a:rPr>
              <a:t>Sudo docker info </a:t>
            </a:r>
          </a:p>
          <a:p>
            <a:pPr marL="0" indent="0">
              <a:buNone/>
            </a:pPr>
            <a:r>
              <a:rPr lang="en-US" sz="1100">
                <a:cs typeface="Calibri" panose="020F0502020204030204"/>
              </a:rPr>
              <a:t>This command displays the whole relative information of the docker. There we can find the  storage driver that is used.</a:t>
            </a:r>
          </a:p>
          <a:p>
            <a:pPr marL="0" indent="0">
              <a:buNone/>
            </a:pPr>
            <a:r>
              <a:rPr lang="en-US" sz="1100" b="1">
                <a:cs typeface="Calibri" panose="020F0502020204030204"/>
              </a:rPr>
              <a:t>Changing the storage Drivers for a Container :</a:t>
            </a:r>
            <a:endParaRPr lang="en-US" b="1"/>
          </a:p>
          <a:p>
            <a:pPr marL="0" indent="0">
              <a:buNone/>
            </a:pPr>
            <a:r>
              <a:rPr lang="en-US" sz="1100">
                <a:cs typeface="Calibri" panose="020F0502020204030204"/>
              </a:rPr>
              <a:t>If you wanted to change to the storage driver  used for a container, you can change it while launching the container. This  can be done by using  the "–volume-</a:t>
            </a:r>
            <a:r>
              <a:rPr lang="en-US" sz="1100" err="1">
                <a:cs typeface="Calibri" panose="020F0502020204030204"/>
              </a:rPr>
              <a:t>driiver</a:t>
            </a:r>
            <a:r>
              <a:rPr lang="en-US" sz="1100">
                <a:cs typeface="Calibri" panose="020F0502020204030204"/>
              </a:rPr>
              <a:t>" parameter while running the docker run command.</a:t>
            </a:r>
            <a:endParaRPr lang="en-US" sz="1100" b="1">
              <a:cs typeface="Calibri" panose="020F0502020204030204"/>
            </a:endParaRPr>
          </a:p>
          <a:p>
            <a:pPr marL="0" indent="0">
              <a:buNone/>
            </a:pPr>
            <a:r>
              <a:rPr lang="en-US" sz="1100">
                <a:cs typeface="Calibri" panose="020F0502020204030204"/>
              </a:rPr>
              <a:t>Sudo docker run –d –volume-driver=</a:t>
            </a:r>
            <a:r>
              <a:rPr lang="en-US" sz="1100" err="1">
                <a:cs typeface="Calibri" panose="020F0502020204030204"/>
              </a:rPr>
              <a:t>flocker</a:t>
            </a:r>
            <a:r>
              <a:rPr lang="en-US" sz="1100">
                <a:cs typeface="Calibri" panose="020F0502020204030204"/>
              </a:rPr>
              <a:t> –v l/home/demo:/var/</a:t>
            </a:r>
            <a:r>
              <a:rPr lang="en-US" sz="1100" err="1">
                <a:cs typeface="Calibri" panose="020F0502020204030204"/>
              </a:rPr>
              <a:t>jenkins_home</a:t>
            </a:r>
            <a:r>
              <a:rPr lang="en-US" sz="1100">
                <a:cs typeface="Calibri" panose="020F0502020204030204"/>
              </a:rPr>
              <a:t> –p</a:t>
            </a:r>
          </a:p>
          <a:p>
            <a:pPr marL="0" indent="0">
              <a:buNone/>
            </a:pPr>
            <a:r>
              <a:rPr lang="en-US" sz="1100" b="1">
                <a:ea typeface="+mn-lt"/>
                <a:cs typeface="+mn-lt"/>
              </a:rPr>
              <a:t>Data Volumes :</a:t>
            </a:r>
            <a:endParaRPr lang="en-US" sz="1100">
              <a:ea typeface="+mn-lt"/>
              <a:cs typeface="+mn-lt"/>
            </a:endParaRPr>
          </a:p>
          <a:p>
            <a:pPr marL="0" indent="0">
              <a:buNone/>
            </a:pPr>
            <a:r>
              <a:rPr lang="en-US" sz="1100">
                <a:ea typeface="+mn-lt"/>
                <a:cs typeface="+mn-lt"/>
              </a:rPr>
              <a:t>In docker we will have a separate volume that can be shared across  containers. These are known as Data Volumes.</a:t>
            </a:r>
          </a:p>
          <a:p>
            <a:pPr marL="0" indent="0">
              <a:buNone/>
            </a:pPr>
            <a:r>
              <a:rPr lang="en-US" sz="1100">
                <a:ea typeface="+mn-lt"/>
                <a:cs typeface="+mn-lt"/>
              </a:rPr>
              <a:t>Features of Data Volumes:</a:t>
            </a:r>
          </a:p>
          <a:p>
            <a:pPr marL="171450" indent="-171450">
              <a:buFont typeface="Arial"/>
              <a:buChar char="•"/>
            </a:pPr>
            <a:r>
              <a:rPr lang="en-US" sz="1100">
                <a:ea typeface="+mn-lt"/>
                <a:cs typeface="+mn-lt"/>
              </a:rPr>
              <a:t>They are Initialized when the container is created.</a:t>
            </a:r>
          </a:p>
          <a:p>
            <a:pPr marL="171450" indent="-171450">
              <a:buFont typeface="Arial"/>
              <a:buChar char="•"/>
            </a:pPr>
            <a:r>
              <a:rPr lang="en-US" sz="1100">
                <a:ea typeface="+mn-lt"/>
                <a:cs typeface="+mn-lt"/>
              </a:rPr>
              <a:t>They can be shared and  also reused among many container.</a:t>
            </a:r>
          </a:p>
          <a:p>
            <a:pPr marL="171450" indent="-171450">
              <a:buFont typeface="Arial"/>
              <a:buChar char="•"/>
            </a:pPr>
            <a:r>
              <a:rPr lang="en-US" sz="1100">
                <a:ea typeface="+mn-lt"/>
                <a:cs typeface="+mn-lt"/>
              </a:rPr>
              <a:t>Any changes to the volume itself can be made directly.</a:t>
            </a:r>
          </a:p>
          <a:p>
            <a:pPr marL="171450" indent="-171450">
              <a:buFont typeface="Arial"/>
              <a:buChar char="•"/>
            </a:pPr>
            <a:r>
              <a:rPr lang="en-US" sz="1100">
                <a:ea typeface="+mn-lt"/>
                <a:cs typeface="+mn-lt"/>
              </a:rPr>
              <a:t>They exist even after the container is deleted.</a:t>
            </a:r>
          </a:p>
          <a:p>
            <a:pPr marL="0" indent="0">
              <a:buNone/>
            </a:pPr>
            <a:r>
              <a:rPr lang="en-US" sz="1100" b="1">
                <a:ea typeface="+mn-lt"/>
                <a:cs typeface="+mn-lt"/>
              </a:rPr>
              <a:t>Creating a Volume :</a:t>
            </a:r>
            <a:endParaRPr lang="en-US" sz="1100">
              <a:ea typeface="+mn-lt"/>
              <a:cs typeface="+mn-lt"/>
            </a:endParaRPr>
          </a:p>
          <a:p>
            <a:pPr marL="0" indent="0">
              <a:buNone/>
            </a:pPr>
            <a:r>
              <a:rPr lang="en-US" sz="1100">
                <a:ea typeface="+mn-lt"/>
                <a:cs typeface="+mn-lt"/>
              </a:rPr>
              <a:t>A Volume can be created beforehand using the docker command.</a:t>
            </a:r>
          </a:p>
          <a:p>
            <a:pPr marL="0" indent="0">
              <a:buNone/>
            </a:pPr>
            <a:r>
              <a:rPr lang="en-US" sz="1100">
                <a:ea typeface="+mn-lt"/>
                <a:cs typeface="+mn-lt"/>
              </a:rPr>
              <a:t>Syntax :</a:t>
            </a:r>
          </a:p>
          <a:p>
            <a:pPr marL="0" indent="0">
              <a:buNone/>
            </a:pPr>
            <a:r>
              <a:rPr lang="en-US" sz="1100">
                <a:ea typeface="+mn-lt"/>
                <a:cs typeface="+mn-lt"/>
              </a:rPr>
              <a:t>docker volume create –name=</a:t>
            </a:r>
            <a:r>
              <a:rPr lang="en-US" sz="1100" err="1">
                <a:ea typeface="+mn-lt"/>
                <a:cs typeface="+mn-lt"/>
              </a:rPr>
              <a:t>volumename</a:t>
            </a:r>
            <a:r>
              <a:rPr lang="en-US" sz="1100">
                <a:ea typeface="+mn-lt"/>
                <a:cs typeface="+mn-lt"/>
              </a:rPr>
              <a:t> –opt options</a:t>
            </a:r>
          </a:p>
          <a:p>
            <a:pPr marL="0" indent="0">
              <a:buNone/>
            </a:pPr>
            <a:r>
              <a:rPr lang="en-US" sz="1100" b="1">
                <a:ea typeface="+mn-lt"/>
                <a:cs typeface="+mn-lt"/>
              </a:rPr>
              <a:t>Listing all the Volumes :</a:t>
            </a:r>
            <a:endParaRPr lang="en-US" sz="1100">
              <a:ea typeface="+mn-lt"/>
              <a:cs typeface="+mn-lt"/>
            </a:endParaRPr>
          </a:p>
          <a:p>
            <a:pPr marL="0" indent="0">
              <a:buNone/>
            </a:pPr>
            <a:r>
              <a:rPr lang="en-US" sz="1100">
                <a:ea typeface="+mn-lt"/>
                <a:cs typeface="+mn-lt"/>
              </a:rPr>
              <a:t>You can list out all the docker volumes on a docker host.</a:t>
            </a:r>
          </a:p>
          <a:p>
            <a:pPr marL="0" indent="0">
              <a:buNone/>
            </a:pPr>
            <a:r>
              <a:rPr lang="en-US" sz="1100">
                <a:ea typeface="+mn-lt"/>
                <a:cs typeface="+mn-lt"/>
              </a:rPr>
              <a:t>Syntax :</a:t>
            </a:r>
          </a:p>
          <a:p>
            <a:pPr marL="0" indent="0">
              <a:buNone/>
            </a:pPr>
            <a:r>
              <a:rPr lang="en-US" sz="1100">
                <a:ea typeface="+mn-lt"/>
                <a:cs typeface="+mn-lt"/>
              </a:rPr>
              <a:t>docker volume ls</a:t>
            </a:r>
          </a:p>
          <a:p>
            <a:pPr marL="0" indent="0">
              <a:buNone/>
            </a:pPr>
            <a:endParaRPr lang="en-US" sz="1100">
              <a:cs typeface="Calibri" panose="020F0502020204030204"/>
            </a:endParaRPr>
          </a:p>
          <a:p>
            <a:pPr marL="0" indent="0">
              <a:buNone/>
            </a:pPr>
            <a:endParaRPr lang="en-US" sz="1100" b="1">
              <a:cs typeface="Calibri" panose="020F0502020204030204"/>
            </a:endParaRPr>
          </a:p>
          <a:p>
            <a:pPr marL="0" indent="0">
              <a:buNone/>
            </a:pPr>
            <a:endParaRPr lang="en-US" sz="1100">
              <a:cs typeface="Calibri" panose="020F0502020204030204"/>
            </a:endParaRPr>
          </a:p>
          <a:p>
            <a:pPr marL="0" indent="0">
              <a:buNone/>
            </a:pPr>
            <a:endParaRPr lang="en-US">
              <a:cs typeface="Calibri" panose="020F0502020204030204"/>
            </a:endParaRPr>
          </a:p>
          <a:p>
            <a:pPr marL="0" indent="0">
              <a:buNone/>
            </a:pPr>
            <a:endParaRPr lang="en-US" sz="1100" b="1">
              <a:cs typeface="Calibri" panose="020F0502020204030204"/>
            </a:endParaRPr>
          </a:p>
        </p:txBody>
      </p:sp>
    </p:spTree>
    <p:extLst>
      <p:ext uri="{BB962C8B-B14F-4D97-AF65-F5344CB8AC3E}">
        <p14:creationId xmlns:p14="http://schemas.microsoft.com/office/powerpoint/2010/main" val="39738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C72F8-1FF5-96FC-24E8-64396EE91B3C}"/>
              </a:ext>
            </a:extLst>
          </p:cNvPr>
          <p:cNvSpPr>
            <a:spLocks noGrp="1"/>
          </p:cNvSpPr>
          <p:nvPr>
            <p:ph idx="1"/>
          </p:nvPr>
        </p:nvSpPr>
        <p:spPr>
          <a:xfrm>
            <a:off x="838200" y="780597"/>
            <a:ext cx="10515600" cy="5396366"/>
          </a:xfrm>
        </p:spPr>
        <p:txBody>
          <a:bodyPr vert="horz" lIns="91440" tIns="45720" rIns="91440" bIns="45720" rtlCol="0" anchor="t">
            <a:normAutofit/>
          </a:bodyPr>
          <a:lstStyle/>
          <a:p>
            <a:pPr marL="0" indent="0">
              <a:buNone/>
            </a:pPr>
            <a:endParaRPr lang="en-US" sz="1100" b="1">
              <a:ea typeface="+mn-lt"/>
              <a:cs typeface="+mn-lt"/>
            </a:endParaRPr>
          </a:p>
          <a:p>
            <a:pPr marL="0" indent="0">
              <a:buNone/>
            </a:pPr>
            <a:endParaRPr lang="en-US" sz="1100">
              <a:cs typeface="Calibri" panose="020F0502020204030204"/>
            </a:endParaRPr>
          </a:p>
          <a:p>
            <a:pPr marL="0" indent="0">
              <a:buNone/>
            </a:pPr>
            <a:endParaRPr lang="en-US" sz="1100">
              <a:cs typeface="Calibri" panose="020F0502020204030204"/>
            </a:endParaRPr>
          </a:p>
          <a:p>
            <a:pPr marL="0" indent="0">
              <a:buNone/>
            </a:pPr>
            <a:endParaRPr lang="en-US" sz="1100">
              <a:cs typeface="Calibri" panose="020F0502020204030204"/>
            </a:endParaRPr>
          </a:p>
          <a:p>
            <a:pPr marL="0" indent="0">
              <a:buNone/>
            </a:pPr>
            <a:endParaRPr lang="en-US" sz="1100">
              <a:cs typeface="Calibri" panose="020F0502020204030204"/>
            </a:endParaRPr>
          </a:p>
          <a:p>
            <a:pPr marL="0" indent="0">
              <a:buNone/>
            </a:pPr>
            <a:endParaRPr lang="en-US" sz="1100">
              <a:cs typeface="Calibri" panose="020F0502020204030204"/>
            </a:endParaRPr>
          </a:p>
          <a:p>
            <a:pPr marL="0" indent="0">
              <a:buNone/>
            </a:pPr>
            <a:endParaRPr lang="en-US" sz="1100">
              <a:cs typeface="Calibri" panose="020F0502020204030204"/>
            </a:endParaRPr>
          </a:p>
          <a:p>
            <a:pPr marL="0" indent="0">
              <a:buNone/>
            </a:pPr>
            <a:endParaRPr lang="en-US" sz="1100">
              <a:cs typeface="Calibri" panose="020F0502020204030204"/>
            </a:endParaRPr>
          </a:p>
          <a:p>
            <a:pPr marL="0" indent="0">
              <a:buNone/>
            </a:pPr>
            <a:endParaRPr lang="en-US" sz="1100">
              <a:cs typeface="Calibri" panose="020F0502020204030204"/>
            </a:endParaRPr>
          </a:p>
          <a:p>
            <a:pPr marL="0" indent="0">
              <a:buNone/>
            </a:pPr>
            <a:endParaRPr lang="en-US" sz="1100">
              <a:cs typeface="Calibri" panose="020F0502020204030204"/>
            </a:endParaRPr>
          </a:p>
          <a:p>
            <a:pPr marL="0" indent="0" algn="ctr">
              <a:buNone/>
            </a:pPr>
            <a:r>
              <a:rPr lang="en-US" sz="3000" b="1">
                <a:cs typeface="Calibri" panose="020F0502020204030204"/>
              </a:rPr>
              <a:t>THANK YOU</a:t>
            </a:r>
          </a:p>
        </p:txBody>
      </p:sp>
    </p:spTree>
    <p:extLst>
      <p:ext uri="{BB962C8B-B14F-4D97-AF65-F5344CB8AC3E}">
        <p14:creationId xmlns:p14="http://schemas.microsoft.com/office/powerpoint/2010/main" val="54303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F575-CCE7-B474-83C1-78A454556AE0}"/>
              </a:ext>
            </a:extLst>
          </p:cNvPr>
          <p:cNvSpPr>
            <a:spLocks noGrp="1"/>
          </p:cNvSpPr>
          <p:nvPr>
            <p:ph type="title"/>
          </p:nvPr>
        </p:nvSpPr>
        <p:spPr>
          <a:xfrm>
            <a:off x="838200" y="111125"/>
            <a:ext cx="10515600" cy="1151774"/>
          </a:xfrm>
        </p:spPr>
        <p:txBody>
          <a:bodyPr/>
          <a:lstStyle/>
          <a:p>
            <a:pPr algn="ctr"/>
            <a:r>
              <a:rPr lang="en-US" b="1">
                <a:ea typeface="+mj-lt"/>
                <a:cs typeface="+mj-lt"/>
              </a:rPr>
              <a:t>Building Docker Files</a:t>
            </a:r>
            <a:endParaRPr lang="en-US" b="1">
              <a:cs typeface="Calibri Light" panose="020F0302020204030204"/>
            </a:endParaRPr>
          </a:p>
        </p:txBody>
      </p:sp>
      <p:sp>
        <p:nvSpPr>
          <p:cNvPr id="3" name="Content Placeholder 2">
            <a:extLst>
              <a:ext uri="{FF2B5EF4-FFF2-40B4-BE49-F238E27FC236}">
                <a16:creationId xmlns:a16="http://schemas.microsoft.com/office/drawing/2014/main" id="{9F5AE611-8DB8-C643-ED5A-0E2E2DAB3CFE}"/>
              </a:ext>
            </a:extLst>
          </p:cNvPr>
          <p:cNvSpPr>
            <a:spLocks noGrp="1"/>
          </p:cNvSpPr>
          <p:nvPr>
            <p:ph idx="1"/>
          </p:nvPr>
        </p:nvSpPr>
        <p:spPr>
          <a:xfrm>
            <a:off x="838200" y="1183941"/>
            <a:ext cx="10515600" cy="5260390"/>
          </a:xfrm>
        </p:spPr>
        <p:txBody>
          <a:bodyPr vert="horz" lIns="91440" tIns="45720" rIns="91440" bIns="45720" rtlCol="0" anchor="t">
            <a:normAutofit/>
          </a:bodyPr>
          <a:lstStyle/>
          <a:p>
            <a:r>
              <a:rPr lang="en-US" sz="1100">
                <a:ea typeface="+mn-lt"/>
                <a:cs typeface="+mn-lt"/>
              </a:rPr>
              <a:t>We created our Docker File in the last time. Now we will see how to build the Docker File. The Docker File can be built with the following command:</a:t>
            </a:r>
            <a:endParaRPr lang="en-US" sz="1100">
              <a:cs typeface="Calibri"/>
            </a:endParaRPr>
          </a:p>
          <a:p>
            <a:pPr marL="0" indent="0">
              <a:buNone/>
            </a:pPr>
            <a:endParaRPr lang="en-US" sz="1100">
              <a:cs typeface="Calibri"/>
            </a:endParaRPr>
          </a:p>
          <a:p>
            <a:pPr>
              <a:buNone/>
            </a:pPr>
            <a:r>
              <a:rPr lang="en-US" sz="1100">
                <a:ea typeface="+mn-lt"/>
                <a:cs typeface="+mn-lt"/>
              </a:rPr>
              <a:t>•This method allows the users to build their own Docker images. </a:t>
            </a:r>
            <a:endParaRPr lang="en-US" sz="1100">
              <a:cs typeface="Calibri"/>
            </a:endParaRPr>
          </a:p>
          <a:p>
            <a:pPr>
              <a:buNone/>
            </a:pPr>
            <a:r>
              <a:rPr lang="en-US" sz="1100" b="1">
                <a:ea typeface="+mn-lt"/>
                <a:cs typeface="+mn-lt"/>
              </a:rPr>
              <a:t>Syntax:</a:t>
            </a:r>
            <a:r>
              <a:rPr lang="en-US" sz="1100">
                <a:ea typeface="+mn-lt"/>
                <a:cs typeface="+mn-lt"/>
              </a:rPr>
              <a:t> </a:t>
            </a:r>
            <a:endParaRPr lang="en-US" sz="1100">
              <a:cs typeface="Calibri"/>
            </a:endParaRPr>
          </a:p>
          <a:p>
            <a:pPr>
              <a:buNone/>
            </a:pPr>
            <a:r>
              <a:rPr lang="en-US" sz="1100" b="1">
                <a:ea typeface="+mn-lt"/>
                <a:cs typeface="+mn-lt"/>
              </a:rPr>
              <a:t>Options:</a:t>
            </a:r>
            <a:endParaRPr lang="en-US" sz="1100" b="1">
              <a:cs typeface="Calibri"/>
            </a:endParaRPr>
          </a:p>
          <a:p>
            <a:pPr>
              <a:buNone/>
            </a:pPr>
            <a:r>
              <a:rPr lang="en-US" sz="1100">
                <a:ea typeface="+mn-lt"/>
                <a:cs typeface="+mn-lt"/>
              </a:rPr>
              <a:t>• -t is to mention a tag to the image</a:t>
            </a:r>
            <a:endParaRPr lang="en-US" sz="1100">
              <a:cs typeface="Calibri"/>
            </a:endParaRPr>
          </a:p>
          <a:p>
            <a:pPr>
              <a:buNone/>
            </a:pPr>
            <a:r>
              <a:rPr lang="en-US" sz="1100">
                <a:ea typeface="+mn-lt"/>
                <a:cs typeface="+mn-lt"/>
              </a:rPr>
              <a:t>• </a:t>
            </a:r>
            <a:r>
              <a:rPr lang="en-US" sz="1100" err="1">
                <a:ea typeface="+mn-lt"/>
                <a:cs typeface="+mn-lt"/>
              </a:rPr>
              <a:t>ImageName</a:t>
            </a:r>
            <a:r>
              <a:rPr lang="en-US" sz="1100">
                <a:ea typeface="+mn-lt"/>
                <a:cs typeface="+mn-lt"/>
              </a:rPr>
              <a:t> – This is the name you want to give to your image</a:t>
            </a:r>
            <a:endParaRPr lang="en-US" sz="1100">
              <a:cs typeface="Calibri"/>
            </a:endParaRPr>
          </a:p>
          <a:p>
            <a:pPr>
              <a:buNone/>
            </a:pPr>
            <a:r>
              <a:rPr lang="en-US" sz="1100">
                <a:ea typeface="+mn-lt"/>
                <a:cs typeface="+mn-lt"/>
              </a:rPr>
              <a:t>• </a:t>
            </a:r>
            <a:r>
              <a:rPr lang="en-US" sz="1100" err="1">
                <a:ea typeface="+mn-lt"/>
                <a:cs typeface="+mn-lt"/>
              </a:rPr>
              <a:t>TagName</a:t>
            </a:r>
            <a:r>
              <a:rPr lang="en-US" sz="1100">
                <a:ea typeface="+mn-lt"/>
                <a:cs typeface="+mn-lt"/>
              </a:rPr>
              <a:t> – This is the tag you want to give to your image</a:t>
            </a:r>
            <a:endParaRPr lang="en-US" sz="1100">
              <a:cs typeface="Calibri"/>
            </a:endParaRPr>
          </a:p>
          <a:p>
            <a:pPr>
              <a:buNone/>
            </a:pPr>
            <a:r>
              <a:rPr lang="en-US" sz="1100">
                <a:ea typeface="+mn-lt"/>
                <a:cs typeface="+mn-lt"/>
              </a:rPr>
              <a:t>• Dir – The directory where the Docker File is present.</a:t>
            </a:r>
            <a:endParaRPr lang="en-US" sz="1100"/>
          </a:p>
          <a:p>
            <a:pPr>
              <a:buNone/>
            </a:pPr>
            <a:r>
              <a:rPr lang="en-US" sz="1100">
                <a:ea typeface="+mn-lt"/>
                <a:cs typeface="+mn-lt"/>
              </a:rPr>
              <a:t>•Example:</a:t>
            </a:r>
            <a:endParaRPr lang="en-US"/>
          </a:p>
          <a:p>
            <a:pPr>
              <a:buNone/>
            </a:pPr>
            <a:endParaRPr lang="en-US" sz="1100">
              <a:ea typeface="+mn-lt"/>
              <a:cs typeface="+mn-lt"/>
            </a:endParaRPr>
          </a:p>
          <a:p>
            <a:pPr>
              <a:buNone/>
            </a:pPr>
            <a:r>
              <a:rPr lang="en-US" sz="1100">
                <a:ea typeface="+mn-lt"/>
                <a:cs typeface="+mn-lt"/>
              </a:rPr>
              <a:t>•Here, </a:t>
            </a:r>
            <a:r>
              <a:rPr lang="en-US" sz="1100" err="1">
                <a:ea typeface="+mn-lt"/>
                <a:cs typeface="+mn-lt"/>
              </a:rPr>
              <a:t>myimage</a:t>
            </a:r>
            <a:r>
              <a:rPr lang="en-US" sz="1100">
                <a:ea typeface="+mn-lt"/>
                <a:cs typeface="+mn-lt"/>
              </a:rPr>
              <a:t> is the name we are giving to the Image and 0.1 is the tag number we are giving to our image.</a:t>
            </a:r>
            <a:endParaRPr lang="en-US"/>
          </a:p>
          <a:p>
            <a:pPr>
              <a:buNone/>
            </a:pPr>
            <a:r>
              <a:rPr lang="en-US" sz="1100">
                <a:ea typeface="+mn-lt"/>
                <a:cs typeface="+mn-lt"/>
              </a:rPr>
              <a:t>•Since the Docker File is in the present working directory, we used "." at the end of the command to signify the present working directory.</a:t>
            </a:r>
            <a:endParaRPr lang="en-US"/>
          </a:p>
          <a:p>
            <a:pPr>
              <a:buNone/>
            </a:pPr>
            <a:r>
              <a:rPr lang="en-US" sz="1100">
                <a:ea typeface="+mn-lt"/>
                <a:cs typeface="+mn-lt"/>
              </a:rPr>
              <a:t>•Output:</a:t>
            </a:r>
            <a:endParaRPr lang="en-US"/>
          </a:p>
          <a:p>
            <a:pPr>
              <a:buNone/>
            </a:pPr>
            <a:endParaRPr lang="en-US" sz="1100">
              <a:ea typeface="+mn-lt"/>
              <a:cs typeface="+mn-lt"/>
            </a:endParaRPr>
          </a:p>
          <a:p>
            <a:pPr>
              <a:buNone/>
            </a:pPr>
            <a:endParaRPr lang="en-US" sz="1100">
              <a:ea typeface="+mn-lt"/>
              <a:cs typeface="+mn-lt"/>
            </a:endParaRPr>
          </a:p>
          <a:p>
            <a:pPr>
              <a:buNone/>
            </a:pPr>
            <a:endParaRPr lang="en-US" sz="1100">
              <a:ea typeface="+mn-lt"/>
              <a:cs typeface="+mn-lt"/>
            </a:endParaRPr>
          </a:p>
          <a:p>
            <a:pPr>
              <a:buNone/>
            </a:pPr>
            <a:endParaRPr lang="en-US" sz="1100">
              <a:cs typeface="Calibri"/>
            </a:endParaRPr>
          </a:p>
          <a:p>
            <a:pPr marL="0" indent="0">
              <a:buNone/>
            </a:pPr>
            <a:endParaRPr lang="en-US">
              <a:cs typeface="Calibri"/>
            </a:endParaRPr>
          </a:p>
          <a:p>
            <a:endParaRPr lang="en-US">
              <a:cs typeface="Calibri"/>
            </a:endParaRPr>
          </a:p>
        </p:txBody>
      </p:sp>
      <p:pic>
        <p:nvPicPr>
          <p:cNvPr id="4" name="Picture 4">
            <a:extLst>
              <a:ext uri="{FF2B5EF4-FFF2-40B4-BE49-F238E27FC236}">
                <a16:creationId xmlns:a16="http://schemas.microsoft.com/office/drawing/2014/main" id="{633D8595-FF8E-5BD2-94A1-6110FE2EE8D0}"/>
              </a:ext>
            </a:extLst>
          </p:cNvPr>
          <p:cNvPicPr>
            <a:picLocks noChangeAspect="1"/>
          </p:cNvPicPr>
          <p:nvPr/>
        </p:nvPicPr>
        <p:blipFill>
          <a:blip r:embed="rId2"/>
          <a:stretch>
            <a:fillRect/>
          </a:stretch>
        </p:blipFill>
        <p:spPr>
          <a:xfrm>
            <a:off x="954506" y="1454547"/>
            <a:ext cx="2743200" cy="326064"/>
          </a:xfrm>
          <a:prstGeom prst="rect">
            <a:avLst/>
          </a:prstGeom>
        </p:spPr>
      </p:pic>
      <p:pic>
        <p:nvPicPr>
          <p:cNvPr id="5" name="Picture 5" descr="Text, logo&#10;&#10;Description automatically generated">
            <a:extLst>
              <a:ext uri="{FF2B5EF4-FFF2-40B4-BE49-F238E27FC236}">
                <a16:creationId xmlns:a16="http://schemas.microsoft.com/office/drawing/2014/main" id="{AA156466-8762-EC84-9314-742087368A4A}"/>
              </a:ext>
            </a:extLst>
          </p:cNvPr>
          <p:cNvPicPr>
            <a:picLocks noChangeAspect="1"/>
          </p:cNvPicPr>
          <p:nvPr/>
        </p:nvPicPr>
        <p:blipFill>
          <a:blip r:embed="rId3"/>
          <a:stretch>
            <a:fillRect/>
          </a:stretch>
        </p:blipFill>
        <p:spPr>
          <a:xfrm>
            <a:off x="1355558" y="2062046"/>
            <a:ext cx="3374857" cy="234015"/>
          </a:xfrm>
          <a:prstGeom prst="rect">
            <a:avLst/>
          </a:prstGeom>
        </p:spPr>
      </p:pic>
      <p:pic>
        <p:nvPicPr>
          <p:cNvPr id="6" name="Picture 6">
            <a:extLst>
              <a:ext uri="{FF2B5EF4-FFF2-40B4-BE49-F238E27FC236}">
                <a16:creationId xmlns:a16="http://schemas.microsoft.com/office/drawing/2014/main" id="{40260CEF-D61F-FE5D-7A04-88EFA1D0767E}"/>
              </a:ext>
            </a:extLst>
          </p:cNvPr>
          <p:cNvPicPr>
            <a:picLocks noChangeAspect="1"/>
          </p:cNvPicPr>
          <p:nvPr/>
        </p:nvPicPr>
        <p:blipFill>
          <a:blip r:embed="rId4"/>
          <a:stretch>
            <a:fillRect/>
          </a:stretch>
        </p:blipFill>
        <p:spPr>
          <a:xfrm>
            <a:off x="1352216" y="3857980"/>
            <a:ext cx="2943726" cy="318460"/>
          </a:xfrm>
          <a:prstGeom prst="rect">
            <a:avLst/>
          </a:prstGeom>
        </p:spPr>
      </p:pic>
      <p:pic>
        <p:nvPicPr>
          <p:cNvPr id="7" name="Picture 7" descr="Text&#10;&#10;Description automatically generated">
            <a:extLst>
              <a:ext uri="{FF2B5EF4-FFF2-40B4-BE49-F238E27FC236}">
                <a16:creationId xmlns:a16="http://schemas.microsoft.com/office/drawing/2014/main" id="{8441A0DD-82DC-DC7A-24C2-E400F56DA970}"/>
              </a:ext>
            </a:extLst>
          </p:cNvPr>
          <p:cNvPicPr>
            <a:picLocks noChangeAspect="1"/>
          </p:cNvPicPr>
          <p:nvPr/>
        </p:nvPicPr>
        <p:blipFill>
          <a:blip r:embed="rId5"/>
          <a:stretch>
            <a:fillRect/>
          </a:stretch>
        </p:blipFill>
        <p:spPr>
          <a:xfrm>
            <a:off x="1640113" y="4810814"/>
            <a:ext cx="3334752" cy="1375808"/>
          </a:xfrm>
          <a:prstGeom prst="rect">
            <a:avLst/>
          </a:prstGeom>
        </p:spPr>
      </p:pic>
    </p:spTree>
    <p:extLst>
      <p:ext uri="{BB962C8B-B14F-4D97-AF65-F5344CB8AC3E}">
        <p14:creationId xmlns:p14="http://schemas.microsoft.com/office/powerpoint/2010/main" val="212635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C3E28-BE55-DFEF-A5AA-46C8C69E02D4}"/>
              </a:ext>
            </a:extLst>
          </p:cNvPr>
          <p:cNvSpPr>
            <a:spLocks noGrp="1"/>
          </p:cNvSpPr>
          <p:nvPr>
            <p:ph idx="1"/>
          </p:nvPr>
        </p:nvSpPr>
        <p:spPr>
          <a:xfrm>
            <a:off x="838200" y="568994"/>
            <a:ext cx="10515600" cy="5607969"/>
          </a:xfrm>
        </p:spPr>
        <p:txBody>
          <a:bodyPr vert="horz" lIns="91440" tIns="45720" rIns="91440" bIns="45720" rtlCol="0" anchor="t">
            <a:normAutofit/>
          </a:bodyPr>
          <a:lstStyle/>
          <a:p>
            <a:r>
              <a:rPr lang="en-US" sz="1100">
                <a:cs typeface="Calibri"/>
              </a:rPr>
              <a:t>From the output, you will first see that the Ubuntu Image will be downloaded from Docker Hub, because there is no image available locally on the machine.</a:t>
            </a:r>
            <a:endParaRPr lang="en-US" sz="1100">
              <a:ea typeface="+mn-lt"/>
              <a:cs typeface="+mn-lt"/>
            </a:endParaRPr>
          </a:p>
          <a:p>
            <a:r>
              <a:rPr lang="en-US" sz="1100">
                <a:cs typeface="Calibri"/>
              </a:rPr>
              <a:t>Finally, when the build is complete, all the necessary commands would have run on the image.</a:t>
            </a:r>
            <a:endParaRPr lang="en-US"/>
          </a:p>
          <a:p>
            <a:endParaRPr lang="en-US" sz="1100">
              <a:cs typeface="Calibri"/>
            </a:endParaRPr>
          </a:p>
          <a:p>
            <a:endParaRPr lang="en-US" sz="1100">
              <a:cs typeface="Calibri"/>
            </a:endParaRPr>
          </a:p>
          <a:p>
            <a:endParaRPr lang="en-US" sz="1100">
              <a:cs typeface="Calibri"/>
            </a:endParaRPr>
          </a:p>
          <a:p>
            <a:endParaRPr lang="en-US" sz="1100">
              <a:cs typeface="Calibri"/>
            </a:endParaRPr>
          </a:p>
          <a:p>
            <a:endParaRPr lang="en-US" sz="1100">
              <a:cs typeface="Calibri"/>
            </a:endParaRPr>
          </a:p>
          <a:p>
            <a:endParaRPr lang="en-US" sz="1100">
              <a:cs typeface="Calibri"/>
            </a:endParaRPr>
          </a:p>
          <a:p>
            <a:endParaRPr lang="en-US" sz="1100">
              <a:cs typeface="Calibri"/>
            </a:endParaRPr>
          </a:p>
          <a:p>
            <a:endParaRPr lang="en-US" sz="1100">
              <a:cs typeface="Calibri"/>
            </a:endParaRPr>
          </a:p>
          <a:p>
            <a:r>
              <a:rPr lang="en-US" sz="1100">
                <a:cs typeface="Calibri"/>
              </a:rPr>
              <a:t>You will then see the successfully built message and the ID of the new Image. When you run the Docker images command, you would then be able to see your new image.</a:t>
            </a:r>
          </a:p>
          <a:p>
            <a:endParaRPr lang="en-US" sz="1100">
              <a:cs typeface="Calibri"/>
            </a:endParaRPr>
          </a:p>
          <a:p>
            <a:endParaRPr lang="en-US" sz="1100">
              <a:cs typeface="Calibri"/>
            </a:endParaRPr>
          </a:p>
          <a:p>
            <a:endParaRPr lang="en-US" sz="1100">
              <a:cs typeface="Calibri"/>
            </a:endParaRPr>
          </a:p>
          <a:p>
            <a:endParaRPr lang="en-US" sz="1100">
              <a:cs typeface="Calibri"/>
            </a:endParaRPr>
          </a:p>
          <a:p>
            <a:endParaRPr lang="en-US" sz="1100">
              <a:cs typeface="Calibri"/>
            </a:endParaRPr>
          </a:p>
          <a:p>
            <a:r>
              <a:rPr lang="en-US" sz="1100">
                <a:cs typeface="Calibri"/>
              </a:rPr>
              <a:t>You can now build containers from your new Image.</a:t>
            </a:r>
            <a:endParaRPr lang="en-US" sz="1100"/>
          </a:p>
          <a:p>
            <a:endParaRPr lang="en-US">
              <a:cs typeface="Calibri"/>
            </a:endParaRP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B330F30D-9C29-EB10-B070-700083A9084B}"/>
              </a:ext>
            </a:extLst>
          </p:cNvPr>
          <p:cNvPicPr>
            <a:picLocks noChangeAspect="1"/>
          </p:cNvPicPr>
          <p:nvPr/>
        </p:nvPicPr>
        <p:blipFill>
          <a:blip r:embed="rId2"/>
          <a:stretch>
            <a:fillRect/>
          </a:stretch>
        </p:blipFill>
        <p:spPr>
          <a:xfrm>
            <a:off x="1225216" y="1111600"/>
            <a:ext cx="4237120" cy="2088114"/>
          </a:xfrm>
          <a:prstGeom prst="rect">
            <a:avLst/>
          </a:prstGeom>
        </p:spPr>
      </p:pic>
      <p:pic>
        <p:nvPicPr>
          <p:cNvPr id="5" name="Picture 5">
            <a:extLst>
              <a:ext uri="{FF2B5EF4-FFF2-40B4-BE49-F238E27FC236}">
                <a16:creationId xmlns:a16="http://schemas.microsoft.com/office/drawing/2014/main" id="{3E01626E-3E1D-4693-23AA-E2E5D5EACFD4}"/>
              </a:ext>
            </a:extLst>
          </p:cNvPr>
          <p:cNvPicPr>
            <a:picLocks noChangeAspect="1"/>
          </p:cNvPicPr>
          <p:nvPr/>
        </p:nvPicPr>
        <p:blipFill>
          <a:blip r:embed="rId3"/>
          <a:stretch>
            <a:fillRect/>
          </a:stretch>
        </p:blipFill>
        <p:spPr>
          <a:xfrm>
            <a:off x="1225215" y="3678979"/>
            <a:ext cx="3545305" cy="1174435"/>
          </a:xfrm>
          <a:prstGeom prst="rect">
            <a:avLst/>
          </a:prstGeom>
        </p:spPr>
      </p:pic>
    </p:spTree>
    <p:extLst>
      <p:ext uri="{BB962C8B-B14F-4D97-AF65-F5344CB8AC3E}">
        <p14:creationId xmlns:p14="http://schemas.microsoft.com/office/powerpoint/2010/main" val="108961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30CF-64A6-933A-829E-F0F8F97602DB}"/>
              </a:ext>
            </a:extLst>
          </p:cNvPr>
          <p:cNvSpPr>
            <a:spLocks noGrp="1"/>
          </p:cNvSpPr>
          <p:nvPr>
            <p:ph type="title"/>
          </p:nvPr>
        </p:nvSpPr>
        <p:spPr>
          <a:xfrm>
            <a:off x="838200" y="177968"/>
            <a:ext cx="10515600" cy="1031457"/>
          </a:xfrm>
        </p:spPr>
        <p:txBody>
          <a:bodyPr/>
          <a:lstStyle/>
          <a:p>
            <a:pPr algn="ctr"/>
            <a:r>
              <a:rPr lang="en-US" b="1">
                <a:ea typeface="+mj-lt"/>
                <a:cs typeface="+mj-lt"/>
              </a:rPr>
              <a:t>Public Repositories</a:t>
            </a:r>
            <a:endParaRPr lang="en-US" b="1">
              <a:cs typeface="Calibri Light" panose="020F0302020204030204"/>
            </a:endParaRPr>
          </a:p>
        </p:txBody>
      </p:sp>
      <p:sp>
        <p:nvSpPr>
          <p:cNvPr id="3" name="Content Placeholder 2">
            <a:extLst>
              <a:ext uri="{FF2B5EF4-FFF2-40B4-BE49-F238E27FC236}">
                <a16:creationId xmlns:a16="http://schemas.microsoft.com/office/drawing/2014/main" id="{8A990880-41C3-276F-0441-9BE9DA10F7D5}"/>
              </a:ext>
            </a:extLst>
          </p:cNvPr>
          <p:cNvSpPr>
            <a:spLocks noGrp="1"/>
          </p:cNvSpPr>
          <p:nvPr>
            <p:ph idx="1"/>
          </p:nvPr>
        </p:nvSpPr>
        <p:spPr>
          <a:xfrm>
            <a:off x="838200" y="1117100"/>
            <a:ext cx="10515600" cy="5059863"/>
          </a:xfrm>
        </p:spPr>
        <p:txBody>
          <a:bodyPr vert="horz" lIns="91440" tIns="45720" rIns="91440" bIns="45720" rtlCol="0" anchor="t">
            <a:normAutofit/>
          </a:bodyPr>
          <a:lstStyle/>
          <a:p>
            <a:r>
              <a:rPr lang="en-US" sz="1100">
                <a:ea typeface="+mn-lt"/>
                <a:cs typeface="+mn-lt"/>
              </a:rPr>
              <a:t>Public repositories can be used to host Docker images which can be used by everyone else. An example is the images which are available in Docker Hub. </a:t>
            </a:r>
            <a:endParaRPr lang="en-US" sz="1100">
              <a:cs typeface="Calibri" panose="020F0502020204030204"/>
            </a:endParaRPr>
          </a:p>
          <a:p>
            <a:r>
              <a:rPr lang="en-US" sz="1100">
                <a:ea typeface="+mn-lt"/>
                <a:cs typeface="+mn-lt"/>
              </a:rPr>
              <a:t>Most of the images such as Centos, Ubuntu, and Jenkins are all publicly available for all. We can also make our images available by publishing it to the public repository on Docker Hub. </a:t>
            </a:r>
            <a:endParaRPr lang="en-US" sz="1100">
              <a:cs typeface="Calibri"/>
            </a:endParaRPr>
          </a:p>
          <a:p>
            <a:r>
              <a:rPr lang="en-US" sz="1100">
                <a:ea typeface="+mn-lt"/>
                <a:cs typeface="+mn-lt"/>
              </a:rPr>
              <a:t>For our example, we will use the </a:t>
            </a:r>
            <a:r>
              <a:rPr lang="en-US" sz="1100" err="1">
                <a:ea typeface="+mn-lt"/>
                <a:cs typeface="+mn-lt"/>
              </a:rPr>
              <a:t>myimage</a:t>
            </a:r>
            <a:r>
              <a:rPr lang="en-US" sz="1100">
                <a:ea typeface="+mn-lt"/>
                <a:cs typeface="+mn-lt"/>
              </a:rPr>
              <a:t> repository built in the "Building Docker Files" and upload that image to Docker Hub.</a:t>
            </a:r>
            <a:endParaRPr lang="en-US" sz="1100">
              <a:cs typeface="Calibri"/>
            </a:endParaRPr>
          </a:p>
          <a:p>
            <a:r>
              <a:rPr lang="en-US" sz="1100">
                <a:ea typeface="+mn-lt"/>
                <a:cs typeface="+mn-lt"/>
              </a:rPr>
              <a:t>Let’s first review the images on our Docker host to see what we can push to the Docker registry.</a:t>
            </a:r>
            <a:endParaRPr lang="en-US" sz="1100">
              <a:cs typeface="Calibri"/>
            </a:endParaRPr>
          </a:p>
          <a:p>
            <a:endParaRPr lang="en-US" sz="1100">
              <a:cs typeface="Calibri"/>
            </a:endParaRPr>
          </a:p>
          <a:p>
            <a:pPr marL="0" indent="0">
              <a:buNone/>
            </a:pPr>
            <a:endParaRPr lang="en-US" sz="1100">
              <a:ea typeface="+mn-lt"/>
              <a:cs typeface="+mn-lt"/>
            </a:endParaRPr>
          </a:p>
          <a:p>
            <a:pPr marL="0" indent="0">
              <a:buNone/>
            </a:pPr>
            <a:endParaRPr lang="en-US" sz="1100">
              <a:ea typeface="+mn-lt"/>
              <a:cs typeface="+mn-lt"/>
            </a:endParaRPr>
          </a:p>
          <a:p>
            <a:pPr marL="0" indent="0">
              <a:buNone/>
            </a:pPr>
            <a:endParaRPr lang="en-US" sz="1100">
              <a:ea typeface="+mn-lt"/>
              <a:cs typeface="+mn-lt"/>
            </a:endParaRPr>
          </a:p>
          <a:p>
            <a:r>
              <a:rPr lang="en-US" sz="1100">
                <a:ea typeface="+mn-lt"/>
                <a:cs typeface="+mn-lt"/>
              </a:rPr>
              <a:t>Here, we have our </a:t>
            </a:r>
            <a:r>
              <a:rPr lang="en-US" sz="1100" b="1">
                <a:ea typeface="+mn-lt"/>
                <a:cs typeface="+mn-lt"/>
              </a:rPr>
              <a:t>myimage:0.1</a:t>
            </a:r>
            <a:r>
              <a:rPr lang="en-US" sz="1100">
                <a:ea typeface="+mn-lt"/>
                <a:cs typeface="+mn-lt"/>
              </a:rPr>
              <a:t> image which was created as a part of the “Building Docker Files” .</a:t>
            </a:r>
            <a:endParaRPr lang="en-US" sz="1100">
              <a:cs typeface="Calibri"/>
            </a:endParaRPr>
          </a:p>
          <a:p>
            <a:r>
              <a:rPr lang="en-US" sz="1100">
                <a:ea typeface="+mn-lt"/>
                <a:cs typeface="+mn-lt"/>
              </a:rPr>
              <a:t>Let’s use this to upload to the Docker public repository.</a:t>
            </a:r>
            <a:endParaRPr lang="en-US" sz="1100"/>
          </a:p>
          <a:p>
            <a:pPr algn="just"/>
            <a:r>
              <a:rPr lang="en-US" sz="1100" b="1">
                <a:ea typeface="+mn-lt"/>
                <a:cs typeface="+mn-lt"/>
              </a:rPr>
              <a:t>The steps to how to upload an image to public repository.</a:t>
            </a:r>
            <a:endParaRPr lang="en-US" sz="1100" b="1">
              <a:cs typeface="Calibri"/>
            </a:endParaRPr>
          </a:p>
          <a:p>
            <a:pPr algn="just"/>
            <a:r>
              <a:rPr lang="en-US" sz="1100" b="1">
                <a:ea typeface="+mn-lt"/>
                <a:cs typeface="+mn-lt"/>
              </a:rPr>
              <a:t>Step 1</a:t>
            </a:r>
            <a:r>
              <a:rPr lang="en-US" sz="1100">
                <a:ea typeface="+mn-lt"/>
                <a:cs typeface="+mn-lt"/>
              </a:rPr>
              <a:t> − Log into Docker Hub and create your repository. This is the repository where your image will be stored. Go to </a:t>
            </a:r>
            <a:r>
              <a:rPr lang="en-US" sz="1100">
                <a:ea typeface="+mn-lt"/>
                <a:cs typeface="+mn-lt"/>
                <a:hlinkClick r:id="rId2"/>
              </a:rPr>
              <a:t>https://hub.docker.com/</a:t>
            </a:r>
            <a:r>
              <a:rPr lang="en-US" sz="1100">
                <a:ea typeface="+mn-lt"/>
                <a:cs typeface="+mn-lt"/>
              </a:rPr>
              <a:t> and log in with your credentials.</a:t>
            </a:r>
            <a:endParaRPr lang="en-US"/>
          </a:p>
          <a:p>
            <a:pPr algn="just"/>
            <a:endParaRPr lang="en-US" sz="1100">
              <a:cs typeface="Calibri"/>
            </a:endParaRPr>
          </a:p>
          <a:p>
            <a:endParaRPr lang="en-US" sz="1100">
              <a:cs typeface="Calibri"/>
            </a:endParaRPr>
          </a:p>
          <a:p>
            <a:endParaRPr lang="en-US">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A66FE853-68E7-B653-5D66-70A66853249D}"/>
              </a:ext>
            </a:extLst>
          </p:cNvPr>
          <p:cNvPicPr>
            <a:picLocks noChangeAspect="1"/>
          </p:cNvPicPr>
          <p:nvPr/>
        </p:nvPicPr>
        <p:blipFill>
          <a:blip r:embed="rId3"/>
          <a:stretch>
            <a:fillRect/>
          </a:stretch>
        </p:blipFill>
        <p:spPr>
          <a:xfrm>
            <a:off x="1208505" y="2337239"/>
            <a:ext cx="3354804" cy="1090653"/>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9AB63E52-7ED7-CFE2-8C23-E264AE17EDF7}"/>
              </a:ext>
            </a:extLst>
          </p:cNvPr>
          <p:cNvPicPr>
            <a:picLocks noChangeAspect="1"/>
          </p:cNvPicPr>
          <p:nvPr/>
        </p:nvPicPr>
        <p:blipFill>
          <a:blip r:embed="rId4"/>
          <a:stretch>
            <a:fillRect/>
          </a:stretch>
        </p:blipFill>
        <p:spPr>
          <a:xfrm>
            <a:off x="1208505" y="4731276"/>
            <a:ext cx="3485146" cy="1730158"/>
          </a:xfrm>
          <a:prstGeom prst="rect">
            <a:avLst/>
          </a:prstGeom>
        </p:spPr>
      </p:pic>
    </p:spTree>
    <p:extLst>
      <p:ext uri="{BB962C8B-B14F-4D97-AF65-F5344CB8AC3E}">
        <p14:creationId xmlns:p14="http://schemas.microsoft.com/office/powerpoint/2010/main" val="59646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E745F-31C9-DE55-74A0-7FC435FFCA1C}"/>
              </a:ext>
            </a:extLst>
          </p:cNvPr>
          <p:cNvSpPr>
            <a:spLocks noGrp="1"/>
          </p:cNvSpPr>
          <p:nvPr>
            <p:ph idx="1"/>
          </p:nvPr>
        </p:nvSpPr>
        <p:spPr>
          <a:xfrm>
            <a:off x="838200" y="355099"/>
            <a:ext cx="10515600" cy="6152732"/>
          </a:xfrm>
        </p:spPr>
        <p:txBody>
          <a:bodyPr vert="horz" lIns="91440" tIns="45720" rIns="91440" bIns="45720" rtlCol="0" anchor="t">
            <a:normAutofit/>
          </a:bodyPr>
          <a:lstStyle/>
          <a:p>
            <a:r>
              <a:rPr lang="en-US" sz="1100" b="1">
                <a:ea typeface="+mn-lt"/>
                <a:cs typeface="+mn-lt"/>
              </a:rPr>
              <a:t>Step 2</a:t>
            </a:r>
            <a:r>
              <a:rPr lang="en-US" sz="1100">
                <a:ea typeface="+mn-lt"/>
                <a:cs typeface="+mn-lt"/>
              </a:rPr>
              <a:t> − Click the button "Create Repository" on the above screen and create a repository with the name </a:t>
            </a:r>
            <a:r>
              <a:rPr lang="en-US" sz="1100" b="1" err="1">
                <a:ea typeface="+mn-lt"/>
                <a:cs typeface="+mn-lt"/>
              </a:rPr>
              <a:t>demorep</a:t>
            </a:r>
            <a:r>
              <a:rPr lang="en-US" sz="1100">
                <a:ea typeface="+mn-lt"/>
                <a:cs typeface="+mn-lt"/>
              </a:rPr>
              <a:t>. Make sure that the visibility of the repository is public.</a:t>
            </a:r>
            <a:endParaRPr lang="en-US" sz="1100">
              <a:cs typeface="Calibri"/>
            </a:endParaRPr>
          </a:p>
          <a:p>
            <a:endParaRPr lang="en-US" sz="1100">
              <a:cs typeface="Calibri"/>
            </a:endParaRPr>
          </a:p>
          <a:p>
            <a:endParaRPr lang="en-US" sz="1100">
              <a:ea typeface="+mn-lt"/>
              <a:cs typeface="+mn-lt"/>
            </a:endParaRPr>
          </a:p>
          <a:p>
            <a:endParaRPr lang="en-US" sz="1100">
              <a:ea typeface="+mn-lt"/>
              <a:cs typeface="+mn-lt"/>
            </a:endParaRPr>
          </a:p>
          <a:p>
            <a:endParaRPr lang="en-US" sz="1100">
              <a:ea typeface="+mn-lt"/>
              <a:cs typeface="+mn-lt"/>
            </a:endParaRPr>
          </a:p>
          <a:p>
            <a:endParaRPr lang="en-US" sz="1100">
              <a:ea typeface="+mn-lt"/>
              <a:cs typeface="+mn-lt"/>
            </a:endParaRPr>
          </a:p>
          <a:p>
            <a:endParaRPr lang="en-US" sz="1100">
              <a:ea typeface="+mn-lt"/>
              <a:cs typeface="+mn-lt"/>
            </a:endParaRPr>
          </a:p>
          <a:p>
            <a:endParaRPr lang="en-US" sz="1100">
              <a:ea typeface="+mn-lt"/>
              <a:cs typeface="+mn-lt"/>
            </a:endParaRPr>
          </a:p>
          <a:p>
            <a:endParaRPr lang="en-US" sz="1100">
              <a:ea typeface="+mn-lt"/>
              <a:cs typeface="+mn-lt"/>
            </a:endParaRPr>
          </a:p>
          <a:p>
            <a:r>
              <a:rPr lang="en-US" sz="1100">
                <a:ea typeface="+mn-lt"/>
                <a:cs typeface="+mn-lt"/>
              </a:rPr>
              <a:t>Once the repository is created, make a note of the </a:t>
            </a:r>
            <a:r>
              <a:rPr lang="en-US" sz="1100" b="1">
                <a:ea typeface="+mn-lt"/>
                <a:cs typeface="+mn-lt"/>
              </a:rPr>
              <a:t>pull</a:t>
            </a:r>
            <a:r>
              <a:rPr lang="en-US" sz="1100">
                <a:ea typeface="+mn-lt"/>
                <a:cs typeface="+mn-lt"/>
              </a:rPr>
              <a:t> command which is attached to the repository.</a:t>
            </a:r>
            <a:endParaRPr lang="en-US" sz="1100"/>
          </a:p>
          <a:p>
            <a:endParaRPr lang="en-US" sz="1100">
              <a:cs typeface="Calibri"/>
            </a:endParaRPr>
          </a:p>
          <a:p>
            <a:endParaRPr lang="en-US" sz="1100">
              <a:cs typeface="Calibri"/>
            </a:endParaRPr>
          </a:p>
          <a:p>
            <a:endParaRPr lang="en-US" sz="1100">
              <a:cs typeface="Calibri"/>
            </a:endParaRPr>
          </a:p>
          <a:p>
            <a:endParaRPr lang="en-US" sz="1100">
              <a:cs typeface="Calibri"/>
            </a:endParaRPr>
          </a:p>
          <a:p>
            <a:endParaRPr lang="en-US" sz="1100">
              <a:cs typeface="Calibri"/>
            </a:endParaRPr>
          </a:p>
          <a:p>
            <a:endParaRPr lang="en-US" sz="1100">
              <a:ea typeface="+mn-lt"/>
              <a:cs typeface="+mn-lt"/>
            </a:endParaRPr>
          </a:p>
          <a:p>
            <a:endParaRPr lang="en-US" sz="1100">
              <a:ea typeface="+mn-lt"/>
              <a:cs typeface="+mn-lt"/>
            </a:endParaRPr>
          </a:p>
          <a:p>
            <a:r>
              <a:rPr lang="en-US" sz="1100">
                <a:ea typeface="+mn-lt"/>
                <a:cs typeface="+mn-lt"/>
              </a:rPr>
              <a:t>The pull command which will be used in our repository is as follows −</a:t>
            </a:r>
            <a:endParaRPr lang="en-US" sz="1100">
              <a:cs typeface="Calibri"/>
            </a:endParaRPr>
          </a:p>
          <a:p>
            <a:pPr marL="0" indent="0">
              <a:buNone/>
            </a:pPr>
            <a:endParaRPr lang="en-US" sz="1100">
              <a:cs typeface="Calibri"/>
            </a:endParaRPr>
          </a:p>
          <a:p>
            <a:pPr marL="0" indent="0">
              <a:buNone/>
            </a:pPr>
            <a:endParaRPr lang="en-US" sz="1100">
              <a:ea typeface="+mn-lt"/>
              <a:cs typeface="+mn-lt"/>
            </a:endParaRPr>
          </a:p>
          <a:p>
            <a:pPr marL="0" indent="0">
              <a:buNone/>
            </a:pPr>
            <a:endParaRPr lang="en-US" sz="1100">
              <a:ea typeface="+mn-lt"/>
              <a:cs typeface="+mn-lt"/>
            </a:endParaRPr>
          </a:p>
          <a:p>
            <a:pPr marL="0" indent="0">
              <a:buNone/>
            </a:pPr>
            <a:endParaRPr lang="en-US" sz="1100">
              <a:ea typeface="+mn-lt"/>
              <a:cs typeface="+mn-lt"/>
            </a:endParaRPr>
          </a:p>
          <a:p>
            <a:pPr marL="0" indent="0">
              <a:buNone/>
            </a:pPr>
            <a:endParaRPr lang="en-US" sz="1100">
              <a:ea typeface="+mn-lt"/>
              <a:cs typeface="+mn-lt"/>
            </a:endParaRPr>
          </a:p>
          <a:p>
            <a:endParaRPr lang="en-US" sz="1100">
              <a:ea typeface="+mn-lt"/>
              <a:cs typeface="+mn-lt"/>
            </a:endParaRPr>
          </a:p>
          <a:p>
            <a:endParaRPr lang="en-US">
              <a:cs typeface="Calibri"/>
            </a:endParaRPr>
          </a:p>
        </p:txBody>
      </p:sp>
      <p:pic>
        <p:nvPicPr>
          <p:cNvPr id="4" name="Picture 4" descr="Graphical user interface, text, application, email&#10;&#10;Description automatically generated">
            <a:extLst>
              <a:ext uri="{FF2B5EF4-FFF2-40B4-BE49-F238E27FC236}">
                <a16:creationId xmlns:a16="http://schemas.microsoft.com/office/drawing/2014/main" id="{1561B70B-0230-EFE1-1DB6-E50EA3A0485E}"/>
              </a:ext>
            </a:extLst>
          </p:cNvPr>
          <p:cNvPicPr>
            <a:picLocks noChangeAspect="1"/>
          </p:cNvPicPr>
          <p:nvPr/>
        </p:nvPicPr>
        <p:blipFill>
          <a:blip r:embed="rId2"/>
          <a:stretch>
            <a:fillRect/>
          </a:stretch>
        </p:blipFill>
        <p:spPr>
          <a:xfrm>
            <a:off x="1676400" y="677153"/>
            <a:ext cx="3795963" cy="1877509"/>
          </a:xfrm>
          <a:prstGeom prst="rect">
            <a:avLst/>
          </a:prstGeom>
        </p:spPr>
      </p:pic>
      <p:pic>
        <p:nvPicPr>
          <p:cNvPr id="5" name="Picture 5" descr="Graphical user interface, application, email&#10;&#10;Description automatically generated">
            <a:extLst>
              <a:ext uri="{FF2B5EF4-FFF2-40B4-BE49-F238E27FC236}">
                <a16:creationId xmlns:a16="http://schemas.microsoft.com/office/drawing/2014/main" id="{0E5E8929-FE3E-66E6-A09E-A5684D0F5628}"/>
              </a:ext>
            </a:extLst>
          </p:cNvPr>
          <p:cNvPicPr>
            <a:picLocks noChangeAspect="1"/>
          </p:cNvPicPr>
          <p:nvPr/>
        </p:nvPicPr>
        <p:blipFill>
          <a:blip r:embed="rId3"/>
          <a:stretch>
            <a:fillRect/>
          </a:stretch>
        </p:blipFill>
        <p:spPr>
          <a:xfrm>
            <a:off x="1686427" y="3263662"/>
            <a:ext cx="3866146" cy="1814569"/>
          </a:xfrm>
          <a:prstGeom prst="rect">
            <a:avLst/>
          </a:prstGeom>
        </p:spPr>
      </p:pic>
      <p:sp>
        <p:nvSpPr>
          <p:cNvPr id="6" name="Rectangle 5">
            <a:extLst>
              <a:ext uri="{FF2B5EF4-FFF2-40B4-BE49-F238E27FC236}">
                <a16:creationId xmlns:a16="http://schemas.microsoft.com/office/drawing/2014/main" id="{7665ED19-0CEA-A3E2-8E08-A206F1FE22B2}"/>
              </a:ext>
            </a:extLst>
          </p:cNvPr>
          <p:cNvSpPr/>
          <p:nvPr/>
        </p:nvSpPr>
        <p:spPr>
          <a:xfrm>
            <a:off x="1691774" y="5595353"/>
            <a:ext cx="5333999" cy="2707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100">
                <a:cs typeface="Calibri"/>
              </a:rPr>
              <a:t>docker pull </a:t>
            </a:r>
            <a:r>
              <a:rPr lang="en-US" sz="1100" err="1">
                <a:cs typeface="Calibri"/>
              </a:rPr>
              <a:t>demousr</a:t>
            </a:r>
            <a:r>
              <a:rPr lang="en-US" sz="1100">
                <a:cs typeface="Calibri"/>
              </a:rPr>
              <a:t>/</a:t>
            </a:r>
            <a:r>
              <a:rPr lang="en-US" sz="1100" err="1">
                <a:cs typeface="Calibri"/>
              </a:rPr>
              <a:t>demorep</a:t>
            </a:r>
            <a:endParaRPr lang="en-US" sz="1100">
              <a:cs typeface="Calibri"/>
            </a:endParaRPr>
          </a:p>
        </p:txBody>
      </p:sp>
    </p:spTree>
    <p:extLst>
      <p:ext uri="{BB962C8B-B14F-4D97-AF65-F5344CB8AC3E}">
        <p14:creationId xmlns:p14="http://schemas.microsoft.com/office/powerpoint/2010/main" val="317309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3CB14-DACB-D3DF-1572-9FE782FCFFB2}"/>
              </a:ext>
            </a:extLst>
          </p:cNvPr>
          <p:cNvSpPr>
            <a:spLocks noGrp="1"/>
          </p:cNvSpPr>
          <p:nvPr>
            <p:ph idx="1"/>
          </p:nvPr>
        </p:nvSpPr>
        <p:spPr>
          <a:xfrm>
            <a:off x="838200" y="351757"/>
            <a:ext cx="10515600" cy="5825206"/>
          </a:xfrm>
        </p:spPr>
        <p:txBody>
          <a:bodyPr vert="horz" lIns="91440" tIns="45720" rIns="91440" bIns="45720" rtlCol="0" anchor="t">
            <a:normAutofit/>
          </a:bodyPr>
          <a:lstStyle/>
          <a:p>
            <a:endParaRPr lang="en-US"/>
          </a:p>
          <a:p>
            <a:pPr algn="just"/>
            <a:r>
              <a:rPr lang="en-US" sz="1100" b="1">
                <a:cs typeface="Calibri"/>
              </a:rPr>
              <a:t>Step 3</a:t>
            </a:r>
            <a:r>
              <a:rPr lang="en-US" sz="1100">
                <a:cs typeface="Calibri"/>
              </a:rPr>
              <a:t> − Now go back to the Docker Host. Here we need to tag our </a:t>
            </a:r>
            <a:r>
              <a:rPr lang="en-US" sz="1100" b="1" err="1">
                <a:cs typeface="Calibri"/>
              </a:rPr>
              <a:t>myimage</a:t>
            </a:r>
            <a:r>
              <a:rPr lang="en-US" sz="1100">
                <a:cs typeface="Calibri"/>
              </a:rPr>
              <a:t> to the new repository created in Docker Hub. We can do this via the Docker </a:t>
            </a:r>
            <a:r>
              <a:rPr lang="en-US" sz="1100" b="1">
                <a:cs typeface="Calibri"/>
              </a:rPr>
              <a:t>tag command</a:t>
            </a:r>
            <a:r>
              <a:rPr lang="en-US" sz="1100">
                <a:cs typeface="Calibri"/>
              </a:rPr>
              <a:t>.</a:t>
            </a:r>
            <a:endParaRPr lang="en-US" sz="1100">
              <a:ea typeface="+mn-lt"/>
              <a:cs typeface="+mn-lt"/>
            </a:endParaRPr>
          </a:p>
          <a:p>
            <a:pPr algn="just"/>
            <a:r>
              <a:rPr lang="en-US" sz="1100" b="1">
                <a:cs typeface="Calibri"/>
              </a:rPr>
              <a:t>Step 4</a:t>
            </a:r>
            <a:r>
              <a:rPr lang="en-US" sz="1100">
                <a:cs typeface="Calibri"/>
              </a:rPr>
              <a:t> − Issue the Docker login command to login into the Docker Hub repository from the command prompt. The Docker login command will prompt you for the username and password to the Docker Hub repository.</a:t>
            </a:r>
            <a:endParaRPr lang="en-US" sz="1100">
              <a:ea typeface="+mn-lt"/>
              <a:cs typeface="+mn-lt"/>
            </a:endParaRPr>
          </a:p>
          <a:p>
            <a:pPr algn="just"/>
            <a:endParaRPr lang="en-US" sz="1100">
              <a:ea typeface="+mn-lt"/>
              <a:cs typeface="+mn-lt"/>
            </a:endParaRPr>
          </a:p>
          <a:p>
            <a:endParaRPr lang="en-US">
              <a:cs typeface="Calibri"/>
            </a:endParaRPr>
          </a:p>
          <a:p>
            <a:endParaRPr lang="en-US">
              <a:cs typeface="Calibri"/>
            </a:endParaRPr>
          </a:p>
          <a:p>
            <a:endParaRPr lang="en-US">
              <a:cs typeface="Calibri"/>
            </a:endParaRPr>
          </a:p>
          <a:p>
            <a:r>
              <a:rPr lang="en-US" sz="1100" b="1">
                <a:cs typeface="Calibri"/>
              </a:rPr>
              <a:t>Step 5 </a:t>
            </a:r>
            <a:r>
              <a:rPr lang="en-US" sz="1100">
                <a:cs typeface="Calibri"/>
              </a:rPr>
              <a:t>− Once the image has been tagged, it’s now time to push the image to the Docker Hub repository. We can do this via the Docker push command. </a:t>
            </a:r>
          </a:p>
        </p:txBody>
      </p:sp>
      <p:pic>
        <p:nvPicPr>
          <p:cNvPr id="5" name="Picture 5">
            <a:extLst>
              <a:ext uri="{FF2B5EF4-FFF2-40B4-BE49-F238E27FC236}">
                <a16:creationId xmlns:a16="http://schemas.microsoft.com/office/drawing/2014/main" id="{A4617986-613D-277B-FDF4-35805C2F4E1F}"/>
              </a:ext>
            </a:extLst>
          </p:cNvPr>
          <p:cNvPicPr>
            <a:picLocks noChangeAspect="1"/>
          </p:cNvPicPr>
          <p:nvPr/>
        </p:nvPicPr>
        <p:blipFill>
          <a:blip r:embed="rId2"/>
          <a:stretch>
            <a:fillRect/>
          </a:stretch>
        </p:blipFill>
        <p:spPr>
          <a:xfrm>
            <a:off x="1609557" y="1713212"/>
            <a:ext cx="3304673" cy="1493153"/>
          </a:xfrm>
          <a:prstGeom prst="rect">
            <a:avLst/>
          </a:prstGeom>
        </p:spPr>
      </p:pic>
    </p:spTree>
    <p:extLst>
      <p:ext uri="{BB962C8B-B14F-4D97-AF65-F5344CB8AC3E}">
        <p14:creationId xmlns:p14="http://schemas.microsoft.com/office/powerpoint/2010/main" val="349138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9E502-DFBF-E0C7-7236-E304B6ECCFFD}"/>
              </a:ext>
            </a:extLst>
          </p:cNvPr>
          <p:cNvSpPr>
            <a:spLocks noGrp="1"/>
          </p:cNvSpPr>
          <p:nvPr>
            <p:ph idx="1"/>
          </p:nvPr>
        </p:nvSpPr>
        <p:spPr>
          <a:xfrm>
            <a:off x="838200" y="381836"/>
            <a:ext cx="10515600" cy="5795127"/>
          </a:xfrm>
        </p:spPr>
        <p:txBody>
          <a:bodyPr vert="horz" lIns="91440" tIns="45720" rIns="91440" bIns="45720" rtlCol="0" anchor="t">
            <a:normAutofit/>
          </a:bodyPr>
          <a:lstStyle/>
          <a:p>
            <a:pPr marL="0" indent="0">
              <a:buNone/>
            </a:pPr>
            <a:endParaRPr lang="en-US" sz="1100">
              <a:ea typeface="+mn-lt"/>
              <a:cs typeface="+mn-lt"/>
            </a:endParaRPr>
          </a:p>
          <a:p>
            <a:pPr>
              <a:buNone/>
            </a:pPr>
            <a:r>
              <a:rPr lang="en-US" sz="1600" b="1">
                <a:ea typeface="+mn-lt"/>
                <a:cs typeface="+mn-lt"/>
              </a:rPr>
              <a:t>Docker tag:</a:t>
            </a:r>
            <a:endParaRPr lang="en-US" sz="1600" b="1">
              <a:cs typeface="Calibri"/>
            </a:endParaRPr>
          </a:p>
          <a:p>
            <a:pPr>
              <a:buNone/>
            </a:pPr>
            <a:r>
              <a:rPr lang="en-US" sz="1100">
                <a:ea typeface="+mn-lt"/>
                <a:cs typeface="+mn-lt"/>
              </a:rPr>
              <a:t>•This method allows one to tag an image to the relevant repository.</a:t>
            </a:r>
            <a:endParaRPr lang="en-US" sz="1100">
              <a:cs typeface="Calibri"/>
            </a:endParaRPr>
          </a:p>
          <a:p>
            <a:pPr>
              <a:buNone/>
            </a:pPr>
            <a:r>
              <a:rPr lang="en-US" sz="1100">
                <a:ea typeface="+mn-lt"/>
                <a:cs typeface="+mn-lt"/>
              </a:rPr>
              <a:t>Syntax:</a:t>
            </a:r>
            <a:endParaRPr lang="en-US" sz="1100"/>
          </a:p>
          <a:p>
            <a:pPr>
              <a:buNone/>
            </a:pPr>
            <a:endParaRPr lang="en-US" sz="1100">
              <a:cs typeface="Calibri" panose="020F0502020204030204"/>
            </a:endParaRPr>
          </a:p>
          <a:p>
            <a:pPr>
              <a:buNone/>
            </a:pPr>
            <a:endParaRPr lang="en-US" sz="1100">
              <a:ea typeface="+mn-lt"/>
              <a:cs typeface="+mn-lt"/>
            </a:endParaRPr>
          </a:p>
          <a:p>
            <a:pPr>
              <a:buNone/>
            </a:pPr>
            <a:r>
              <a:rPr lang="en-US" sz="1100">
                <a:ea typeface="+mn-lt"/>
                <a:cs typeface="+mn-lt"/>
              </a:rPr>
              <a:t>Options:</a:t>
            </a:r>
            <a:endParaRPr lang="en-US" sz="1100">
              <a:cs typeface="Calibri"/>
            </a:endParaRPr>
          </a:p>
          <a:p>
            <a:pPr algn="just">
              <a:buNone/>
            </a:pPr>
            <a:r>
              <a:rPr lang="en-US" sz="1100">
                <a:ea typeface="+mn-lt"/>
                <a:cs typeface="+mn-lt"/>
              </a:rPr>
              <a:t>•</a:t>
            </a:r>
            <a:r>
              <a:rPr lang="en-US" sz="1100" b="1" err="1">
                <a:ea typeface="+mn-lt"/>
                <a:cs typeface="+mn-lt"/>
              </a:rPr>
              <a:t>imageID</a:t>
            </a:r>
            <a:r>
              <a:rPr lang="en-US" sz="1100">
                <a:ea typeface="+mn-lt"/>
                <a:cs typeface="+mn-lt"/>
              </a:rPr>
              <a:t> − This is the ImageID which needs to be tagged to the repository.</a:t>
            </a:r>
            <a:endParaRPr lang="en-US" sz="1100">
              <a:cs typeface="Calibri"/>
            </a:endParaRPr>
          </a:p>
          <a:p>
            <a:pPr algn="just">
              <a:buNone/>
            </a:pPr>
            <a:r>
              <a:rPr lang="en-US" sz="1100">
                <a:ea typeface="+mn-lt"/>
                <a:cs typeface="+mn-lt"/>
              </a:rPr>
              <a:t>•</a:t>
            </a:r>
            <a:r>
              <a:rPr lang="en-US" sz="1100" b="1" err="1">
                <a:ea typeface="+mn-lt"/>
                <a:cs typeface="+mn-lt"/>
              </a:rPr>
              <a:t>Repositoryname</a:t>
            </a:r>
            <a:r>
              <a:rPr lang="en-US" sz="1100">
                <a:ea typeface="+mn-lt"/>
                <a:cs typeface="+mn-lt"/>
              </a:rPr>
              <a:t> − This is the repository name to which the ImageID needs to be tagged to.</a:t>
            </a:r>
            <a:endParaRPr lang="en-US" sz="1100"/>
          </a:p>
          <a:p>
            <a:pPr>
              <a:buNone/>
            </a:pPr>
            <a:r>
              <a:rPr lang="en-US" sz="1100">
                <a:ea typeface="+mn-lt"/>
                <a:cs typeface="+mn-lt"/>
              </a:rPr>
              <a:t>•Example:</a:t>
            </a:r>
            <a:endParaRPr lang="en-US" sz="1100">
              <a:cs typeface="Calibri"/>
            </a:endParaRPr>
          </a:p>
          <a:p>
            <a:pPr>
              <a:buNone/>
            </a:pPr>
            <a:endParaRPr lang="en-US" sz="1100">
              <a:ea typeface="+mn-lt"/>
              <a:cs typeface="+mn-lt"/>
            </a:endParaRPr>
          </a:p>
          <a:p>
            <a:pPr>
              <a:buNone/>
            </a:pPr>
            <a:endParaRPr lang="en-US" sz="1100">
              <a:ea typeface="+mn-lt"/>
              <a:cs typeface="+mn-lt"/>
            </a:endParaRPr>
          </a:p>
          <a:p>
            <a:pPr>
              <a:buNone/>
            </a:pPr>
            <a:r>
              <a:rPr lang="en-US" sz="1100">
                <a:ea typeface="+mn-lt"/>
                <a:cs typeface="+mn-lt"/>
              </a:rPr>
              <a:t>•Output:</a:t>
            </a:r>
            <a:endParaRPr lang="en-US" sz="1100">
              <a:cs typeface="Calibri"/>
            </a:endParaRPr>
          </a:p>
          <a:p>
            <a:pPr>
              <a:buNone/>
            </a:pPr>
            <a:r>
              <a:rPr lang="en-US" sz="1100">
                <a:ea typeface="+mn-lt"/>
                <a:cs typeface="+mn-lt"/>
              </a:rPr>
              <a:t>               A sample output of the above example is given below.</a:t>
            </a:r>
            <a:endParaRPr lang="en-US" sz="1100"/>
          </a:p>
          <a:p>
            <a:pPr>
              <a:buNone/>
            </a:pPr>
            <a:endParaRPr lang="en-US">
              <a:cs typeface="Calibri" panose="020F0502020204030204"/>
            </a:endParaRPr>
          </a:p>
          <a:p>
            <a:pPr>
              <a:buNone/>
            </a:pPr>
            <a:endParaRPr lang="en-US" b="1">
              <a:cs typeface="Calibri" panose="020F0502020204030204"/>
            </a:endParaRPr>
          </a:p>
          <a:p>
            <a:pPr marL="0" indent="0">
              <a:buNone/>
            </a:pPr>
            <a:endParaRPr lang="en-US">
              <a:cs typeface="Calibri" panose="020F0502020204030204"/>
            </a:endParaRPr>
          </a:p>
        </p:txBody>
      </p:sp>
      <p:pic>
        <p:nvPicPr>
          <p:cNvPr id="4" name="Picture 4" descr="A picture containing text&#10;&#10;Description automatically generated">
            <a:extLst>
              <a:ext uri="{FF2B5EF4-FFF2-40B4-BE49-F238E27FC236}">
                <a16:creationId xmlns:a16="http://schemas.microsoft.com/office/drawing/2014/main" id="{D101D77E-4FFD-6D77-3293-B526122BE12E}"/>
              </a:ext>
            </a:extLst>
          </p:cNvPr>
          <p:cNvPicPr>
            <a:picLocks noChangeAspect="1"/>
          </p:cNvPicPr>
          <p:nvPr/>
        </p:nvPicPr>
        <p:blipFill>
          <a:blip r:embed="rId2"/>
          <a:stretch>
            <a:fillRect/>
          </a:stretch>
        </p:blipFill>
        <p:spPr>
          <a:xfrm>
            <a:off x="997953" y="1551310"/>
            <a:ext cx="3237831" cy="403249"/>
          </a:xfrm>
          <a:prstGeom prst="rect">
            <a:avLst/>
          </a:prstGeom>
        </p:spPr>
      </p:pic>
      <p:pic>
        <p:nvPicPr>
          <p:cNvPr id="6" name="Picture 6">
            <a:extLst>
              <a:ext uri="{FF2B5EF4-FFF2-40B4-BE49-F238E27FC236}">
                <a16:creationId xmlns:a16="http://schemas.microsoft.com/office/drawing/2014/main" id="{39E6A164-5AFB-BAEB-5AE8-394331684211}"/>
              </a:ext>
            </a:extLst>
          </p:cNvPr>
          <p:cNvPicPr>
            <a:picLocks noChangeAspect="1"/>
          </p:cNvPicPr>
          <p:nvPr/>
        </p:nvPicPr>
        <p:blipFill>
          <a:blip r:embed="rId3"/>
          <a:stretch>
            <a:fillRect/>
          </a:stretch>
        </p:blipFill>
        <p:spPr>
          <a:xfrm>
            <a:off x="994611" y="3335111"/>
            <a:ext cx="3291305" cy="374936"/>
          </a:xfrm>
          <a:prstGeom prst="rect">
            <a:avLst/>
          </a:prstGeom>
        </p:spPr>
      </p:pic>
      <p:pic>
        <p:nvPicPr>
          <p:cNvPr id="7" name="Picture 7">
            <a:extLst>
              <a:ext uri="{FF2B5EF4-FFF2-40B4-BE49-F238E27FC236}">
                <a16:creationId xmlns:a16="http://schemas.microsoft.com/office/drawing/2014/main" id="{D09A53F7-F8E0-8DD3-C41F-4D7FAFA6F039}"/>
              </a:ext>
            </a:extLst>
          </p:cNvPr>
          <p:cNvPicPr>
            <a:picLocks noChangeAspect="1"/>
          </p:cNvPicPr>
          <p:nvPr/>
        </p:nvPicPr>
        <p:blipFill>
          <a:blip r:embed="rId4"/>
          <a:stretch>
            <a:fillRect/>
          </a:stretch>
        </p:blipFill>
        <p:spPr>
          <a:xfrm>
            <a:off x="994611" y="4577545"/>
            <a:ext cx="3291305" cy="1272279"/>
          </a:xfrm>
          <a:prstGeom prst="rect">
            <a:avLst/>
          </a:prstGeom>
        </p:spPr>
      </p:pic>
    </p:spTree>
    <p:extLst>
      <p:ext uri="{BB962C8B-B14F-4D97-AF65-F5344CB8AC3E}">
        <p14:creationId xmlns:p14="http://schemas.microsoft.com/office/powerpoint/2010/main" val="310597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61CD7-DC75-AB63-71C4-594C564A707A}"/>
              </a:ext>
            </a:extLst>
          </p:cNvPr>
          <p:cNvSpPr>
            <a:spLocks noGrp="1"/>
          </p:cNvSpPr>
          <p:nvPr>
            <p:ph idx="1"/>
          </p:nvPr>
        </p:nvSpPr>
        <p:spPr>
          <a:xfrm>
            <a:off x="838200" y="528889"/>
            <a:ext cx="10515600" cy="5648074"/>
          </a:xfrm>
        </p:spPr>
        <p:txBody>
          <a:bodyPr vert="horz" lIns="91440" tIns="45720" rIns="91440" bIns="45720" rtlCol="0" anchor="t">
            <a:normAutofit/>
          </a:bodyPr>
          <a:lstStyle/>
          <a:p>
            <a:pPr marL="0" indent="0">
              <a:buNone/>
            </a:pPr>
            <a:r>
              <a:rPr lang="en-US" sz="1600" b="1">
                <a:ea typeface="+mn-lt"/>
                <a:cs typeface="+mn-lt"/>
              </a:rPr>
              <a:t>Docker push:</a:t>
            </a:r>
            <a:endParaRPr lang="en-US" sz="1600" b="1">
              <a:cs typeface="Calibri" panose="020F0502020204030204"/>
            </a:endParaRPr>
          </a:p>
          <a:p>
            <a:r>
              <a:rPr lang="en-US" sz="1100">
                <a:ea typeface="+mn-lt"/>
                <a:cs typeface="+mn-lt"/>
              </a:rPr>
              <a:t>This method allows one to push images to the Docker Hub.</a:t>
            </a:r>
          </a:p>
          <a:p>
            <a:pPr marL="0" indent="0">
              <a:buNone/>
            </a:pPr>
            <a:r>
              <a:rPr lang="en-US" sz="1100">
                <a:cs typeface="Calibri" panose="020F0502020204030204"/>
              </a:rPr>
              <a:t>Syntax:</a:t>
            </a:r>
          </a:p>
          <a:p>
            <a:endParaRPr lang="en-US" sz="1100">
              <a:cs typeface="Calibri" panose="020F0502020204030204"/>
            </a:endParaRPr>
          </a:p>
          <a:p>
            <a:endParaRPr lang="en-US" sz="1100">
              <a:cs typeface="Calibri" panose="020F0502020204030204"/>
            </a:endParaRPr>
          </a:p>
          <a:p>
            <a:pPr marL="0" indent="0">
              <a:buNone/>
            </a:pPr>
            <a:r>
              <a:rPr lang="en-US" sz="1100">
                <a:ea typeface="+mn-lt"/>
                <a:cs typeface="+mn-lt"/>
              </a:rPr>
              <a:t>Options</a:t>
            </a:r>
            <a:endParaRPr lang="en-US" sz="1100">
              <a:cs typeface="Calibri" panose="020F0502020204030204"/>
            </a:endParaRPr>
          </a:p>
          <a:p>
            <a:pPr algn="just"/>
            <a:r>
              <a:rPr lang="en-US" sz="1100" b="1" err="1">
                <a:ea typeface="+mn-lt"/>
                <a:cs typeface="+mn-lt"/>
              </a:rPr>
              <a:t>Repositoryname</a:t>
            </a:r>
            <a:r>
              <a:rPr lang="en-US" sz="1100">
                <a:ea typeface="+mn-lt"/>
                <a:cs typeface="+mn-lt"/>
              </a:rPr>
              <a:t> − This is the repository name which needs to be pushed to the Docker Hub.</a:t>
            </a:r>
            <a:endParaRPr lang="en-US" sz="1100">
              <a:cs typeface="Calibri"/>
            </a:endParaRPr>
          </a:p>
          <a:p>
            <a:pPr marL="0" indent="0">
              <a:buNone/>
            </a:pPr>
            <a:r>
              <a:rPr lang="en-US" sz="1100">
                <a:ea typeface="+mn-lt"/>
                <a:cs typeface="+mn-lt"/>
              </a:rPr>
              <a:t>Return Value</a:t>
            </a:r>
            <a:endParaRPr lang="en-US" sz="1100">
              <a:cs typeface="Calibri" panose="020F0502020204030204"/>
            </a:endParaRPr>
          </a:p>
          <a:p>
            <a:pPr algn="just"/>
            <a:r>
              <a:rPr lang="en-US" sz="1100">
                <a:ea typeface="+mn-lt"/>
                <a:cs typeface="+mn-lt"/>
              </a:rPr>
              <a:t>The long ID of the repository pushed to Docker Hub.</a:t>
            </a:r>
            <a:endParaRPr lang="en-US" sz="1100">
              <a:cs typeface="Calibri" panose="020F0502020204030204"/>
            </a:endParaRPr>
          </a:p>
          <a:p>
            <a:pPr algn="just">
              <a:buNone/>
            </a:pPr>
            <a:r>
              <a:rPr lang="en-US" sz="1100">
                <a:ea typeface="+mn-lt"/>
                <a:cs typeface="+mn-lt"/>
              </a:rPr>
              <a:t>Example:</a:t>
            </a:r>
            <a:endParaRPr lang="en-US" sz="1100">
              <a:cs typeface="Calibri" panose="020F0502020204030204"/>
            </a:endParaRPr>
          </a:p>
          <a:p>
            <a:pPr algn="just">
              <a:buNone/>
            </a:pPr>
            <a:endParaRPr lang="en-US" sz="1100">
              <a:cs typeface="Calibri" panose="020F0502020204030204"/>
            </a:endParaRPr>
          </a:p>
          <a:p>
            <a:pPr algn="just">
              <a:buNone/>
            </a:pPr>
            <a:endParaRPr lang="en-US" sz="1100">
              <a:cs typeface="Calibri" panose="020F0502020204030204"/>
            </a:endParaRPr>
          </a:p>
          <a:p>
            <a:pPr marL="0" indent="0" algn="just">
              <a:buNone/>
            </a:pPr>
            <a:r>
              <a:rPr lang="en-US" sz="1100">
                <a:cs typeface="Calibri" panose="020F0502020204030204"/>
              </a:rPr>
              <a:t>Output:</a:t>
            </a:r>
          </a:p>
          <a:p>
            <a:pPr marL="0" indent="0" algn="just">
              <a:buNone/>
            </a:pPr>
            <a:endParaRPr lang="en-US" sz="1100">
              <a:cs typeface="Calibri" panose="020F0502020204030204"/>
            </a:endParaRPr>
          </a:p>
          <a:p>
            <a:pPr marL="0" indent="0" algn="just">
              <a:buNone/>
            </a:pPr>
            <a:endParaRPr lang="en-US" sz="1100">
              <a:cs typeface="Calibri" panose="020F0502020204030204"/>
            </a:endParaRPr>
          </a:p>
          <a:p>
            <a:pPr marL="0" indent="0" algn="just">
              <a:buNone/>
            </a:pPr>
            <a:endParaRPr lang="en-US" sz="1100">
              <a:cs typeface="Calibri" panose="020F0502020204030204"/>
            </a:endParaRPr>
          </a:p>
          <a:p>
            <a:pPr marL="0" indent="0" algn="just">
              <a:buNone/>
            </a:pPr>
            <a:endParaRPr lang="en-US" sz="1100">
              <a:ea typeface="+mn-lt"/>
              <a:cs typeface="+mn-lt"/>
            </a:endParaRPr>
          </a:p>
          <a:p>
            <a:pPr marL="0" indent="0" algn="just">
              <a:buNone/>
            </a:pPr>
            <a:endParaRPr lang="en-US" sz="1100">
              <a:ea typeface="+mn-lt"/>
              <a:cs typeface="+mn-lt"/>
            </a:endParaRPr>
          </a:p>
          <a:p>
            <a:pPr algn="just">
              <a:buNone/>
            </a:pPr>
            <a:r>
              <a:rPr lang="en-US" sz="1100">
                <a:ea typeface="+mn-lt"/>
                <a:cs typeface="+mn-lt"/>
              </a:rPr>
              <a:t>•If you go back to the Docker Hub page and go to your repository, you will see the tag name in the repository.</a:t>
            </a:r>
            <a:endParaRPr lang="en-US" sz="1100"/>
          </a:p>
          <a:p>
            <a:pPr marL="0" indent="0" algn="just">
              <a:buNone/>
            </a:pPr>
            <a:endParaRPr lang="en-US" sz="1100">
              <a:cs typeface="Calibri" panose="020F0502020204030204"/>
            </a:endParaRPr>
          </a:p>
          <a:p>
            <a:pPr marL="0" indent="0" algn="just">
              <a:buNone/>
            </a:pPr>
            <a:endParaRPr lang="en-US" sz="1600">
              <a:cs typeface="Calibri" panose="020F0502020204030204"/>
            </a:endParaRPr>
          </a:p>
          <a:p>
            <a:endParaRPr lang="en-US" sz="1600">
              <a:cs typeface="Calibri" panose="020F0502020204030204"/>
            </a:endParaRPr>
          </a:p>
          <a:p>
            <a:endParaRPr lang="en-US" sz="1600">
              <a:cs typeface="Calibri" panose="020F0502020204030204"/>
            </a:endParaRPr>
          </a:p>
          <a:p>
            <a:endParaRPr lang="en-US" sz="1600" b="1">
              <a:cs typeface="Calibri" panose="020F0502020204030204"/>
            </a:endParaRPr>
          </a:p>
          <a:p>
            <a:endParaRPr lang="en-US">
              <a:cs typeface="Calibri"/>
            </a:endParaRPr>
          </a:p>
        </p:txBody>
      </p:sp>
      <p:pic>
        <p:nvPicPr>
          <p:cNvPr id="5" name="Picture 5">
            <a:extLst>
              <a:ext uri="{FF2B5EF4-FFF2-40B4-BE49-F238E27FC236}">
                <a16:creationId xmlns:a16="http://schemas.microsoft.com/office/drawing/2014/main" id="{7E289BEE-C228-E9FC-BF59-20BFF1819FA1}"/>
              </a:ext>
            </a:extLst>
          </p:cNvPr>
          <p:cNvPicPr>
            <a:picLocks noChangeAspect="1"/>
          </p:cNvPicPr>
          <p:nvPr/>
        </p:nvPicPr>
        <p:blipFill>
          <a:blip r:embed="rId2"/>
          <a:stretch>
            <a:fillRect/>
          </a:stretch>
        </p:blipFill>
        <p:spPr>
          <a:xfrm>
            <a:off x="1074821" y="1430221"/>
            <a:ext cx="3130884" cy="294503"/>
          </a:xfrm>
          <a:prstGeom prst="rect">
            <a:avLst/>
          </a:prstGeom>
        </p:spPr>
      </p:pic>
      <p:pic>
        <p:nvPicPr>
          <p:cNvPr id="6" name="Picture 6">
            <a:extLst>
              <a:ext uri="{FF2B5EF4-FFF2-40B4-BE49-F238E27FC236}">
                <a16:creationId xmlns:a16="http://schemas.microsoft.com/office/drawing/2014/main" id="{CBF3B5BA-A5CA-41C3-AD3E-630EE72FB57C}"/>
              </a:ext>
            </a:extLst>
          </p:cNvPr>
          <p:cNvPicPr>
            <a:picLocks noChangeAspect="1"/>
          </p:cNvPicPr>
          <p:nvPr/>
        </p:nvPicPr>
        <p:blipFill>
          <a:blip r:embed="rId3"/>
          <a:stretch>
            <a:fillRect/>
          </a:stretch>
        </p:blipFill>
        <p:spPr>
          <a:xfrm>
            <a:off x="1074821" y="3435155"/>
            <a:ext cx="3064042" cy="428847"/>
          </a:xfrm>
          <a:prstGeom prst="rect">
            <a:avLst/>
          </a:prstGeom>
        </p:spPr>
      </p:pic>
      <p:pic>
        <p:nvPicPr>
          <p:cNvPr id="7" name="Picture 7" descr="Text&#10;&#10;Description automatically generated">
            <a:extLst>
              <a:ext uri="{FF2B5EF4-FFF2-40B4-BE49-F238E27FC236}">
                <a16:creationId xmlns:a16="http://schemas.microsoft.com/office/drawing/2014/main" id="{E8D1EB43-A484-8469-4366-21D3942B5FBE}"/>
              </a:ext>
            </a:extLst>
          </p:cNvPr>
          <p:cNvPicPr>
            <a:picLocks noChangeAspect="1"/>
          </p:cNvPicPr>
          <p:nvPr/>
        </p:nvPicPr>
        <p:blipFill>
          <a:blip r:embed="rId4"/>
          <a:stretch>
            <a:fillRect/>
          </a:stretch>
        </p:blipFill>
        <p:spPr>
          <a:xfrm>
            <a:off x="1074821" y="4249445"/>
            <a:ext cx="3064042" cy="1286792"/>
          </a:xfrm>
          <a:prstGeom prst="rect">
            <a:avLst/>
          </a:prstGeom>
        </p:spPr>
      </p:pic>
    </p:spTree>
    <p:extLst>
      <p:ext uri="{BB962C8B-B14F-4D97-AF65-F5344CB8AC3E}">
        <p14:creationId xmlns:p14="http://schemas.microsoft.com/office/powerpoint/2010/main" val="306527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DOCKER</vt:lpstr>
      <vt:lpstr>Docker File</vt:lpstr>
      <vt:lpstr>Building Docker Files</vt:lpstr>
      <vt:lpstr>PowerPoint Presentation</vt:lpstr>
      <vt:lpstr>Public Repositories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Docker Instruction Commands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Rajalingari, Lahari</dc:creator>
  <cp:revision>1</cp:revision>
  <dcterms:created xsi:type="dcterms:W3CDTF">2022-09-29T04:54:57Z</dcterms:created>
  <dcterms:modified xsi:type="dcterms:W3CDTF">2022-09-29T08:31:37Z</dcterms:modified>
</cp:coreProperties>
</file>