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23"/>
  </p:notesMasterIdLst>
  <p:sldIdLst>
    <p:sldId id="256" r:id="rId5"/>
    <p:sldId id="258" r:id="rId6"/>
    <p:sldId id="259" r:id="rId7"/>
    <p:sldId id="261" r:id="rId8"/>
    <p:sldId id="263" r:id="rId9"/>
    <p:sldId id="262" r:id="rId10"/>
    <p:sldId id="260" r:id="rId11"/>
    <p:sldId id="271" r:id="rId12"/>
    <p:sldId id="270" r:id="rId13"/>
    <p:sldId id="269" r:id="rId14"/>
    <p:sldId id="273" r:id="rId15"/>
    <p:sldId id="265" r:id="rId16"/>
    <p:sldId id="266" r:id="rId17"/>
    <p:sldId id="267" r:id="rId18"/>
    <p:sldId id="275" r:id="rId19"/>
    <p:sldId id="268"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D0DC2-F9C0-4FD6-8527-E52ED0BFFB7F}" v="866" dt="2022-09-22T09:05:34.886"/>
    <p1510:client id="{2A47D1BC-5FD4-4300-BABD-50C8192AF4AF}" v="5" dt="2022-09-22T07:38:16.801"/>
    <p1510:client id="{802696E3-0066-4FD7-93C8-ED4B07202265}" v="8" dt="2022-09-22T07:27:02.078"/>
    <p1510:client id="{BD30EABF-4EF9-4AEF-AA3A-6D601427F62D}" v="148" dt="2022-09-22T07:44:35.899"/>
    <p1510:client id="{BDA2294C-D57F-49DD-8045-5FFC9B04EDE1}" v="6" dt="2022-09-22T07:12:35.074"/>
    <p1510:client id="{DEBCCABB-9CCD-492B-8998-9D65FD57B81E}" v="28" dt="2022-09-22T07:33:42.665"/>
    <p1510:client id="{DF2946EF-1773-4C04-BB37-3E4D6DAFC95E}" v="8" dt="2022-09-22T07:55:23.231"/>
    <p1510:client id="{E7DF7615-3F32-4F3D-A2B0-0E8F9D51B377}" v="101" dt="2022-09-22T09:43:45.766"/>
    <p1510:client id="{E90DB540-F19B-409E-AE54-F1D7B865339C}" v="24" dt="2022-09-22T07:35:59.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jaman M S,  Gowtham" userId="S::gowthamy@kpmg.com::119cc117-d25f-4ade-9eeb-76291afb88f1" providerId="AD" clId="Web-{E7DF7615-3F32-4F3D-A2B0-0E8F9D51B377}"/>
    <pc:docChg chg="modSld">
      <pc:chgData name="yajaman M S,  Gowtham" userId="S::gowthamy@kpmg.com::119cc117-d25f-4ade-9eeb-76291afb88f1" providerId="AD" clId="Web-{E7DF7615-3F32-4F3D-A2B0-0E8F9D51B377}" dt="2022-09-22T09:43:43.500" v="85"/>
      <pc:docMkLst>
        <pc:docMk/>
      </pc:docMkLst>
      <pc:sldChg chg="modSp">
        <pc:chgData name="yajaman M S,  Gowtham" userId="S::gowthamy@kpmg.com::119cc117-d25f-4ade-9eeb-76291afb88f1" providerId="AD" clId="Web-{E7DF7615-3F32-4F3D-A2B0-0E8F9D51B377}" dt="2022-09-22T09:43:43.500" v="85"/>
        <pc:sldMkLst>
          <pc:docMk/>
          <pc:sldMk cId="1936510090" sldId="274"/>
        </pc:sldMkLst>
        <pc:graphicFrameChg chg="mod modGraphic">
          <ac:chgData name="yajaman M S,  Gowtham" userId="S::gowthamy@kpmg.com::119cc117-d25f-4ade-9eeb-76291afb88f1" providerId="AD" clId="Web-{E7DF7615-3F32-4F3D-A2B0-0E8F9D51B377}" dt="2022-09-22T09:43:43.500" v="85"/>
          <ac:graphicFrameMkLst>
            <pc:docMk/>
            <pc:sldMk cId="1936510090" sldId="274"/>
            <ac:graphicFrameMk id="3" creationId="{7D388003-E925-862B-D910-657B60A8D5D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358BD-CCE7-4EA5-B4BA-1314FB2AED1A}"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54353-BAA2-434F-B1E7-5FFB07725D62}" type="slidenum">
              <a:rPr lang="en-US" smtClean="0"/>
              <a:t>‹#›</a:t>
            </a:fld>
            <a:endParaRPr lang="en-US"/>
          </a:p>
        </p:txBody>
      </p:sp>
    </p:spTree>
    <p:extLst>
      <p:ext uri="{BB962C8B-B14F-4D97-AF65-F5344CB8AC3E}">
        <p14:creationId xmlns:p14="http://schemas.microsoft.com/office/powerpoint/2010/main" val="14309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554353-BAA2-434F-B1E7-5FFB07725D62}" type="slidenum">
              <a:rPr lang="en-US" smtClean="0"/>
              <a:t>5</a:t>
            </a:fld>
            <a:endParaRPr lang="en-US"/>
          </a:p>
        </p:txBody>
      </p:sp>
    </p:spTree>
    <p:extLst>
      <p:ext uri="{BB962C8B-B14F-4D97-AF65-F5344CB8AC3E}">
        <p14:creationId xmlns:p14="http://schemas.microsoft.com/office/powerpoint/2010/main" val="275094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9/22/2022</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567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9/22/2022</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7519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9/22/2022</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520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9/22/2022</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0883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9/22/2022</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8674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9/22/2022</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4233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9/22/2022</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4195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9/22/2022</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3607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9/22/2022</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8527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9/22/2022</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0950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9/22/2022</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664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9/22/2022</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1971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B507B664-4AEA-C9F4-5498-F487A4661E56}"/>
              </a:ext>
            </a:extLst>
          </p:cNvPr>
          <p:cNvPicPr>
            <a:picLocks noChangeAspect="1"/>
          </p:cNvPicPr>
          <p:nvPr/>
        </p:nvPicPr>
        <p:blipFill rotWithShape="1">
          <a:blip r:embed="rId2">
            <a:alphaModFix amt="40000"/>
          </a:blip>
          <a:srcRect t="15730"/>
          <a:stretch/>
        </p:blipFill>
        <p:spPr>
          <a:xfrm>
            <a:off x="0" y="92466"/>
            <a:ext cx="12192001" cy="6858001"/>
          </a:xfrm>
          <a:prstGeom prst="rect">
            <a:avLst/>
          </a:prstGeom>
        </p:spPr>
      </p:pic>
      <p:sp>
        <p:nvSpPr>
          <p:cNvPr id="2" name="Title 1">
            <a:extLst>
              <a:ext uri="{FF2B5EF4-FFF2-40B4-BE49-F238E27FC236}">
                <a16:creationId xmlns:a16="http://schemas.microsoft.com/office/drawing/2014/main" id="{E6C8E8AD-5C65-4FC8-AD50-A400FE59BCEE}"/>
              </a:ext>
            </a:extLst>
          </p:cNvPr>
          <p:cNvSpPr>
            <a:spLocks noGrp="1"/>
          </p:cNvSpPr>
          <p:nvPr>
            <p:ph type="ctrTitle"/>
          </p:nvPr>
        </p:nvSpPr>
        <p:spPr>
          <a:xfrm>
            <a:off x="517870" y="978408"/>
            <a:ext cx="5021182" cy="2334248"/>
          </a:xfrm>
        </p:spPr>
        <p:txBody>
          <a:bodyPr anchor="t">
            <a:normAutofit/>
          </a:bodyPr>
          <a:lstStyle/>
          <a:p>
            <a:r>
              <a:rPr lang="en-US">
                <a:solidFill>
                  <a:schemeClr val="bg1"/>
                </a:solidFill>
              </a:rPr>
              <a:t>LINUX</a:t>
            </a:r>
          </a:p>
        </p:txBody>
      </p:sp>
      <p:sp>
        <p:nvSpPr>
          <p:cNvPr id="3" name="Subtitle 2">
            <a:extLst>
              <a:ext uri="{FF2B5EF4-FFF2-40B4-BE49-F238E27FC236}">
                <a16:creationId xmlns:a16="http://schemas.microsoft.com/office/drawing/2014/main" id="{3EBDCB96-6E45-4253-BE88-CEBF48524D38}"/>
              </a:ext>
            </a:extLst>
          </p:cNvPr>
          <p:cNvSpPr>
            <a:spLocks noGrp="1"/>
          </p:cNvSpPr>
          <p:nvPr>
            <p:ph type="subTitle" idx="1"/>
          </p:nvPr>
        </p:nvSpPr>
        <p:spPr>
          <a:xfrm>
            <a:off x="0" y="2709199"/>
            <a:ext cx="12191999" cy="784160"/>
          </a:xfrm>
        </p:spPr>
        <p:txBody>
          <a:bodyPr anchor="b">
            <a:normAutofit/>
          </a:bodyPr>
          <a:lstStyle/>
          <a:p>
            <a:pPr algn="ctr"/>
            <a:r>
              <a:rPr lang="en-US" sz="3600" b="1" i="0" u="sng">
                <a:solidFill>
                  <a:schemeClr val="bg2"/>
                </a:solidFill>
              </a:rPr>
              <a:t>THE vi EDITOR</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98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DFCF5D2A-2DC8-8472-1B06-B1D374F0A452}"/>
              </a:ext>
            </a:extLst>
          </p:cNvPr>
          <p:cNvPicPr>
            <a:picLocks noGrp="1" noChangeAspect="1"/>
          </p:cNvPicPr>
          <p:nvPr>
            <p:ph idx="1"/>
          </p:nvPr>
        </p:nvPicPr>
        <p:blipFill rotWithShape="1">
          <a:blip r:embed="rId2"/>
          <a:srcRect t="328" r="1" b="11527"/>
          <a:stretch/>
        </p:blipFill>
        <p:spPr>
          <a:xfrm>
            <a:off x="517870" y="657162"/>
            <a:ext cx="11156253" cy="5531495"/>
          </a:xfrm>
          <a:prstGeom prst="rect">
            <a:avLst/>
          </a:prstGeom>
        </p:spPr>
      </p:pic>
    </p:spTree>
    <p:extLst>
      <p:ext uri="{BB962C8B-B14F-4D97-AF65-F5344CB8AC3E}">
        <p14:creationId xmlns:p14="http://schemas.microsoft.com/office/powerpoint/2010/main" val="29655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0">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Content Placeholder 13">
            <a:extLst>
              <a:ext uri="{FF2B5EF4-FFF2-40B4-BE49-F238E27FC236}">
                <a16:creationId xmlns:a16="http://schemas.microsoft.com/office/drawing/2014/main" id="{CC76842C-3F72-4A13-AEEA-D37A1A2997F8}"/>
              </a:ext>
            </a:extLst>
          </p:cNvPr>
          <p:cNvGraphicFramePr>
            <a:graphicFrameLocks noGrp="1"/>
          </p:cNvGraphicFramePr>
          <p:nvPr>
            <p:ph idx="1"/>
            <p:extLst>
              <p:ext uri="{D42A27DB-BD31-4B8C-83A1-F6EECF244321}">
                <p14:modId xmlns:p14="http://schemas.microsoft.com/office/powerpoint/2010/main" val="847747629"/>
              </p:ext>
            </p:extLst>
          </p:nvPr>
        </p:nvGraphicFramePr>
        <p:xfrm>
          <a:off x="528320" y="1952090"/>
          <a:ext cx="11155681" cy="4294477"/>
        </p:xfrm>
        <a:graphic>
          <a:graphicData uri="http://schemas.openxmlformats.org/drawingml/2006/table">
            <a:tbl>
              <a:tblPr firstRow="1" firstCol="1" lastRow="1" lastCol="1" bandRow="1" bandCol="1">
                <a:tableStyleId>{5C22544A-7EE6-4342-B048-85BDC9FD1C3A}</a:tableStyleId>
              </a:tblPr>
              <a:tblGrid>
                <a:gridCol w="1767528">
                  <a:extLst>
                    <a:ext uri="{9D8B030D-6E8A-4147-A177-3AD203B41FA5}">
                      <a16:colId xmlns:a16="http://schemas.microsoft.com/office/drawing/2014/main" val="2839251055"/>
                    </a:ext>
                  </a:extLst>
                </a:gridCol>
                <a:gridCol w="9388153">
                  <a:extLst>
                    <a:ext uri="{9D8B030D-6E8A-4147-A177-3AD203B41FA5}">
                      <a16:colId xmlns:a16="http://schemas.microsoft.com/office/drawing/2014/main" val="2134635408"/>
                    </a:ext>
                  </a:extLst>
                </a:gridCol>
              </a:tblGrid>
              <a:tr h="650147">
                <a:tc>
                  <a:txBody>
                    <a:bodyPr/>
                    <a:lstStyle/>
                    <a:p>
                      <a:pPr marL="71120" marR="0" algn="ctr">
                        <a:lnSpc>
                          <a:spcPts val="1485"/>
                        </a:lnSpc>
                        <a:spcBef>
                          <a:spcPts val="0"/>
                        </a:spcBef>
                        <a:spcAft>
                          <a:spcPts val="0"/>
                        </a:spcAft>
                      </a:pPr>
                      <a:endParaRPr lang="en-US" sz="2200" baseline="0">
                        <a:solidFill>
                          <a:schemeClr val="tx1"/>
                        </a:solidFill>
                        <a:effectLst/>
                      </a:endParaRPr>
                    </a:p>
                    <a:p>
                      <a:pPr marL="71120" marR="0" algn="ctr">
                        <a:lnSpc>
                          <a:spcPts val="1485"/>
                        </a:lnSpc>
                        <a:spcBef>
                          <a:spcPts val="0"/>
                        </a:spcBef>
                        <a:spcAft>
                          <a:spcPts val="0"/>
                        </a:spcAft>
                      </a:pPr>
                      <a:r>
                        <a:rPr lang="en-US" sz="2200" baseline="0">
                          <a:solidFill>
                            <a:schemeClr val="tx1"/>
                          </a:solidFill>
                          <a:effectLst/>
                        </a:rPr>
                        <a:t>Command</a:t>
                      </a:r>
                      <a:endParaRPr lang="en-US" sz="22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65000"/>
                      </a:schemeClr>
                    </a:solidFill>
                  </a:tcPr>
                </a:tc>
                <a:tc>
                  <a:txBody>
                    <a:bodyPr/>
                    <a:lstStyle/>
                    <a:p>
                      <a:pPr marL="73025" marR="0" algn="ctr">
                        <a:lnSpc>
                          <a:spcPts val="1485"/>
                        </a:lnSpc>
                        <a:spcBef>
                          <a:spcPts val="0"/>
                        </a:spcBef>
                        <a:spcAft>
                          <a:spcPts val="0"/>
                        </a:spcAft>
                      </a:pPr>
                      <a:endParaRPr lang="en-US" sz="2200" baseline="0">
                        <a:solidFill>
                          <a:schemeClr val="tx1"/>
                        </a:solidFill>
                        <a:effectLst/>
                      </a:endParaRPr>
                    </a:p>
                    <a:p>
                      <a:pPr marL="73025" marR="0" algn="ctr">
                        <a:lnSpc>
                          <a:spcPts val="1485"/>
                        </a:lnSpc>
                        <a:spcBef>
                          <a:spcPts val="0"/>
                        </a:spcBef>
                        <a:spcAft>
                          <a:spcPts val="0"/>
                        </a:spcAft>
                      </a:pPr>
                      <a:r>
                        <a:rPr lang="en-US" sz="2200" baseline="0">
                          <a:solidFill>
                            <a:schemeClr val="tx1"/>
                          </a:solidFill>
                          <a:effectLst/>
                        </a:rPr>
                        <a:t>Function</a:t>
                      </a:r>
                      <a:endParaRPr lang="en-US" sz="22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65000"/>
                      </a:schemeClr>
                    </a:solidFill>
                  </a:tcPr>
                </a:tc>
                <a:extLst>
                  <a:ext uri="{0D108BD9-81ED-4DB2-BD59-A6C34878D82A}">
                    <a16:rowId xmlns:a16="http://schemas.microsoft.com/office/drawing/2014/main" val="263858589"/>
                  </a:ext>
                </a:extLst>
              </a:tr>
              <a:tr h="728866">
                <a:tc>
                  <a:txBody>
                    <a:bodyPr/>
                    <a:lstStyle/>
                    <a:p>
                      <a:pPr marL="71120" marR="0">
                        <a:lnSpc>
                          <a:spcPts val="1360"/>
                        </a:lnSpc>
                        <a:spcBef>
                          <a:spcPts val="0"/>
                        </a:spcBef>
                        <a:spcAft>
                          <a:spcPts val="0"/>
                        </a:spcAft>
                      </a:pPr>
                      <a:r>
                        <a:rPr lang="en-US" sz="2000" baseline="0">
                          <a:solidFill>
                            <a:schemeClr val="tx1"/>
                          </a:solidFill>
                          <a:effectLst/>
                        </a:rPr>
                        <a:t>i</a:t>
                      </a:r>
                    </a:p>
                    <a:p>
                      <a:pPr marL="71120" marR="0">
                        <a:lnSpc>
                          <a:spcPts val="1275"/>
                        </a:lnSpc>
                        <a:spcBef>
                          <a:spcPts val="690"/>
                        </a:spcBef>
                        <a:spcAft>
                          <a:spcPts val="0"/>
                        </a:spcAft>
                      </a:pPr>
                      <a:r>
                        <a:rPr lang="en-US" sz="2000" baseline="0">
                          <a:solidFill>
                            <a:schemeClr val="tx1"/>
                          </a:solidFill>
                          <a:effectLst/>
                        </a:rPr>
                        <a:t>I</a:t>
                      </a:r>
                      <a:endParaRPr lang="en-US" sz="2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L="73025" marR="0">
                        <a:lnSpc>
                          <a:spcPts val="1360"/>
                        </a:lnSpc>
                        <a:spcBef>
                          <a:spcPts val="0"/>
                        </a:spcBef>
                        <a:spcAft>
                          <a:spcPts val="0"/>
                        </a:spcAft>
                      </a:pPr>
                      <a:r>
                        <a:rPr lang="en-US" sz="2000" baseline="0">
                          <a:solidFill>
                            <a:schemeClr val="tx1"/>
                          </a:solidFill>
                          <a:effectLst/>
                        </a:rPr>
                        <a:t>Inserts</a:t>
                      </a:r>
                      <a:r>
                        <a:rPr lang="en-US" sz="2000" spc="-10" baseline="0">
                          <a:solidFill>
                            <a:schemeClr val="tx1"/>
                          </a:solidFill>
                          <a:effectLst/>
                        </a:rPr>
                        <a:t> </a:t>
                      </a:r>
                      <a:r>
                        <a:rPr lang="en-US" sz="2000" baseline="0">
                          <a:solidFill>
                            <a:schemeClr val="tx1"/>
                          </a:solidFill>
                          <a:effectLst/>
                        </a:rPr>
                        <a:t>text</a:t>
                      </a:r>
                      <a:r>
                        <a:rPr lang="en-US" sz="2000" spc="-15" baseline="0">
                          <a:solidFill>
                            <a:schemeClr val="tx1"/>
                          </a:solidFill>
                          <a:effectLst/>
                        </a:rPr>
                        <a:t> </a:t>
                      </a:r>
                      <a:r>
                        <a:rPr lang="en-US" sz="2000" baseline="0">
                          <a:solidFill>
                            <a:schemeClr val="tx1"/>
                          </a:solidFill>
                          <a:effectLst/>
                        </a:rPr>
                        <a:t>before the</a:t>
                      </a:r>
                      <a:r>
                        <a:rPr lang="en-US" sz="2000" spc="-15" baseline="0">
                          <a:solidFill>
                            <a:schemeClr val="tx1"/>
                          </a:solidFill>
                          <a:effectLst/>
                        </a:rPr>
                        <a:t> </a:t>
                      </a:r>
                      <a:r>
                        <a:rPr lang="en-US" sz="2000" baseline="0">
                          <a:solidFill>
                            <a:schemeClr val="tx1"/>
                          </a:solidFill>
                          <a:effectLst/>
                        </a:rPr>
                        <a:t>current</a:t>
                      </a:r>
                      <a:r>
                        <a:rPr lang="en-US" sz="2000" spc="-10" baseline="0">
                          <a:solidFill>
                            <a:schemeClr val="tx1"/>
                          </a:solidFill>
                          <a:effectLst/>
                        </a:rPr>
                        <a:t> </a:t>
                      </a:r>
                      <a:r>
                        <a:rPr lang="en-US" sz="2000" baseline="0">
                          <a:solidFill>
                            <a:schemeClr val="tx1"/>
                          </a:solidFill>
                          <a:effectLst/>
                        </a:rPr>
                        <a:t>character</a:t>
                      </a:r>
                    </a:p>
                    <a:p>
                      <a:pPr marL="73025" marR="0">
                        <a:lnSpc>
                          <a:spcPts val="1275"/>
                        </a:lnSpc>
                        <a:spcBef>
                          <a:spcPts val="690"/>
                        </a:spcBef>
                        <a:spcAft>
                          <a:spcPts val="0"/>
                        </a:spcAft>
                      </a:pPr>
                      <a:r>
                        <a:rPr lang="en-US" sz="2000" baseline="0">
                          <a:solidFill>
                            <a:schemeClr val="tx1"/>
                          </a:solidFill>
                          <a:effectLst/>
                        </a:rPr>
                        <a:t>Inserts</a:t>
                      </a:r>
                      <a:r>
                        <a:rPr lang="en-US" sz="2000" spc="-10" baseline="0">
                          <a:solidFill>
                            <a:schemeClr val="tx1"/>
                          </a:solidFill>
                          <a:effectLst/>
                        </a:rPr>
                        <a:t> </a:t>
                      </a:r>
                      <a:r>
                        <a:rPr lang="en-US" sz="2000" baseline="0">
                          <a:solidFill>
                            <a:schemeClr val="tx1"/>
                          </a:solidFill>
                          <a:effectLst/>
                        </a:rPr>
                        <a:t>text</a:t>
                      </a:r>
                      <a:r>
                        <a:rPr lang="en-US" sz="2000" spc="-10" baseline="0">
                          <a:solidFill>
                            <a:schemeClr val="tx1"/>
                          </a:solidFill>
                          <a:effectLst/>
                        </a:rPr>
                        <a:t> </a:t>
                      </a:r>
                      <a:r>
                        <a:rPr lang="en-US" sz="2000" baseline="0">
                          <a:solidFill>
                            <a:schemeClr val="tx1"/>
                          </a:solidFill>
                          <a:effectLst/>
                        </a:rPr>
                        <a:t>at the</a:t>
                      </a:r>
                      <a:r>
                        <a:rPr lang="en-US" sz="2000" spc="-10" baseline="0">
                          <a:solidFill>
                            <a:schemeClr val="tx1"/>
                          </a:solidFill>
                          <a:effectLst/>
                        </a:rPr>
                        <a:t> </a:t>
                      </a:r>
                      <a:r>
                        <a:rPr lang="en-US" sz="2000" baseline="0">
                          <a:solidFill>
                            <a:schemeClr val="tx1"/>
                          </a:solidFill>
                          <a:effectLst/>
                        </a:rPr>
                        <a:t>beginning</a:t>
                      </a:r>
                      <a:r>
                        <a:rPr lang="en-US" sz="2000" spc="-5" baseline="0">
                          <a:solidFill>
                            <a:schemeClr val="tx1"/>
                          </a:solidFill>
                          <a:effectLst/>
                        </a:rPr>
                        <a:t> </a:t>
                      </a:r>
                      <a:r>
                        <a:rPr lang="en-US" sz="2000" baseline="0">
                          <a:solidFill>
                            <a:schemeClr val="tx1"/>
                          </a:solidFill>
                          <a:effectLst/>
                        </a:rPr>
                        <a:t>of</a:t>
                      </a:r>
                      <a:r>
                        <a:rPr lang="en-US" sz="2000" spc="-10" baseline="0">
                          <a:solidFill>
                            <a:schemeClr val="tx1"/>
                          </a:solidFill>
                          <a:effectLst/>
                        </a:rPr>
                        <a:t> </a:t>
                      </a:r>
                      <a:r>
                        <a:rPr lang="en-US" sz="2000" baseline="0">
                          <a:solidFill>
                            <a:schemeClr val="tx1"/>
                          </a:solidFill>
                          <a:effectLst/>
                        </a:rPr>
                        <a:t>current</a:t>
                      </a:r>
                      <a:r>
                        <a:rPr lang="en-US" sz="2000" spc="-10" baseline="0">
                          <a:solidFill>
                            <a:schemeClr val="tx1"/>
                          </a:solidFill>
                          <a:effectLst/>
                        </a:rPr>
                        <a:t> </a:t>
                      </a:r>
                      <a:r>
                        <a:rPr lang="en-US" sz="2000" baseline="0">
                          <a:solidFill>
                            <a:schemeClr val="tx1"/>
                          </a:solidFill>
                          <a:effectLst/>
                        </a:rPr>
                        <a:t>line</a:t>
                      </a:r>
                      <a:endParaRPr lang="en-US" sz="2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2670764081"/>
                  </a:ext>
                </a:extLst>
              </a:tr>
              <a:tr h="728866">
                <a:tc>
                  <a:txBody>
                    <a:bodyPr/>
                    <a:lstStyle/>
                    <a:p>
                      <a:pPr marL="71120" marR="0">
                        <a:lnSpc>
                          <a:spcPts val="1360"/>
                        </a:lnSpc>
                        <a:spcBef>
                          <a:spcPts val="0"/>
                        </a:spcBef>
                        <a:spcAft>
                          <a:spcPts val="0"/>
                        </a:spcAft>
                      </a:pPr>
                      <a:r>
                        <a:rPr lang="en-US" sz="2000" baseline="0">
                          <a:solidFill>
                            <a:schemeClr val="tx1"/>
                          </a:solidFill>
                          <a:effectLst/>
                        </a:rPr>
                        <a:t>a</a:t>
                      </a:r>
                    </a:p>
                    <a:p>
                      <a:pPr marL="71120" marR="0">
                        <a:lnSpc>
                          <a:spcPts val="1275"/>
                        </a:lnSpc>
                        <a:spcBef>
                          <a:spcPts val="690"/>
                        </a:spcBef>
                        <a:spcAft>
                          <a:spcPts val="0"/>
                        </a:spcAft>
                      </a:pPr>
                      <a:r>
                        <a:rPr lang="en-US" sz="2000" baseline="0">
                          <a:solidFill>
                            <a:schemeClr val="tx1"/>
                          </a:solidFill>
                          <a:effectLst/>
                        </a:rPr>
                        <a:t>A</a:t>
                      </a:r>
                      <a:endParaRPr lang="en-US" sz="2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L="73025" marR="0">
                        <a:lnSpc>
                          <a:spcPts val="1360"/>
                        </a:lnSpc>
                        <a:spcBef>
                          <a:spcPts val="0"/>
                        </a:spcBef>
                        <a:spcAft>
                          <a:spcPts val="0"/>
                        </a:spcAft>
                      </a:pPr>
                      <a:r>
                        <a:rPr lang="en-US" sz="2000" baseline="0">
                          <a:solidFill>
                            <a:schemeClr val="tx1"/>
                          </a:solidFill>
                          <a:effectLst/>
                        </a:rPr>
                        <a:t>Appends</a:t>
                      </a:r>
                      <a:r>
                        <a:rPr lang="en-US" sz="2000" spc="-10" baseline="0">
                          <a:solidFill>
                            <a:schemeClr val="tx1"/>
                          </a:solidFill>
                          <a:effectLst/>
                        </a:rPr>
                        <a:t> </a:t>
                      </a:r>
                      <a:r>
                        <a:rPr lang="en-US" sz="2000" baseline="0">
                          <a:solidFill>
                            <a:schemeClr val="tx1"/>
                          </a:solidFill>
                          <a:effectLst/>
                        </a:rPr>
                        <a:t>text</a:t>
                      </a:r>
                      <a:r>
                        <a:rPr lang="en-US" sz="2000" spc="-5" baseline="0">
                          <a:solidFill>
                            <a:schemeClr val="tx1"/>
                          </a:solidFill>
                          <a:effectLst/>
                        </a:rPr>
                        <a:t> </a:t>
                      </a:r>
                      <a:r>
                        <a:rPr lang="en-US" sz="2000" baseline="0">
                          <a:solidFill>
                            <a:schemeClr val="tx1"/>
                          </a:solidFill>
                          <a:effectLst/>
                        </a:rPr>
                        <a:t>after</a:t>
                      </a:r>
                      <a:r>
                        <a:rPr lang="en-US" sz="2000" spc="-5" baseline="0">
                          <a:solidFill>
                            <a:schemeClr val="tx1"/>
                          </a:solidFill>
                          <a:effectLst/>
                        </a:rPr>
                        <a:t> </a:t>
                      </a:r>
                      <a:r>
                        <a:rPr lang="en-US" sz="2000" baseline="0">
                          <a:solidFill>
                            <a:schemeClr val="tx1"/>
                          </a:solidFill>
                          <a:effectLst/>
                        </a:rPr>
                        <a:t>the</a:t>
                      </a:r>
                      <a:r>
                        <a:rPr lang="en-US" sz="2000" spc="-15" baseline="0">
                          <a:solidFill>
                            <a:schemeClr val="tx1"/>
                          </a:solidFill>
                          <a:effectLst/>
                        </a:rPr>
                        <a:t> </a:t>
                      </a:r>
                      <a:r>
                        <a:rPr lang="en-US" sz="2000" baseline="0">
                          <a:solidFill>
                            <a:schemeClr val="tx1"/>
                          </a:solidFill>
                          <a:effectLst/>
                        </a:rPr>
                        <a:t>current</a:t>
                      </a:r>
                      <a:r>
                        <a:rPr lang="en-US" sz="2000" spc="-15" baseline="0">
                          <a:solidFill>
                            <a:schemeClr val="tx1"/>
                          </a:solidFill>
                          <a:effectLst/>
                        </a:rPr>
                        <a:t> </a:t>
                      </a:r>
                      <a:r>
                        <a:rPr lang="en-US" sz="2000" baseline="0">
                          <a:solidFill>
                            <a:schemeClr val="tx1"/>
                          </a:solidFill>
                          <a:effectLst/>
                        </a:rPr>
                        <a:t>character</a:t>
                      </a:r>
                    </a:p>
                    <a:p>
                      <a:pPr marL="73025" marR="0">
                        <a:lnSpc>
                          <a:spcPts val="1275"/>
                        </a:lnSpc>
                        <a:spcBef>
                          <a:spcPts val="690"/>
                        </a:spcBef>
                        <a:spcAft>
                          <a:spcPts val="0"/>
                        </a:spcAft>
                      </a:pPr>
                      <a:r>
                        <a:rPr lang="en-US" sz="2000" baseline="0">
                          <a:solidFill>
                            <a:schemeClr val="tx1"/>
                          </a:solidFill>
                          <a:effectLst/>
                        </a:rPr>
                        <a:t>Appends</a:t>
                      </a:r>
                      <a:r>
                        <a:rPr lang="en-US" sz="2000" spc="-10" baseline="0">
                          <a:solidFill>
                            <a:schemeClr val="tx1"/>
                          </a:solidFill>
                          <a:effectLst/>
                        </a:rPr>
                        <a:t> </a:t>
                      </a:r>
                      <a:r>
                        <a:rPr lang="en-US" sz="2000" baseline="0">
                          <a:solidFill>
                            <a:schemeClr val="tx1"/>
                          </a:solidFill>
                          <a:effectLst/>
                        </a:rPr>
                        <a:t>text at</a:t>
                      </a:r>
                      <a:r>
                        <a:rPr lang="en-US" sz="2000" spc="-10" baseline="0">
                          <a:solidFill>
                            <a:schemeClr val="tx1"/>
                          </a:solidFill>
                          <a:effectLst/>
                        </a:rPr>
                        <a:t> </a:t>
                      </a:r>
                      <a:r>
                        <a:rPr lang="en-US" sz="2000" baseline="0">
                          <a:solidFill>
                            <a:schemeClr val="tx1"/>
                          </a:solidFill>
                          <a:effectLst/>
                        </a:rPr>
                        <a:t>the end</a:t>
                      </a:r>
                      <a:r>
                        <a:rPr lang="en-US" sz="2000" spc="-5" baseline="0">
                          <a:solidFill>
                            <a:schemeClr val="tx1"/>
                          </a:solidFill>
                          <a:effectLst/>
                        </a:rPr>
                        <a:t> </a:t>
                      </a:r>
                      <a:r>
                        <a:rPr lang="en-US" sz="2000" baseline="0">
                          <a:solidFill>
                            <a:schemeClr val="tx1"/>
                          </a:solidFill>
                          <a:effectLst/>
                        </a:rPr>
                        <a:t>of</a:t>
                      </a:r>
                      <a:r>
                        <a:rPr lang="en-US" sz="2000" spc="-10" baseline="0">
                          <a:solidFill>
                            <a:schemeClr val="tx1"/>
                          </a:solidFill>
                          <a:effectLst/>
                        </a:rPr>
                        <a:t> </a:t>
                      </a:r>
                      <a:r>
                        <a:rPr lang="en-US" sz="2000" baseline="0">
                          <a:solidFill>
                            <a:schemeClr val="tx1"/>
                          </a:solidFill>
                          <a:effectLst/>
                        </a:rPr>
                        <a:t>the current line</a:t>
                      </a:r>
                      <a:endParaRPr lang="en-US" sz="2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623007069"/>
                  </a:ext>
                </a:extLst>
              </a:tr>
              <a:tr h="728866">
                <a:tc>
                  <a:txBody>
                    <a:bodyPr/>
                    <a:lstStyle/>
                    <a:p>
                      <a:pPr marL="71120" marR="0">
                        <a:lnSpc>
                          <a:spcPts val="1360"/>
                        </a:lnSpc>
                        <a:spcBef>
                          <a:spcPts val="0"/>
                        </a:spcBef>
                        <a:spcAft>
                          <a:spcPts val="0"/>
                        </a:spcAft>
                      </a:pPr>
                      <a:r>
                        <a:rPr lang="en-US" sz="2000" baseline="0">
                          <a:solidFill>
                            <a:schemeClr val="tx1"/>
                          </a:solidFill>
                          <a:effectLst/>
                        </a:rPr>
                        <a:t>o</a:t>
                      </a:r>
                    </a:p>
                    <a:p>
                      <a:pPr marL="71120" marR="0">
                        <a:lnSpc>
                          <a:spcPts val="1275"/>
                        </a:lnSpc>
                        <a:spcBef>
                          <a:spcPts val="690"/>
                        </a:spcBef>
                        <a:spcAft>
                          <a:spcPts val="0"/>
                        </a:spcAft>
                      </a:pPr>
                      <a:r>
                        <a:rPr lang="en-US" sz="2000" baseline="0">
                          <a:solidFill>
                            <a:schemeClr val="tx1"/>
                          </a:solidFill>
                          <a:effectLst/>
                        </a:rPr>
                        <a:t>O</a:t>
                      </a:r>
                      <a:endParaRPr lang="en-US" sz="2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L="73025" marR="0">
                        <a:lnSpc>
                          <a:spcPts val="1360"/>
                        </a:lnSpc>
                        <a:spcBef>
                          <a:spcPts val="0"/>
                        </a:spcBef>
                        <a:spcAft>
                          <a:spcPts val="0"/>
                        </a:spcAft>
                      </a:pPr>
                      <a:r>
                        <a:rPr lang="en-US" sz="2000" baseline="0">
                          <a:solidFill>
                            <a:schemeClr val="tx1"/>
                          </a:solidFill>
                          <a:effectLst/>
                        </a:rPr>
                        <a:t>Opens</a:t>
                      </a:r>
                      <a:r>
                        <a:rPr lang="en-US" sz="2000" spc="-10" baseline="0">
                          <a:solidFill>
                            <a:schemeClr val="tx1"/>
                          </a:solidFill>
                          <a:effectLst/>
                        </a:rPr>
                        <a:t> </a:t>
                      </a:r>
                      <a:r>
                        <a:rPr lang="en-US" sz="2000" baseline="0">
                          <a:solidFill>
                            <a:schemeClr val="tx1"/>
                          </a:solidFill>
                          <a:effectLst/>
                        </a:rPr>
                        <a:t>a</a:t>
                      </a:r>
                      <a:r>
                        <a:rPr lang="en-US" sz="2000" spc="-15" baseline="0">
                          <a:solidFill>
                            <a:schemeClr val="tx1"/>
                          </a:solidFill>
                          <a:effectLst/>
                        </a:rPr>
                        <a:t> </a:t>
                      </a:r>
                      <a:r>
                        <a:rPr lang="en-US" sz="2000" baseline="0">
                          <a:solidFill>
                            <a:schemeClr val="tx1"/>
                          </a:solidFill>
                          <a:effectLst/>
                        </a:rPr>
                        <a:t>line</a:t>
                      </a:r>
                      <a:r>
                        <a:rPr lang="en-US" sz="2000" spc="-10" baseline="0">
                          <a:solidFill>
                            <a:schemeClr val="tx1"/>
                          </a:solidFill>
                          <a:effectLst/>
                        </a:rPr>
                        <a:t> </a:t>
                      </a:r>
                      <a:r>
                        <a:rPr lang="en-US" sz="2000" baseline="0">
                          <a:solidFill>
                            <a:schemeClr val="tx1"/>
                          </a:solidFill>
                          <a:effectLst/>
                        </a:rPr>
                        <a:t>under</a:t>
                      </a:r>
                      <a:r>
                        <a:rPr lang="en-US" sz="2000" spc="-10" baseline="0">
                          <a:solidFill>
                            <a:schemeClr val="tx1"/>
                          </a:solidFill>
                          <a:effectLst/>
                        </a:rPr>
                        <a:t> </a:t>
                      </a:r>
                      <a:r>
                        <a:rPr lang="en-US" sz="2000" baseline="0">
                          <a:solidFill>
                            <a:schemeClr val="tx1"/>
                          </a:solidFill>
                          <a:effectLst/>
                        </a:rPr>
                        <a:t>the</a:t>
                      </a:r>
                      <a:r>
                        <a:rPr lang="en-US" sz="2000" spc="-5" baseline="0">
                          <a:solidFill>
                            <a:schemeClr val="tx1"/>
                          </a:solidFill>
                          <a:effectLst/>
                        </a:rPr>
                        <a:t> </a:t>
                      </a:r>
                      <a:r>
                        <a:rPr lang="en-US" sz="2000" baseline="0">
                          <a:solidFill>
                            <a:schemeClr val="tx1"/>
                          </a:solidFill>
                          <a:effectLst/>
                        </a:rPr>
                        <a:t>current line</a:t>
                      </a:r>
                      <a:r>
                        <a:rPr lang="en-US" sz="2000" spc="-5" baseline="0">
                          <a:solidFill>
                            <a:schemeClr val="tx1"/>
                          </a:solidFill>
                          <a:effectLst/>
                        </a:rPr>
                        <a:t> </a:t>
                      </a:r>
                      <a:r>
                        <a:rPr lang="en-US" sz="2000" baseline="0">
                          <a:solidFill>
                            <a:schemeClr val="tx1"/>
                          </a:solidFill>
                          <a:effectLst/>
                        </a:rPr>
                        <a:t>and</a:t>
                      </a:r>
                      <a:r>
                        <a:rPr lang="en-US" sz="2000" spc="-10" baseline="0">
                          <a:solidFill>
                            <a:schemeClr val="tx1"/>
                          </a:solidFill>
                          <a:effectLst/>
                        </a:rPr>
                        <a:t> </a:t>
                      </a:r>
                      <a:r>
                        <a:rPr lang="en-US" sz="2000" baseline="0">
                          <a:solidFill>
                            <a:schemeClr val="tx1"/>
                          </a:solidFill>
                          <a:effectLst/>
                        </a:rPr>
                        <a:t>inserts</a:t>
                      </a:r>
                      <a:r>
                        <a:rPr lang="en-US" sz="2000" spc="-5" baseline="0">
                          <a:solidFill>
                            <a:schemeClr val="tx1"/>
                          </a:solidFill>
                          <a:effectLst/>
                        </a:rPr>
                        <a:t> </a:t>
                      </a:r>
                      <a:r>
                        <a:rPr lang="en-US" sz="2000" baseline="0">
                          <a:solidFill>
                            <a:schemeClr val="tx1"/>
                          </a:solidFill>
                          <a:effectLst/>
                        </a:rPr>
                        <a:t>supplied</a:t>
                      </a:r>
                      <a:r>
                        <a:rPr lang="en-US" sz="2000" spc="-5" baseline="0">
                          <a:solidFill>
                            <a:schemeClr val="tx1"/>
                          </a:solidFill>
                          <a:effectLst/>
                        </a:rPr>
                        <a:t> </a:t>
                      </a:r>
                      <a:r>
                        <a:rPr lang="en-US" sz="2000" baseline="0">
                          <a:solidFill>
                            <a:schemeClr val="tx1"/>
                          </a:solidFill>
                          <a:effectLst/>
                        </a:rPr>
                        <a:t>text</a:t>
                      </a:r>
                      <a:r>
                        <a:rPr lang="en-US" sz="2000" spc="-5" baseline="0">
                          <a:solidFill>
                            <a:schemeClr val="tx1"/>
                          </a:solidFill>
                          <a:effectLst/>
                        </a:rPr>
                        <a:t> </a:t>
                      </a:r>
                      <a:r>
                        <a:rPr lang="en-US" sz="2000" baseline="0">
                          <a:solidFill>
                            <a:schemeClr val="tx1"/>
                          </a:solidFill>
                          <a:effectLst/>
                        </a:rPr>
                        <a:t>in</a:t>
                      </a:r>
                      <a:r>
                        <a:rPr lang="en-US" sz="2000" spc="-5" baseline="0">
                          <a:solidFill>
                            <a:schemeClr val="tx1"/>
                          </a:solidFill>
                          <a:effectLst/>
                        </a:rPr>
                        <a:t> </a:t>
                      </a:r>
                      <a:r>
                        <a:rPr lang="en-US" sz="2000" baseline="0">
                          <a:solidFill>
                            <a:schemeClr val="tx1"/>
                          </a:solidFill>
                          <a:effectLst/>
                        </a:rPr>
                        <a:t>it.</a:t>
                      </a:r>
                    </a:p>
                    <a:p>
                      <a:pPr marL="73025" marR="0">
                        <a:lnSpc>
                          <a:spcPts val="1275"/>
                        </a:lnSpc>
                        <a:spcBef>
                          <a:spcPts val="690"/>
                        </a:spcBef>
                        <a:spcAft>
                          <a:spcPts val="0"/>
                        </a:spcAft>
                      </a:pPr>
                      <a:r>
                        <a:rPr lang="en-US" sz="2000" baseline="0">
                          <a:solidFill>
                            <a:schemeClr val="tx1"/>
                          </a:solidFill>
                          <a:effectLst/>
                        </a:rPr>
                        <a:t>Opens</a:t>
                      </a:r>
                      <a:r>
                        <a:rPr lang="en-US" sz="2000" spc="-10" baseline="0">
                          <a:solidFill>
                            <a:schemeClr val="tx1"/>
                          </a:solidFill>
                          <a:effectLst/>
                        </a:rPr>
                        <a:t> </a:t>
                      </a:r>
                      <a:r>
                        <a:rPr lang="en-US" sz="2000" baseline="0">
                          <a:solidFill>
                            <a:schemeClr val="tx1"/>
                          </a:solidFill>
                          <a:effectLst/>
                        </a:rPr>
                        <a:t>a</a:t>
                      </a:r>
                      <a:r>
                        <a:rPr lang="en-US" sz="2000" spc="-15" baseline="0">
                          <a:solidFill>
                            <a:schemeClr val="tx1"/>
                          </a:solidFill>
                          <a:effectLst/>
                        </a:rPr>
                        <a:t> </a:t>
                      </a:r>
                      <a:r>
                        <a:rPr lang="en-US" sz="2000" baseline="0">
                          <a:solidFill>
                            <a:schemeClr val="tx1"/>
                          </a:solidFill>
                          <a:effectLst/>
                        </a:rPr>
                        <a:t>line</a:t>
                      </a:r>
                      <a:r>
                        <a:rPr lang="en-US" sz="2000" spc="-10" baseline="0">
                          <a:solidFill>
                            <a:schemeClr val="tx1"/>
                          </a:solidFill>
                          <a:effectLst/>
                        </a:rPr>
                        <a:t> </a:t>
                      </a:r>
                      <a:r>
                        <a:rPr lang="en-US" sz="2000" baseline="0">
                          <a:solidFill>
                            <a:schemeClr val="tx1"/>
                          </a:solidFill>
                          <a:effectLst/>
                        </a:rPr>
                        <a:t>above</a:t>
                      </a:r>
                      <a:r>
                        <a:rPr lang="en-US" sz="2000" spc="-5" baseline="0">
                          <a:solidFill>
                            <a:schemeClr val="tx1"/>
                          </a:solidFill>
                          <a:effectLst/>
                        </a:rPr>
                        <a:t> </a:t>
                      </a:r>
                      <a:r>
                        <a:rPr lang="en-US" sz="2000" baseline="0">
                          <a:solidFill>
                            <a:schemeClr val="tx1"/>
                          </a:solidFill>
                          <a:effectLst/>
                        </a:rPr>
                        <a:t>the</a:t>
                      </a:r>
                      <a:r>
                        <a:rPr lang="en-US" sz="2000" spc="-15" baseline="0">
                          <a:solidFill>
                            <a:schemeClr val="tx1"/>
                          </a:solidFill>
                          <a:effectLst/>
                        </a:rPr>
                        <a:t> </a:t>
                      </a:r>
                      <a:r>
                        <a:rPr lang="en-US" sz="2000" baseline="0">
                          <a:solidFill>
                            <a:schemeClr val="tx1"/>
                          </a:solidFill>
                          <a:effectLst/>
                        </a:rPr>
                        <a:t>current line</a:t>
                      </a:r>
                      <a:r>
                        <a:rPr lang="en-US" sz="2000" spc="-5" baseline="0">
                          <a:solidFill>
                            <a:schemeClr val="tx1"/>
                          </a:solidFill>
                          <a:effectLst/>
                        </a:rPr>
                        <a:t> </a:t>
                      </a:r>
                      <a:r>
                        <a:rPr lang="en-US" sz="2000" baseline="0">
                          <a:solidFill>
                            <a:schemeClr val="tx1"/>
                          </a:solidFill>
                          <a:effectLst/>
                        </a:rPr>
                        <a:t>and</a:t>
                      </a:r>
                      <a:r>
                        <a:rPr lang="en-US" sz="2000" spc="-10" baseline="0">
                          <a:solidFill>
                            <a:schemeClr val="tx1"/>
                          </a:solidFill>
                          <a:effectLst/>
                        </a:rPr>
                        <a:t> </a:t>
                      </a:r>
                      <a:r>
                        <a:rPr lang="en-US" sz="2000" baseline="0">
                          <a:solidFill>
                            <a:schemeClr val="tx1"/>
                          </a:solidFill>
                          <a:effectLst/>
                        </a:rPr>
                        <a:t>inserts</a:t>
                      </a:r>
                      <a:r>
                        <a:rPr lang="en-US" sz="2000" spc="-5" baseline="0">
                          <a:solidFill>
                            <a:schemeClr val="tx1"/>
                          </a:solidFill>
                          <a:effectLst/>
                        </a:rPr>
                        <a:t> </a:t>
                      </a:r>
                      <a:r>
                        <a:rPr lang="en-US" sz="2000" baseline="0">
                          <a:solidFill>
                            <a:schemeClr val="tx1"/>
                          </a:solidFill>
                          <a:effectLst/>
                        </a:rPr>
                        <a:t>supplied</a:t>
                      </a:r>
                      <a:r>
                        <a:rPr lang="en-US" sz="2000" spc="-5" baseline="0">
                          <a:solidFill>
                            <a:schemeClr val="tx1"/>
                          </a:solidFill>
                          <a:effectLst/>
                        </a:rPr>
                        <a:t> </a:t>
                      </a:r>
                      <a:r>
                        <a:rPr lang="en-US" sz="2000" baseline="0">
                          <a:solidFill>
                            <a:schemeClr val="tx1"/>
                          </a:solidFill>
                          <a:effectLst/>
                        </a:rPr>
                        <a:t>text</a:t>
                      </a:r>
                      <a:r>
                        <a:rPr lang="en-US" sz="2000" spc="-5" baseline="0">
                          <a:solidFill>
                            <a:schemeClr val="tx1"/>
                          </a:solidFill>
                          <a:effectLst/>
                        </a:rPr>
                        <a:t> </a:t>
                      </a:r>
                      <a:r>
                        <a:rPr lang="en-US" sz="2000" baseline="0">
                          <a:solidFill>
                            <a:schemeClr val="tx1"/>
                          </a:solidFill>
                          <a:effectLst/>
                        </a:rPr>
                        <a:t>in</a:t>
                      </a:r>
                      <a:r>
                        <a:rPr lang="en-US" sz="2000" spc="-5" baseline="0">
                          <a:solidFill>
                            <a:schemeClr val="tx1"/>
                          </a:solidFill>
                          <a:effectLst/>
                        </a:rPr>
                        <a:t> </a:t>
                      </a:r>
                      <a:r>
                        <a:rPr lang="en-US" sz="2000" baseline="0">
                          <a:solidFill>
                            <a:schemeClr val="tx1"/>
                          </a:solidFill>
                          <a:effectLst/>
                        </a:rPr>
                        <a:t>it.</a:t>
                      </a:r>
                      <a:endParaRPr lang="en-US" sz="2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4147617526"/>
                  </a:ext>
                </a:extLst>
              </a:tr>
              <a:tr h="728866">
                <a:tc>
                  <a:txBody>
                    <a:bodyPr/>
                    <a:lstStyle/>
                    <a:p>
                      <a:pPr marL="71120" marR="0">
                        <a:lnSpc>
                          <a:spcPts val="1360"/>
                        </a:lnSpc>
                        <a:spcBef>
                          <a:spcPts val="0"/>
                        </a:spcBef>
                        <a:spcAft>
                          <a:spcPts val="0"/>
                        </a:spcAft>
                      </a:pPr>
                      <a:r>
                        <a:rPr lang="en-US" sz="2000" baseline="0">
                          <a:solidFill>
                            <a:schemeClr val="tx1"/>
                          </a:solidFill>
                          <a:effectLst/>
                        </a:rPr>
                        <a:t>r</a:t>
                      </a:r>
                    </a:p>
                    <a:p>
                      <a:pPr marL="71120" marR="0">
                        <a:lnSpc>
                          <a:spcPts val="1275"/>
                        </a:lnSpc>
                        <a:spcBef>
                          <a:spcPts val="690"/>
                        </a:spcBef>
                        <a:spcAft>
                          <a:spcPts val="0"/>
                        </a:spcAft>
                      </a:pPr>
                      <a:r>
                        <a:rPr lang="en-US" sz="2000" baseline="0">
                          <a:solidFill>
                            <a:schemeClr val="tx1"/>
                          </a:solidFill>
                          <a:effectLst/>
                        </a:rPr>
                        <a:t>R</a:t>
                      </a:r>
                      <a:endParaRPr lang="en-US" sz="2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L="73025" marR="0">
                        <a:lnSpc>
                          <a:spcPts val="1360"/>
                        </a:lnSpc>
                        <a:spcBef>
                          <a:spcPts val="0"/>
                        </a:spcBef>
                        <a:spcAft>
                          <a:spcPts val="0"/>
                        </a:spcAft>
                      </a:pPr>
                      <a:r>
                        <a:rPr lang="en-US" sz="2000" baseline="0">
                          <a:solidFill>
                            <a:schemeClr val="tx1"/>
                          </a:solidFill>
                          <a:effectLst/>
                        </a:rPr>
                        <a:t>Replaces</a:t>
                      </a:r>
                      <a:r>
                        <a:rPr lang="en-US" sz="2000" spc="-10" baseline="0">
                          <a:solidFill>
                            <a:schemeClr val="tx1"/>
                          </a:solidFill>
                          <a:effectLst/>
                        </a:rPr>
                        <a:t> </a:t>
                      </a:r>
                      <a:r>
                        <a:rPr lang="en-US" sz="2000" baseline="0">
                          <a:solidFill>
                            <a:schemeClr val="tx1"/>
                          </a:solidFill>
                          <a:effectLst/>
                        </a:rPr>
                        <a:t>the</a:t>
                      </a:r>
                      <a:r>
                        <a:rPr lang="en-US" sz="2000" spc="-5" baseline="0">
                          <a:solidFill>
                            <a:schemeClr val="tx1"/>
                          </a:solidFill>
                          <a:effectLst/>
                        </a:rPr>
                        <a:t> </a:t>
                      </a:r>
                      <a:r>
                        <a:rPr lang="en-US" sz="2000" baseline="0">
                          <a:solidFill>
                            <a:schemeClr val="tx1"/>
                          </a:solidFill>
                          <a:effectLst/>
                        </a:rPr>
                        <a:t>current character</a:t>
                      </a:r>
                      <a:r>
                        <a:rPr lang="en-US" sz="2000" spc="-10" baseline="0">
                          <a:solidFill>
                            <a:schemeClr val="tx1"/>
                          </a:solidFill>
                          <a:effectLst/>
                        </a:rPr>
                        <a:t> </a:t>
                      </a:r>
                      <a:r>
                        <a:rPr lang="en-US" sz="2000" baseline="0">
                          <a:solidFill>
                            <a:schemeClr val="tx1"/>
                          </a:solidFill>
                          <a:effectLst/>
                        </a:rPr>
                        <a:t>at the</a:t>
                      </a:r>
                      <a:r>
                        <a:rPr lang="en-US" sz="2000" spc="-15" baseline="0">
                          <a:solidFill>
                            <a:schemeClr val="tx1"/>
                          </a:solidFill>
                          <a:effectLst/>
                        </a:rPr>
                        <a:t> </a:t>
                      </a:r>
                      <a:r>
                        <a:rPr lang="en-US" sz="2000" baseline="0">
                          <a:solidFill>
                            <a:schemeClr val="tx1"/>
                          </a:solidFill>
                          <a:effectLst/>
                        </a:rPr>
                        <a:t>cursor</a:t>
                      </a:r>
                      <a:r>
                        <a:rPr lang="en-US" sz="2000" spc="-10" baseline="0">
                          <a:solidFill>
                            <a:schemeClr val="tx1"/>
                          </a:solidFill>
                          <a:effectLst/>
                        </a:rPr>
                        <a:t> </a:t>
                      </a:r>
                      <a:r>
                        <a:rPr lang="en-US" sz="2000" baseline="0">
                          <a:solidFill>
                            <a:schemeClr val="tx1"/>
                          </a:solidFill>
                          <a:effectLst/>
                        </a:rPr>
                        <a:t>with the</a:t>
                      </a:r>
                      <a:r>
                        <a:rPr lang="en-US" sz="2000" spc="-15" baseline="0">
                          <a:solidFill>
                            <a:schemeClr val="tx1"/>
                          </a:solidFill>
                          <a:effectLst/>
                        </a:rPr>
                        <a:t> </a:t>
                      </a:r>
                      <a:r>
                        <a:rPr lang="en-US" sz="2000" baseline="0">
                          <a:solidFill>
                            <a:schemeClr val="tx1"/>
                          </a:solidFill>
                          <a:effectLst/>
                        </a:rPr>
                        <a:t>new</a:t>
                      </a:r>
                      <a:r>
                        <a:rPr lang="en-US" sz="2000" spc="-5" baseline="0">
                          <a:solidFill>
                            <a:schemeClr val="tx1"/>
                          </a:solidFill>
                          <a:effectLst/>
                        </a:rPr>
                        <a:t> </a:t>
                      </a:r>
                      <a:r>
                        <a:rPr lang="en-US" sz="2000" baseline="0">
                          <a:solidFill>
                            <a:schemeClr val="tx1"/>
                          </a:solidFill>
                          <a:effectLst/>
                        </a:rPr>
                        <a:t>one</a:t>
                      </a:r>
                    </a:p>
                    <a:p>
                      <a:pPr marL="73025" marR="0">
                        <a:lnSpc>
                          <a:spcPts val="1275"/>
                        </a:lnSpc>
                        <a:spcBef>
                          <a:spcPts val="690"/>
                        </a:spcBef>
                        <a:spcAft>
                          <a:spcPts val="0"/>
                        </a:spcAft>
                      </a:pPr>
                      <a:r>
                        <a:rPr lang="en-US" sz="2000" baseline="0">
                          <a:solidFill>
                            <a:schemeClr val="tx1"/>
                          </a:solidFill>
                          <a:effectLst/>
                        </a:rPr>
                        <a:t>Replaces</a:t>
                      </a:r>
                      <a:r>
                        <a:rPr lang="en-US" sz="2000" spc="-10" baseline="0">
                          <a:solidFill>
                            <a:schemeClr val="tx1"/>
                          </a:solidFill>
                          <a:effectLst/>
                        </a:rPr>
                        <a:t> </a:t>
                      </a:r>
                      <a:r>
                        <a:rPr lang="en-US" sz="2000" baseline="0">
                          <a:solidFill>
                            <a:schemeClr val="tx1"/>
                          </a:solidFill>
                          <a:effectLst/>
                        </a:rPr>
                        <a:t>a</a:t>
                      </a:r>
                      <a:r>
                        <a:rPr lang="en-US" sz="2000" spc="-5" baseline="0">
                          <a:solidFill>
                            <a:schemeClr val="tx1"/>
                          </a:solidFill>
                          <a:effectLst/>
                        </a:rPr>
                        <a:t> </a:t>
                      </a:r>
                      <a:r>
                        <a:rPr lang="en-US" sz="2000" baseline="0">
                          <a:solidFill>
                            <a:schemeClr val="tx1"/>
                          </a:solidFill>
                          <a:effectLst/>
                        </a:rPr>
                        <a:t>set</a:t>
                      </a:r>
                      <a:r>
                        <a:rPr lang="en-US" sz="2000" spc="-5" baseline="0">
                          <a:solidFill>
                            <a:schemeClr val="tx1"/>
                          </a:solidFill>
                          <a:effectLst/>
                        </a:rPr>
                        <a:t> </a:t>
                      </a:r>
                      <a:r>
                        <a:rPr lang="en-US" sz="2000" baseline="0">
                          <a:solidFill>
                            <a:schemeClr val="tx1"/>
                          </a:solidFill>
                          <a:effectLst/>
                        </a:rPr>
                        <a:t>of</a:t>
                      </a:r>
                      <a:r>
                        <a:rPr lang="en-US" sz="2000" spc="-10" baseline="0">
                          <a:solidFill>
                            <a:schemeClr val="tx1"/>
                          </a:solidFill>
                          <a:effectLst/>
                        </a:rPr>
                        <a:t> </a:t>
                      </a:r>
                      <a:r>
                        <a:rPr lang="en-US" sz="2000" baseline="0">
                          <a:solidFill>
                            <a:schemeClr val="tx1"/>
                          </a:solidFill>
                          <a:effectLst/>
                        </a:rPr>
                        <a:t>characters</a:t>
                      </a:r>
                      <a:r>
                        <a:rPr lang="en-US" sz="2000" spc="-10" baseline="0">
                          <a:solidFill>
                            <a:schemeClr val="tx1"/>
                          </a:solidFill>
                          <a:effectLst/>
                        </a:rPr>
                        <a:t> </a:t>
                      </a:r>
                      <a:r>
                        <a:rPr lang="en-US" sz="2000" baseline="0">
                          <a:solidFill>
                            <a:schemeClr val="tx1"/>
                          </a:solidFill>
                          <a:effectLst/>
                        </a:rPr>
                        <a:t>with</a:t>
                      </a:r>
                      <a:r>
                        <a:rPr lang="en-US" sz="2000" spc="-10" baseline="0">
                          <a:solidFill>
                            <a:schemeClr val="tx1"/>
                          </a:solidFill>
                          <a:effectLst/>
                        </a:rPr>
                        <a:t> </a:t>
                      </a:r>
                      <a:r>
                        <a:rPr lang="en-US" sz="2000" baseline="0">
                          <a:solidFill>
                            <a:schemeClr val="tx1"/>
                          </a:solidFill>
                          <a:effectLst/>
                        </a:rPr>
                        <a:t>a new</a:t>
                      </a:r>
                      <a:r>
                        <a:rPr lang="en-US" sz="2000" spc="-10" baseline="0">
                          <a:solidFill>
                            <a:schemeClr val="tx1"/>
                          </a:solidFill>
                          <a:effectLst/>
                        </a:rPr>
                        <a:t> </a:t>
                      </a:r>
                      <a:r>
                        <a:rPr lang="en-US" sz="2000" baseline="0">
                          <a:solidFill>
                            <a:schemeClr val="tx1"/>
                          </a:solidFill>
                          <a:effectLst/>
                        </a:rPr>
                        <a:t>set</a:t>
                      </a:r>
                      <a:r>
                        <a:rPr lang="en-US" sz="2000" spc="-5" baseline="0">
                          <a:solidFill>
                            <a:schemeClr val="tx1"/>
                          </a:solidFill>
                          <a:effectLst/>
                        </a:rPr>
                        <a:t> </a:t>
                      </a:r>
                      <a:r>
                        <a:rPr lang="en-US" sz="2000" baseline="0">
                          <a:solidFill>
                            <a:schemeClr val="tx1"/>
                          </a:solidFill>
                          <a:effectLst/>
                        </a:rPr>
                        <a:t>of</a:t>
                      </a:r>
                      <a:r>
                        <a:rPr lang="en-US" sz="2000" spc="-10" baseline="0">
                          <a:solidFill>
                            <a:schemeClr val="tx1"/>
                          </a:solidFill>
                          <a:effectLst/>
                        </a:rPr>
                        <a:t> </a:t>
                      </a:r>
                      <a:r>
                        <a:rPr lang="en-US" sz="2000" baseline="0">
                          <a:solidFill>
                            <a:schemeClr val="tx1"/>
                          </a:solidFill>
                          <a:effectLst/>
                        </a:rPr>
                        <a:t>characters</a:t>
                      </a:r>
                      <a:endParaRPr lang="en-US" sz="2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3122151966"/>
                  </a:ext>
                </a:extLst>
              </a:tr>
              <a:tr h="728866">
                <a:tc>
                  <a:txBody>
                    <a:bodyPr/>
                    <a:lstStyle/>
                    <a:p>
                      <a:pPr marL="71120" marR="0">
                        <a:lnSpc>
                          <a:spcPts val="1360"/>
                        </a:lnSpc>
                        <a:spcBef>
                          <a:spcPts val="0"/>
                        </a:spcBef>
                        <a:spcAft>
                          <a:spcPts val="0"/>
                        </a:spcAft>
                      </a:pPr>
                      <a:r>
                        <a:rPr lang="en-US" sz="2000" baseline="0">
                          <a:solidFill>
                            <a:schemeClr val="tx1"/>
                          </a:solidFill>
                          <a:effectLst/>
                        </a:rPr>
                        <a:t>s</a:t>
                      </a:r>
                    </a:p>
                    <a:p>
                      <a:pPr marL="71120" marR="0">
                        <a:lnSpc>
                          <a:spcPts val="1275"/>
                        </a:lnSpc>
                        <a:spcBef>
                          <a:spcPts val="690"/>
                        </a:spcBef>
                        <a:spcAft>
                          <a:spcPts val="0"/>
                        </a:spcAft>
                      </a:pPr>
                      <a:r>
                        <a:rPr lang="en-US" sz="2000" baseline="0">
                          <a:solidFill>
                            <a:schemeClr val="tx1"/>
                          </a:solidFill>
                          <a:effectLst/>
                        </a:rPr>
                        <a:t>S</a:t>
                      </a:r>
                      <a:endParaRPr lang="en-US" sz="2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tc>
                  <a:txBody>
                    <a:bodyPr/>
                    <a:lstStyle/>
                    <a:p>
                      <a:pPr marL="73025" marR="0">
                        <a:lnSpc>
                          <a:spcPts val="1360"/>
                        </a:lnSpc>
                        <a:spcBef>
                          <a:spcPts val="0"/>
                        </a:spcBef>
                        <a:spcAft>
                          <a:spcPts val="0"/>
                        </a:spcAft>
                      </a:pPr>
                      <a:r>
                        <a:rPr lang="en-US" sz="2000" baseline="0">
                          <a:solidFill>
                            <a:schemeClr val="tx1"/>
                          </a:solidFill>
                          <a:effectLst/>
                        </a:rPr>
                        <a:t>Substitute</a:t>
                      </a:r>
                      <a:r>
                        <a:rPr lang="en-US" sz="2000" spc="-20" baseline="0">
                          <a:solidFill>
                            <a:schemeClr val="tx1"/>
                          </a:solidFill>
                          <a:effectLst/>
                        </a:rPr>
                        <a:t> </a:t>
                      </a:r>
                      <a:r>
                        <a:rPr lang="en-US" sz="2000" baseline="0">
                          <a:solidFill>
                            <a:schemeClr val="tx1"/>
                          </a:solidFill>
                          <a:effectLst/>
                        </a:rPr>
                        <a:t>the</a:t>
                      </a:r>
                      <a:r>
                        <a:rPr lang="en-US" sz="2000" spc="-5" baseline="0">
                          <a:solidFill>
                            <a:schemeClr val="tx1"/>
                          </a:solidFill>
                          <a:effectLst/>
                        </a:rPr>
                        <a:t> </a:t>
                      </a:r>
                      <a:r>
                        <a:rPr lang="en-US" sz="2000" baseline="0">
                          <a:solidFill>
                            <a:schemeClr val="tx1"/>
                          </a:solidFill>
                          <a:effectLst/>
                        </a:rPr>
                        <a:t>current</a:t>
                      </a:r>
                      <a:r>
                        <a:rPr lang="en-US" sz="2000" spc="-5" baseline="0">
                          <a:solidFill>
                            <a:schemeClr val="tx1"/>
                          </a:solidFill>
                          <a:effectLst/>
                        </a:rPr>
                        <a:t> </a:t>
                      </a:r>
                      <a:r>
                        <a:rPr lang="en-US" sz="2000" baseline="0">
                          <a:solidFill>
                            <a:schemeClr val="tx1"/>
                          </a:solidFill>
                          <a:effectLst/>
                        </a:rPr>
                        <a:t>character</a:t>
                      </a:r>
                      <a:r>
                        <a:rPr lang="en-US" sz="2000" spc="-10" baseline="0">
                          <a:solidFill>
                            <a:schemeClr val="tx1"/>
                          </a:solidFill>
                          <a:effectLst/>
                        </a:rPr>
                        <a:t> </a:t>
                      </a:r>
                      <a:r>
                        <a:rPr lang="en-US" sz="2000" baseline="0">
                          <a:solidFill>
                            <a:schemeClr val="tx1"/>
                          </a:solidFill>
                          <a:effectLst/>
                        </a:rPr>
                        <a:t>with</a:t>
                      </a:r>
                      <a:r>
                        <a:rPr lang="en-US" sz="2000" spc="-5" baseline="0">
                          <a:solidFill>
                            <a:schemeClr val="tx1"/>
                          </a:solidFill>
                          <a:effectLst/>
                        </a:rPr>
                        <a:t> </a:t>
                      </a:r>
                      <a:r>
                        <a:rPr lang="en-US" sz="2000" baseline="0">
                          <a:solidFill>
                            <a:schemeClr val="tx1"/>
                          </a:solidFill>
                          <a:effectLst/>
                        </a:rPr>
                        <a:t>the</a:t>
                      </a:r>
                      <a:r>
                        <a:rPr lang="en-US" sz="2000" spc="-15" baseline="0">
                          <a:solidFill>
                            <a:schemeClr val="tx1"/>
                          </a:solidFill>
                          <a:effectLst/>
                        </a:rPr>
                        <a:t> </a:t>
                      </a:r>
                      <a:r>
                        <a:rPr lang="en-US" sz="2000" baseline="0">
                          <a:solidFill>
                            <a:schemeClr val="tx1"/>
                          </a:solidFill>
                          <a:effectLst/>
                        </a:rPr>
                        <a:t>supplied</a:t>
                      </a:r>
                      <a:r>
                        <a:rPr lang="en-US" sz="2000" spc="-10" baseline="0">
                          <a:solidFill>
                            <a:schemeClr val="tx1"/>
                          </a:solidFill>
                          <a:effectLst/>
                        </a:rPr>
                        <a:t> </a:t>
                      </a:r>
                      <a:r>
                        <a:rPr lang="en-US" sz="2000" baseline="0">
                          <a:solidFill>
                            <a:schemeClr val="tx1"/>
                          </a:solidFill>
                          <a:effectLst/>
                        </a:rPr>
                        <a:t>text</a:t>
                      </a:r>
                    </a:p>
                    <a:p>
                      <a:pPr marL="73025" marR="0">
                        <a:lnSpc>
                          <a:spcPts val="1275"/>
                        </a:lnSpc>
                        <a:spcBef>
                          <a:spcPts val="690"/>
                        </a:spcBef>
                        <a:spcAft>
                          <a:spcPts val="0"/>
                        </a:spcAft>
                      </a:pPr>
                      <a:r>
                        <a:rPr lang="en-US" sz="2000" baseline="0">
                          <a:solidFill>
                            <a:schemeClr val="tx1"/>
                          </a:solidFill>
                          <a:effectLst/>
                        </a:rPr>
                        <a:t>Substitute</a:t>
                      </a:r>
                      <a:r>
                        <a:rPr lang="en-US" sz="2000" spc="-15" baseline="0">
                          <a:solidFill>
                            <a:schemeClr val="tx1"/>
                          </a:solidFill>
                          <a:effectLst/>
                        </a:rPr>
                        <a:t> </a:t>
                      </a:r>
                      <a:r>
                        <a:rPr lang="en-US" sz="2000" baseline="0">
                          <a:solidFill>
                            <a:schemeClr val="tx1"/>
                          </a:solidFill>
                          <a:effectLst/>
                        </a:rPr>
                        <a:t>the</a:t>
                      </a:r>
                      <a:r>
                        <a:rPr lang="en-US" sz="2000" spc="-5" baseline="0">
                          <a:solidFill>
                            <a:schemeClr val="tx1"/>
                          </a:solidFill>
                          <a:effectLst/>
                        </a:rPr>
                        <a:t> </a:t>
                      </a:r>
                      <a:r>
                        <a:rPr lang="en-US" sz="2000" baseline="0">
                          <a:solidFill>
                            <a:schemeClr val="tx1"/>
                          </a:solidFill>
                          <a:effectLst/>
                        </a:rPr>
                        <a:t>current</a:t>
                      </a:r>
                      <a:r>
                        <a:rPr lang="en-US" sz="2000" spc="-5" baseline="0">
                          <a:solidFill>
                            <a:schemeClr val="tx1"/>
                          </a:solidFill>
                          <a:effectLst/>
                        </a:rPr>
                        <a:t> </a:t>
                      </a:r>
                      <a:r>
                        <a:rPr lang="en-US" sz="2000" baseline="0">
                          <a:solidFill>
                            <a:schemeClr val="tx1"/>
                          </a:solidFill>
                          <a:effectLst/>
                        </a:rPr>
                        <a:t>line</a:t>
                      </a:r>
                      <a:r>
                        <a:rPr lang="en-US" sz="2000" spc="-5" baseline="0">
                          <a:solidFill>
                            <a:schemeClr val="tx1"/>
                          </a:solidFill>
                          <a:effectLst/>
                        </a:rPr>
                        <a:t> </a:t>
                      </a:r>
                      <a:r>
                        <a:rPr lang="en-US" sz="2000" baseline="0">
                          <a:solidFill>
                            <a:schemeClr val="tx1"/>
                          </a:solidFill>
                          <a:effectLst/>
                        </a:rPr>
                        <a:t>with</a:t>
                      </a:r>
                      <a:r>
                        <a:rPr lang="en-US" sz="2000" spc="-5" baseline="0">
                          <a:solidFill>
                            <a:schemeClr val="tx1"/>
                          </a:solidFill>
                          <a:effectLst/>
                        </a:rPr>
                        <a:t> </a:t>
                      </a:r>
                      <a:r>
                        <a:rPr lang="en-US" sz="2000" baseline="0">
                          <a:solidFill>
                            <a:schemeClr val="tx1"/>
                          </a:solidFill>
                          <a:effectLst/>
                        </a:rPr>
                        <a:t>the</a:t>
                      </a:r>
                      <a:r>
                        <a:rPr lang="en-US" sz="2000" spc="-5" baseline="0">
                          <a:solidFill>
                            <a:schemeClr val="tx1"/>
                          </a:solidFill>
                          <a:effectLst/>
                        </a:rPr>
                        <a:t> </a:t>
                      </a:r>
                      <a:r>
                        <a:rPr lang="en-US" sz="2000" baseline="0">
                          <a:solidFill>
                            <a:schemeClr val="tx1"/>
                          </a:solidFill>
                          <a:effectLst/>
                        </a:rPr>
                        <a:t>supplied</a:t>
                      </a:r>
                      <a:r>
                        <a:rPr lang="en-US" sz="2000" spc="-10" baseline="0">
                          <a:solidFill>
                            <a:schemeClr val="tx1"/>
                          </a:solidFill>
                          <a:effectLst/>
                        </a:rPr>
                        <a:t> </a:t>
                      </a:r>
                      <a:r>
                        <a:rPr lang="en-US" sz="2000" baseline="0">
                          <a:solidFill>
                            <a:schemeClr val="tx1"/>
                          </a:solidFill>
                          <a:effectLst/>
                        </a:rPr>
                        <a:t>text</a:t>
                      </a:r>
                      <a:endParaRPr lang="en-US" sz="200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2638184122"/>
                  </a:ext>
                </a:extLst>
              </a:tr>
            </a:tbl>
          </a:graphicData>
        </a:graphic>
      </p:graphicFrame>
      <p:sp>
        <p:nvSpPr>
          <p:cNvPr id="15" name="TextBox 14">
            <a:extLst>
              <a:ext uri="{FF2B5EF4-FFF2-40B4-BE49-F238E27FC236}">
                <a16:creationId xmlns:a16="http://schemas.microsoft.com/office/drawing/2014/main" id="{22A526FD-F58F-4182-A914-7427C837896F}"/>
              </a:ext>
            </a:extLst>
          </p:cNvPr>
          <p:cNvSpPr txBox="1"/>
          <p:nvPr/>
        </p:nvSpPr>
        <p:spPr>
          <a:xfrm>
            <a:off x="449375" y="924398"/>
            <a:ext cx="8339014" cy="646331"/>
          </a:xfrm>
          <a:prstGeom prst="rect">
            <a:avLst/>
          </a:prstGeom>
          <a:noFill/>
        </p:spPr>
        <p:txBody>
          <a:bodyPr wrap="none" rtlCol="0">
            <a:spAutoFit/>
          </a:bodyPr>
          <a:lstStyle/>
          <a:p>
            <a:r>
              <a:rPr lang="en-US" sz="3600"/>
              <a:t>SUMMARY OF INPUT MODE COMMANDS</a:t>
            </a:r>
          </a:p>
        </p:txBody>
      </p:sp>
    </p:spTree>
    <p:extLst>
      <p:ext uri="{BB962C8B-B14F-4D97-AF65-F5344CB8AC3E}">
        <p14:creationId xmlns:p14="http://schemas.microsoft.com/office/powerpoint/2010/main" val="270435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7" descr="Graphical user interface&#10;&#10;Description automatically generated">
            <a:extLst>
              <a:ext uri="{FF2B5EF4-FFF2-40B4-BE49-F238E27FC236}">
                <a16:creationId xmlns:a16="http://schemas.microsoft.com/office/drawing/2014/main" id="{F27067A4-1C85-68BC-CF45-29A4BD0EF843}"/>
              </a:ext>
            </a:extLst>
          </p:cNvPr>
          <p:cNvPicPr>
            <a:picLocks noGrp="1" noChangeAspect="1"/>
          </p:cNvPicPr>
          <p:nvPr>
            <p:ph idx="1"/>
          </p:nvPr>
        </p:nvPicPr>
        <p:blipFill>
          <a:blip r:embed="rId2"/>
          <a:stretch>
            <a:fillRect/>
          </a:stretch>
        </p:blipFill>
        <p:spPr>
          <a:xfrm>
            <a:off x="433843" y="479963"/>
            <a:ext cx="11157287" cy="5898074"/>
          </a:xfrm>
        </p:spPr>
      </p:pic>
    </p:spTree>
    <p:extLst>
      <p:ext uri="{BB962C8B-B14F-4D97-AF65-F5344CB8AC3E}">
        <p14:creationId xmlns:p14="http://schemas.microsoft.com/office/powerpoint/2010/main" val="421399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10;&#10;Description automatically generated">
            <a:extLst>
              <a:ext uri="{FF2B5EF4-FFF2-40B4-BE49-F238E27FC236}">
                <a16:creationId xmlns:a16="http://schemas.microsoft.com/office/drawing/2014/main" id="{E09412C3-54E4-38E3-C1CD-2EDFB16AF57B}"/>
              </a:ext>
            </a:extLst>
          </p:cNvPr>
          <p:cNvPicPr>
            <a:picLocks noGrp="1" noChangeAspect="1"/>
          </p:cNvPicPr>
          <p:nvPr>
            <p:ph idx="1"/>
          </p:nvPr>
        </p:nvPicPr>
        <p:blipFill>
          <a:blip r:embed="rId2"/>
          <a:stretch>
            <a:fillRect/>
          </a:stretch>
        </p:blipFill>
        <p:spPr>
          <a:xfrm>
            <a:off x="512343" y="792799"/>
            <a:ext cx="11167314" cy="5340873"/>
          </a:xfrm>
        </p:spPr>
      </p:pic>
    </p:spTree>
    <p:extLst>
      <p:ext uri="{BB962C8B-B14F-4D97-AF65-F5344CB8AC3E}">
        <p14:creationId xmlns:p14="http://schemas.microsoft.com/office/powerpoint/2010/main" val="39295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6">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F8027-176E-C87F-7A1C-D0903939FFAD}"/>
              </a:ext>
            </a:extLst>
          </p:cNvPr>
          <p:cNvSpPr>
            <a:spLocks noGrp="1"/>
          </p:cNvSpPr>
          <p:nvPr>
            <p:ph type="title"/>
          </p:nvPr>
        </p:nvSpPr>
        <p:spPr>
          <a:xfrm>
            <a:off x="517870" y="978408"/>
            <a:ext cx="5021182" cy="2334248"/>
          </a:xfrm>
        </p:spPr>
        <p:txBody>
          <a:bodyPr vert="horz" lIns="91440" tIns="45720" rIns="91440" bIns="45720" rtlCol="0" anchor="t">
            <a:normAutofit/>
          </a:bodyPr>
          <a:lstStyle/>
          <a:p>
            <a:endParaRPr lang="en-US"/>
          </a:p>
          <a:p>
            <a:endParaRPr lang="en-US"/>
          </a:p>
        </p:txBody>
      </p:sp>
      <p:sp>
        <p:nvSpPr>
          <p:cNvPr id="24" name="Rectangle 28">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0">
            <a:extLst>
              <a:ext uri="{FF2B5EF4-FFF2-40B4-BE49-F238E27FC236}">
                <a16:creationId xmlns:a16="http://schemas.microsoft.com/office/drawing/2014/main" id="{D7F30350-89E1-48BF-9F61-291AB9776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
            <a:extLst>
              <a:ext uri="{FF2B5EF4-FFF2-40B4-BE49-F238E27FC236}">
                <a16:creationId xmlns:a16="http://schemas.microsoft.com/office/drawing/2014/main" id="{54B6A2AC-0152-4F4E-B7E8-04A203935B12}"/>
              </a:ext>
            </a:extLst>
          </p:cNvPr>
          <p:cNvSpPr>
            <a:spLocks noChangeArrowheads="1"/>
          </p:cNvSpPr>
          <p:nvPr/>
        </p:nvSpPr>
        <p:spPr bwMode="auto">
          <a:xfrm>
            <a:off x="6691313" y="2579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6">
            <a:extLst>
              <a:ext uri="{FF2B5EF4-FFF2-40B4-BE49-F238E27FC236}">
                <a16:creationId xmlns:a16="http://schemas.microsoft.com/office/drawing/2014/main" id="{BE6C8000-376A-4C02-9FDB-9A7E3521E921}"/>
              </a:ext>
            </a:extLst>
          </p:cNvPr>
          <p:cNvGraphicFramePr>
            <a:graphicFrameLocks noGrp="1"/>
          </p:cNvGraphicFramePr>
          <p:nvPr>
            <p:ph idx="1"/>
            <p:extLst>
              <p:ext uri="{D42A27DB-BD31-4B8C-83A1-F6EECF244321}">
                <p14:modId xmlns:p14="http://schemas.microsoft.com/office/powerpoint/2010/main" val="1648131372"/>
              </p:ext>
            </p:extLst>
          </p:nvPr>
        </p:nvGraphicFramePr>
        <p:xfrm>
          <a:off x="6453964" y="1857249"/>
          <a:ext cx="5248986" cy="3225113"/>
        </p:xfrm>
        <a:graphic>
          <a:graphicData uri="http://schemas.openxmlformats.org/drawingml/2006/table">
            <a:tbl>
              <a:tblPr firstRow="1" firstCol="1" lastRow="1" lastCol="1" bandRow="1" bandCol="1">
                <a:solidFill>
                  <a:srgbClr val="404040"/>
                </a:solidFill>
                <a:tableStyleId>{5C22544A-7EE6-4342-B048-85BDC9FD1C3A}</a:tableStyleId>
              </a:tblPr>
              <a:tblGrid>
                <a:gridCol w="1525826">
                  <a:extLst>
                    <a:ext uri="{9D8B030D-6E8A-4147-A177-3AD203B41FA5}">
                      <a16:colId xmlns:a16="http://schemas.microsoft.com/office/drawing/2014/main" val="982778097"/>
                    </a:ext>
                  </a:extLst>
                </a:gridCol>
                <a:gridCol w="2362817">
                  <a:extLst>
                    <a:ext uri="{9D8B030D-6E8A-4147-A177-3AD203B41FA5}">
                      <a16:colId xmlns:a16="http://schemas.microsoft.com/office/drawing/2014/main" val="1890963512"/>
                    </a:ext>
                  </a:extLst>
                </a:gridCol>
                <a:gridCol w="1360343">
                  <a:extLst>
                    <a:ext uri="{9D8B030D-6E8A-4147-A177-3AD203B41FA5}">
                      <a16:colId xmlns:a16="http://schemas.microsoft.com/office/drawing/2014/main" val="3685894415"/>
                    </a:ext>
                  </a:extLst>
                </a:gridCol>
              </a:tblGrid>
              <a:tr h="520252">
                <a:tc>
                  <a:txBody>
                    <a:bodyPr/>
                    <a:lstStyle/>
                    <a:p>
                      <a:pPr marL="69215" marR="0">
                        <a:lnSpc>
                          <a:spcPts val="1360"/>
                        </a:lnSpc>
                        <a:spcBef>
                          <a:spcPts val="0"/>
                        </a:spcBef>
                        <a:spcAft>
                          <a:spcPts val="0"/>
                        </a:spcAft>
                      </a:pPr>
                      <a:r>
                        <a:rPr lang="en-US" sz="1900" b="0" cap="none" spc="0" baseline="0">
                          <a:solidFill>
                            <a:schemeClr val="tx1"/>
                          </a:solidFill>
                          <a:effectLst/>
                        </a:rPr>
                        <a:t>Command</a:t>
                      </a:r>
                      <a:endParaRPr lang="en-US" sz="1900" b="0"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nchor="ctr">
                    <a:lnL w="12700" cmpd="sng">
                      <a:noFill/>
                    </a:lnL>
                    <a:lnR w="12700" cmpd="sng">
                      <a:noFill/>
                    </a:lnR>
                    <a:lnT w="19050" cap="flat" cmpd="sng" algn="ctr">
                      <a:noFill/>
                      <a:prstDash val="solid"/>
                    </a:lnT>
                    <a:lnB w="12700" cmpd="sng">
                      <a:noFill/>
                      <a:prstDash val="solid"/>
                    </a:lnB>
                    <a:solidFill>
                      <a:schemeClr val="bg1">
                        <a:lumMod val="65000"/>
                      </a:schemeClr>
                    </a:solidFill>
                  </a:tcPr>
                </a:tc>
                <a:tc>
                  <a:txBody>
                    <a:bodyPr/>
                    <a:lstStyle/>
                    <a:p>
                      <a:pPr marL="69215" marR="0">
                        <a:lnSpc>
                          <a:spcPts val="1360"/>
                        </a:lnSpc>
                        <a:spcBef>
                          <a:spcPts val="0"/>
                        </a:spcBef>
                        <a:spcAft>
                          <a:spcPts val="0"/>
                        </a:spcAft>
                      </a:pPr>
                      <a:r>
                        <a:rPr lang="en-US" sz="1900" b="0" cap="none" spc="0" baseline="0">
                          <a:solidFill>
                            <a:schemeClr val="tx1"/>
                          </a:solidFill>
                          <a:effectLst/>
                        </a:rPr>
                        <a:t>Meaning</a:t>
                      </a:r>
                      <a:endParaRPr lang="en-US" sz="1900" b="0"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nchor="ctr">
                    <a:lnL w="12700" cmpd="sng">
                      <a:noFill/>
                    </a:lnL>
                    <a:lnR w="12700" cmpd="sng">
                      <a:noFill/>
                    </a:lnR>
                    <a:lnT w="19050" cap="flat" cmpd="sng" algn="ctr">
                      <a:noFill/>
                      <a:prstDash val="solid"/>
                    </a:lnT>
                    <a:lnB w="12700" cmpd="sng">
                      <a:noFill/>
                      <a:prstDash val="solid"/>
                    </a:lnB>
                    <a:solidFill>
                      <a:schemeClr val="bg1">
                        <a:lumMod val="65000"/>
                      </a:schemeClr>
                    </a:solidFill>
                  </a:tcPr>
                </a:tc>
                <a:tc>
                  <a:txBody>
                    <a:bodyPr/>
                    <a:lstStyle/>
                    <a:p>
                      <a:pPr marL="68580" marR="0" algn="l">
                        <a:lnSpc>
                          <a:spcPts val="1360"/>
                        </a:lnSpc>
                        <a:spcBef>
                          <a:spcPts val="0"/>
                        </a:spcBef>
                        <a:spcAft>
                          <a:spcPts val="0"/>
                        </a:spcAft>
                      </a:pPr>
                      <a:r>
                        <a:rPr lang="en-US" sz="1900" b="0" cap="none" spc="0" baseline="0">
                          <a:solidFill>
                            <a:schemeClr val="tx1"/>
                          </a:solidFill>
                          <a:effectLst/>
                        </a:rPr>
                        <a:t>Direction</a:t>
                      </a:r>
                      <a:endParaRPr lang="en-US" sz="1900" b="0"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nchor="ctr">
                    <a:lnL w="12700" cmpd="sng">
                      <a:noFill/>
                    </a:lnL>
                    <a:lnR w="12700" cmpd="sng">
                      <a:noFill/>
                      <a:prstDash val="solid"/>
                    </a:lnR>
                    <a:lnT w="19050" cap="flat" cmpd="sng" algn="ctr">
                      <a:noFill/>
                      <a:prstDash val="solid"/>
                    </a:lnT>
                    <a:lnB w="12700" cmpd="sng">
                      <a:noFill/>
                      <a:prstDash val="solid"/>
                    </a:lnB>
                    <a:solidFill>
                      <a:schemeClr val="bg1">
                        <a:lumMod val="65000"/>
                      </a:schemeClr>
                    </a:solidFill>
                  </a:tcPr>
                </a:tc>
                <a:extLst>
                  <a:ext uri="{0D108BD9-81ED-4DB2-BD59-A6C34878D82A}">
                    <a16:rowId xmlns:a16="http://schemas.microsoft.com/office/drawing/2014/main" val="1594160633"/>
                  </a:ext>
                </a:extLst>
              </a:tr>
              <a:tr h="516598">
                <a:tc>
                  <a:txBody>
                    <a:bodyPr/>
                    <a:lstStyle/>
                    <a:p>
                      <a:pPr marL="69215" marR="0">
                        <a:lnSpc>
                          <a:spcPts val="1360"/>
                        </a:lnSpc>
                        <a:spcBef>
                          <a:spcPts val="0"/>
                        </a:spcBef>
                        <a:spcAft>
                          <a:spcPts val="0"/>
                        </a:spcAft>
                      </a:pPr>
                      <a:r>
                        <a:rPr lang="en-US" sz="1400" b="1" cap="none" spc="0" baseline="0">
                          <a:solidFill>
                            <a:schemeClr val="tx1"/>
                          </a:solidFill>
                          <a:effectLst/>
                        </a:rPr>
                        <a:t>k</a:t>
                      </a:r>
                      <a:endParaRPr lang="en-US" sz="1400" b="1"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chemeClr val="bg1">
                        <a:lumMod val="85000"/>
                      </a:schemeClr>
                    </a:solidFill>
                  </a:tcPr>
                </a:tc>
                <a:tc>
                  <a:txBody>
                    <a:bodyPr/>
                    <a:lstStyle/>
                    <a:p>
                      <a:pPr marL="69215" marR="0">
                        <a:lnSpc>
                          <a:spcPts val="1360"/>
                        </a:lnSpc>
                        <a:spcBef>
                          <a:spcPts val="0"/>
                        </a:spcBef>
                        <a:spcAft>
                          <a:spcPts val="0"/>
                        </a:spcAft>
                      </a:pPr>
                      <a:r>
                        <a:rPr lang="en-US" sz="1400" cap="none" spc="0" baseline="0">
                          <a:solidFill>
                            <a:schemeClr val="tx1"/>
                          </a:solidFill>
                          <a:effectLst/>
                        </a:rPr>
                        <a:t>moves cursor up</a:t>
                      </a:r>
                      <a:endParaRPr lang="en-US" sz="1400"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chemeClr val="bg1">
                        <a:lumMod val="85000"/>
                      </a:schemeClr>
                    </a:solidFill>
                  </a:tcPr>
                </a:tc>
                <a:tc>
                  <a:txBody>
                    <a:bodyPr/>
                    <a:lstStyle/>
                    <a:p>
                      <a:pPr marL="68580" marR="0" algn="l">
                        <a:lnSpc>
                          <a:spcPts val="1360"/>
                        </a:lnSpc>
                        <a:spcBef>
                          <a:spcPts val="0"/>
                        </a:spcBef>
                        <a:spcAft>
                          <a:spcPts val="0"/>
                        </a:spcAft>
                      </a:pPr>
                      <a:r>
                        <a:rPr lang="en-US" sz="1400" b="1" cap="none" spc="0" baseline="0">
                          <a:solidFill>
                            <a:schemeClr val="tx1"/>
                          </a:solidFill>
                          <a:effectLst/>
                        </a:rPr>
                        <a:t>UP</a:t>
                      </a:r>
                      <a:endParaRPr lang="en-US" sz="1400" b="1"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chemeClr val="bg1">
                        <a:lumMod val="85000"/>
                      </a:schemeClr>
                    </a:solidFill>
                  </a:tcPr>
                </a:tc>
                <a:extLst>
                  <a:ext uri="{0D108BD9-81ED-4DB2-BD59-A6C34878D82A}">
                    <a16:rowId xmlns:a16="http://schemas.microsoft.com/office/drawing/2014/main" val="658660525"/>
                  </a:ext>
                </a:extLst>
              </a:tr>
              <a:tr h="729421">
                <a:tc>
                  <a:txBody>
                    <a:bodyPr/>
                    <a:lstStyle/>
                    <a:p>
                      <a:pPr marL="0" marR="0">
                        <a:spcBef>
                          <a:spcPts val="0"/>
                        </a:spcBef>
                        <a:spcAft>
                          <a:spcPts val="0"/>
                        </a:spcAft>
                      </a:pPr>
                      <a:r>
                        <a:rPr lang="en-US" sz="1400" b="1" cap="none" spc="0" baseline="0">
                          <a:solidFill>
                            <a:schemeClr val="tx1"/>
                          </a:solidFill>
                          <a:effectLst/>
                        </a:rPr>
                        <a:t> </a:t>
                      </a:r>
                    </a:p>
                    <a:p>
                      <a:pPr marL="69215" marR="0">
                        <a:lnSpc>
                          <a:spcPts val="1275"/>
                        </a:lnSpc>
                        <a:spcBef>
                          <a:spcPts val="0"/>
                        </a:spcBef>
                        <a:spcAft>
                          <a:spcPts val="0"/>
                        </a:spcAft>
                      </a:pPr>
                      <a:r>
                        <a:rPr lang="en-US" sz="1400" b="1" cap="none" spc="0" baseline="0">
                          <a:solidFill>
                            <a:schemeClr val="tx1"/>
                          </a:solidFill>
                          <a:effectLst/>
                        </a:rPr>
                        <a:t>j</a:t>
                      </a:r>
                      <a:endParaRPr lang="en-US" sz="1400" b="1"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chemeClr val="bg1">
                        <a:lumMod val="85000"/>
                      </a:schemeClr>
                    </a:solidFill>
                  </a:tcPr>
                </a:tc>
                <a:tc>
                  <a:txBody>
                    <a:bodyPr/>
                    <a:lstStyle/>
                    <a:p>
                      <a:pPr marL="0" marR="0">
                        <a:spcBef>
                          <a:spcPts val="0"/>
                        </a:spcBef>
                        <a:spcAft>
                          <a:spcPts val="0"/>
                        </a:spcAft>
                      </a:pPr>
                      <a:r>
                        <a:rPr lang="en-US" sz="1400" cap="none" spc="0" baseline="0">
                          <a:solidFill>
                            <a:schemeClr val="tx1"/>
                          </a:solidFill>
                          <a:effectLst/>
                        </a:rPr>
                        <a:t> </a:t>
                      </a:r>
                    </a:p>
                    <a:p>
                      <a:pPr marL="69215" marR="0">
                        <a:lnSpc>
                          <a:spcPts val="1275"/>
                        </a:lnSpc>
                        <a:spcBef>
                          <a:spcPts val="0"/>
                        </a:spcBef>
                        <a:spcAft>
                          <a:spcPts val="0"/>
                        </a:spcAft>
                      </a:pPr>
                      <a:r>
                        <a:rPr lang="en-US" sz="1400" cap="none" spc="0" baseline="0">
                          <a:solidFill>
                            <a:schemeClr val="tx1"/>
                          </a:solidFill>
                          <a:effectLst/>
                        </a:rPr>
                        <a:t>Moves cursor down</a:t>
                      </a:r>
                      <a:endParaRPr lang="en-US" sz="1400"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chemeClr val="bg1">
                        <a:lumMod val="85000"/>
                      </a:schemeClr>
                    </a:solidFill>
                  </a:tcPr>
                </a:tc>
                <a:tc>
                  <a:txBody>
                    <a:bodyPr/>
                    <a:lstStyle/>
                    <a:p>
                      <a:pPr marL="0" marR="0" algn="l">
                        <a:spcBef>
                          <a:spcPts val="0"/>
                        </a:spcBef>
                        <a:spcAft>
                          <a:spcPts val="0"/>
                        </a:spcAft>
                      </a:pPr>
                      <a:r>
                        <a:rPr lang="en-US" sz="1400" b="1" cap="none" spc="0" baseline="0">
                          <a:solidFill>
                            <a:schemeClr val="tx1"/>
                          </a:solidFill>
                          <a:effectLst/>
                        </a:rPr>
                        <a:t> </a:t>
                      </a:r>
                    </a:p>
                    <a:p>
                      <a:pPr marL="68580" marR="0" algn="l">
                        <a:lnSpc>
                          <a:spcPts val="1275"/>
                        </a:lnSpc>
                        <a:spcBef>
                          <a:spcPts val="0"/>
                        </a:spcBef>
                        <a:spcAft>
                          <a:spcPts val="0"/>
                        </a:spcAft>
                      </a:pPr>
                      <a:r>
                        <a:rPr lang="en-US" sz="1400" b="1" cap="none" spc="0" baseline="0">
                          <a:solidFill>
                            <a:schemeClr val="tx1"/>
                          </a:solidFill>
                          <a:effectLst/>
                        </a:rPr>
                        <a:t>DOWN</a:t>
                      </a:r>
                      <a:endParaRPr lang="en-US" sz="1400" b="1"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48577917"/>
                  </a:ext>
                </a:extLst>
              </a:tr>
              <a:tr h="729421">
                <a:tc>
                  <a:txBody>
                    <a:bodyPr/>
                    <a:lstStyle/>
                    <a:p>
                      <a:pPr marL="0" marR="0">
                        <a:spcBef>
                          <a:spcPts val="0"/>
                        </a:spcBef>
                        <a:spcAft>
                          <a:spcPts val="0"/>
                        </a:spcAft>
                      </a:pPr>
                      <a:r>
                        <a:rPr lang="en-US" sz="1400" b="1" cap="none" spc="0" baseline="0">
                          <a:solidFill>
                            <a:schemeClr val="tx1"/>
                          </a:solidFill>
                          <a:effectLst/>
                        </a:rPr>
                        <a:t> </a:t>
                      </a:r>
                    </a:p>
                    <a:p>
                      <a:pPr marL="69215" marR="0">
                        <a:lnSpc>
                          <a:spcPts val="1265"/>
                        </a:lnSpc>
                        <a:spcBef>
                          <a:spcPts val="0"/>
                        </a:spcBef>
                        <a:spcAft>
                          <a:spcPts val="0"/>
                        </a:spcAft>
                      </a:pPr>
                      <a:r>
                        <a:rPr lang="en-US" sz="1400" b="1" cap="none" spc="0" baseline="0">
                          <a:solidFill>
                            <a:schemeClr val="tx1"/>
                          </a:solidFill>
                          <a:effectLst/>
                        </a:rPr>
                        <a:t>h</a:t>
                      </a:r>
                      <a:endParaRPr lang="en-US" sz="1400" b="1"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12700" cmpd="sng">
                      <a:noFill/>
                      <a:prstDash val="solid"/>
                    </a:lnT>
                    <a:lnB w="28575" cap="flat" cmpd="sng" algn="ctr">
                      <a:solidFill>
                        <a:schemeClr val="bg1">
                          <a:lumMod val="75000"/>
                        </a:schemeClr>
                      </a:solidFill>
                      <a:prstDash val="solid"/>
                    </a:lnB>
                    <a:solidFill>
                      <a:schemeClr val="bg1">
                        <a:lumMod val="85000"/>
                      </a:schemeClr>
                    </a:solidFill>
                  </a:tcPr>
                </a:tc>
                <a:tc>
                  <a:txBody>
                    <a:bodyPr/>
                    <a:lstStyle/>
                    <a:p>
                      <a:pPr marL="0" marR="0">
                        <a:spcBef>
                          <a:spcPts val="0"/>
                        </a:spcBef>
                        <a:spcAft>
                          <a:spcPts val="0"/>
                        </a:spcAft>
                      </a:pPr>
                      <a:r>
                        <a:rPr lang="en-US" sz="1400" cap="none" spc="0" baseline="0">
                          <a:solidFill>
                            <a:schemeClr val="tx1"/>
                          </a:solidFill>
                          <a:effectLst/>
                        </a:rPr>
                        <a:t> </a:t>
                      </a:r>
                    </a:p>
                    <a:p>
                      <a:pPr marL="69215" marR="0">
                        <a:lnSpc>
                          <a:spcPts val="1265"/>
                        </a:lnSpc>
                        <a:spcBef>
                          <a:spcPts val="0"/>
                        </a:spcBef>
                        <a:spcAft>
                          <a:spcPts val="0"/>
                        </a:spcAft>
                      </a:pPr>
                      <a:r>
                        <a:rPr lang="en-US" sz="1400" cap="none" spc="0" baseline="0">
                          <a:solidFill>
                            <a:schemeClr val="tx1"/>
                          </a:solidFill>
                          <a:effectLst/>
                        </a:rPr>
                        <a:t>Moves the cursor left</a:t>
                      </a:r>
                      <a:endParaRPr lang="en-US" sz="1400"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12700" cmpd="sng">
                      <a:noFill/>
                      <a:prstDash val="solid"/>
                    </a:lnT>
                    <a:lnB w="28575" cap="flat" cmpd="sng" algn="ctr">
                      <a:solidFill>
                        <a:schemeClr val="bg1">
                          <a:lumMod val="75000"/>
                        </a:schemeClr>
                      </a:solidFill>
                      <a:prstDash val="solid"/>
                    </a:lnB>
                    <a:solidFill>
                      <a:schemeClr val="bg1">
                        <a:lumMod val="85000"/>
                      </a:schemeClr>
                    </a:solidFill>
                  </a:tcPr>
                </a:tc>
                <a:tc>
                  <a:txBody>
                    <a:bodyPr/>
                    <a:lstStyle/>
                    <a:p>
                      <a:pPr marL="0" marR="0" algn="l">
                        <a:spcBef>
                          <a:spcPts val="0"/>
                        </a:spcBef>
                        <a:spcAft>
                          <a:spcPts val="0"/>
                        </a:spcAft>
                      </a:pPr>
                      <a:r>
                        <a:rPr lang="en-US" sz="1400" b="1" cap="none" spc="0" baseline="0">
                          <a:solidFill>
                            <a:schemeClr val="tx1"/>
                          </a:solidFill>
                          <a:effectLst/>
                        </a:rPr>
                        <a:t> </a:t>
                      </a:r>
                    </a:p>
                    <a:p>
                      <a:pPr marL="68580" marR="0" algn="l">
                        <a:lnSpc>
                          <a:spcPts val="1265"/>
                        </a:lnSpc>
                        <a:spcBef>
                          <a:spcPts val="0"/>
                        </a:spcBef>
                        <a:spcAft>
                          <a:spcPts val="0"/>
                        </a:spcAft>
                      </a:pPr>
                      <a:r>
                        <a:rPr lang="en-US" sz="1400" b="1" cap="none" spc="0" baseline="0">
                          <a:solidFill>
                            <a:schemeClr val="tx1"/>
                          </a:solidFill>
                          <a:effectLst/>
                        </a:rPr>
                        <a:t>LEFT</a:t>
                      </a:r>
                      <a:endParaRPr lang="en-US" sz="1400" b="1"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12700" cmpd="sng">
                      <a:noFill/>
                      <a:prstDash val="solid"/>
                    </a:lnT>
                    <a:lnB w="28575" cap="flat" cmpd="sng" algn="ctr">
                      <a:solidFill>
                        <a:schemeClr val="bg1">
                          <a:lumMod val="75000"/>
                        </a:schemeClr>
                      </a:solidFill>
                      <a:prstDash val="solid"/>
                    </a:lnB>
                    <a:solidFill>
                      <a:schemeClr val="bg1">
                        <a:lumMod val="85000"/>
                      </a:schemeClr>
                    </a:solidFill>
                  </a:tcPr>
                </a:tc>
                <a:extLst>
                  <a:ext uri="{0D108BD9-81ED-4DB2-BD59-A6C34878D82A}">
                    <a16:rowId xmlns:a16="http://schemas.microsoft.com/office/drawing/2014/main" val="193555925"/>
                  </a:ext>
                </a:extLst>
              </a:tr>
              <a:tr h="729421">
                <a:tc>
                  <a:txBody>
                    <a:bodyPr/>
                    <a:lstStyle/>
                    <a:p>
                      <a:pPr marL="69215" marR="0">
                        <a:lnSpc>
                          <a:spcPts val="1360"/>
                        </a:lnSpc>
                        <a:spcBef>
                          <a:spcPts val="0"/>
                        </a:spcBef>
                        <a:spcAft>
                          <a:spcPts val="0"/>
                        </a:spcAft>
                      </a:pPr>
                      <a:r>
                        <a:rPr lang="en-US" sz="1400" b="1" cap="none" spc="0" baseline="0">
                          <a:solidFill>
                            <a:schemeClr val="tx1"/>
                          </a:solidFill>
                          <a:effectLst/>
                        </a:rPr>
                        <a:t>l</a:t>
                      </a:r>
                      <a:endParaRPr lang="en-US" sz="1400" b="1"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28575" cap="flat" cmpd="sng" algn="ctr">
                      <a:solidFill>
                        <a:schemeClr val="bg1">
                          <a:lumMod val="75000"/>
                        </a:schemeClr>
                      </a:solidFill>
                      <a:prstDash val="solid"/>
                    </a:lnT>
                    <a:lnB w="12700" cmpd="sng">
                      <a:noFill/>
                      <a:prstDash val="solid"/>
                    </a:lnB>
                    <a:solidFill>
                      <a:schemeClr val="bg1">
                        <a:lumMod val="85000"/>
                      </a:schemeClr>
                    </a:solidFill>
                  </a:tcPr>
                </a:tc>
                <a:tc>
                  <a:txBody>
                    <a:bodyPr/>
                    <a:lstStyle/>
                    <a:p>
                      <a:pPr marL="0" marR="0">
                        <a:spcBef>
                          <a:spcPts val="0"/>
                        </a:spcBef>
                        <a:spcAft>
                          <a:spcPts val="0"/>
                        </a:spcAft>
                      </a:pPr>
                      <a:r>
                        <a:rPr lang="en-US" sz="1400" b="1" cap="none" spc="0" baseline="0">
                          <a:solidFill>
                            <a:schemeClr val="tx1"/>
                          </a:solidFill>
                          <a:effectLst/>
                        </a:rPr>
                        <a:t> </a:t>
                      </a:r>
                    </a:p>
                    <a:p>
                      <a:pPr marL="69215" marR="0">
                        <a:lnSpc>
                          <a:spcPts val="1275"/>
                        </a:lnSpc>
                        <a:spcBef>
                          <a:spcPts val="0"/>
                        </a:spcBef>
                        <a:spcAft>
                          <a:spcPts val="0"/>
                        </a:spcAft>
                      </a:pPr>
                      <a:r>
                        <a:rPr lang="en-US" sz="1400" b="1" cap="none" spc="0" baseline="0">
                          <a:solidFill>
                            <a:schemeClr val="tx1"/>
                          </a:solidFill>
                          <a:effectLst/>
                        </a:rPr>
                        <a:t>Moves the cursor right</a:t>
                      </a:r>
                      <a:endParaRPr lang="en-US" sz="1400" b="1"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28575" cap="flat" cmpd="sng" algn="ctr">
                      <a:solidFill>
                        <a:schemeClr val="bg1">
                          <a:lumMod val="75000"/>
                        </a:schemeClr>
                      </a:solidFill>
                      <a:prstDash val="solid"/>
                    </a:lnT>
                    <a:lnB w="12700" cmpd="sng">
                      <a:noFill/>
                      <a:prstDash val="solid"/>
                    </a:lnB>
                    <a:solidFill>
                      <a:schemeClr val="bg1">
                        <a:lumMod val="85000"/>
                      </a:schemeClr>
                    </a:solidFill>
                  </a:tcPr>
                </a:tc>
                <a:tc>
                  <a:txBody>
                    <a:bodyPr/>
                    <a:lstStyle/>
                    <a:p>
                      <a:pPr marL="0" marR="0" algn="l">
                        <a:spcBef>
                          <a:spcPts val="0"/>
                        </a:spcBef>
                        <a:spcAft>
                          <a:spcPts val="0"/>
                        </a:spcAft>
                      </a:pPr>
                      <a:r>
                        <a:rPr lang="en-US" sz="1400" b="1" cap="none" spc="0" baseline="0">
                          <a:solidFill>
                            <a:schemeClr val="tx1"/>
                          </a:solidFill>
                          <a:effectLst/>
                        </a:rPr>
                        <a:t> </a:t>
                      </a:r>
                    </a:p>
                    <a:p>
                      <a:pPr marL="68580" marR="0" algn="l">
                        <a:lnSpc>
                          <a:spcPts val="1275"/>
                        </a:lnSpc>
                        <a:spcBef>
                          <a:spcPts val="0"/>
                        </a:spcBef>
                        <a:spcAft>
                          <a:spcPts val="0"/>
                        </a:spcAft>
                      </a:pPr>
                      <a:r>
                        <a:rPr lang="en-US" sz="1400" b="1" cap="none" spc="0" baseline="0">
                          <a:solidFill>
                            <a:schemeClr val="tx1"/>
                          </a:solidFill>
                          <a:effectLst/>
                        </a:rPr>
                        <a:t>RIGHT</a:t>
                      </a:r>
                      <a:endParaRPr lang="en-US" sz="1400" b="1" cap="none" spc="0" baseline="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61579" marR="0" marT="105946" marB="124292">
                    <a:lnL w="12700" cmpd="sng">
                      <a:noFill/>
                      <a:prstDash val="solid"/>
                    </a:lnL>
                    <a:lnR w="12700" cmpd="sng">
                      <a:noFill/>
                      <a:prstDash val="solid"/>
                    </a:lnR>
                    <a:lnT w="28575" cap="flat" cmpd="sng" algn="ctr">
                      <a:solidFill>
                        <a:schemeClr val="bg1">
                          <a:lumMod val="75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782232328"/>
                  </a:ext>
                </a:extLst>
              </a:tr>
            </a:tbl>
          </a:graphicData>
        </a:graphic>
      </p:graphicFrame>
      <p:sp>
        <p:nvSpPr>
          <p:cNvPr id="11" name="TextBox 10">
            <a:extLst>
              <a:ext uri="{FF2B5EF4-FFF2-40B4-BE49-F238E27FC236}">
                <a16:creationId xmlns:a16="http://schemas.microsoft.com/office/drawing/2014/main" id="{1E4B06B7-FD69-4471-8CA1-377D8224E292}"/>
              </a:ext>
            </a:extLst>
          </p:cNvPr>
          <p:cNvSpPr txBox="1"/>
          <p:nvPr/>
        </p:nvSpPr>
        <p:spPr>
          <a:xfrm>
            <a:off x="517870" y="978408"/>
            <a:ext cx="3019224" cy="707886"/>
          </a:xfrm>
          <a:prstGeom prst="rect">
            <a:avLst/>
          </a:prstGeom>
          <a:noFill/>
        </p:spPr>
        <p:txBody>
          <a:bodyPr wrap="none" rtlCol="0">
            <a:spAutoFit/>
          </a:bodyPr>
          <a:lstStyle/>
          <a:p>
            <a:r>
              <a:rPr lang="en-US" sz="4000"/>
              <a:t>NAVIGATION</a:t>
            </a:r>
          </a:p>
        </p:txBody>
      </p:sp>
      <p:sp>
        <p:nvSpPr>
          <p:cNvPr id="12" name="TextBox 11">
            <a:extLst>
              <a:ext uri="{FF2B5EF4-FFF2-40B4-BE49-F238E27FC236}">
                <a16:creationId xmlns:a16="http://schemas.microsoft.com/office/drawing/2014/main" id="{05157868-911E-4F43-930D-96F18DB19882}"/>
              </a:ext>
            </a:extLst>
          </p:cNvPr>
          <p:cNvSpPr txBox="1"/>
          <p:nvPr/>
        </p:nvSpPr>
        <p:spPr>
          <a:xfrm>
            <a:off x="517870" y="2145532"/>
            <a:ext cx="5744707" cy="646331"/>
          </a:xfrm>
          <a:prstGeom prst="rect">
            <a:avLst/>
          </a:prstGeom>
          <a:noFill/>
        </p:spPr>
        <p:txBody>
          <a:bodyPr wrap="square" rtlCol="0">
            <a:spAutoFit/>
          </a:bodyPr>
          <a:lstStyle/>
          <a:p>
            <a:pPr marL="285750" indent="-285750">
              <a:buFont typeface="Arial" panose="020B0604020202020204" pitchFamily="34" charset="0"/>
              <a:buChar char="•"/>
            </a:pPr>
            <a:r>
              <a:rPr lang="en-US"/>
              <a:t>Vi provides the keys </a:t>
            </a:r>
            <a:r>
              <a:rPr lang="en-US" err="1"/>
              <a:t>h,j,k</a:t>
            </a:r>
            <a:r>
              <a:rPr lang="en-US"/>
              <a:t> and l to move the cursor in the four directions.</a:t>
            </a:r>
          </a:p>
        </p:txBody>
      </p:sp>
    </p:spTree>
    <p:extLst>
      <p:ext uri="{BB962C8B-B14F-4D97-AF65-F5344CB8AC3E}">
        <p14:creationId xmlns:p14="http://schemas.microsoft.com/office/powerpoint/2010/main" val="330064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A0BE6E1-FACC-44A6-ADE8-62AAFE254751}"/>
              </a:ext>
            </a:extLst>
          </p:cNvPr>
          <p:cNvSpPr>
            <a:spLocks noGrp="1"/>
          </p:cNvSpPr>
          <p:nvPr>
            <p:ph idx="1"/>
          </p:nvPr>
        </p:nvSpPr>
        <p:spPr>
          <a:xfrm>
            <a:off x="513708" y="969264"/>
            <a:ext cx="11169642" cy="487045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tab pos="596900" algn="l"/>
                <a:tab pos="598488" algn="l"/>
              </a:tabLst>
            </a:pPr>
            <a:endParaRPr kumimoji="0" lang="en-US" altLang="en-US" sz="2000" b="1" i="0" u="sng"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900" algn="l"/>
                <a:tab pos="598488" algn="l"/>
              </a:tabLst>
            </a:pPr>
            <a:r>
              <a:rPr kumimoji="0" lang="en-US" altLang="en-US" sz="2000" b="1" i="0" u="sng" strike="noStrike" cap="none" normalizeH="0" baseline="0">
                <a:ln>
                  <a:noFill/>
                </a:ln>
                <a:solidFill>
                  <a:schemeClr val="tx1"/>
                </a:solidFill>
                <a:effectLst/>
                <a:latin typeface="Arial" panose="020B0604020202020204" pitchFamily="34" charset="0"/>
                <a:ea typeface="Times New Roman" panose="02020603050405020304" pitchFamily="18" charset="0"/>
              </a:rPr>
              <a:t>Word Navigation (</a:t>
            </a:r>
            <a:r>
              <a:rPr kumimoji="0" lang="en-US" altLang="en-US" sz="2000" b="1" i="0" u="sng" strike="noStrike" cap="none" normalizeH="0" baseline="0" err="1">
                <a:ln>
                  <a:noFill/>
                </a:ln>
                <a:solidFill>
                  <a:schemeClr val="tx1"/>
                </a:solidFill>
                <a:effectLst/>
                <a:latin typeface="Arial" panose="020B0604020202020204" pitchFamily="34" charset="0"/>
                <a:ea typeface="Times New Roman" panose="02020603050405020304" pitchFamily="18" charset="0"/>
              </a:rPr>
              <a:t>b,e</a:t>
            </a:r>
            <a:r>
              <a:rPr kumimoji="0" lang="en-US" altLang="en-US" sz="2000" b="1" i="0" u="sng" strike="noStrike" cap="none" normalizeH="0" baseline="0">
                <a:ln>
                  <a:noFill/>
                </a:ln>
                <a:solidFill>
                  <a:schemeClr val="tx1"/>
                </a:solidFill>
                <a:effectLst/>
                <a:latin typeface="Arial" panose="020B0604020202020204" pitchFamily="34" charset="0"/>
                <a:ea typeface="Times New Roman" panose="02020603050405020304" pitchFamily="18" charset="0"/>
              </a:rPr>
              <a:t> and w)</a:t>
            </a:r>
          </a:p>
          <a:p>
            <a:pPr marL="0" marR="0" lvl="0" indent="0" algn="l" defTabSz="914400" rtl="0" eaLnBrk="0" fontAlgn="base" latinLnBrk="0" hangingPunct="0">
              <a:lnSpc>
                <a:spcPct val="100000"/>
              </a:lnSpc>
              <a:spcBef>
                <a:spcPct val="0"/>
              </a:spcBef>
              <a:spcAft>
                <a:spcPct val="0"/>
              </a:spcAft>
              <a:buClrTx/>
              <a:buSzTx/>
              <a:buFontTx/>
              <a:buNone/>
              <a:tabLst>
                <a:tab pos="596900" algn="l"/>
                <a:tab pos="598488" algn="l"/>
              </a:tabLst>
            </a:pPr>
            <a:endParaRPr kumimoji="0" lang="en-US" altLang="en-US" sz="2000" b="1" i="0" u="sng"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eaLnBrk="0" fontAlgn="base" hangingPunct="0">
              <a:lnSpc>
                <a:spcPct val="100000"/>
              </a:lnSpc>
              <a:spcBef>
                <a:spcPct val="0"/>
              </a:spcBef>
              <a:spcAft>
                <a:spcPct val="0"/>
              </a:spcAft>
              <a:tabLst>
                <a:tab pos="596900" algn="l"/>
                <a:tab pos="598488" algn="l"/>
              </a:tabLst>
            </a:pPr>
            <a:r>
              <a:rPr kumimoji="0" lang="en-US" altLang="en-US"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There are 3 basic navigation commands:</a:t>
            </a:r>
          </a:p>
          <a:p>
            <a:pPr eaLnBrk="0" fontAlgn="base" hangingPunct="0">
              <a:lnSpc>
                <a:spcPct val="100000"/>
              </a:lnSpc>
              <a:spcBef>
                <a:spcPct val="0"/>
              </a:spcBef>
              <a:spcAft>
                <a:spcPct val="0"/>
              </a:spcAft>
              <a:tabLst>
                <a:tab pos="596900" algn="l"/>
                <a:tab pos="598488" algn="l"/>
              </a:tabLst>
            </a:pPr>
            <a:r>
              <a:rPr kumimoji="0" lang="en-US" altLang="en-US"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b	Moves back to beginning of word</a:t>
            </a:r>
          </a:p>
          <a:p>
            <a:pPr eaLnBrk="0" fontAlgn="base" hangingPunct="0">
              <a:lnSpc>
                <a:spcPct val="100000"/>
              </a:lnSpc>
              <a:spcBef>
                <a:spcPct val="0"/>
              </a:spcBef>
              <a:spcAft>
                <a:spcPct val="0"/>
              </a:spcAft>
              <a:tabLst>
                <a:tab pos="596900" algn="l"/>
                <a:tab pos="598488" algn="l"/>
              </a:tabLst>
            </a:pPr>
            <a:r>
              <a:rPr kumimoji="0" lang="en-US" altLang="en-US"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e	Moves forward to end of word</a:t>
            </a:r>
          </a:p>
          <a:p>
            <a:pPr eaLnBrk="0" fontAlgn="base" hangingPunct="0">
              <a:lnSpc>
                <a:spcPct val="100000"/>
              </a:lnSpc>
              <a:spcBef>
                <a:spcPct val="0"/>
              </a:spcBef>
              <a:spcAft>
                <a:spcPct val="0"/>
              </a:spcAft>
              <a:tabLst>
                <a:tab pos="596900" algn="l"/>
                <a:tab pos="598488" algn="l"/>
              </a:tabLst>
            </a:pPr>
            <a:r>
              <a:rPr kumimoji="0" lang="en-US" altLang="en-US"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w      Moves forward to beginning of word</a:t>
            </a:r>
          </a:p>
          <a:p>
            <a:pPr eaLnBrk="0" fontAlgn="base" hangingPunct="0">
              <a:lnSpc>
                <a:spcPct val="100000"/>
              </a:lnSpc>
              <a:spcBef>
                <a:spcPct val="0"/>
              </a:spcBef>
              <a:spcAft>
                <a:spcPct val="0"/>
              </a:spcAft>
              <a:tabLst>
                <a:tab pos="596900" algn="l"/>
                <a:tab pos="598488" algn="l"/>
              </a:tabLst>
            </a:pPr>
            <a:endParaRPr lang="en-US" altLang="en-US" b="1">
              <a:latin typeface="Arial" panose="020B0604020202020204" pitchFamily="34" charset="0"/>
            </a:endParaRPr>
          </a:p>
          <a:p>
            <a:pPr eaLnBrk="0" fontAlgn="base" hangingPunct="0">
              <a:lnSpc>
                <a:spcPct val="100000"/>
              </a:lnSpc>
              <a:spcBef>
                <a:spcPct val="0"/>
              </a:spcBef>
              <a:spcAft>
                <a:spcPct val="0"/>
              </a:spcAft>
              <a:tabLst>
                <a:tab pos="596900" algn="l"/>
                <a:tab pos="598488" algn="l"/>
              </a:tabLst>
            </a:pPr>
            <a:r>
              <a:rPr lang="en-US" sz="1800" b="1" u="sng">
                <a:effectLst/>
                <a:latin typeface="Times New Roman" panose="02020603050405020304" pitchFamily="18" charset="0"/>
                <a:ea typeface="Times New Roman" panose="02020603050405020304" pitchFamily="18" charset="0"/>
              </a:rPr>
              <a:t>Moving</a:t>
            </a:r>
            <a:r>
              <a:rPr lang="en-US" sz="1800" b="1" u="sng" spc="-20">
                <a:effectLst/>
                <a:latin typeface="Times New Roman" panose="02020603050405020304" pitchFamily="18" charset="0"/>
                <a:ea typeface="Times New Roman" panose="02020603050405020304" pitchFamily="18" charset="0"/>
              </a:rPr>
              <a:t> </a:t>
            </a:r>
            <a:r>
              <a:rPr lang="en-US" sz="1800" b="1" u="sng">
                <a:effectLst/>
                <a:latin typeface="Times New Roman" panose="02020603050405020304" pitchFamily="18" charset="0"/>
                <a:ea typeface="Times New Roman" panose="02020603050405020304" pitchFamily="18" charset="0"/>
              </a:rPr>
              <a:t>to</a:t>
            </a:r>
            <a:r>
              <a:rPr lang="en-US" sz="1800" b="1" u="sng" spc="-15">
                <a:effectLst/>
                <a:latin typeface="Times New Roman" panose="02020603050405020304" pitchFamily="18" charset="0"/>
                <a:ea typeface="Times New Roman" panose="02020603050405020304" pitchFamily="18" charset="0"/>
              </a:rPr>
              <a:t> </a:t>
            </a:r>
            <a:r>
              <a:rPr lang="en-US" sz="1800" b="1" u="sng">
                <a:effectLst/>
                <a:latin typeface="Times New Roman" panose="02020603050405020304" pitchFamily="18" charset="0"/>
                <a:ea typeface="Times New Roman" panose="02020603050405020304" pitchFamily="18" charset="0"/>
              </a:rPr>
              <a:t>Line</a:t>
            </a:r>
            <a:r>
              <a:rPr lang="en-US" sz="1800" b="1" u="sng" spc="-20">
                <a:effectLst/>
                <a:latin typeface="Times New Roman" panose="02020603050405020304" pitchFamily="18" charset="0"/>
                <a:ea typeface="Times New Roman" panose="02020603050405020304" pitchFamily="18" charset="0"/>
              </a:rPr>
              <a:t> </a:t>
            </a:r>
            <a:r>
              <a:rPr lang="en-US" sz="1800" b="1" u="sng">
                <a:effectLst/>
                <a:latin typeface="Times New Roman" panose="02020603050405020304" pitchFamily="18" charset="0"/>
                <a:ea typeface="Times New Roman" panose="02020603050405020304" pitchFamily="18" charset="0"/>
              </a:rPr>
              <a:t>Extremes</a:t>
            </a:r>
            <a:endParaRPr lang="en-US" sz="1800" b="1">
              <a:effectLst/>
              <a:latin typeface="Times New Roman" panose="02020603050405020304" pitchFamily="18" charset="0"/>
              <a:ea typeface="Times New Roman" panose="02020603050405020304" pitchFamily="18" charset="0"/>
            </a:endParaRPr>
          </a:p>
          <a:p>
            <a:pPr eaLnBrk="0" fontAlgn="base" hangingPunct="0">
              <a:lnSpc>
                <a:spcPct val="100000"/>
              </a:lnSpc>
              <a:spcBef>
                <a:spcPct val="0"/>
              </a:spcBef>
              <a:spcAft>
                <a:spcPct val="0"/>
              </a:spcAft>
              <a:tabLst>
                <a:tab pos="596900" algn="l"/>
                <a:tab pos="598488" algn="l"/>
              </a:tabLst>
            </a:pPr>
            <a:r>
              <a:rPr lang="en-US" sz="1800" b="1" i="0">
                <a:effectLst/>
                <a:latin typeface="Times New Roman" panose="02020603050405020304" pitchFamily="18" charset="0"/>
                <a:ea typeface="Georgia" panose="02040502050405020303" pitchFamily="18" charset="0"/>
                <a:cs typeface="Georgia" panose="02040502050405020303" pitchFamily="18" charset="0"/>
              </a:rPr>
              <a:t>0 or</a:t>
            </a:r>
            <a:r>
              <a:rPr lang="en-US" sz="1800" b="1" i="0" spc="-25">
                <a:effectLst/>
                <a:latin typeface="Times New Roman" panose="02020603050405020304" pitchFamily="18" charset="0"/>
                <a:ea typeface="Georgia" panose="02040502050405020303" pitchFamily="18" charset="0"/>
                <a:cs typeface="Georgia" panose="02040502050405020303" pitchFamily="18" charset="0"/>
              </a:rPr>
              <a:t> </a:t>
            </a:r>
            <a:r>
              <a:rPr lang="en-US" sz="1800" b="1" i="0">
                <a:effectLst/>
                <a:latin typeface="Times New Roman" panose="02020603050405020304" pitchFamily="18" charset="0"/>
                <a:ea typeface="Georgia" panose="02040502050405020303" pitchFamily="18" charset="0"/>
                <a:cs typeface="Georgia" panose="02040502050405020303" pitchFamily="18" charset="0"/>
              </a:rPr>
              <a:t>|	</a:t>
            </a:r>
            <a:r>
              <a:rPr lang="en-US" sz="1800" b="1" i="1">
                <a:effectLst/>
                <a:latin typeface="Times New Roman" panose="02020603050405020304" pitchFamily="18" charset="0"/>
                <a:ea typeface="Georgia" panose="02040502050405020303" pitchFamily="18" charset="0"/>
                <a:cs typeface="Georgia" panose="02040502050405020303" pitchFamily="18" charset="0"/>
              </a:rPr>
              <a:t>30|</a:t>
            </a:r>
            <a:r>
              <a:rPr lang="en-US" sz="1800" b="1" i="1" spc="-15">
                <a:effectLst/>
                <a:latin typeface="Times New Roman" panose="02020603050405020304" pitchFamily="18" charset="0"/>
                <a:ea typeface="Georgia" panose="02040502050405020303" pitchFamily="18" charset="0"/>
                <a:cs typeface="Georgia" panose="02040502050405020303" pitchFamily="18" charset="0"/>
              </a:rPr>
              <a:t> </a:t>
            </a:r>
            <a:r>
              <a:rPr lang="en-US" sz="1800" b="1" i="1">
                <a:effectLst/>
                <a:latin typeface="Times New Roman" panose="02020603050405020304" pitchFamily="18" charset="0"/>
                <a:ea typeface="Georgia" panose="02040502050405020303" pitchFamily="18" charset="0"/>
                <a:cs typeface="Georgia" panose="02040502050405020303" pitchFamily="18" charset="0"/>
              </a:rPr>
              <a:t>moves</a:t>
            </a:r>
            <a:r>
              <a:rPr lang="en-US" sz="1800" b="1" i="1" spc="-5">
                <a:effectLst/>
                <a:latin typeface="Times New Roman" panose="02020603050405020304" pitchFamily="18" charset="0"/>
                <a:ea typeface="Georgia" panose="02040502050405020303" pitchFamily="18" charset="0"/>
                <a:cs typeface="Georgia" panose="02040502050405020303" pitchFamily="18" charset="0"/>
              </a:rPr>
              <a:t> </a:t>
            </a:r>
            <a:r>
              <a:rPr lang="en-US" sz="1800" b="1" i="1">
                <a:effectLst/>
                <a:latin typeface="Times New Roman" panose="02020603050405020304" pitchFamily="18" charset="0"/>
                <a:ea typeface="Georgia" panose="02040502050405020303" pitchFamily="18" charset="0"/>
                <a:cs typeface="Georgia" panose="02040502050405020303" pitchFamily="18" charset="0"/>
              </a:rPr>
              <a:t>cursor</a:t>
            </a:r>
            <a:r>
              <a:rPr lang="en-US" sz="1800" b="1" i="1" spc="-5">
                <a:effectLst/>
                <a:latin typeface="Times New Roman" panose="02020603050405020304" pitchFamily="18" charset="0"/>
                <a:ea typeface="Georgia" panose="02040502050405020303" pitchFamily="18" charset="0"/>
                <a:cs typeface="Georgia" panose="02040502050405020303" pitchFamily="18" charset="0"/>
              </a:rPr>
              <a:t> </a:t>
            </a:r>
            <a:r>
              <a:rPr lang="en-US" sz="1800" b="1" i="1">
                <a:effectLst/>
                <a:latin typeface="Times New Roman" panose="02020603050405020304" pitchFamily="18" charset="0"/>
                <a:ea typeface="Georgia" panose="02040502050405020303" pitchFamily="18" charset="0"/>
                <a:cs typeface="Georgia" panose="02040502050405020303" pitchFamily="18" charset="0"/>
              </a:rPr>
              <a:t>to</a:t>
            </a:r>
            <a:r>
              <a:rPr lang="en-US" sz="1800" b="1" i="1" spc="-10">
                <a:effectLst/>
                <a:latin typeface="Times New Roman" panose="02020603050405020304" pitchFamily="18" charset="0"/>
                <a:ea typeface="Georgia" panose="02040502050405020303" pitchFamily="18" charset="0"/>
                <a:cs typeface="Georgia" panose="02040502050405020303" pitchFamily="18" charset="0"/>
              </a:rPr>
              <a:t> </a:t>
            </a:r>
            <a:r>
              <a:rPr lang="en-US" sz="1800" b="1" i="1">
                <a:effectLst/>
                <a:latin typeface="Times New Roman" panose="02020603050405020304" pitchFamily="18" charset="0"/>
                <a:ea typeface="Georgia" panose="02040502050405020303" pitchFamily="18" charset="0"/>
                <a:cs typeface="Georgia" panose="02040502050405020303" pitchFamily="18" charset="0"/>
              </a:rPr>
              <a:t>column</a:t>
            </a:r>
            <a:r>
              <a:rPr lang="en-US" sz="1800" b="1" i="1" spc="-5">
                <a:effectLst/>
                <a:latin typeface="Times New Roman" panose="02020603050405020304" pitchFamily="18" charset="0"/>
                <a:ea typeface="Georgia" panose="02040502050405020303" pitchFamily="18" charset="0"/>
                <a:cs typeface="Georgia" panose="02040502050405020303" pitchFamily="18" charset="0"/>
              </a:rPr>
              <a:t> </a:t>
            </a:r>
            <a:r>
              <a:rPr lang="en-US" sz="1800" b="1" i="1">
                <a:effectLst/>
                <a:latin typeface="Times New Roman" panose="02020603050405020304" pitchFamily="18" charset="0"/>
                <a:ea typeface="Georgia" panose="02040502050405020303" pitchFamily="18" charset="0"/>
                <a:cs typeface="Georgia" panose="02040502050405020303" pitchFamily="18" charset="0"/>
              </a:rPr>
              <a:t>30</a:t>
            </a:r>
          </a:p>
          <a:p>
            <a:pPr eaLnBrk="0" fontAlgn="base" hangingPunct="0">
              <a:lnSpc>
                <a:spcPct val="100000"/>
              </a:lnSpc>
              <a:spcBef>
                <a:spcPct val="0"/>
              </a:spcBef>
              <a:spcAft>
                <a:spcPct val="0"/>
              </a:spcAft>
              <a:tabLst>
                <a:tab pos="596900" algn="l"/>
                <a:tab pos="598488" algn="l"/>
              </a:tabLst>
            </a:pPr>
            <a:r>
              <a:rPr lang="en-US" sz="1800" b="1">
                <a:effectLst/>
                <a:latin typeface="Times New Roman" panose="02020603050405020304" pitchFamily="18" charset="0"/>
                <a:ea typeface="Times New Roman" panose="02020603050405020304" pitchFamily="18" charset="0"/>
              </a:rPr>
              <a:t>$</a:t>
            </a:r>
            <a:r>
              <a:rPr lang="en-US" sz="1800" b="1"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moves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5">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the</a:t>
            </a:r>
            <a:r>
              <a:rPr lang="en-US" sz="1800" b="1" spc="-15">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end</a:t>
            </a:r>
            <a:r>
              <a:rPr lang="en-US" sz="1800" b="1" spc="-5">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of</a:t>
            </a:r>
            <a:r>
              <a:rPr lang="en-US" sz="1800" b="1" spc="-10">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the</a:t>
            </a:r>
            <a:r>
              <a:rPr lang="en-US" sz="1800" b="1" spc="-10">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current</a:t>
            </a:r>
            <a:r>
              <a:rPr lang="en-US" sz="1800" b="1" spc="-5">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line</a:t>
            </a:r>
            <a:endParaRPr lang="en-US" sz="1800">
              <a:effectLst/>
              <a:latin typeface="Times New Roman" panose="02020603050405020304" pitchFamily="18" charset="0"/>
              <a:ea typeface="Times New Roman" panose="02020603050405020304" pitchFamily="18" charset="0"/>
            </a:endParaRPr>
          </a:p>
          <a:p>
            <a:pPr eaLnBrk="0" fontAlgn="base" hangingPunct="0">
              <a:lnSpc>
                <a:spcPct val="100000"/>
              </a:lnSpc>
              <a:spcBef>
                <a:spcPct val="0"/>
              </a:spcBef>
              <a:spcAft>
                <a:spcPct val="0"/>
              </a:spcAft>
              <a:tabLst>
                <a:tab pos="596900" algn="l"/>
                <a:tab pos="598488" algn="l"/>
              </a:tabLst>
            </a:pPr>
            <a:endParaRPr lang="en-US" sz="1800" b="1" i="1">
              <a:effectLst/>
              <a:latin typeface="Georgia" panose="02040502050405020303" pitchFamily="18" charset="0"/>
              <a:ea typeface="Georgia" panose="02040502050405020303" pitchFamily="18" charset="0"/>
              <a:cs typeface="Georgia" panose="02040502050405020303" pitchFamily="18" charset="0"/>
            </a:endParaRPr>
          </a:p>
          <a:p>
            <a:pPr eaLnBrk="0" fontAlgn="base" hangingPunct="0">
              <a:lnSpc>
                <a:spcPct val="100000"/>
              </a:lnSpc>
              <a:spcBef>
                <a:spcPct val="0"/>
              </a:spcBef>
              <a:spcAft>
                <a:spcPct val="0"/>
              </a:spcAft>
              <a:tabLst>
                <a:tab pos="596900" algn="l"/>
                <a:tab pos="598488" algn="l"/>
              </a:tabLst>
            </a:pPr>
            <a:endParaRPr kumimoji="0" lang="en-US" altLang="en-US" sz="3200" b="0" i="0" u="none" strike="noStrike" cap="none" normalizeH="0" baseline="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tabLst>
                <a:tab pos="596900" algn="l"/>
                <a:tab pos="598488" algn="l"/>
              </a:tabLst>
            </a:pPr>
            <a:endParaRPr kumimoji="0" lang="en-US" altLang="en-US"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900" algn="l"/>
                <a:tab pos="598488" algn="l"/>
              </a:tabLst>
            </a:pPr>
            <a:endParaRPr kumimoji="0" lang="en-US" altLang="en-US" sz="2000" b="1" i="0" u="sng"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endParaRPr lang="en-US"/>
          </a:p>
        </p:txBody>
      </p:sp>
      <p:sp>
        <p:nvSpPr>
          <p:cNvPr id="8" name="Rectangle 5">
            <a:extLst>
              <a:ext uri="{FF2B5EF4-FFF2-40B4-BE49-F238E27FC236}">
                <a16:creationId xmlns:a16="http://schemas.microsoft.com/office/drawing/2014/main" id="{44D8840D-E89D-4537-93F2-9552231E4B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478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D04DE2B-5B34-EB05-8175-D1C2760624D0}"/>
              </a:ext>
            </a:extLst>
          </p:cNvPr>
          <p:cNvGraphicFramePr>
            <a:graphicFrameLocks noGrp="1"/>
          </p:cNvGraphicFramePr>
          <p:nvPr>
            <p:extLst>
              <p:ext uri="{D42A27DB-BD31-4B8C-83A1-F6EECF244321}">
                <p14:modId xmlns:p14="http://schemas.microsoft.com/office/powerpoint/2010/main" val="2084343393"/>
              </p:ext>
            </p:extLst>
          </p:nvPr>
        </p:nvGraphicFramePr>
        <p:xfrm>
          <a:off x="534256" y="1681189"/>
          <a:ext cx="10562714" cy="5054356"/>
        </p:xfrm>
        <a:graphic>
          <a:graphicData uri="http://schemas.openxmlformats.org/drawingml/2006/table">
            <a:tbl>
              <a:tblPr firstRow="1" bandRow="1">
                <a:tableStyleId>{5C22544A-7EE6-4342-B048-85BDC9FD1C3A}</a:tableStyleId>
              </a:tblPr>
              <a:tblGrid>
                <a:gridCol w="3131136">
                  <a:extLst>
                    <a:ext uri="{9D8B030D-6E8A-4147-A177-3AD203B41FA5}">
                      <a16:colId xmlns:a16="http://schemas.microsoft.com/office/drawing/2014/main" val="822503278"/>
                    </a:ext>
                  </a:extLst>
                </a:gridCol>
                <a:gridCol w="7431578">
                  <a:extLst>
                    <a:ext uri="{9D8B030D-6E8A-4147-A177-3AD203B41FA5}">
                      <a16:colId xmlns:a16="http://schemas.microsoft.com/office/drawing/2014/main" val="3848976254"/>
                    </a:ext>
                  </a:extLst>
                </a:gridCol>
              </a:tblGrid>
              <a:tr h="702416">
                <a:tc>
                  <a:txBody>
                    <a:bodyPr/>
                    <a:lstStyle/>
                    <a:p>
                      <a:pPr marL="0" marR="0" indent="0" algn="ctr" rtl="0" eaLnBrk="1" fontAlgn="auto" latinLnBrk="0" hangingPunct="1">
                        <a:spcBef>
                          <a:spcPts val="0"/>
                        </a:spcBef>
                        <a:spcAft>
                          <a:spcPts val="0"/>
                        </a:spcAft>
                      </a:pPr>
                      <a:r>
                        <a:rPr lang="en-US" sz="2000" kern="1200">
                          <a:effectLst/>
                        </a:rPr>
                        <a:t>Command</a:t>
                      </a:r>
                      <a:endParaRPr lang="en-US">
                        <a:effectLst/>
                      </a:endParaRPr>
                    </a:p>
                  </a:txBody>
                  <a:tcPr marL="0" marR="0" marT="0" marB="0" anchor="ctr">
                    <a:solidFill>
                      <a:schemeClr val="bg1">
                        <a:lumMod val="65000"/>
                      </a:schemeClr>
                    </a:solidFill>
                  </a:tcPr>
                </a:tc>
                <a:tc>
                  <a:txBody>
                    <a:bodyPr/>
                    <a:lstStyle/>
                    <a:p>
                      <a:pPr marL="0" marR="0" indent="0" algn="ctr" rtl="0" eaLnBrk="1" fontAlgn="auto" latinLnBrk="0" hangingPunct="1">
                        <a:spcBef>
                          <a:spcPts val="0"/>
                        </a:spcBef>
                        <a:spcAft>
                          <a:spcPts val="0"/>
                        </a:spcAft>
                      </a:pPr>
                      <a:r>
                        <a:rPr lang="en-US" sz="2400" kern="1200">
                          <a:effectLst/>
                        </a:rPr>
                        <a:t>Function</a:t>
                      </a:r>
                      <a:endParaRPr lang="en-US">
                        <a:effectLst/>
                      </a:endParaRPr>
                    </a:p>
                  </a:txBody>
                  <a:tcPr marL="0" marR="0" marT="0" marB="0" anchor="ctr">
                    <a:solidFill>
                      <a:schemeClr val="bg1">
                        <a:lumMod val="65000"/>
                      </a:schemeClr>
                    </a:solidFill>
                  </a:tcPr>
                </a:tc>
                <a:extLst>
                  <a:ext uri="{0D108BD9-81ED-4DB2-BD59-A6C34878D82A}">
                    <a16:rowId xmlns:a16="http://schemas.microsoft.com/office/drawing/2014/main" val="711319195"/>
                  </a:ext>
                </a:extLst>
              </a:tr>
              <a:tr h="435194">
                <a:tc>
                  <a:txBody>
                    <a:bodyPr/>
                    <a:lstStyle/>
                    <a:p>
                      <a:pPr marL="0" algn="ctr" rtl="0" eaLnBrk="1" latinLnBrk="0" hangingPunct="1">
                        <a:spcBef>
                          <a:spcPts val="0"/>
                        </a:spcBef>
                        <a:spcAft>
                          <a:spcPts val="0"/>
                        </a:spcAft>
                      </a:pPr>
                      <a:r>
                        <a:rPr lang="en-US" sz="2000" b="1" kern="1200">
                          <a:effectLst/>
                        </a:rPr>
                        <a:t>ctrl-f</a:t>
                      </a:r>
                      <a:endParaRPr lang="en-US" sz="2000" b="1">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effectLst/>
                        </a:rPr>
                        <a:t>Scrolls one page forward </a:t>
                      </a:r>
                      <a:endParaRPr lang="en-US">
                        <a:effectLst/>
                      </a:endParaRPr>
                    </a:p>
                  </a:txBody>
                  <a:tcPr marL="0" marR="0" marT="0" marB="0" anchor="ctr">
                    <a:solidFill>
                      <a:schemeClr val="bg1">
                        <a:lumMod val="85000"/>
                      </a:schemeClr>
                    </a:solidFill>
                  </a:tcPr>
                </a:tc>
                <a:extLst>
                  <a:ext uri="{0D108BD9-81ED-4DB2-BD59-A6C34878D82A}">
                    <a16:rowId xmlns:a16="http://schemas.microsoft.com/office/drawing/2014/main" val="146201487"/>
                  </a:ext>
                </a:extLst>
              </a:tr>
              <a:tr h="435194">
                <a:tc>
                  <a:txBody>
                    <a:bodyPr/>
                    <a:lstStyle/>
                    <a:p>
                      <a:pPr marL="0" algn="ctr" rtl="0" eaLnBrk="1" latinLnBrk="0" hangingPunct="1">
                        <a:spcBef>
                          <a:spcPts val="0"/>
                        </a:spcBef>
                        <a:spcAft>
                          <a:spcPts val="0"/>
                        </a:spcAft>
                      </a:pPr>
                      <a:r>
                        <a:rPr lang="en-US" sz="2000" b="1" kern="1200">
                          <a:effectLst/>
                        </a:rPr>
                        <a:t>ctrl-b </a:t>
                      </a:r>
                      <a:endParaRPr lang="en-US" sz="2000" b="1">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effectLst/>
                        </a:rPr>
                        <a:t>Scrolls one page backward</a:t>
                      </a:r>
                      <a:endParaRPr lang="en-US">
                        <a:effectLst/>
                      </a:endParaRPr>
                    </a:p>
                  </a:txBody>
                  <a:tcPr marL="0" marR="0" marT="0" marB="0" anchor="ctr">
                    <a:solidFill>
                      <a:schemeClr val="bg1">
                        <a:lumMod val="85000"/>
                      </a:schemeClr>
                    </a:solidFill>
                  </a:tcPr>
                </a:tc>
                <a:extLst>
                  <a:ext uri="{0D108BD9-81ED-4DB2-BD59-A6C34878D82A}">
                    <a16:rowId xmlns:a16="http://schemas.microsoft.com/office/drawing/2014/main" val="4226068506"/>
                  </a:ext>
                </a:extLst>
              </a:tr>
              <a:tr h="435194">
                <a:tc>
                  <a:txBody>
                    <a:bodyPr/>
                    <a:lstStyle/>
                    <a:p>
                      <a:pPr marL="0" algn="ctr" rtl="0" eaLnBrk="1" latinLnBrk="0" hangingPunct="1">
                        <a:spcBef>
                          <a:spcPts val="0"/>
                        </a:spcBef>
                        <a:spcAft>
                          <a:spcPts val="0"/>
                        </a:spcAft>
                      </a:pPr>
                      <a:r>
                        <a:rPr lang="en-US" sz="2000" b="1" kern="1200">
                          <a:effectLst/>
                        </a:rPr>
                        <a:t>ctrl-d</a:t>
                      </a:r>
                      <a:endParaRPr lang="en-US" sz="2000" b="1">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effectLst/>
                        </a:rPr>
                        <a:t>Scrolls half page forward</a:t>
                      </a:r>
                      <a:endParaRPr lang="en-US">
                        <a:effectLst/>
                      </a:endParaRPr>
                    </a:p>
                  </a:txBody>
                  <a:tcPr marL="0" marR="0" marT="0" marB="0" anchor="ctr">
                    <a:solidFill>
                      <a:schemeClr val="bg1">
                        <a:lumMod val="85000"/>
                      </a:schemeClr>
                    </a:solidFill>
                  </a:tcPr>
                </a:tc>
                <a:extLst>
                  <a:ext uri="{0D108BD9-81ED-4DB2-BD59-A6C34878D82A}">
                    <a16:rowId xmlns:a16="http://schemas.microsoft.com/office/drawing/2014/main" val="560500018"/>
                  </a:ext>
                </a:extLst>
              </a:tr>
              <a:tr h="435194">
                <a:tc>
                  <a:txBody>
                    <a:bodyPr/>
                    <a:lstStyle/>
                    <a:p>
                      <a:pPr marL="0" algn="ctr" rtl="0" eaLnBrk="1" latinLnBrk="0" hangingPunct="1">
                        <a:spcBef>
                          <a:spcPts val="0"/>
                        </a:spcBef>
                        <a:spcAft>
                          <a:spcPts val="0"/>
                        </a:spcAft>
                      </a:pPr>
                      <a:r>
                        <a:rPr lang="en-US" sz="2000" b="1" kern="1200">
                          <a:effectLst/>
                        </a:rPr>
                        <a:t>ctrl-u</a:t>
                      </a:r>
                      <a:endParaRPr lang="en-US" sz="2000" b="1">
                        <a:effectLst/>
                      </a:endParaRPr>
                    </a:p>
                  </a:txBody>
                  <a:tcPr marL="0" marR="0" marT="0" marB="0" anchor="ctr">
                    <a:solidFill>
                      <a:schemeClr val="bg1">
                        <a:lumMod val="85000"/>
                      </a:schemeClr>
                    </a:solidFill>
                  </a:tcPr>
                </a:tc>
                <a:tc>
                  <a:txBody>
                    <a:bodyPr/>
                    <a:lstStyle/>
                    <a:p>
                      <a:pPr marL="0" marR="0" indent="0" algn="l" rtl="0" eaLnBrk="1" fontAlgn="auto" latinLnBrk="0" hangingPunct="1">
                        <a:spcBef>
                          <a:spcPts val="0"/>
                        </a:spcBef>
                        <a:spcAft>
                          <a:spcPts val="0"/>
                        </a:spcAft>
                      </a:pPr>
                      <a:r>
                        <a:rPr lang="en-US" sz="2000" kern="1200">
                          <a:effectLst/>
                        </a:rPr>
                        <a:t>Scrolls half page backward</a:t>
                      </a:r>
                      <a:endParaRPr lang="en-US">
                        <a:effectLst/>
                      </a:endParaRPr>
                    </a:p>
                  </a:txBody>
                  <a:tcPr marL="0" marR="0" marT="0" marB="0" anchor="ctr">
                    <a:solidFill>
                      <a:schemeClr val="bg1">
                        <a:lumMod val="85000"/>
                      </a:schemeClr>
                    </a:solidFill>
                  </a:tcPr>
                </a:tc>
                <a:extLst>
                  <a:ext uri="{0D108BD9-81ED-4DB2-BD59-A6C34878D82A}">
                    <a16:rowId xmlns:a16="http://schemas.microsoft.com/office/drawing/2014/main" val="1157336771"/>
                  </a:ext>
                </a:extLst>
              </a:tr>
              <a:tr h="435194">
                <a:tc>
                  <a:txBody>
                    <a:bodyPr/>
                    <a:lstStyle/>
                    <a:p>
                      <a:pPr marL="0" algn="ctr" rtl="0" eaLnBrk="1" latinLnBrk="0" hangingPunct="1">
                        <a:spcBef>
                          <a:spcPts val="0"/>
                        </a:spcBef>
                        <a:spcAft>
                          <a:spcPts val="0"/>
                        </a:spcAft>
                      </a:pPr>
                      <a:r>
                        <a:rPr lang="en-US" sz="2000" b="1" kern="1200">
                          <a:effectLst/>
                        </a:rPr>
                        <a:t>20G </a:t>
                      </a:r>
                      <a:endParaRPr lang="en-US" sz="2000" b="1">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effectLst/>
                        </a:rPr>
                        <a:t>Moves the cursor to the beginning of the line number 20</a:t>
                      </a:r>
                      <a:endParaRPr lang="en-US">
                        <a:effectLst/>
                      </a:endParaRPr>
                    </a:p>
                  </a:txBody>
                  <a:tcPr marL="0" marR="0" marT="0" marB="0" anchor="ctr">
                    <a:solidFill>
                      <a:schemeClr val="bg1">
                        <a:lumMod val="85000"/>
                      </a:schemeClr>
                    </a:solidFill>
                  </a:tcPr>
                </a:tc>
                <a:extLst>
                  <a:ext uri="{0D108BD9-81ED-4DB2-BD59-A6C34878D82A}">
                    <a16:rowId xmlns:a16="http://schemas.microsoft.com/office/drawing/2014/main" val="3411098154"/>
                  </a:ext>
                </a:extLst>
              </a:tr>
              <a:tr h="435194">
                <a:tc>
                  <a:txBody>
                    <a:bodyPr/>
                    <a:lstStyle/>
                    <a:p>
                      <a:pPr marL="0" algn="ctr" rtl="0" eaLnBrk="1" latinLnBrk="0" hangingPunct="1">
                        <a:spcBef>
                          <a:spcPts val="0"/>
                        </a:spcBef>
                        <a:spcAft>
                          <a:spcPts val="0"/>
                        </a:spcAft>
                      </a:pPr>
                      <a:r>
                        <a:rPr lang="en-US" sz="2000" b="1" kern="1200">
                          <a:effectLst/>
                        </a:rPr>
                        <a:t>1G</a:t>
                      </a:r>
                      <a:endParaRPr lang="en-US" sz="2000" b="1">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effectLst/>
                        </a:rPr>
                        <a:t>Moves the cursor to the beginning of the very first line</a:t>
                      </a:r>
                      <a:endParaRPr lang="en-US">
                        <a:effectLst/>
                      </a:endParaRPr>
                    </a:p>
                  </a:txBody>
                  <a:tcPr marL="0" marR="0" marT="0" marB="0" anchor="ctr">
                    <a:solidFill>
                      <a:schemeClr val="bg1">
                        <a:lumMod val="85000"/>
                      </a:schemeClr>
                    </a:solidFill>
                  </a:tcPr>
                </a:tc>
                <a:extLst>
                  <a:ext uri="{0D108BD9-81ED-4DB2-BD59-A6C34878D82A}">
                    <a16:rowId xmlns:a16="http://schemas.microsoft.com/office/drawing/2014/main" val="3869008939"/>
                  </a:ext>
                </a:extLst>
              </a:tr>
              <a:tr h="435194">
                <a:tc>
                  <a:txBody>
                    <a:bodyPr/>
                    <a:lstStyle/>
                    <a:p>
                      <a:pPr marL="0" algn="ctr" rtl="0" eaLnBrk="1" latinLnBrk="0" hangingPunct="1">
                        <a:spcBef>
                          <a:spcPts val="0"/>
                        </a:spcBef>
                        <a:spcAft>
                          <a:spcPts val="0"/>
                        </a:spcAft>
                      </a:pPr>
                      <a:r>
                        <a:rPr lang="en-US" sz="2000" b="1" kern="1200">
                          <a:effectLst/>
                        </a:rPr>
                        <a:t>G</a:t>
                      </a:r>
                      <a:endParaRPr lang="en-US" sz="2000" b="1">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effectLst/>
                        </a:rPr>
                        <a:t>Moves the cursor to the beginning of the last line</a:t>
                      </a:r>
                      <a:endParaRPr lang="en-US">
                        <a:effectLst/>
                      </a:endParaRPr>
                    </a:p>
                  </a:txBody>
                  <a:tcPr marL="0" marR="0" marT="0" marB="0" anchor="ctr">
                    <a:solidFill>
                      <a:schemeClr val="bg1">
                        <a:lumMod val="85000"/>
                      </a:schemeClr>
                    </a:solidFill>
                  </a:tcPr>
                </a:tc>
                <a:extLst>
                  <a:ext uri="{0D108BD9-81ED-4DB2-BD59-A6C34878D82A}">
                    <a16:rowId xmlns:a16="http://schemas.microsoft.com/office/drawing/2014/main" val="1856641841"/>
                  </a:ext>
                </a:extLst>
              </a:tr>
              <a:tr h="435194">
                <a:tc>
                  <a:txBody>
                    <a:bodyPr/>
                    <a:lstStyle/>
                    <a:p>
                      <a:pPr marL="0" algn="ctr" rtl="0" eaLnBrk="1" latinLnBrk="0" hangingPunct="1">
                        <a:spcBef>
                          <a:spcPts val="0"/>
                        </a:spcBef>
                        <a:spcAft>
                          <a:spcPts val="0"/>
                        </a:spcAft>
                      </a:pPr>
                      <a:r>
                        <a:rPr lang="en-US" sz="2000" b="1" kern="1200">
                          <a:effectLst/>
                        </a:rPr>
                        <a:t>b</a:t>
                      </a:r>
                      <a:endParaRPr lang="en-US" sz="2000" b="1">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1800" kern="1200">
                          <a:effectLst/>
                        </a:rPr>
                        <a:t>Moves back to the beginning of a word</a:t>
                      </a:r>
                      <a:endParaRPr lang="en-US">
                        <a:effectLst/>
                      </a:endParaRPr>
                    </a:p>
                  </a:txBody>
                  <a:tcPr marL="0" marR="0" marT="0" marB="0" anchor="ctr">
                    <a:solidFill>
                      <a:schemeClr val="bg1">
                        <a:lumMod val="85000"/>
                      </a:schemeClr>
                    </a:solidFill>
                  </a:tcPr>
                </a:tc>
                <a:extLst>
                  <a:ext uri="{0D108BD9-81ED-4DB2-BD59-A6C34878D82A}">
                    <a16:rowId xmlns:a16="http://schemas.microsoft.com/office/drawing/2014/main" val="2608366963"/>
                  </a:ext>
                </a:extLst>
              </a:tr>
              <a:tr h="435194">
                <a:tc>
                  <a:txBody>
                    <a:bodyPr/>
                    <a:lstStyle/>
                    <a:p>
                      <a:pPr marL="0" algn="ctr" rtl="0" eaLnBrk="1" latinLnBrk="0" hangingPunct="1">
                        <a:spcBef>
                          <a:spcPts val="0"/>
                        </a:spcBef>
                        <a:spcAft>
                          <a:spcPts val="0"/>
                        </a:spcAft>
                      </a:pPr>
                      <a:r>
                        <a:rPr lang="en-US" sz="2000" b="1" kern="1200">
                          <a:effectLst/>
                        </a:rPr>
                        <a:t>e </a:t>
                      </a:r>
                      <a:endParaRPr lang="en-US" sz="2000" b="1">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effectLst/>
                        </a:rPr>
                        <a:t>Moves forward to the end of a word</a:t>
                      </a:r>
                      <a:endParaRPr lang="en-US">
                        <a:effectLst/>
                      </a:endParaRPr>
                    </a:p>
                  </a:txBody>
                  <a:tcPr marL="0" marR="0" marT="0" marB="0" anchor="ctr">
                    <a:solidFill>
                      <a:schemeClr val="bg1">
                        <a:lumMod val="85000"/>
                      </a:schemeClr>
                    </a:solidFill>
                  </a:tcPr>
                </a:tc>
                <a:extLst>
                  <a:ext uri="{0D108BD9-81ED-4DB2-BD59-A6C34878D82A}">
                    <a16:rowId xmlns:a16="http://schemas.microsoft.com/office/drawing/2014/main" val="4214471171"/>
                  </a:ext>
                </a:extLst>
              </a:tr>
              <a:tr h="435194">
                <a:tc>
                  <a:txBody>
                    <a:bodyPr/>
                    <a:lstStyle/>
                    <a:p>
                      <a:pPr marL="0" algn="ctr" rtl="0" eaLnBrk="1" latinLnBrk="0" hangingPunct="1">
                        <a:spcBef>
                          <a:spcPts val="0"/>
                        </a:spcBef>
                        <a:spcAft>
                          <a:spcPts val="0"/>
                        </a:spcAft>
                      </a:pPr>
                      <a:r>
                        <a:rPr lang="en-US" sz="2000" b="1" kern="1200">
                          <a:effectLst/>
                        </a:rPr>
                        <a:t>Ctrl-g</a:t>
                      </a:r>
                      <a:endParaRPr lang="en-US" sz="2000" b="1">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effectLst/>
                        </a:rPr>
                        <a:t>To know the current line number </a:t>
                      </a:r>
                      <a:endParaRPr lang="en-US">
                        <a:effectLst/>
                      </a:endParaRPr>
                    </a:p>
                  </a:txBody>
                  <a:tcPr marL="0" marR="0" marT="0" marB="0" anchor="ctr">
                    <a:solidFill>
                      <a:schemeClr val="bg1">
                        <a:lumMod val="85000"/>
                      </a:schemeClr>
                    </a:solidFill>
                  </a:tcPr>
                </a:tc>
                <a:extLst>
                  <a:ext uri="{0D108BD9-81ED-4DB2-BD59-A6C34878D82A}">
                    <a16:rowId xmlns:a16="http://schemas.microsoft.com/office/drawing/2014/main" val="1601163964"/>
                  </a:ext>
                </a:extLst>
              </a:tr>
            </a:tbl>
          </a:graphicData>
        </a:graphic>
      </p:graphicFrame>
      <p:sp>
        <p:nvSpPr>
          <p:cNvPr id="4" name="TextBox 3">
            <a:extLst>
              <a:ext uri="{FF2B5EF4-FFF2-40B4-BE49-F238E27FC236}">
                <a16:creationId xmlns:a16="http://schemas.microsoft.com/office/drawing/2014/main" id="{A6AA0EA4-5E7E-4ECE-9681-22DE3330A15F}"/>
              </a:ext>
            </a:extLst>
          </p:cNvPr>
          <p:cNvSpPr txBox="1"/>
          <p:nvPr/>
        </p:nvSpPr>
        <p:spPr>
          <a:xfrm>
            <a:off x="534256" y="791111"/>
            <a:ext cx="10705672" cy="1200329"/>
          </a:xfrm>
          <a:prstGeom prst="rect">
            <a:avLst/>
          </a:prstGeom>
          <a:noFill/>
        </p:spPr>
        <p:txBody>
          <a:bodyPr wrap="square" lIns="91440" tIns="45720" rIns="91440" bIns="45720" rtlCol="0" anchor="t">
            <a:spAutoFit/>
          </a:bodyPr>
          <a:lstStyle/>
          <a:p>
            <a:r>
              <a:rPr lang="en-US" sz="3600" b="1">
                <a:ea typeface="+mn-lt"/>
                <a:cs typeface="+mn-lt"/>
              </a:rPr>
              <a:t>Scrolling, Moving text, Deleting text, Coping text</a:t>
            </a:r>
            <a:endParaRPr lang="en-US" sz="3600"/>
          </a:p>
          <a:p>
            <a:endParaRPr lang="en-US" sz="3600"/>
          </a:p>
        </p:txBody>
      </p:sp>
    </p:spTree>
    <p:extLst>
      <p:ext uri="{BB962C8B-B14F-4D97-AF65-F5344CB8AC3E}">
        <p14:creationId xmlns:p14="http://schemas.microsoft.com/office/powerpoint/2010/main" val="885310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D388003-E925-862B-D910-657B60A8D5D8}"/>
              </a:ext>
            </a:extLst>
          </p:cNvPr>
          <p:cNvGraphicFramePr>
            <a:graphicFrameLocks noGrp="1"/>
          </p:cNvGraphicFramePr>
          <p:nvPr>
            <p:extLst>
              <p:ext uri="{D42A27DB-BD31-4B8C-83A1-F6EECF244321}">
                <p14:modId xmlns:p14="http://schemas.microsoft.com/office/powerpoint/2010/main" val="1959154813"/>
              </p:ext>
            </p:extLst>
          </p:nvPr>
        </p:nvGraphicFramePr>
        <p:xfrm>
          <a:off x="552173" y="1546086"/>
          <a:ext cx="10743162" cy="4636897"/>
        </p:xfrm>
        <a:graphic>
          <a:graphicData uri="http://schemas.openxmlformats.org/drawingml/2006/table">
            <a:tbl>
              <a:tblPr firstRow="1" bandRow="1">
                <a:tableStyleId>{5C22544A-7EE6-4342-B048-85BDC9FD1C3A}</a:tableStyleId>
              </a:tblPr>
              <a:tblGrid>
                <a:gridCol w="3116922">
                  <a:extLst>
                    <a:ext uri="{9D8B030D-6E8A-4147-A177-3AD203B41FA5}">
                      <a16:colId xmlns:a16="http://schemas.microsoft.com/office/drawing/2014/main" val="3435203209"/>
                    </a:ext>
                  </a:extLst>
                </a:gridCol>
                <a:gridCol w="7626240">
                  <a:extLst>
                    <a:ext uri="{9D8B030D-6E8A-4147-A177-3AD203B41FA5}">
                      <a16:colId xmlns:a16="http://schemas.microsoft.com/office/drawing/2014/main" val="197835658"/>
                    </a:ext>
                  </a:extLst>
                </a:gridCol>
              </a:tblGrid>
              <a:tr h="555879">
                <a:tc>
                  <a:txBody>
                    <a:bodyPr/>
                    <a:lstStyle/>
                    <a:p>
                      <a:pPr marL="0" algn="ctr" rtl="0" eaLnBrk="1" latinLnBrk="0" hangingPunct="1">
                        <a:spcBef>
                          <a:spcPts val="0"/>
                        </a:spcBef>
                        <a:spcAft>
                          <a:spcPts val="0"/>
                        </a:spcAft>
                      </a:pPr>
                      <a:r>
                        <a:rPr lang="en-US" sz="2400" kern="1200">
                          <a:solidFill>
                            <a:schemeClr val="tx1"/>
                          </a:solidFill>
                          <a:effectLst/>
                        </a:rPr>
                        <a:t>Command</a:t>
                      </a:r>
                      <a:endParaRPr lang="en-US">
                        <a:solidFill>
                          <a:schemeClr val="tx1"/>
                        </a:solidFill>
                        <a:effectLst/>
                      </a:endParaRPr>
                    </a:p>
                  </a:txBody>
                  <a:tcPr marL="0" marR="0" marT="0" marB="0" anchor="ctr">
                    <a:solidFill>
                      <a:schemeClr val="bg1">
                        <a:lumMod val="65000"/>
                      </a:schemeClr>
                    </a:solidFill>
                  </a:tcPr>
                </a:tc>
                <a:tc>
                  <a:txBody>
                    <a:bodyPr/>
                    <a:lstStyle/>
                    <a:p>
                      <a:pPr marL="0" algn="ctr" rtl="0" eaLnBrk="1" latinLnBrk="0" hangingPunct="1">
                        <a:spcBef>
                          <a:spcPts val="0"/>
                        </a:spcBef>
                        <a:spcAft>
                          <a:spcPts val="0"/>
                        </a:spcAft>
                      </a:pPr>
                      <a:r>
                        <a:rPr lang="en-US" sz="2400" kern="1200">
                          <a:solidFill>
                            <a:schemeClr val="tx1"/>
                          </a:solidFill>
                          <a:effectLst/>
                        </a:rPr>
                        <a:t>Function</a:t>
                      </a:r>
                      <a:endParaRPr lang="en-US">
                        <a:solidFill>
                          <a:schemeClr val="tx1"/>
                        </a:solidFill>
                        <a:effectLst/>
                      </a:endParaRPr>
                    </a:p>
                  </a:txBody>
                  <a:tcPr marL="0" marR="0" marT="0" marB="0" anchor="ctr">
                    <a:solidFill>
                      <a:schemeClr val="bg1">
                        <a:lumMod val="65000"/>
                      </a:schemeClr>
                    </a:solidFill>
                  </a:tcPr>
                </a:tc>
                <a:extLst>
                  <a:ext uri="{0D108BD9-81ED-4DB2-BD59-A6C34878D82A}">
                    <a16:rowId xmlns:a16="http://schemas.microsoft.com/office/drawing/2014/main" val="2026183564"/>
                  </a:ext>
                </a:extLst>
              </a:tr>
              <a:tr h="546608">
                <a:tc>
                  <a:txBody>
                    <a:bodyPr/>
                    <a:lstStyle/>
                    <a:p>
                      <a:pPr marL="0" algn="ctr" rtl="0" eaLnBrk="1" latinLnBrk="0" hangingPunct="1">
                        <a:spcBef>
                          <a:spcPts val="0"/>
                        </a:spcBef>
                        <a:spcAft>
                          <a:spcPts val="0"/>
                        </a:spcAft>
                      </a:pPr>
                      <a:r>
                        <a:rPr lang="en-US" sz="2000" b="1" kern="1200">
                          <a:solidFill>
                            <a:schemeClr val="tx1"/>
                          </a:solidFill>
                          <a:effectLst/>
                        </a:rPr>
                        <a:t>X</a:t>
                      </a:r>
                      <a:endParaRPr lang="en-US" sz="2000" b="1">
                        <a:solidFill>
                          <a:schemeClr val="tx1"/>
                        </a:solidFill>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solidFill>
                            <a:schemeClr val="tx1"/>
                          </a:solidFill>
                          <a:effectLst/>
                        </a:rPr>
                        <a:t>Deletion of the left character</a:t>
                      </a:r>
                      <a:endParaRPr lang="en-US" sz="2000">
                        <a:solidFill>
                          <a:schemeClr val="tx1"/>
                        </a:solidFill>
                        <a:effectLst/>
                      </a:endParaRPr>
                    </a:p>
                  </a:txBody>
                  <a:tcPr marL="0" marR="0" marT="0" marB="0" anchor="ctr">
                    <a:solidFill>
                      <a:schemeClr val="bg1">
                        <a:lumMod val="85000"/>
                      </a:schemeClr>
                    </a:solidFill>
                  </a:tcPr>
                </a:tc>
                <a:extLst>
                  <a:ext uri="{0D108BD9-81ED-4DB2-BD59-A6C34878D82A}">
                    <a16:rowId xmlns:a16="http://schemas.microsoft.com/office/drawing/2014/main" val="1470088502"/>
                  </a:ext>
                </a:extLst>
              </a:tr>
              <a:tr h="706501">
                <a:tc>
                  <a:txBody>
                    <a:bodyPr/>
                    <a:lstStyle/>
                    <a:p>
                      <a:pPr marL="0" algn="ctr" rtl="0" eaLnBrk="1" latinLnBrk="0" hangingPunct="1">
                        <a:spcBef>
                          <a:spcPts val="0"/>
                        </a:spcBef>
                        <a:spcAft>
                          <a:spcPts val="0"/>
                        </a:spcAft>
                      </a:pPr>
                      <a:r>
                        <a:rPr lang="en-US" sz="2000" b="1" kern="1200">
                          <a:solidFill>
                            <a:schemeClr val="tx1"/>
                          </a:solidFill>
                          <a:effectLst/>
                        </a:rPr>
                        <a:t>4X</a:t>
                      </a:r>
                      <a:endParaRPr lang="en-US" sz="2000" b="1">
                        <a:solidFill>
                          <a:schemeClr val="tx1"/>
                        </a:solidFill>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solidFill>
                            <a:schemeClr val="tx1"/>
                          </a:solidFill>
                          <a:effectLst/>
                        </a:rPr>
                        <a:t>Deletion of the current character as well as three characters from the right side</a:t>
                      </a:r>
                      <a:endParaRPr lang="en-US" sz="2000">
                        <a:solidFill>
                          <a:schemeClr val="tx1"/>
                        </a:solidFill>
                        <a:effectLst/>
                      </a:endParaRPr>
                    </a:p>
                  </a:txBody>
                  <a:tcPr marL="0" marR="0" marT="0" marB="0" anchor="ctr">
                    <a:solidFill>
                      <a:schemeClr val="bg1">
                        <a:lumMod val="85000"/>
                      </a:schemeClr>
                    </a:solidFill>
                  </a:tcPr>
                </a:tc>
                <a:extLst>
                  <a:ext uri="{0D108BD9-81ED-4DB2-BD59-A6C34878D82A}">
                    <a16:rowId xmlns:a16="http://schemas.microsoft.com/office/drawing/2014/main" val="1264377711"/>
                  </a:ext>
                </a:extLst>
              </a:tr>
              <a:tr h="546608">
                <a:tc>
                  <a:txBody>
                    <a:bodyPr/>
                    <a:lstStyle/>
                    <a:p>
                      <a:pPr marL="0" algn="ctr" rtl="0" eaLnBrk="1" latinLnBrk="0" hangingPunct="1">
                        <a:spcBef>
                          <a:spcPts val="0"/>
                        </a:spcBef>
                        <a:spcAft>
                          <a:spcPts val="0"/>
                        </a:spcAft>
                      </a:pPr>
                      <a:r>
                        <a:rPr lang="en-US" sz="2000" b="1" kern="1200">
                          <a:solidFill>
                            <a:schemeClr val="tx1"/>
                          </a:solidFill>
                          <a:effectLst/>
                        </a:rPr>
                        <a:t>dd</a:t>
                      </a:r>
                      <a:endParaRPr lang="en-US" sz="2000" b="1">
                        <a:solidFill>
                          <a:schemeClr val="tx1"/>
                        </a:solidFill>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solidFill>
                            <a:schemeClr val="tx1"/>
                          </a:solidFill>
                          <a:effectLst/>
                        </a:rPr>
                        <a:t>Entire lines can be deleted</a:t>
                      </a:r>
                      <a:endParaRPr lang="en-US" sz="2000">
                        <a:solidFill>
                          <a:schemeClr val="tx1"/>
                        </a:solidFill>
                        <a:effectLst/>
                      </a:endParaRPr>
                    </a:p>
                  </a:txBody>
                  <a:tcPr marL="0" marR="0" marT="0" marB="0" anchor="ctr">
                    <a:solidFill>
                      <a:schemeClr val="bg1">
                        <a:lumMod val="85000"/>
                      </a:schemeClr>
                    </a:solidFill>
                  </a:tcPr>
                </a:tc>
                <a:extLst>
                  <a:ext uri="{0D108BD9-81ED-4DB2-BD59-A6C34878D82A}">
                    <a16:rowId xmlns:a16="http://schemas.microsoft.com/office/drawing/2014/main" val="2520361592"/>
                  </a:ext>
                </a:extLst>
              </a:tr>
              <a:tr h="641477">
                <a:tc>
                  <a:txBody>
                    <a:bodyPr/>
                    <a:lstStyle/>
                    <a:p>
                      <a:pPr marL="0" algn="ctr" rtl="0" eaLnBrk="1" latinLnBrk="0" hangingPunct="1">
                        <a:spcBef>
                          <a:spcPts val="0"/>
                        </a:spcBef>
                        <a:spcAft>
                          <a:spcPts val="0"/>
                        </a:spcAft>
                      </a:pPr>
                      <a:r>
                        <a:rPr lang="en-US" sz="2000" b="1" kern="1200">
                          <a:solidFill>
                            <a:schemeClr val="tx1"/>
                          </a:solidFill>
                          <a:effectLst/>
                        </a:rPr>
                        <a:t>y</a:t>
                      </a:r>
                      <a:endParaRPr lang="en-US" sz="2000" b="1">
                        <a:solidFill>
                          <a:schemeClr val="tx1"/>
                        </a:solidFill>
                        <a:effectLst/>
                      </a:endParaRPr>
                    </a:p>
                  </a:txBody>
                  <a:tcPr marL="0" marR="0" marT="0" marB="0" anchor="ctr">
                    <a:solidFill>
                      <a:schemeClr val="bg1">
                        <a:lumMod val="85000"/>
                      </a:schemeClr>
                    </a:solidFill>
                  </a:tcPr>
                </a:tc>
                <a:tc>
                  <a:txBody>
                    <a:bodyPr/>
                    <a:lstStyle/>
                    <a:p>
                      <a:pPr marL="0" marR="0" indent="0" algn="l" rtl="0" eaLnBrk="1" fontAlgn="auto" latinLnBrk="0" hangingPunct="1">
                        <a:spcBef>
                          <a:spcPts val="0"/>
                        </a:spcBef>
                        <a:spcAft>
                          <a:spcPts val="0"/>
                        </a:spcAft>
                      </a:pPr>
                      <a:r>
                        <a:rPr lang="en-US" sz="2000" kern="1200">
                          <a:solidFill>
                            <a:schemeClr val="tx1"/>
                          </a:solidFill>
                          <a:effectLst/>
                        </a:rPr>
                        <a:t> Copy the single character</a:t>
                      </a:r>
                      <a:endParaRPr lang="en-US" sz="2000">
                        <a:solidFill>
                          <a:schemeClr val="tx1"/>
                        </a:solidFill>
                        <a:effectLst/>
                      </a:endParaRPr>
                    </a:p>
                  </a:txBody>
                  <a:tcPr marL="0" marR="0" marT="0" marB="0" anchor="ctr">
                    <a:solidFill>
                      <a:schemeClr val="bg1">
                        <a:lumMod val="85000"/>
                      </a:schemeClr>
                    </a:solidFill>
                  </a:tcPr>
                </a:tc>
                <a:extLst>
                  <a:ext uri="{0D108BD9-81ED-4DB2-BD59-A6C34878D82A}">
                    <a16:rowId xmlns:a16="http://schemas.microsoft.com/office/drawing/2014/main" val="1188887723"/>
                  </a:ext>
                </a:extLst>
              </a:tr>
              <a:tr h="546608">
                <a:tc>
                  <a:txBody>
                    <a:bodyPr/>
                    <a:lstStyle/>
                    <a:p>
                      <a:pPr marL="0" algn="ctr" rtl="0" eaLnBrk="1" latinLnBrk="0" hangingPunct="1">
                        <a:spcBef>
                          <a:spcPts val="0"/>
                        </a:spcBef>
                        <a:spcAft>
                          <a:spcPts val="0"/>
                        </a:spcAft>
                      </a:pPr>
                      <a:r>
                        <a:rPr lang="en-US" sz="2000" b="1" kern="1200" err="1">
                          <a:solidFill>
                            <a:schemeClr val="tx1"/>
                          </a:solidFill>
                          <a:effectLst/>
                        </a:rPr>
                        <a:t>yy</a:t>
                      </a:r>
                      <a:endParaRPr lang="en-US" sz="2000" b="1" err="1">
                        <a:solidFill>
                          <a:schemeClr val="tx1"/>
                        </a:solidFill>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solidFill>
                            <a:schemeClr val="tx1"/>
                          </a:solidFill>
                          <a:effectLst/>
                        </a:rPr>
                        <a:t>Copy  the entire line</a:t>
                      </a:r>
                      <a:endParaRPr lang="en-US" sz="2000">
                        <a:solidFill>
                          <a:schemeClr val="tx1"/>
                        </a:solidFill>
                        <a:effectLst/>
                      </a:endParaRPr>
                    </a:p>
                  </a:txBody>
                  <a:tcPr marL="0" marR="0" marT="0" marB="0" anchor="ctr">
                    <a:solidFill>
                      <a:schemeClr val="bg1">
                        <a:lumMod val="85000"/>
                      </a:schemeClr>
                    </a:solidFill>
                  </a:tcPr>
                </a:tc>
                <a:extLst>
                  <a:ext uri="{0D108BD9-81ED-4DB2-BD59-A6C34878D82A}">
                    <a16:rowId xmlns:a16="http://schemas.microsoft.com/office/drawing/2014/main" val="2862179247"/>
                  </a:ext>
                </a:extLst>
              </a:tr>
              <a:tr h="546608">
                <a:tc>
                  <a:txBody>
                    <a:bodyPr/>
                    <a:lstStyle/>
                    <a:p>
                      <a:pPr marL="0" algn="ctr" rtl="0" eaLnBrk="1" latinLnBrk="0" hangingPunct="1">
                        <a:spcBef>
                          <a:spcPts val="0"/>
                        </a:spcBef>
                        <a:spcAft>
                          <a:spcPts val="0"/>
                        </a:spcAft>
                      </a:pPr>
                      <a:r>
                        <a:rPr lang="en-US" sz="2000" b="1" kern="1200">
                          <a:solidFill>
                            <a:schemeClr val="tx1"/>
                          </a:solidFill>
                          <a:effectLst/>
                        </a:rPr>
                        <a:t>10yy</a:t>
                      </a:r>
                      <a:endParaRPr lang="en-US" sz="2000" b="1">
                        <a:solidFill>
                          <a:schemeClr val="tx1"/>
                        </a:solidFill>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r>
                        <a:rPr lang="en-US" sz="2000" kern="1200">
                          <a:solidFill>
                            <a:schemeClr val="tx1"/>
                          </a:solidFill>
                          <a:effectLst/>
                        </a:rPr>
                        <a:t>Copy  the current line &amp; below 9 line</a:t>
                      </a:r>
                      <a:endParaRPr lang="en-US" sz="2000">
                        <a:solidFill>
                          <a:schemeClr val="tx1"/>
                        </a:solidFill>
                        <a:effectLst/>
                      </a:endParaRPr>
                    </a:p>
                  </a:txBody>
                  <a:tcPr marL="0" marR="0" marT="0" marB="0" anchor="ctr">
                    <a:solidFill>
                      <a:schemeClr val="bg1">
                        <a:lumMod val="85000"/>
                      </a:schemeClr>
                    </a:solidFill>
                  </a:tcPr>
                </a:tc>
                <a:extLst>
                  <a:ext uri="{0D108BD9-81ED-4DB2-BD59-A6C34878D82A}">
                    <a16:rowId xmlns:a16="http://schemas.microsoft.com/office/drawing/2014/main" val="1968176518"/>
                  </a:ext>
                </a:extLst>
              </a:tr>
              <a:tr h="546608">
                <a:tc>
                  <a:txBody>
                    <a:bodyPr/>
                    <a:lstStyle/>
                    <a:p>
                      <a:pPr marL="0" algn="ctr" rtl="0" eaLnBrk="1" latinLnBrk="0" hangingPunct="1">
                        <a:spcBef>
                          <a:spcPts val="0"/>
                        </a:spcBef>
                        <a:spcAft>
                          <a:spcPts val="0"/>
                        </a:spcAft>
                      </a:pPr>
                      <a:endParaRPr lang="en-US" sz="2000" b="1" kern="1200">
                        <a:solidFill>
                          <a:schemeClr val="tx1"/>
                        </a:solidFill>
                        <a:effectLst/>
                      </a:endParaRPr>
                    </a:p>
                  </a:txBody>
                  <a:tcPr marL="0" marR="0" marT="0" marB="0" anchor="ctr">
                    <a:solidFill>
                      <a:schemeClr val="bg1">
                        <a:lumMod val="85000"/>
                      </a:schemeClr>
                    </a:solidFill>
                  </a:tcPr>
                </a:tc>
                <a:tc>
                  <a:txBody>
                    <a:bodyPr/>
                    <a:lstStyle/>
                    <a:p>
                      <a:pPr marL="0" algn="l" rtl="0" eaLnBrk="1" latinLnBrk="0" hangingPunct="1">
                        <a:spcBef>
                          <a:spcPts val="0"/>
                        </a:spcBef>
                        <a:spcAft>
                          <a:spcPts val="0"/>
                        </a:spcAft>
                      </a:pPr>
                      <a:endParaRPr lang="en-US" sz="2000" kern="1200">
                        <a:solidFill>
                          <a:schemeClr val="tx1"/>
                        </a:solidFill>
                        <a:effectLst/>
                      </a:endParaRPr>
                    </a:p>
                  </a:txBody>
                  <a:tcPr marL="0" marR="0" marT="0" marB="0" anchor="ctr">
                    <a:solidFill>
                      <a:schemeClr val="bg1">
                        <a:lumMod val="85000"/>
                      </a:schemeClr>
                    </a:solidFill>
                  </a:tcPr>
                </a:tc>
                <a:extLst>
                  <a:ext uri="{0D108BD9-81ED-4DB2-BD59-A6C34878D82A}">
                    <a16:rowId xmlns:a16="http://schemas.microsoft.com/office/drawing/2014/main" val="278430818"/>
                  </a:ext>
                </a:extLst>
              </a:tr>
            </a:tbl>
          </a:graphicData>
        </a:graphic>
      </p:graphicFrame>
    </p:spTree>
    <p:extLst>
      <p:ext uri="{BB962C8B-B14F-4D97-AF65-F5344CB8AC3E}">
        <p14:creationId xmlns:p14="http://schemas.microsoft.com/office/powerpoint/2010/main" val="193651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55" name="Rectangle 1024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56" name="Rectangle 1024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7" name="Rectangle 1025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72B2209-41E9-4C9A-9729-C055023DAFDA}"/>
              </a:ext>
            </a:extLst>
          </p:cNvPr>
          <p:cNvSpPr txBox="1"/>
          <p:nvPr/>
        </p:nvSpPr>
        <p:spPr>
          <a:xfrm>
            <a:off x="6251341" y="1240710"/>
            <a:ext cx="5422789" cy="646331"/>
          </a:xfrm>
          <a:prstGeom prst="rect">
            <a:avLst/>
          </a:prstGeom>
          <a:solidFill>
            <a:schemeClr val="bg1">
              <a:lumMod val="75000"/>
            </a:schemeClr>
          </a:solidFill>
        </p:spPr>
        <p:txBody>
          <a:bodyPr wrap="square" rtlCol="0">
            <a:spAutoFit/>
          </a:bodyPr>
          <a:lstStyle/>
          <a:p>
            <a:r>
              <a:rPr lang="en-US" sz="3600" b="1"/>
              <a:t>THANK YOU……………….</a:t>
            </a:r>
          </a:p>
        </p:txBody>
      </p:sp>
      <p:sp>
        <p:nvSpPr>
          <p:cNvPr id="6" name="Diamond 5">
            <a:extLst>
              <a:ext uri="{FF2B5EF4-FFF2-40B4-BE49-F238E27FC236}">
                <a16:creationId xmlns:a16="http://schemas.microsoft.com/office/drawing/2014/main" id="{D7EB894E-5BDA-470E-90F7-A6F6556DC8D7}"/>
              </a:ext>
            </a:extLst>
          </p:cNvPr>
          <p:cNvSpPr/>
          <p:nvPr/>
        </p:nvSpPr>
        <p:spPr>
          <a:xfrm>
            <a:off x="6791217" y="2386129"/>
            <a:ext cx="4284323" cy="3134648"/>
          </a:xfrm>
          <a:prstGeom prst="diamond">
            <a:avLst/>
          </a:prstGeom>
          <a:solidFill>
            <a:schemeClr val="bg1">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 BY</a:t>
            </a:r>
          </a:p>
          <a:p>
            <a:pPr algn="ctr"/>
            <a:r>
              <a:rPr lang="en-US" b="1">
                <a:solidFill>
                  <a:schemeClr val="tx1"/>
                </a:solidFill>
              </a:rPr>
              <a:t>DARSHAN KN</a:t>
            </a:r>
          </a:p>
          <a:p>
            <a:pPr algn="ctr"/>
            <a:r>
              <a:rPr lang="en-US" b="1">
                <a:solidFill>
                  <a:schemeClr val="tx1"/>
                </a:solidFill>
              </a:rPr>
              <a:t>EASHAN CHAMOLI</a:t>
            </a:r>
          </a:p>
          <a:p>
            <a:pPr algn="ctr"/>
            <a:r>
              <a:rPr lang="en-US" b="1">
                <a:solidFill>
                  <a:schemeClr val="tx1"/>
                </a:solidFill>
              </a:rPr>
              <a:t>ADITYA</a:t>
            </a:r>
          </a:p>
          <a:p>
            <a:pPr algn="ctr"/>
            <a:r>
              <a:rPr lang="en-US" b="1">
                <a:solidFill>
                  <a:schemeClr val="tx1"/>
                </a:solidFill>
              </a:rPr>
              <a:t>GOWTHAM</a:t>
            </a:r>
          </a:p>
        </p:txBody>
      </p:sp>
      <p:pic>
        <p:nvPicPr>
          <p:cNvPr id="10244" name="Picture 4" descr="Image result for linux hacked background image">
            <a:extLst>
              <a:ext uri="{FF2B5EF4-FFF2-40B4-BE49-F238E27FC236}">
                <a16:creationId xmlns:a16="http://schemas.microsoft.com/office/drawing/2014/main" id="{6BB43534-A4CA-457F-8021-A56ACDE38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36" y="1563875"/>
            <a:ext cx="5018717" cy="32245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2BCAB1-5916-47DC-ABAE-A0902AE9C5EC}"/>
              </a:ext>
            </a:extLst>
          </p:cNvPr>
          <p:cNvSpPr txBox="1"/>
          <p:nvPr/>
        </p:nvSpPr>
        <p:spPr>
          <a:xfrm>
            <a:off x="3700333" y="1656208"/>
            <a:ext cx="1396793" cy="461665"/>
          </a:xfrm>
          <a:prstGeom prst="rect">
            <a:avLst/>
          </a:prstGeom>
          <a:noFill/>
        </p:spPr>
        <p:txBody>
          <a:bodyPr wrap="none" rtlCol="0">
            <a:spAutoFit/>
          </a:bodyPr>
          <a:lstStyle/>
          <a:p>
            <a:r>
              <a:rPr lang="en-US" sz="2400" b="1">
                <a:solidFill>
                  <a:schemeClr val="bg1"/>
                </a:solidFill>
              </a:rPr>
              <a:t>HACKED</a:t>
            </a:r>
          </a:p>
        </p:txBody>
      </p:sp>
      <p:sp>
        <p:nvSpPr>
          <p:cNvPr id="9" name="TextBox 8">
            <a:extLst>
              <a:ext uri="{FF2B5EF4-FFF2-40B4-BE49-F238E27FC236}">
                <a16:creationId xmlns:a16="http://schemas.microsoft.com/office/drawing/2014/main" id="{AA662EFB-74BA-4617-9139-B4C3AF96E261}"/>
              </a:ext>
            </a:extLst>
          </p:cNvPr>
          <p:cNvSpPr txBox="1"/>
          <p:nvPr/>
        </p:nvSpPr>
        <p:spPr>
          <a:xfrm>
            <a:off x="8735204" y="4685016"/>
            <a:ext cx="455061" cy="369332"/>
          </a:xfrm>
          <a:prstGeom prst="rect">
            <a:avLst/>
          </a:prstGeom>
          <a:noFill/>
        </p:spPr>
        <p:txBody>
          <a:bodyPr wrap="none" rtlCol="0">
            <a:spAutoFit/>
          </a:bodyPr>
          <a:lstStyle/>
          <a:p>
            <a:r>
              <a:rPr lang="en-US"/>
              <a:t>JAI</a:t>
            </a:r>
          </a:p>
        </p:txBody>
      </p:sp>
    </p:spTree>
    <p:extLst>
      <p:ext uri="{BB962C8B-B14F-4D97-AF65-F5344CB8AC3E}">
        <p14:creationId xmlns:p14="http://schemas.microsoft.com/office/powerpoint/2010/main" val="370087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F6E99-6827-4D6B-A2F9-9EACB662F628}"/>
              </a:ext>
            </a:extLst>
          </p:cNvPr>
          <p:cNvSpPr>
            <a:spLocks noGrp="1"/>
          </p:cNvSpPr>
          <p:nvPr>
            <p:ph type="title"/>
          </p:nvPr>
        </p:nvSpPr>
        <p:spPr>
          <a:xfrm>
            <a:off x="517869" y="976160"/>
            <a:ext cx="8686800" cy="1068397"/>
          </a:xfrm>
        </p:spPr>
        <p:txBody>
          <a:bodyPr>
            <a:normAutofit/>
          </a:bodyPr>
          <a:lstStyle/>
          <a:p>
            <a:r>
              <a:rPr lang="en-US" sz="3600"/>
              <a:t>CONTENT</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BB6B78-941F-4C73-8A05-307902B0FB03}"/>
              </a:ext>
            </a:extLst>
          </p:cNvPr>
          <p:cNvSpPr>
            <a:spLocks noGrp="1"/>
          </p:cNvSpPr>
          <p:nvPr>
            <p:ph idx="1"/>
          </p:nvPr>
        </p:nvSpPr>
        <p:spPr>
          <a:xfrm>
            <a:off x="517869" y="1900719"/>
            <a:ext cx="8686799" cy="4288145"/>
          </a:xfrm>
        </p:spPr>
        <p:txBody>
          <a:bodyPr vert="horz" lIns="91440" tIns="45720" rIns="91440" bIns="45720" rtlCol="0" anchor="t">
            <a:normAutofit/>
          </a:bodyPr>
          <a:lstStyle/>
          <a:p>
            <a:pPr marL="514350" indent="-514350">
              <a:buFont typeface="+mj-lt"/>
              <a:buAutoNum type="arabicPeriod"/>
            </a:pPr>
            <a:r>
              <a:rPr lang="en-US" sz="2800"/>
              <a:t>vi Basics</a:t>
            </a:r>
          </a:p>
          <a:p>
            <a:pPr marL="514350" indent="-514350">
              <a:buFont typeface="+mj-lt"/>
              <a:buAutoNum type="arabicPeriod"/>
            </a:pPr>
            <a:r>
              <a:rPr lang="en-US" sz="2800"/>
              <a:t>Modes of vi editor</a:t>
            </a:r>
          </a:p>
          <a:p>
            <a:pPr marL="514350" indent="-514350">
              <a:buFont typeface="+mj-lt"/>
              <a:buAutoNum type="arabicPeriod"/>
            </a:pPr>
            <a:r>
              <a:rPr lang="en-US" sz="2800"/>
              <a:t>Input Mode</a:t>
            </a:r>
          </a:p>
          <a:p>
            <a:pPr marL="514350" indent="-514350">
              <a:buFont typeface="+mj-lt"/>
              <a:buAutoNum type="arabicPeriod"/>
            </a:pPr>
            <a:r>
              <a:rPr lang="en-US" sz="2800"/>
              <a:t>Ex Mode</a:t>
            </a:r>
          </a:p>
          <a:p>
            <a:pPr marL="514350" indent="-514350">
              <a:buFont typeface="+mj-lt"/>
              <a:buAutoNum type="arabicPeriod"/>
            </a:pPr>
            <a:r>
              <a:rPr lang="en-US" sz="2800"/>
              <a:t>Navigation</a:t>
            </a:r>
          </a:p>
          <a:p>
            <a:pPr marL="514350" indent="-514350">
              <a:buFont typeface="+mj-lt"/>
              <a:buAutoNum type="arabicPeriod"/>
            </a:pPr>
            <a:r>
              <a:rPr lang="en-US" sz="2800"/>
              <a:t>Editing Text</a:t>
            </a:r>
          </a:p>
          <a:p>
            <a:pPr marL="514350" indent="-514350">
              <a:buAutoNum type="arabicPeriod"/>
            </a:pPr>
            <a:endParaRPr lang="en-US" sz="2800"/>
          </a:p>
          <a:p>
            <a:pPr marL="514350" indent="-514350">
              <a:buFont typeface="+mj-lt"/>
              <a:buAutoNum type="arabicPeriod"/>
            </a:pPr>
            <a:endParaRPr lang="en-US" sz="2800"/>
          </a:p>
          <a:p>
            <a:pPr marL="514350" indent="-514350">
              <a:buFont typeface="+mj-lt"/>
              <a:buAutoNum type="arabicPeriod"/>
            </a:pPr>
            <a:endParaRPr lang="en-US" sz="2800"/>
          </a:p>
        </p:txBody>
      </p:sp>
    </p:spTree>
    <p:extLst>
      <p:ext uri="{BB962C8B-B14F-4D97-AF65-F5344CB8AC3E}">
        <p14:creationId xmlns:p14="http://schemas.microsoft.com/office/powerpoint/2010/main" val="244583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4F2A5-6EF6-4554-B037-30DB585ACE49}"/>
              </a:ext>
            </a:extLst>
          </p:cNvPr>
          <p:cNvSpPr>
            <a:spLocks noGrp="1"/>
          </p:cNvSpPr>
          <p:nvPr>
            <p:ph type="title"/>
          </p:nvPr>
        </p:nvSpPr>
        <p:spPr>
          <a:xfrm>
            <a:off x="3493213" y="678430"/>
            <a:ext cx="8190138" cy="622252"/>
          </a:xfrm>
        </p:spPr>
        <p:txBody>
          <a:bodyPr>
            <a:normAutofit fontScale="90000"/>
          </a:bodyPr>
          <a:lstStyle/>
          <a:p>
            <a:r>
              <a:rPr lang="en-US" sz="3600"/>
              <a:t>		  vi BASICS</a:t>
            </a:r>
          </a:p>
        </p:txBody>
      </p:sp>
      <p:sp>
        <p:nvSpPr>
          <p:cNvPr id="17" name="Rectangle 16">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047F77-2B58-40B6-9407-47DED82B8DC7}"/>
              </a:ext>
            </a:extLst>
          </p:cNvPr>
          <p:cNvPicPr>
            <a:picLocks noChangeAspect="1"/>
          </p:cNvPicPr>
          <p:nvPr/>
        </p:nvPicPr>
        <p:blipFill>
          <a:blip r:embed="rId2"/>
          <a:stretch>
            <a:fillRect/>
          </a:stretch>
        </p:blipFill>
        <p:spPr>
          <a:xfrm>
            <a:off x="298599" y="1868751"/>
            <a:ext cx="3276808" cy="4054873"/>
          </a:xfrm>
          <a:prstGeom prst="rect">
            <a:avLst/>
          </a:prstGeom>
        </p:spPr>
      </p:pic>
      <p:sp>
        <p:nvSpPr>
          <p:cNvPr id="3" name="Content Placeholder 2">
            <a:extLst>
              <a:ext uri="{FF2B5EF4-FFF2-40B4-BE49-F238E27FC236}">
                <a16:creationId xmlns:a16="http://schemas.microsoft.com/office/drawing/2014/main" id="{F88C5AD3-CE69-4AC6-A0B1-716D08568FF9}"/>
              </a:ext>
            </a:extLst>
          </p:cNvPr>
          <p:cNvSpPr>
            <a:spLocks noGrp="1"/>
          </p:cNvSpPr>
          <p:nvPr>
            <p:ph idx="1"/>
          </p:nvPr>
        </p:nvSpPr>
        <p:spPr>
          <a:xfrm>
            <a:off x="3678147" y="1291388"/>
            <a:ext cx="8328781" cy="4888182"/>
          </a:xfrm>
        </p:spPr>
        <p:txBody>
          <a:bodyPr>
            <a:normAutofit fontScale="92500" lnSpcReduction="10000"/>
          </a:bodyPr>
          <a:lstStyle/>
          <a:p>
            <a:r>
              <a:rPr lang="en-US" b="1" u="sng"/>
              <a:t>Invoking vi editor</a:t>
            </a:r>
          </a:p>
          <a:p>
            <a:r>
              <a:rPr lang="en-US"/>
              <a:t> </a:t>
            </a:r>
            <a:r>
              <a:rPr lang="en-US" b="1"/>
              <a:t>vi &lt;filename&gt;</a:t>
            </a:r>
          </a:p>
          <a:p>
            <a:pPr marL="342900" indent="-342900">
              <a:buFont typeface="Arial" panose="020B0604020202020204" pitchFamily="34" charset="0"/>
              <a:buChar char="•"/>
            </a:pPr>
            <a:r>
              <a:rPr lang="en-US"/>
              <a:t>In all probability, the file doesn’t exist, and vi presents you a full screen with the filename shown at the bottom with the qualifier, [New file]. </a:t>
            </a:r>
          </a:p>
          <a:p>
            <a:pPr marL="342900" indent="-342900">
              <a:buFont typeface="Arial" panose="020B0604020202020204" pitchFamily="34" charset="0"/>
              <a:buChar char="•"/>
            </a:pPr>
            <a:r>
              <a:rPr lang="en-US"/>
              <a:t>The cursor is positioned at the top and all remaining lines of the screen show  ~. They are non-existent lines.</a:t>
            </a:r>
          </a:p>
          <a:p>
            <a:pPr marL="342900" indent="-342900">
              <a:buFont typeface="Arial" panose="020B0604020202020204" pitchFamily="34" charset="0"/>
              <a:buChar char="•"/>
            </a:pPr>
            <a:r>
              <a:rPr lang="en-US"/>
              <a:t>The last line is reserved for commands that you can enter to act on text.</a:t>
            </a:r>
          </a:p>
          <a:p>
            <a:pPr marL="342900" indent="-342900">
              <a:buFont typeface="Arial" panose="020B0604020202020204" pitchFamily="34" charset="0"/>
              <a:buChar char="•"/>
            </a:pPr>
            <a:r>
              <a:rPr lang="en-US"/>
              <a:t>When file is opened in a vi editor, by default it will be opening in a command mode.</a:t>
            </a:r>
          </a:p>
          <a:p>
            <a:pPr marL="342900" indent="-342900">
              <a:buFont typeface="Arial" panose="020B0604020202020204" pitchFamily="34" charset="0"/>
              <a:buChar char="•"/>
            </a:pPr>
            <a:r>
              <a:rPr lang="en-US"/>
              <a:t>To enter text, you must switch to the input mode. First press the key </a:t>
            </a:r>
            <a:r>
              <a:rPr lang="en-US" err="1"/>
              <a:t>i</a:t>
            </a:r>
            <a:r>
              <a:rPr lang="en-US"/>
              <a:t>, and moved to input mode and ready to input text.</a:t>
            </a:r>
          </a:p>
          <a:p>
            <a:pPr marL="342900" indent="-342900">
              <a:buFont typeface="Arial" panose="020B0604020202020204" pitchFamily="34" charset="0"/>
              <a:buChar char="•"/>
            </a:pPr>
            <a:r>
              <a:rPr lang="en-US"/>
              <a:t>To save the entered text, you must switch to the execute mode by entering a : which shows up in The last line.</a:t>
            </a:r>
          </a:p>
          <a:p>
            <a:pPr marL="342900" indent="-342900">
              <a:buFont typeface="Arial" panose="020B0604020202020204" pitchFamily="34" charset="0"/>
              <a:buChar char="•"/>
            </a:pPr>
            <a:endParaRPr lang="en-US" b="1"/>
          </a:p>
        </p:txBody>
      </p:sp>
      <p:sp>
        <p:nvSpPr>
          <p:cNvPr id="19" name="Rectangle 18">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14778F8-A3D1-434E-BFF6-2E5921A1041F}"/>
              </a:ext>
            </a:extLst>
          </p:cNvPr>
          <p:cNvPicPr>
            <a:picLocks noChangeAspect="1"/>
          </p:cNvPicPr>
          <p:nvPr/>
        </p:nvPicPr>
        <p:blipFill>
          <a:blip r:embed="rId3"/>
          <a:stretch>
            <a:fillRect/>
          </a:stretch>
        </p:blipFill>
        <p:spPr>
          <a:xfrm>
            <a:off x="298599" y="215238"/>
            <a:ext cx="3276807" cy="1438275"/>
          </a:xfrm>
          <a:prstGeom prst="rect">
            <a:avLst/>
          </a:prstGeom>
        </p:spPr>
      </p:pic>
    </p:spTree>
    <p:extLst>
      <p:ext uri="{BB962C8B-B14F-4D97-AF65-F5344CB8AC3E}">
        <p14:creationId xmlns:p14="http://schemas.microsoft.com/office/powerpoint/2010/main" val="3255120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4F2A5-6EF6-4554-B037-30DB585ACE49}"/>
              </a:ext>
            </a:extLst>
          </p:cNvPr>
          <p:cNvSpPr>
            <a:spLocks noGrp="1"/>
          </p:cNvSpPr>
          <p:nvPr>
            <p:ph type="title"/>
          </p:nvPr>
        </p:nvSpPr>
        <p:spPr>
          <a:xfrm>
            <a:off x="517869" y="657370"/>
            <a:ext cx="8686800" cy="678270"/>
          </a:xfrm>
        </p:spPr>
        <p:txBody>
          <a:bodyPr>
            <a:normAutofit/>
          </a:bodyPr>
          <a:lstStyle/>
          <a:p>
            <a:r>
              <a:rPr lang="en-US" sz="3600"/>
              <a:t>THE THREE MODES OF vi EDITOR</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8C5AD3-CE69-4AC6-A0B1-716D08568FF9}"/>
              </a:ext>
            </a:extLst>
          </p:cNvPr>
          <p:cNvSpPr>
            <a:spLocks noGrp="1"/>
          </p:cNvSpPr>
          <p:nvPr>
            <p:ph idx="1"/>
          </p:nvPr>
        </p:nvSpPr>
        <p:spPr>
          <a:xfrm>
            <a:off x="563589" y="1335640"/>
            <a:ext cx="9607827" cy="5160853"/>
          </a:xfrm>
        </p:spPr>
        <p:txBody>
          <a:bodyPr>
            <a:normAutofit/>
          </a:bodyPr>
          <a:lstStyle/>
          <a:p>
            <a:r>
              <a:rPr lang="en-US" b="1" u="sng"/>
              <a:t>COMMAND MODE</a:t>
            </a:r>
          </a:p>
          <a:p>
            <a:pPr marL="342900" indent="-342900">
              <a:buFont typeface="Arial" panose="020B0604020202020204" pitchFamily="34" charset="0"/>
              <a:buChar char="•"/>
            </a:pPr>
            <a:r>
              <a:rPr lang="en-US"/>
              <a:t>When user starts up vi editor, user are in command mode. The default mode of the editor where every key pressed is interpreted as a command to run on text. </a:t>
            </a:r>
          </a:p>
          <a:p>
            <a:pPr marL="342900" indent="-342900">
              <a:buFont typeface="Arial" panose="020B0604020202020204" pitchFamily="34" charset="0"/>
              <a:buChar char="•"/>
            </a:pPr>
            <a:r>
              <a:rPr lang="en-US"/>
              <a:t>This mode allows to copy, delete text, edit files and to move to any other modes. When keys are pressed in this mode it simply performs functions, it doesn’t displayed on the screen. </a:t>
            </a:r>
          </a:p>
          <a:p>
            <a:pPr marL="342900" indent="-342900">
              <a:buFont typeface="Arial" panose="020B0604020202020204" pitchFamily="34" charset="0"/>
              <a:buChar char="•"/>
            </a:pPr>
            <a:r>
              <a:rPr lang="en-US"/>
              <a:t>Some of the commands are : To delete a text command x is used, to delete entire line use dd command, to put the character use P or p command, to yank the text use y command, use of </a:t>
            </a:r>
            <a:r>
              <a:rPr lang="en-US" err="1"/>
              <a:t>yy</a:t>
            </a:r>
            <a:r>
              <a:rPr lang="en-US"/>
              <a:t> copies entire line, to undo the recent actions use u command.</a:t>
            </a:r>
            <a:endParaRPr lang="en-US" b="1" u="sng"/>
          </a:p>
        </p:txBody>
      </p:sp>
    </p:spTree>
    <p:extLst>
      <p:ext uri="{BB962C8B-B14F-4D97-AF65-F5344CB8AC3E}">
        <p14:creationId xmlns:p14="http://schemas.microsoft.com/office/powerpoint/2010/main" val="254849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4F2A5-6EF6-4554-B037-30DB585ACE49}"/>
              </a:ext>
            </a:extLst>
          </p:cNvPr>
          <p:cNvSpPr>
            <a:spLocks noGrp="1"/>
          </p:cNvSpPr>
          <p:nvPr>
            <p:ph type="title"/>
          </p:nvPr>
        </p:nvSpPr>
        <p:spPr>
          <a:xfrm>
            <a:off x="517869" y="657370"/>
            <a:ext cx="8686800" cy="729642"/>
          </a:xfrm>
        </p:spPr>
        <p:txBody>
          <a:bodyPr>
            <a:normAutofit/>
          </a:bodyPr>
          <a:lstStyle/>
          <a:p>
            <a:r>
              <a:rPr lang="en-US" sz="3600"/>
              <a:t>THE THREE MODES OF vi EDITOR</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8C5AD3-CE69-4AC6-A0B1-716D08568FF9}"/>
              </a:ext>
            </a:extLst>
          </p:cNvPr>
          <p:cNvSpPr>
            <a:spLocks noGrp="1"/>
          </p:cNvSpPr>
          <p:nvPr>
            <p:ph idx="1"/>
          </p:nvPr>
        </p:nvSpPr>
        <p:spPr>
          <a:xfrm>
            <a:off x="529169" y="1222623"/>
            <a:ext cx="8921758" cy="5506947"/>
          </a:xfrm>
        </p:spPr>
        <p:txBody>
          <a:bodyPr>
            <a:normAutofit/>
          </a:bodyPr>
          <a:lstStyle/>
          <a:p>
            <a:r>
              <a:rPr lang="en-US" b="1" u="sng"/>
              <a:t>INPUT MODE</a:t>
            </a:r>
          </a:p>
          <a:p>
            <a:pPr marL="342900" indent="-342900">
              <a:buFont typeface="Arial" panose="020B0604020202020204" pitchFamily="34" charset="0"/>
              <a:buChar char="•"/>
            </a:pPr>
            <a:r>
              <a:rPr lang="en-US"/>
              <a:t>Every key pressed after switching to this mode actually shows up as text. This mode is invoked by pressing one of the keys among </a:t>
            </a:r>
            <a:r>
              <a:rPr lang="en-US" err="1"/>
              <a:t>i</a:t>
            </a:r>
            <a:r>
              <a:rPr lang="en-US"/>
              <a:t> a I A o </a:t>
            </a:r>
            <a:r>
              <a:rPr lang="en-US" err="1"/>
              <a:t>O</a:t>
            </a:r>
            <a:r>
              <a:rPr lang="en-US"/>
              <a:t> r </a:t>
            </a:r>
            <a:r>
              <a:rPr lang="en-US" err="1"/>
              <a:t>R</a:t>
            </a:r>
            <a:r>
              <a:rPr lang="en-US"/>
              <a:t> s </a:t>
            </a:r>
            <a:r>
              <a:rPr lang="en-US" err="1"/>
              <a:t>S</a:t>
            </a:r>
            <a:r>
              <a:rPr lang="en-US"/>
              <a:t>.</a:t>
            </a: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b="1" u="sng"/>
          </a:p>
          <a:p>
            <a:endParaRPr lang="en-US" b="1" u="sng"/>
          </a:p>
        </p:txBody>
      </p:sp>
      <p:pic>
        <p:nvPicPr>
          <p:cNvPr id="5" name="Picture 4">
            <a:extLst>
              <a:ext uri="{FF2B5EF4-FFF2-40B4-BE49-F238E27FC236}">
                <a16:creationId xmlns:a16="http://schemas.microsoft.com/office/drawing/2014/main" id="{71183FC8-C94C-4E79-AE01-8D2DDAB09E12}"/>
              </a:ext>
            </a:extLst>
          </p:cNvPr>
          <p:cNvPicPr>
            <a:picLocks noChangeAspect="1"/>
          </p:cNvPicPr>
          <p:nvPr/>
        </p:nvPicPr>
        <p:blipFill>
          <a:blip r:embed="rId3"/>
          <a:stretch>
            <a:fillRect/>
          </a:stretch>
        </p:blipFill>
        <p:spPr>
          <a:xfrm>
            <a:off x="9354566" y="1592493"/>
            <a:ext cx="2605805" cy="4767209"/>
          </a:xfrm>
          <a:prstGeom prst="rect">
            <a:avLst/>
          </a:prstGeom>
        </p:spPr>
      </p:pic>
      <p:graphicFrame>
        <p:nvGraphicFramePr>
          <p:cNvPr id="6" name="Table 5">
            <a:extLst>
              <a:ext uri="{FF2B5EF4-FFF2-40B4-BE49-F238E27FC236}">
                <a16:creationId xmlns:a16="http://schemas.microsoft.com/office/drawing/2014/main" id="{7BA0007E-D0AC-4542-A715-F8B49E6506B4}"/>
              </a:ext>
            </a:extLst>
          </p:cNvPr>
          <p:cNvGraphicFramePr>
            <a:graphicFrameLocks noGrp="1"/>
          </p:cNvGraphicFramePr>
          <p:nvPr>
            <p:extLst>
              <p:ext uri="{D42A27DB-BD31-4B8C-83A1-F6EECF244321}">
                <p14:modId xmlns:p14="http://schemas.microsoft.com/office/powerpoint/2010/main" val="3342335972"/>
              </p:ext>
            </p:extLst>
          </p:nvPr>
        </p:nvGraphicFramePr>
        <p:xfrm>
          <a:off x="984952" y="2722564"/>
          <a:ext cx="8010192" cy="3478064"/>
        </p:xfrm>
        <a:graphic>
          <a:graphicData uri="http://schemas.openxmlformats.org/drawingml/2006/table">
            <a:tbl>
              <a:tblPr firstRow="1" firstCol="1" lastRow="1" lastCol="1" bandRow="1" bandCol="1">
                <a:tableStyleId>{5C22544A-7EE6-4342-B048-85BDC9FD1C3A}</a:tableStyleId>
              </a:tblPr>
              <a:tblGrid>
                <a:gridCol w="1269150">
                  <a:extLst>
                    <a:ext uri="{9D8B030D-6E8A-4147-A177-3AD203B41FA5}">
                      <a16:colId xmlns:a16="http://schemas.microsoft.com/office/drawing/2014/main" val="94120557"/>
                    </a:ext>
                  </a:extLst>
                </a:gridCol>
                <a:gridCol w="6741042">
                  <a:extLst>
                    <a:ext uri="{9D8B030D-6E8A-4147-A177-3AD203B41FA5}">
                      <a16:colId xmlns:a16="http://schemas.microsoft.com/office/drawing/2014/main" val="1878954957"/>
                    </a:ext>
                  </a:extLst>
                </a:gridCol>
              </a:tblGrid>
              <a:tr h="275079">
                <a:tc>
                  <a:txBody>
                    <a:bodyPr/>
                    <a:lstStyle/>
                    <a:p>
                      <a:pPr marL="71120" marR="0">
                        <a:lnSpc>
                          <a:spcPts val="1485"/>
                        </a:lnSpc>
                        <a:spcBef>
                          <a:spcPts val="0"/>
                        </a:spcBef>
                        <a:spcAft>
                          <a:spcPts val="0"/>
                        </a:spcAft>
                      </a:pPr>
                      <a:r>
                        <a:rPr lang="en-US" sz="1600">
                          <a:effectLst/>
                        </a:rPr>
                        <a:t>Command</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marR="0">
                        <a:lnSpc>
                          <a:spcPts val="1485"/>
                        </a:lnSpc>
                        <a:spcBef>
                          <a:spcPts val="0"/>
                        </a:spcBef>
                        <a:spcAft>
                          <a:spcPts val="0"/>
                        </a:spcAft>
                      </a:pPr>
                      <a:r>
                        <a:rPr lang="en-US" sz="1600">
                          <a:effectLst/>
                        </a:rPr>
                        <a:t>Function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5769305"/>
                  </a:ext>
                </a:extLst>
              </a:tr>
              <a:tr h="640597">
                <a:tc>
                  <a:txBody>
                    <a:bodyPr/>
                    <a:lstStyle/>
                    <a:p>
                      <a:pPr marL="71120" marR="0">
                        <a:lnSpc>
                          <a:spcPts val="1360"/>
                        </a:lnSpc>
                        <a:spcBef>
                          <a:spcPts val="0"/>
                        </a:spcBef>
                        <a:spcAft>
                          <a:spcPts val="0"/>
                        </a:spcAft>
                      </a:pPr>
                      <a:r>
                        <a:rPr lang="en-US" sz="1600">
                          <a:effectLst/>
                        </a:rPr>
                        <a:t>i</a:t>
                      </a:r>
                    </a:p>
                    <a:p>
                      <a:pPr marL="71120" marR="0">
                        <a:lnSpc>
                          <a:spcPts val="1275"/>
                        </a:lnSpc>
                        <a:spcBef>
                          <a:spcPts val="690"/>
                        </a:spcBef>
                        <a:spcAft>
                          <a:spcPts val="0"/>
                        </a:spcAft>
                      </a:pPr>
                      <a:r>
                        <a:rPr lang="en-US" sz="1600">
                          <a:effectLst/>
                        </a:rPr>
                        <a:t>I</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marR="0">
                        <a:lnSpc>
                          <a:spcPts val="1360"/>
                        </a:lnSpc>
                        <a:spcBef>
                          <a:spcPts val="0"/>
                        </a:spcBef>
                        <a:spcAft>
                          <a:spcPts val="0"/>
                        </a:spcAft>
                      </a:pPr>
                      <a:r>
                        <a:rPr lang="en-US" sz="1600">
                          <a:effectLst/>
                        </a:rPr>
                        <a:t>Inserts</a:t>
                      </a:r>
                      <a:r>
                        <a:rPr lang="en-US" sz="1600" spc="-10">
                          <a:effectLst/>
                        </a:rPr>
                        <a:t> </a:t>
                      </a:r>
                      <a:r>
                        <a:rPr lang="en-US" sz="1600">
                          <a:effectLst/>
                        </a:rPr>
                        <a:t>text</a:t>
                      </a:r>
                      <a:r>
                        <a:rPr lang="en-US" sz="1600" spc="-15">
                          <a:effectLst/>
                        </a:rPr>
                        <a:t> </a:t>
                      </a:r>
                      <a:r>
                        <a:rPr lang="en-US" sz="1600">
                          <a:effectLst/>
                        </a:rPr>
                        <a:t>before the</a:t>
                      </a:r>
                      <a:r>
                        <a:rPr lang="en-US" sz="1600" spc="-15">
                          <a:effectLst/>
                        </a:rPr>
                        <a:t> </a:t>
                      </a:r>
                      <a:r>
                        <a:rPr lang="en-US" sz="1600">
                          <a:effectLst/>
                        </a:rPr>
                        <a:t>current</a:t>
                      </a:r>
                      <a:r>
                        <a:rPr lang="en-US" sz="1600" spc="-10">
                          <a:effectLst/>
                        </a:rPr>
                        <a:t> </a:t>
                      </a:r>
                      <a:r>
                        <a:rPr lang="en-US" sz="1600">
                          <a:effectLst/>
                        </a:rPr>
                        <a:t>character</a:t>
                      </a:r>
                    </a:p>
                    <a:p>
                      <a:pPr marL="73025" marR="0">
                        <a:lnSpc>
                          <a:spcPts val="1275"/>
                        </a:lnSpc>
                        <a:spcBef>
                          <a:spcPts val="690"/>
                        </a:spcBef>
                        <a:spcAft>
                          <a:spcPts val="0"/>
                        </a:spcAft>
                      </a:pPr>
                      <a:r>
                        <a:rPr lang="en-US" sz="1600">
                          <a:effectLst/>
                        </a:rPr>
                        <a:t>Inserts</a:t>
                      </a:r>
                      <a:r>
                        <a:rPr lang="en-US" sz="1600" spc="-10">
                          <a:effectLst/>
                        </a:rPr>
                        <a:t> </a:t>
                      </a:r>
                      <a:r>
                        <a:rPr lang="en-US" sz="1600">
                          <a:effectLst/>
                        </a:rPr>
                        <a:t>text</a:t>
                      </a:r>
                      <a:r>
                        <a:rPr lang="en-US" sz="1600" spc="-10">
                          <a:effectLst/>
                        </a:rPr>
                        <a:t> </a:t>
                      </a:r>
                      <a:r>
                        <a:rPr lang="en-US" sz="1600">
                          <a:effectLst/>
                        </a:rPr>
                        <a:t>at the</a:t>
                      </a:r>
                      <a:r>
                        <a:rPr lang="en-US" sz="1600" spc="-10">
                          <a:effectLst/>
                        </a:rPr>
                        <a:t> </a:t>
                      </a:r>
                      <a:r>
                        <a:rPr lang="en-US" sz="1600">
                          <a:effectLst/>
                        </a:rPr>
                        <a:t>beginning</a:t>
                      </a:r>
                      <a:r>
                        <a:rPr lang="en-US" sz="1600" spc="-5">
                          <a:effectLst/>
                        </a:rPr>
                        <a:t> </a:t>
                      </a:r>
                      <a:r>
                        <a:rPr lang="en-US" sz="1600">
                          <a:effectLst/>
                        </a:rPr>
                        <a:t>of</a:t>
                      </a:r>
                      <a:r>
                        <a:rPr lang="en-US" sz="1600" spc="-10">
                          <a:effectLst/>
                        </a:rPr>
                        <a:t> </a:t>
                      </a:r>
                      <a:r>
                        <a:rPr lang="en-US" sz="1600">
                          <a:effectLst/>
                        </a:rPr>
                        <a:t>current</a:t>
                      </a:r>
                      <a:r>
                        <a:rPr lang="en-US" sz="1600" spc="-10">
                          <a:effectLst/>
                        </a:rPr>
                        <a:t> </a:t>
                      </a:r>
                      <a:r>
                        <a:rPr lang="en-US" sz="1600">
                          <a:effectLst/>
                        </a:rPr>
                        <a:t>line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34124275"/>
                  </a:ext>
                </a:extLst>
              </a:tr>
              <a:tr h="640597">
                <a:tc>
                  <a:txBody>
                    <a:bodyPr/>
                    <a:lstStyle/>
                    <a:p>
                      <a:pPr marL="71120" marR="0">
                        <a:lnSpc>
                          <a:spcPts val="1360"/>
                        </a:lnSpc>
                        <a:spcBef>
                          <a:spcPts val="0"/>
                        </a:spcBef>
                        <a:spcAft>
                          <a:spcPts val="0"/>
                        </a:spcAft>
                      </a:pPr>
                      <a:r>
                        <a:rPr lang="en-US" sz="1600">
                          <a:effectLst/>
                        </a:rPr>
                        <a:t>a</a:t>
                      </a:r>
                    </a:p>
                    <a:p>
                      <a:pPr marL="71120" marR="0">
                        <a:lnSpc>
                          <a:spcPts val="1275"/>
                        </a:lnSpc>
                        <a:spcBef>
                          <a:spcPts val="690"/>
                        </a:spcBef>
                        <a:spcAft>
                          <a:spcPts val="0"/>
                        </a:spcAft>
                      </a:pPr>
                      <a:r>
                        <a:rPr lang="en-US" sz="1600">
                          <a:effectLst/>
                        </a:rPr>
                        <a:t>A</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marR="0">
                        <a:lnSpc>
                          <a:spcPts val="1360"/>
                        </a:lnSpc>
                        <a:spcBef>
                          <a:spcPts val="0"/>
                        </a:spcBef>
                        <a:spcAft>
                          <a:spcPts val="0"/>
                        </a:spcAft>
                      </a:pPr>
                      <a:r>
                        <a:rPr lang="en-US" sz="1600">
                          <a:effectLst/>
                        </a:rPr>
                        <a:t>Appends</a:t>
                      </a:r>
                      <a:r>
                        <a:rPr lang="en-US" sz="1600" spc="-10">
                          <a:effectLst/>
                        </a:rPr>
                        <a:t> </a:t>
                      </a:r>
                      <a:r>
                        <a:rPr lang="en-US" sz="1600">
                          <a:effectLst/>
                        </a:rPr>
                        <a:t>text</a:t>
                      </a:r>
                      <a:r>
                        <a:rPr lang="en-US" sz="1600" spc="-5">
                          <a:effectLst/>
                        </a:rPr>
                        <a:t> </a:t>
                      </a:r>
                      <a:r>
                        <a:rPr lang="en-US" sz="1600">
                          <a:effectLst/>
                        </a:rPr>
                        <a:t>after</a:t>
                      </a:r>
                      <a:r>
                        <a:rPr lang="en-US" sz="1600" spc="-5">
                          <a:effectLst/>
                        </a:rPr>
                        <a:t> </a:t>
                      </a:r>
                      <a:r>
                        <a:rPr lang="en-US" sz="1600">
                          <a:effectLst/>
                        </a:rPr>
                        <a:t>the</a:t>
                      </a:r>
                      <a:r>
                        <a:rPr lang="en-US" sz="1600" spc="-15">
                          <a:effectLst/>
                        </a:rPr>
                        <a:t> </a:t>
                      </a:r>
                      <a:r>
                        <a:rPr lang="en-US" sz="1600">
                          <a:effectLst/>
                        </a:rPr>
                        <a:t>current</a:t>
                      </a:r>
                      <a:r>
                        <a:rPr lang="en-US" sz="1600" spc="-15">
                          <a:effectLst/>
                        </a:rPr>
                        <a:t> </a:t>
                      </a:r>
                      <a:r>
                        <a:rPr lang="en-US" sz="1600">
                          <a:effectLst/>
                        </a:rPr>
                        <a:t>character</a:t>
                      </a:r>
                    </a:p>
                    <a:p>
                      <a:pPr marL="73025" marR="0">
                        <a:lnSpc>
                          <a:spcPts val="1275"/>
                        </a:lnSpc>
                        <a:spcBef>
                          <a:spcPts val="690"/>
                        </a:spcBef>
                        <a:spcAft>
                          <a:spcPts val="0"/>
                        </a:spcAft>
                      </a:pPr>
                      <a:r>
                        <a:rPr lang="en-US" sz="1600">
                          <a:effectLst/>
                        </a:rPr>
                        <a:t>Appends</a:t>
                      </a:r>
                      <a:r>
                        <a:rPr lang="en-US" sz="1600" spc="-10">
                          <a:effectLst/>
                        </a:rPr>
                        <a:t> </a:t>
                      </a:r>
                      <a:r>
                        <a:rPr lang="en-US" sz="1600">
                          <a:effectLst/>
                        </a:rPr>
                        <a:t>text at</a:t>
                      </a:r>
                      <a:r>
                        <a:rPr lang="en-US" sz="1600" spc="-10">
                          <a:effectLst/>
                        </a:rPr>
                        <a:t> </a:t>
                      </a:r>
                      <a:r>
                        <a:rPr lang="en-US" sz="1600">
                          <a:effectLst/>
                        </a:rPr>
                        <a:t>the end</a:t>
                      </a:r>
                      <a:r>
                        <a:rPr lang="en-US" sz="1600" spc="-5">
                          <a:effectLst/>
                        </a:rPr>
                        <a:t> </a:t>
                      </a:r>
                      <a:r>
                        <a:rPr lang="en-US" sz="1600">
                          <a:effectLst/>
                        </a:rPr>
                        <a:t>of</a:t>
                      </a:r>
                      <a:r>
                        <a:rPr lang="en-US" sz="1600" spc="-10">
                          <a:effectLst/>
                        </a:rPr>
                        <a:t> </a:t>
                      </a:r>
                      <a:r>
                        <a:rPr lang="en-US" sz="1600">
                          <a:effectLst/>
                        </a:rPr>
                        <a:t>the current line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34257546"/>
                  </a:ext>
                </a:extLst>
              </a:tr>
              <a:tr h="640597">
                <a:tc>
                  <a:txBody>
                    <a:bodyPr/>
                    <a:lstStyle/>
                    <a:p>
                      <a:pPr marL="71120" marR="0">
                        <a:lnSpc>
                          <a:spcPts val="1360"/>
                        </a:lnSpc>
                        <a:spcBef>
                          <a:spcPts val="0"/>
                        </a:spcBef>
                        <a:spcAft>
                          <a:spcPts val="0"/>
                        </a:spcAft>
                      </a:pPr>
                      <a:r>
                        <a:rPr lang="en-US" sz="1600">
                          <a:effectLst/>
                        </a:rPr>
                        <a:t>o</a:t>
                      </a:r>
                    </a:p>
                    <a:p>
                      <a:pPr marL="71120" marR="0">
                        <a:lnSpc>
                          <a:spcPts val="1275"/>
                        </a:lnSpc>
                        <a:spcBef>
                          <a:spcPts val="690"/>
                        </a:spcBef>
                        <a:spcAft>
                          <a:spcPts val="0"/>
                        </a:spcAft>
                      </a:pPr>
                      <a:r>
                        <a:rPr lang="en-US" sz="1600">
                          <a:effectLst/>
                        </a:rPr>
                        <a:t>O</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marR="0">
                        <a:lnSpc>
                          <a:spcPts val="1360"/>
                        </a:lnSpc>
                        <a:spcBef>
                          <a:spcPts val="0"/>
                        </a:spcBef>
                        <a:spcAft>
                          <a:spcPts val="0"/>
                        </a:spcAft>
                      </a:pPr>
                      <a:r>
                        <a:rPr lang="en-US" sz="1600">
                          <a:effectLst/>
                        </a:rPr>
                        <a:t>Opens</a:t>
                      </a:r>
                      <a:r>
                        <a:rPr lang="en-US" sz="1600" spc="-10">
                          <a:effectLst/>
                        </a:rPr>
                        <a:t> </a:t>
                      </a:r>
                      <a:r>
                        <a:rPr lang="en-US" sz="1600">
                          <a:effectLst/>
                        </a:rPr>
                        <a:t>a</a:t>
                      </a:r>
                      <a:r>
                        <a:rPr lang="en-US" sz="1600" spc="-15">
                          <a:effectLst/>
                        </a:rPr>
                        <a:t> </a:t>
                      </a:r>
                      <a:r>
                        <a:rPr lang="en-US" sz="1600">
                          <a:effectLst/>
                        </a:rPr>
                        <a:t>line</a:t>
                      </a:r>
                      <a:r>
                        <a:rPr lang="en-US" sz="1600" spc="-10">
                          <a:effectLst/>
                        </a:rPr>
                        <a:t> </a:t>
                      </a:r>
                      <a:r>
                        <a:rPr lang="en-US" sz="1600">
                          <a:effectLst/>
                        </a:rPr>
                        <a:t>under</a:t>
                      </a:r>
                      <a:r>
                        <a:rPr lang="en-US" sz="1600" spc="-10">
                          <a:effectLst/>
                        </a:rPr>
                        <a:t> </a:t>
                      </a:r>
                      <a:r>
                        <a:rPr lang="en-US" sz="1600">
                          <a:effectLst/>
                        </a:rPr>
                        <a:t>the</a:t>
                      </a:r>
                      <a:r>
                        <a:rPr lang="en-US" sz="1600" spc="-5">
                          <a:effectLst/>
                        </a:rPr>
                        <a:t> </a:t>
                      </a:r>
                      <a:r>
                        <a:rPr lang="en-US" sz="1600">
                          <a:effectLst/>
                        </a:rPr>
                        <a:t>current line</a:t>
                      </a:r>
                      <a:r>
                        <a:rPr lang="en-US" sz="1600" spc="-5">
                          <a:effectLst/>
                        </a:rPr>
                        <a:t> </a:t>
                      </a:r>
                      <a:r>
                        <a:rPr lang="en-US" sz="1600">
                          <a:effectLst/>
                        </a:rPr>
                        <a:t>and</a:t>
                      </a:r>
                      <a:r>
                        <a:rPr lang="en-US" sz="1600" spc="-10">
                          <a:effectLst/>
                        </a:rPr>
                        <a:t> </a:t>
                      </a:r>
                      <a:r>
                        <a:rPr lang="en-US" sz="1600">
                          <a:effectLst/>
                        </a:rPr>
                        <a:t>inserts</a:t>
                      </a:r>
                      <a:r>
                        <a:rPr lang="en-US" sz="1600" spc="-5">
                          <a:effectLst/>
                        </a:rPr>
                        <a:t> </a:t>
                      </a:r>
                      <a:r>
                        <a:rPr lang="en-US" sz="1600">
                          <a:effectLst/>
                        </a:rPr>
                        <a:t>supplied</a:t>
                      </a:r>
                      <a:r>
                        <a:rPr lang="en-US" sz="1600" spc="-5">
                          <a:effectLst/>
                        </a:rPr>
                        <a:t> </a:t>
                      </a:r>
                      <a:r>
                        <a:rPr lang="en-US" sz="1600">
                          <a:effectLst/>
                        </a:rPr>
                        <a:t>text</a:t>
                      </a:r>
                      <a:r>
                        <a:rPr lang="en-US" sz="1600" spc="-5">
                          <a:effectLst/>
                        </a:rPr>
                        <a:t> </a:t>
                      </a:r>
                      <a:r>
                        <a:rPr lang="en-US" sz="1600">
                          <a:effectLst/>
                        </a:rPr>
                        <a:t>in</a:t>
                      </a:r>
                      <a:r>
                        <a:rPr lang="en-US" sz="1600" spc="-5">
                          <a:effectLst/>
                        </a:rPr>
                        <a:t> </a:t>
                      </a:r>
                      <a:r>
                        <a:rPr lang="en-US" sz="1600">
                          <a:effectLst/>
                        </a:rPr>
                        <a:t>it.</a:t>
                      </a:r>
                    </a:p>
                    <a:p>
                      <a:pPr marL="73025" marR="0">
                        <a:lnSpc>
                          <a:spcPts val="1275"/>
                        </a:lnSpc>
                        <a:spcBef>
                          <a:spcPts val="690"/>
                        </a:spcBef>
                        <a:spcAft>
                          <a:spcPts val="0"/>
                        </a:spcAft>
                      </a:pPr>
                      <a:r>
                        <a:rPr lang="en-US" sz="1600">
                          <a:effectLst/>
                        </a:rPr>
                        <a:t>Opens</a:t>
                      </a:r>
                      <a:r>
                        <a:rPr lang="en-US" sz="1600" spc="-10">
                          <a:effectLst/>
                        </a:rPr>
                        <a:t> </a:t>
                      </a:r>
                      <a:r>
                        <a:rPr lang="en-US" sz="1600">
                          <a:effectLst/>
                        </a:rPr>
                        <a:t>a</a:t>
                      </a:r>
                      <a:r>
                        <a:rPr lang="en-US" sz="1600" spc="-15">
                          <a:effectLst/>
                        </a:rPr>
                        <a:t> </a:t>
                      </a:r>
                      <a:r>
                        <a:rPr lang="en-US" sz="1600">
                          <a:effectLst/>
                        </a:rPr>
                        <a:t>line</a:t>
                      </a:r>
                      <a:r>
                        <a:rPr lang="en-US" sz="1600" spc="-10">
                          <a:effectLst/>
                        </a:rPr>
                        <a:t> </a:t>
                      </a:r>
                      <a:r>
                        <a:rPr lang="en-US" sz="1600">
                          <a:effectLst/>
                        </a:rPr>
                        <a:t>above</a:t>
                      </a:r>
                      <a:r>
                        <a:rPr lang="en-US" sz="1600" spc="-5">
                          <a:effectLst/>
                        </a:rPr>
                        <a:t> </a:t>
                      </a:r>
                      <a:r>
                        <a:rPr lang="en-US" sz="1600">
                          <a:effectLst/>
                        </a:rPr>
                        <a:t>the</a:t>
                      </a:r>
                      <a:r>
                        <a:rPr lang="en-US" sz="1600" spc="-15">
                          <a:effectLst/>
                        </a:rPr>
                        <a:t> </a:t>
                      </a:r>
                      <a:r>
                        <a:rPr lang="en-US" sz="1600">
                          <a:effectLst/>
                        </a:rPr>
                        <a:t>current line</a:t>
                      </a:r>
                      <a:r>
                        <a:rPr lang="en-US" sz="1600" spc="-5">
                          <a:effectLst/>
                        </a:rPr>
                        <a:t> </a:t>
                      </a:r>
                      <a:r>
                        <a:rPr lang="en-US" sz="1600">
                          <a:effectLst/>
                        </a:rPr>
                        <a:t>and</a:t>
                      </a:r>
                      <a:r>
                        <a:rPr lang="en-US" sz="1600" spc="-10">
                          <a:effectLst/>
                        </a:rPr>
                        <a:t> </a:t>
                      </a:r>
                      <a:r>
                        <a:rPr lang="en-US" sz="1600">
                          <a:effectLst/>
                        </a:rPr>
                        <a:t>inserts</a:t>
                      </a:r>
                      <a:r>
                        <a:rPr lang="en-US" sz="1600" spc="-5">
                          <a:effectLst/>
                        </a:rPr>
                        <a:t> </a:t>
                      </a:r>
                      <a:r>
                        <a:rPr lang="en-US" sz="1600">
                          <a:effectLst/>
                        </a:rPr>
                        <a:t>supplied</a:t>
                      </a:r>
                      <a:r>
                        <a:rPr lang="en-US" sz="1600" spc="-5">
                          <a:effectLst/>
                        </a:rPr>
                        <a:t> </a:t>
                      </a:r>
                      <a:r>
                        <a:rPr lang="en-US" sz="1600">
                          <a:effectLst/>
                        </a:rPr>
                        <a:t>text</a:t>
                      </a:r>
                      <a:r>
                        <a:rPr lang="en-US" sz="1600" spc="-5">
                          <a:effectLst/>
                        </a:rPr>
                        <a:t> </a:t>
                      </a:r>
                      <a:r>
                        <a:rPr lang="en-US" sz="1600">
                          <a:effectLst/>
                        </a:rPr>
                        <a:t>in</a:t>
                      </a:r>
                      <a:r>
                        <a:rPr lang="en-US" sz="1600" spc="-5">
                          <a:effectLst/>
                        </a:rPr>
                        <a:t> </a:t>
                      </a:r>
                      <a:r>
                        <a:rPr lang="en-US" sz="1600">
                          <a:effectLst/>
                        </a:rPr>
                        <a:t>it.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7250126"/>
                  </a:ext>
                </a:extLst>
              </a:tr>
              <a:tr h="640597">
                <a:tc>
                  <a:txBody>
                    <a:bodyPr/>
                    <a:lstStyle/>
                    <a:p>
                      <a:pPr marL="71120" marR="0">
                        <a:lnSpc>
                          <a:spcPts val="1360"/>
                        </a:lnSpc>
                        <a:spcBef>
                          <a:spcPts val="0"/>
                        </a:spcBef>
                        <a:spcAft>
                          <a:spcPts val="0"/>
                        </a:spcAft>
                      </a:pPr>
                      <a:r>
                        <a:rPr lang="en-US" sz="1600">
                          <a:effectLst/>
                        </a:rPr>
                        <a:t>r</a:t>
                      </a:r>
                    </a:p>
                    <a:p>
                      <a:pPr marL="71120" marR="0">
                        <a:lnSpc>
                          <a:spcPts val="1275"/>
                        </a:lnSpc>
                        <a:spcBef>
                          <a:spcPts val="690"/>
                        </a:spcBef>
                        <a:spcAft>
                          <a:spcPts val="0"/>
                        </a:spcAft>
                      </a:pPr>
                      <a:r>
                        <a:rPr lang="en-US" sz="1600">
                          <a:effectLst/>
                        </a:rPr>
                        <a:t>R</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marR="0">
                        <a:lnSpc>
                          <a:spcPts val="1360"/>
                        </a:lnSpc>
                        <a:spcBef>
                          <a:spcPts val="0"/>
                        </a:spcBef>
                        <a:spcAft>
                          <a:spcPts val="0"/>
                        </a:spcAft>
                      </a:pPr>
                      <a:r>
                        <a:rPr lang="en-US" sz="1600">
                          <a:effectLst/>
                        </a:rPr>
                        <a:t>Replaces</a:t>
                      </a:r>
                      <a:r>
                        <a:rPr lang="en-US" sz="1600" spc="-10">
                          <a:effectLst/>
                        </a:rPr>
                        <a:t> </a:t>
                      </a:r>
                      <a:r>
                        <a:rPr lang="en-US" sz="1600">
                          <a:effectLst/>
                        </a:rPr>
                        <a:t>the</a:t>
                      </a:r>
                      <a:r>
                        <a:rPr lang="en-US" sz="1600" spc="-5">
                          <a:effectLst/>
                        </a:rPr>
                        <a:t> </a:t>
                      </a:r>
                      <a:r>
                        <a:rPr lang="en-US" sz="1600">
                          <a:effectLst/>
                        </a:rPr>
                        <a:t>current character</a:t>
                      </a:r>
                      <a:r>
                        <a:rPr lang="en-US" sz="1600" spc="-10">
                          <a:effectLst/>
                        </a:rPr>
                        <a:t> </a:t>
                      </a:r>
                      <a:r>
                        <a:rPr lang="en-US" sz="1600">
                          <a:effectLst/>
                        </a:rPr>
                        <a:t>at the</a:t>
                      </a:r>
                      <a:r>
                        <a:rPr lang="en-US" sz="1600" spc="-15">
                          <a:effectLst/>
                        </a:rPr>
                        <a:t> </a:t>
                      </a:r>
                      <a:r>
                        <a:rPr lang="en-US" sz="1600">
                          <a:effectLst/>
                        </a:rPr>
                        <a:t>cursor</a:t>
                      </a:r>
                      <a:r>
                        <a:rPr lang="en-US" sz="1600" spc="-10">
                          <a:effectLst/>
                        </a:rPr>
                        <a:t> </a:t>
                      </a:r>
                      <a:r>
                        <a:rPr lang="en-US" sz="1600">
                          <a:effectLst/>
                        </a:rPr>
                        <a:t>with the</a:t>
                      </a:r>
                      <a:r>
                        <a:rPr lang="en-US" sz="1600" spc="-15">
                          <a:effectLst/>
                        </a:rPr>
                        <a:t> </a:t>
                      </a:r>
                      <a:r>
                        <a:rPr lang="en-US" sz="1600">
                          <a:effectLst/>
                        </a:rPr>
                        <a:t>new</a:t>
                      </a:r>
                      <a:r>
                        <a:rPr lang="en-US" sz="1600" spc="-5">
                          <a:effectLst/>
                        </a:rPr>
                        <a:t> </a:t>
                      </a:r>
                      <a:r>
                        <a:rPr lang="en-US" sz="1600">
                          <a:effectLst/>
                        </a:rPr>
                        <a:t>one</a:t>
                      </a:r>
                    </a:p>
                    <a:p>
                      <a:pPr marL="73025" marR="0">
                        <a:lnSpc>
                          <a:spcPts val="1275"/>
                        </a:lnSpc>
                        <a:spcBef>
                          <a:spcPts val="690"/>
                        </a:spcBef>
                        <a:spcAft>
                          <a:spcPts val="0"/>
                        </a:spcAft>
                      </a:pPr>
                      <a:r>
                        <a:rPr lang="en-US" sz="1600">
                          <a:effectLst/>
                        </a:rPr>
                        <a:t>Replaces</a:t>
                      </a:r>
                      <a:r>
                        <a:rPr lang="en-US" sz="1600" spc="-10">
                          <a:effectLst/>
                        </a:rPr>
                        <a:t> </a:t>
                      </a:r>
                      <a:r>
                        <a:rPr lang="en-US" sz="1600">
                          <a:effectLst/>
                        </a:rPr>
                        <a:t>a</a:t>
                      </a:r>
                      <a:r>
                        <a:rPr lang="en-US" sz="1600" spc="-5">
                          <a:effectLst/>
                        </a:rPr>
                        <a:t> </a:t>
                      </a:r>
                      <a:r>
                        <a:rPr lang="en-US" sz="1600">
                          <a:effectLst/>
                        </a:rPr>
                        <a:t>set</a:t>
                      </a:r>
                      <a:r>
                        <a:rPr lang="en-US" sz="1600" spc="-5">
                          <a:effectLst/>
                        </a:rPr>
                        <a:t> </a:t>
                      </a:r>
                      <a:r>
                        <a:rPr lang="en-US" sz="1600">
                          <a:effectLst/>
                        </a:rPr>
                        <a:t>of</a:t>
                      </a:r>
                      <a:r>
                        <a:rPr lang="en-US" sz="1600" spc="-10">
                          <a:effectLst/>
                        </a:rPr>
                        <a:t> </a:t>
                      </a:r>
                      <a:r>
                        <a:rPr lang="en-US" sz="1600">
                          <a:effectLst/>
                        </a:rPr>
                        <a:t>characters</a:t>
                      </a:r>
                      <a:r>
                        <a:rPr lang="en-US" sz="1600" spc="-10">
                          <a:effectLst/>
                        </a:rPr>
                        <a:t> </a:t>
                      </a:r>
                      <a:r>
                        <a:rPr lang="en-US" sz="1600">
                          <a:effectLst/>
                        </a:rPr>
                        <a:t>with</a:t>
                      </a:r>
                      <a:r>
                        <a:rPr lang="en-US" sz="1600" spc="-10">
                          <a:effectLst/>
                        </a:rPr>
                        <a:t> </a:t>
                      </a:r>
                      <a:r>
                        <a:rPr lang="en-US" sz="1600">
                          <a:effectLst/>
                        </a:rPr>
                        <a:t>a new</a:t>
                      </a:r>
                      <a:r>
                        <a:rPr lang="en-US" sz="1600" spc="-10">
                          <a:effectLst/>
                        </a:rPr>
                        <a:t> </a:t>
                      </a:r>
                      <a:r>
                        <a:rPr lang="en-US" sz="1600">
                          <a:effectLst/>
                        </a:rPr>
                        <a:t>set</a:t>
                      </a:r>
                      <a:r>
                        <a:rPr lang="en-US" sz="1600" spc="-5">
                          <a:effectLst/>
                        </a:rPr>
                        <a:t> </a:t>
                      </a:r>
                      <a:r>
                        <a:rPr lang="en-US" sz="1600">
                          <a:effectLst/>
                        </a:rPr>
                        <a:t>of</a:t>
                      </a:r>
                      <a:r>
                        <a:rPr lang="en-US" sz="1600" spc="-10">
                          <a:effectLst/>
                        </a:rPr>
                        <a:t> </a:t>
                      </a:r>
                      <a:r>
                        <a:rPr lang="en-US" sz="1600">
                          <a:effectLst/>
                        </a:rPr>
                        <a:t>characters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99314714"/>
                  </a:ext>
                </a:extLst>
              </a:tr>
              <a:tr h="640597">
                <a:tc>
                  <a:txBody>
                    <a:bodyPr/>
                    <a:lstStyle/>
                    <a:p>
                      <a:pPr marL="71120" marR="0">
                        <a:lnSpc>
                          <a:spcPts val="1360"/>
                        </a:lnSpc>
                        <a:spcBef>
                          <a:spcPts val="0"/>
                        </a:spcBef>
                        <a:spcAft>
                          <a:spcPts val="0"/>
                        </a:spcAft>
                      </a:pPr>
                      <a:r>
                        <a:rPr lang="en-US" sz="1600">
                          <a:effectLst/>
                        </a:rPr>
                        <a:t>s</a:t>
                      </a:r>
                    </a:p>
                    <a:p>
                      <a:pPr marL="71120" marR="0">
                        <a:lnSpc>
                          <a:spcPts val="1275"/>
                        </a:lnSpc>
                        <a:spcBef>
                          <a:spcPts val="690"/>
                        </a:spcBef>
                        <a:spcAft>
                          <a:spcPts val="0"/>
                        </a:spcAft>
                      </a:pPr>
                      <a:r>
                        <a:rPr lang="en-US" sz="1600">
                          <a:effectLst/>
                        </a:rPr>
                        <a:t>S</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marR="0">
                        <a:lnSpc>
                          <a:spcPts val="1360"/>
                        </a:lnSpc>
                        <a:spcBef>
                          <a:spcPts val="0"/>
                        </a:spcBef>
                        <a:spcAft>
                          <a:spcPts val="0"/>
                        </a:spcAft>
                      </a:pPr>
                      <a:r>
                        <a:rPr lang="en-US" sz="1600">
                          <a:effectLst/>
                        </a:rPr>
                        <a:t>Substitute</a:t>
                      </a:r>
                      <a:r>
                        <a:rPr lang="en-US" sz="1600" spc="-20">
                          <a:effectLst/>
                        </a:rPr>
                        <a:t> </a:t>
                      </a:r>
                      <a:r>
                        <a:rPr lang="en-US" sz="1600">
                          <a:effectLst/>
                        </a:rPr>
                        <a:t>the</a:t>
                      </a:r>
                      <a:r>
                        <a:rPr lang="en-US" sz="1600" spc="-5">
                          <a:effectLst/>
                        </a:rPr>
                        <a:t> </a:t>
                      </a:r>
                      <a:r>
                        <a:rPr lang="en-US" sz="1600">
                          <a:effectLst/>
                        </a:rPr>
                        <a:t>current</a:t>
                      </a:r>
                      <a:r>
                        <a:rPr lang="en-US" sz="1600" spc="-5">
                          <a:effectLst/>
                        </a:rPr>
                        <a:t> </a:t>
                      </a:r>
                      <a:r>
                        <a:rPr lang="en-US" sz="1600">
                          <a:effectLst/>
                        </a:rPr>
                        <a:t>character</a:t>
                      </a:r>
                      <a:r>
                        <a:rPr lang="en-US" sz="1600" spc="-10">
                          <a:effectLst/>
                        </a:rPr>
                        <a:t> </a:t>
                      </a:r>
                      <a:r>
                        <a:rPr lang="en-US" sz="1600">
                          <a:effectLst/>
                        </a:rPr>
                        <a:t>with</a:t>
                      </a:r>
                      <a:r>
                        <a:rPr lang="en-US" sz="1600" spc="-5">
                          <a:effectLst/>
                        </a:rPr>
                        <a:t> </a:t>
                      </a:r>
                      <a:r>
                        <a:rPr lang="en-US" sz="1600">
                          <a:effectLst/>
                        </a:rPr>
                        <a:t>the</a:t>
                      </a:r>
                      <a:r>
                        <a:rPr lang="en-US" sz="1600" spc="-15">
                          <a:effectLst/>
                        </a:rPr>
                        <a:t> </a:t>
                      </a:r>
                      <a:r>
                        <a:rPr lang="en-US" sz="1600">
                          <a:effectLst/>
                        </a:rPr>
                        <a:t>supplied</a:t>
                      </a:r>
                      <a:r>
                        <a:rPr lang="en-US" sz="1600" spc="-10">
                          <a:effectLst/>
                        </a:rPr>
                        <a:t> </a:t>
                      </a:r>
                      <a:r>
                        <a:rPr lang="en-US" sz="1600">
                          <a:effectLst/>
                        </a:rPr>
                        <a:t>text</a:t>
                      </a:r>
                    </a:p>
                    <a:p>
                      <a:pPr marL="73025" marR="0">
                        <a:lnSpc>
                          <a:spcPts val="1275"/>
                        </a:lnSpc>
                        <a:spcBef>
                          <a:spcPts val="690"/>
                        </a:spcBef>
                        <a:spcAft>
                          <a:spcPts val="0"/>
                        </a:spcAft>
                      </a:pPr>
                      <a:r>
                        <a:rPr lang="en-US" sz="1600">
                          <a:effectLst/>
                        </a:rPr>
                        <a:t>Substitute</a:t>
                      </a:r>
                      <a:r>
                        <a:rPr lang="en-US" sz="1600" spc="-15">
                          <a:effectLst/>
                        </a:rPr>
                        <a:t> </a:t>
                      </a:r>
                      <a:r>
                        <a:rPr lang="en-US" sz="1600">
                          <a:effectLst/>
                        </a:rPr>
                        <a:t>the</a:t>
                      </a:r>
                      <a:r>
                        <a:rPr lang="en-US" sz="1600" spc="-5">
                          <a:effectLst/>
                        </a:rPr>
                        <a:t> </a:t>
                      </a:r>
                      <a:r>
                        <a:rPr lang="en-US" sz="1600">
                          <a:effectLst/>
                        </a:rPr>
                        <a:t>current</a:t>
                      </a:r>
                      <a:r>
                        <a:rPr lang="en-US" sz="1600" spc="-5">
                          <a:effectLst/>
                        </a:rPr>
                        <a:t> </a:t>
                      </a:r>
                      <a:r>
                        <a:rPr lang="en-US" sz="1600">
                          <a:effectLst/>
                        </a:rPr>
                        <a:t>line</a:t>
                      </a:r>
                      <a:r>
                        <a:rPr lang="en-US" sz="1600" spc="-5">
                          <a:effectLst/>
                        </a:rPr>
                        <a:t> </a:t>
                      </a:r>
                      <a:r>
                        <a:rPr lang="en-US" sz="1600">
                          <a:effectLst/>
                        </a:rPr>
                        <a:t>with</a:t>
                      </a:r>
                      <a:r>
                        <a:rPr lang="en-US" sz="1600" spc="-5">
                          <a:effectLst/>
                        </a:rPr>
                        <a:t> </a:t>
                      </a:r>
                      <a:r>
                        <a:rPr lang="en-US" sz="1600">
                          <a:effectLst/>
                        </a:rPr>
                        <a:t>the</a:t>
                      </a:r>
                      <a:r>
                        <a:rPr lang="en-US" sz="1600" spc="-5">
                          <a:effectLst/>
                        </a:rPr>
                        <a:t> </a:t>
                      </a:r>
                      <a:r>
                        <a:rPr lang="en-US" sz="1600">
                          <a:effectLst/>
                        </a:rPr>
                        <a:t>supplied</a:t>
                      </a:r>
                      <a:r>
                        <a:rPr lang="en-US" sz="1600" spc="-10">
                          <a:effectLst/>
                        </a:rPr>
                        <a:t> </a:t>
                      </a:r>
                      <a:r>
                        <a:rPr lang="en-US" sz="1600">
                          <a:effectLst/>
                        </a:rPr>
                        <a:t>text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79394790"/>
                  </a:ext>
                </a:extLst>
              </a:tr>
            </a:tbl>
          </a:graphicData>
        </a:graphic>
      </p:graphicFrame>
      <p:sp>
        <p:nvSpPr>
          <p:cNvPr id="7" name="Rectangle 3">
            <a:extLst>
              <a:ext uri="{FF2B5EF4-FFF2-40B4-BE49-F238E27FC236}">
                <a16:creationId xmlns:a16="http://schemas.microsoft.com/office/drawing/2014/main" id="{AADC5133-86E7-4956-B175-9CFB77A46D05}"/>
              </a:ext>
            </a:extLst>
          </p:cNvPr>
          <p:cNvSpPr>
            <a:spLocks noChangeArrowheads="1"/>
          </p:cNvSpPr>
          <p:nvPr/>
        </p:nvSpPr>
        <p:spPr bwMode="auto">
          <a:xfrm>
            <a:off x="6662738" y="22653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4596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4F2A5-6EF6-4554-B037-30DB585ACE49}"/>
              </a:ext>
            </a:extLst>
          </p:cNvPr>
          <p:cNvSpPr>
            <a:spLocks noGrp="1"/>
          </p:cNvSpPr>
          <p:nvPr>
            <p:ph type="title"/>
          </p:nvPr>
        </p:nvSpPr>
        <p:spPr>
          <a:xfrm>
            <a:off x="517869" y="657369"/>
            <a:ext cx="8686800" cy="863273"/>
          </a:xfrm>
        </p:spPr>
        <p:txBody>
          <a:bodyPr>
            <a:normAutofit/>
          </a:bodyPr>
          <a:lstStyle/>
          <a:p>
            <a:r>
              <a:rPr lang="en-US" sz="3600"/>
              <a:t>THE THREE MODES OF vi EDITOR</a:t>
            </a:r>
          </a:p>
        </p:txBody>
      </p:sp>
      <p:sp>
        <p:nvSpPr>
          <p:cNvPr id="10" name="Rectangle 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8C5AD3-CE69-4AC6-A0B1-716D08568FF9}"/>
              </a:ext>
            </a:extLst>
          </p:cNvPr>
          <p:cNvSpPr>
            <a:spLocks noGrp="1"/>
          </p:cNvSpPr>
          <p:nvPr>
            <p:ph idx="1"/>
          </p:nvPr>
        </p:nvSpPr>
        <p:spPr>
          <a:xfrm>
            <a:off x="563589" y="1376738"/>
            <a:ext cx="6782433" cy="5332287"/>
          </a:xfrm>
        </p:spPr>
        <p:txBody>
          <a:bodyPr>
            <a:normAutofit/>
          </a:bodyPr>
          <a:lstStyle/>
          <a:p>
            <a:r>
              <a:rPr lang="en-US" b="1" u="sng"/>
              <a:t>EX MODE (LAST LINE MODE)</a:t>
            </a:r>
          </a:p>
          <a:p>
            <a:pPr marL="342900" indent="-342900">
              <a:buFont typeface="Arial" panose="020B0604020202020204" pitchFamily="34" charset="0"/>
              <a:buChar char="•"/>
            </a:pPr>
            <a:r>
              <a:rPr lang="en-US"/>
              <a:t>This mode is also known as the last-line mode and allows the user to use the command in the bottom line in vi screen. </a:t>
            </a:r>
          </a:p>
          <a:p>
            <a:pPr marL="342900" indent="-342900">
              <a:buFont typeface="Arial" panose="020B0604020202020204" pitchFamily="34" charset="0"/>
              <a:buChar char="•"/>
            </a:pPr>
            <a:r>
              <a:rPr lang="en-US"/>
              <a:t>This mode is used to handle files (like saving) and perform substitution. </a:t>
            </a:r>
          </a:p>
          <a:p>
            <a:pPr marL="342900" indent="-342900">
              <a:buFont typeface="Arial" panose="020B0604020202020204" pitchFamily="34" charset="0"/>
              <a:buChar char="•"/>
            </a:pPr>
            <a:r>
              <a:rPr lang="en-US"/>
              <a:t>Press  : in the command mode invokes this mode and cursor moves to the bottom of the screen. </a:t>
            </a:r>
          </a:p>
          <a:p>
            <a:pPr marL="342900" indent="-342900">
              <a:buFont typeface="Arial" panose="020B0604020202020204" pitchFamily="34" charset="0"/>
              <a:buChar char="•"/>
            </a:pPr>
            <a:r>
              <a:rPr lang="en-US"/>
              <a:t>The commands entered in this mode are displayed in the command line, the last line. Anything entered in front of colon : prompt it is taken as an ex command. </a:t>
            </a:r>
          </a:p>
          <a:p>
            <a:endParaRPr lang="en-US" b="1" u="sng"/>
          </a:p>
        </p:txBody>
      </p:sp>
      <p:pic>
        <p:nvPicPr>
          <p:cNvPr id="5" name="Picture 4">
            <a:extLst>
              <a:ext uri="{FF2B5EF4-FFF2-40B4-BE49-F238E27FC236}">
                <a16:creationId xmlns:a16="http://schemas.microsoft.com/office/drawing/2014/main" id="{B6128287-B5FA-4D38-B0BF-57AA652D1AD6}"/>
              </a:ext>
            </a:extLst>
          </p:cNvPr>
          <p:cNvPicPr>
            <a:picLocks noChangeAspect="1"/>
          </p:cNvPicPr>
          <p:nvPr/>
        </p:nvPicPr>
        <p:blipFill>
          <a:blip r:embed="rId2"/>
          <a:stretch>
            <a:fillRect/>
          </a:stretch>
        </p:blipFill>
        <p:spPr>
          <a:xfrm>
            <a:off x="7487020" y="1289352"/>
            <a:ext cx="4562475" cy="5153025"/>
          </a:xfrm>
          <a:prstGeom prst="rect">
            <a:avLst/>
          </a:prstGeom>
        </p:spPr>
      </p:pic>
    </p:spTree>
    <p:extLst>
      <p:ext uri="{BB962C8B-B14F-4D97-AF65-F5344CB8AC3E}">
        <p14:creationId xmlns:p14="http://schemas.microsoft.com/office/powerpoint/2010/main" val="148739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C1F1676C-F2A4-4F2A-95E0-0AAB69957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71A3C4B5-AC97-4493-BF47-5E37256F87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2809" y="759208"/>
            <a:ext cx="5129501" cy="455627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6F2A14F-F060-4F9A-88D5-A35007C7602A}"/>
              </a:ext>
            </a:extLst>
          </p:cNvPr>
          <p:cNvSpPr>
            <a:spLocks noGrp="1"/>
          </p:cNvSpPr>
          <p:nvPr>
            <p:ph idx="1"/>
          </p:nvPr>
        </p:nvSpPr>
        <p:spPr>
          <a:xfrm>
            <a:off x="6690946" y="2061376"/>
            <a:ext cx="4945183" cy="5023405"/>
          </a:xfrm>
        </p:spPr>
        <p:txBody>
          <a:bodyPr>
            <a:normAutofit/>
          </a:bodyPr>
          <a:lstStyle/>
          <a:p>
            <a:pPr marL="342900" indent="-342900">
              <a:buFont typeface="Arial" panose="020B0604020202020204" pitchFamily="34" charset="0"/>
              <a:buChar char="•"/>
            </a:pPr>
            <a:r>
              <a:rPr lang="en-US"/>
              <a:t>When the user starts up the vi editor, user is in command mode.</a:t>
            </a:r>
          </a:p>
          <a:p>
            <a:pPr marL="342900" indent="-342900">
              <a:buFont typeface="Arial" panose="020B0604020202020204" pitchFamily="34" charset="0"/>
              <a:buChar char="•"/>
            </a:pPr>
            <a:r>
              <a:rPr lang="en-US"/>
              <a:t>From command mode user can enter to input mode by pressing </a:t>
            </a:r>
            <a:r>
              <a:rPr lang="pt-BR"/>
              <a:t>I,i,a,A,s,S,R,r,O,o commands.</a:t>
            </a:r>
          </a:p>
          <a:p>
            <a:pPr marL="342900" indent="-342900">
              <a:buFont typeface="Arial" panose="020B0604020202020204" pitchFamily="34" charset="0"/>
              <a:buChar char="•"/>
            </a:pPr>
            <a:r>
              <a:rPr lang="pt-BR"/>
              <a:t>From input mode user can move back to command mode by pressing [esc].</a:t>
            </a:r>
          </a:p>
          <a:p>
            <a:pPr marL="342900" indent="-342900">
              <a:buFont typeface="Arial" panose="020B0604020202020204" pitchFamily="34" charset="0"/>
              <a:buChar char="•"/>
            </a:pPr>
            <a:r>
              <a:rPr lang="pt-BR"/>
              <a:t>From command mode, the ex mode is invoked by pressing :.</a:t>
            </a:r>
          </a:p>
          <a:p>
            <a:pPr marL="342900" indent="-342900">
              <a:buFont typeface="Arial" panose="020B0604020202020204" pitchFamily="34" charset="0"/>
              <a:buChar char="•"/>
            </a:pPr>
            <a:endParaRPr lang="en-US"/>
          </a:p>
        </p:txBody>
      </p:sp>
      <p:sp>
        <p:nvSpPr>
          <p:cNvPr id="2059" name="Rectangle 2058">
            <a:extLst>
              <a:ext uri="{FF2B5EF4-FFF2-40B4-BE49-F238E27FC236}">
                <a16:creationId xmlns:a16="http://schemas.microsoft.com/office/drawing/2014/main" id="{9322A652-16AB-4D19-AA9B-F65C1123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64735A0-6007-4C34-985C-57CCBCB70748}"/>
              </a:ext>
            </a:extLst>
          </p:cNvPr>
          <p:cNvSpPr txBox="1"/>
          <p:nvPr/>
        </p:nvSpPr>
        <p:spPr>
          <a:xfrm flipH="1">
            <a:off x="6573104" y="759208"/>
            <a:ext cx="6396642" cy="1200329"/>
          </a:xfrm>
          <a:prstGeom prst="rect">
            <a:avLst/>
          </a:prstGeom>
          <a:noFill/>
        </p:spPr>
        <p:txBody>
          <a:bodyPr wrap="square" rtlCol="0">
            <a:spAutoFit/>
          </a:bodyPr>
          <a:lstStyle/>
          <a:p>
            <a:r>
              <a:rPr lang="en-US" sz="3600"/>
              <a:t>SWITCHING BETWEEN</a:t>
            </a:r>
          </a:p>
          <a:p>
            <a:r>
              <a:rPr lang="en-US" sz="3600"/>
              <a:t> MODES</a:t>
            </a:r>
          </a:p>
        </p:txBody>
      </p:sp>
    </p:spTree>
    <p:extLst>
      <p:ext uri="{BB962C8B-B14F-4D97-AF65-F5344CB8AC3E}">
        <p14:creationId xmlns:p14="http://schemas.microsoft.com/office/powerpoint/2010/main" val="143903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10;&#10;Description automatically generated">
            <a:extLst>
              <a:ext uri="{FF2B5EF4-FFF2-40B4-BE49-F238E27FC236}">
                <a16:creationId xmlns:a16="http://schemas.microsoft.com/office/drawing/2014/main" id="{01392699-BCB8-D2EE-6D7C-E7B5416CC907}"/>
              </a:ext>
            </a:extLst>
          </p:cNvPr>
          <p:cNvPicPr>
            <a:picLocks noGrp="1" noChangeAspect="1"/>
          </p:cNvPicPr>
          <p:nvPr>
            <p:ph idx="1"/>
          </p:nvPr>
        </p:nvPicPr>
        <p:blipFill rotWithShape="1">
          <a:blip r:embed="rId2"/>
          <a:srcRect r="1" b="11855"/>
          <a:stretch/>
        </p:blipFill>
        <p:spPr>
          <a:xfrm>
            <a:off x="517870" y="657162"/>
            <a:ext cx="11156253" cy="5531495"/>
          </a:xfrm>
          <a:prstGeom prst="rect">
            <a:avLst/>
          </a:prstGeom>
        </p:spPr>
      </p:pic>
    </p:spTree>
    <p:extLst>
      <p:ext uri="{BB962C8B-B14F-4D97-AF65-F5344CB8AC3E}">
        <p14:creationId xmlns:p14="http://schemas.microsoft.com/office/powerpoint/2010/main" val="128848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Rectangle 3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3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a:extLst>
              <a:ext uri="{FF2B5EF4-FFF2-40B4-BE49-F238E27FC236}">
                <a16:creationId xmlns:a16="http://schemas.microsoft.com/office/drawing/2014/main" id="{0A436879-DF38-E271-3F17-D6D778AB6BDF}"/>
              </a:ext>
            </a:extLst>
          </p:cNvPr>
          <p:cNvPicPr>
            <a:picLocks noGrp="1" noChangeAspect="1"/>
          </p:cNvPicPr>
          <p:nvPr>
            <p:ph idx="1"/>
          </p:nvPr>
        </p:nvPicPr>
        <p:blipFill rotWithShape="1">
          <a:blip r:embed="rId2"/>
          <a:srcRect r="25"/>
          <a:stretch/>
        </p:blipFill>
        <p:spPr>
          <a:xfrm>
            <a:off x="20" y="10"/>
            <a:ext cx="12188932" cy="6857990"/>
          </a:xfrm>
          <a:prstGeom prst="rect">
            <a:avLst/>
          </a:prstGeom>
        </p:spPr>
      </p:pic>
      <p:sp>
        <p:nvSpPr>
          <p:cNvPr id="47" name="Rectangle 3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0631"/>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3548180"/>
      </p:ext>
    </p:extLst>
  </p:cSld>
  <p:clrMapOvr>
    <a:masterClrMapping/>
  </p:clrMapOvr>
</p:sld>
</file>

<file path=ppt/theme/theme1.xml><?xml version="1.0" encoding="utf-8"?>
<a:theme xmlns:a="http://schemas.openxmlformats.org/drawingml/2006/main" name="Gestalt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037E81AA1B4A4783E2ECB11B8A793C" ma:contentTypeVersion="5" ma:contentTypeDescription="Create a new document." ma:contentTypeScope="" ma:versionID="5199bfd4f7ebbdd98485d21270f1599d">
  <xsd:schema xmlns:xsd="http://www.w3.org/2001/XMLSchema" xmlns:xs="http://www.w3.org/2001/XMLSchema" xmlns:p="http://schemas.microsoft.com/office/2006/metadata/properties" xmlns:ns3="408bcd40-cb06-4870-b1cc-f11d85be5eff" xmlns:ns4="6daca119-04f5-49f5-b705-96cef428f429" targetNamespace="http://schemas.microsoft.com/office/2006/metadata/properties" ma:root="true" ma:fieldsID="773053959a9561a0f9200e83551d9ab9" ns3:_="" ns4:_="">
    <xsd:import namespace="408bcd40-cb06-4870-b1cc-f11d85be5eff"/>
    <xsd:import namespace="6daca119-04f5-49f5-b705-96cef428f42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8bcd40-cb06-4870-b1cc-f11d85be5e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daca119-04f5-49f5-b705-96cef428f42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843CD6-F968-4738-91BD-DC14A33956E7}">
  <ds:schemaRefs>
    <ds:schemaRef ds:uri="408bcd40-cb06-4870-b1cc-f11d85be5eff"/>
    <ds:schemaRef ds:uri="6daca119-04f5-49f5-b705-96cef428f4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7449F6C-7BED-48C6-93FF-C9C6D13F73A5}">
  <ds:schemaRefs>
    <ds:schemaRef ds:uri="http://schemas.microsoft.com/sharepoint/v3/contenttype/forms"/>
  </ds:schemaRefs>
</ds:datastoreItem>
</file>

<file path=customXml/itemProps3.xml><?xml version="1.0" encoding="utf-8"?>
<ds:datastoreItem xmlns:ds="http://schemas.openxmlformats.org/officeDocument/2006/customXml" ds:itemID="{526FBA52-27F6-446B-825A-D0B6FD18C393}">
  <ds:schemaRefs>
    <ds:schemaRef ds:uri="408bcd40-cb06-4870-b1cc-f11d85be5eff"/>
    <ds:schemaRef ds:uri="6daca119-04f5-49f5-b705-96cef428f4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GestaltVTI</vt:lpstr>
      <vt:lpstr>LINUX</vt:lpstr>
      <vt:lpstr>CONTENT</vt:lpstr>
      <vt:lpstr>    vi BASICS</vt:lpstr>
      <vt:lpstr>THE THREE MODES OF vi EDITOR</vt:lpstr>
      <vt:lpstr>THE THREE MODES OF vi EDITOR</vt:lpstr>
      <vt:lpstr>THE THREE MODES OF vi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Darshan,  K N</dc:creator>
  <cp:revision>1</cp:revision>
  <dcterms:created xsi:type="dcterms:W3CDTF">2022-09-22T05:02:06Z</dcterms:created>
  <dcterms:modified xsi:type="dcterms:W3CDTF">2022-09-22T09:44:14Z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0x01010039037E81AA1B4A4783E2ECB11B8A793C</vt:lpwstr>
  </property>
</Properties>
</file>