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F1B56-FCBD-4D72-93BA-D29EE92CBDF2}" v="6" dt="2022-09-29T06:50:30.410"/>
    <p1510:client id="{153AF03D-317D-4B61-BD6D-41277AB48F1C}" v="112" dt="2022-09-29T07:05:18.847"/>
    <p1510:client id="{6EEC691D-ED5C-4F2A-8505-551CF9955C96}" v="225" dt="2022-09-29T08:16:33.184"/>
    <p1510:client id="{B1F449BD-D052-496F-B61D-2AB5B6D22D90}" v="80" dt="2022-09-29T06:05:53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patra,  Aditya" userId="S::adityamohapatra@kpmg.com::e35a584e-689a-4c74-a3da-1aa06f787069" providerId="AD" clId="Web-{012F1B56-FCBD-4D72-93BA-D29EE92CBDF2}"/>
    <pc:docChg chg="modSld">
      <pc:chgData name="Mohapatra,  Aditya" userId="S::adityamohapatra@kpmg.com::e35a584e-689a-4c74-a3da-1aa06f787069" providerId="AD" clId="Web-{012F1B56-FCBD-4D72-93BA-D29EE92CBDF2}" dt="2022-09-29T06:50:30.410" v="5"/>
      <pc:docMkLst>
        <pc:docMk/>
      </pc:docMkLst>
      <pc:sldChg chg="addSp">
        <pc:chgData name="Mohapatra,  Aditya" userId="S::adityamohapatra@kpmg.com::e35a584e-689a-4c74-a3da-1aa06f787069" providerId="AD" clId="Web-{012F1B56-FCBD-4D72-93BA-D29EE92CBDF2}" dt="2022-09-29T06:50:30.410" v="5"/>
        <pc:sldMkLst>
          <pc:docMk/>
          <pc:sldMk cId="2328559173" sldId="269"/>
        </pc:sldMkLst>
        <pc:spChg chg="add">
          <ac:chgData name="Mohapatra,  Aditya" userId="S::adityamohapatra@kpmg.com::e35a584e-689a-4c74-a3da-1aa06f787069" providerId="AD" clId="Web-{012F1B56-FCBD-4D72-93BA-D29EE92CBDF2}" dt="2022-09-29T06:50:30.379" v="0"/>
          <ac:spMkLst>
            <pc:docMk/>
            <pc:sldMk cId="2328559173" sldId="269"/>
            <ac:spMk id="5" creationId="{02E7C234-E701-2DFD-3A09-FA7B89591197}"/>
          </ac:spMkLst>
        </pc:spChg>
        <pc:spChg chg="add">
          <ac:chgData name="Mohapatra,  Aditya" userId="S::adityamohapatra@kpmg.com::e35a584e-689a-4c74-a3da-1aa06f787069" providerId="AD" clId="Web-{012F1B56-FCBD-4D72-93BA-D29EE92CBDF2}" dt="2022-09-29T06:50:30.379" v="1"/>
          <ac:spMkLst>
            <pc:docMk/>
            <pc:sldMk cId="2328559173" sldId="269"/>
            <ac:spMk id="7" creationId="{00325EA0-E900-7334-69D3-273DCE5D373F}"/>
          </ac:spMkLst>
        </pc:spChg>
        <pc:spChg chg="add">
          <ac:chgData name="Mohapatra,  Aditya" userId="S::adityamohapatra@kpmg.com::e35a584e-689a-4c74-a3da-1aa06f787069" providerId="AD" clId="Web-{012F1B56-FCBD-4D72-93BA-D29EE92CBDF2}" dt="2022-09-29T06:50:30.379" v="2"/>
          <ac:spMkLst>
            <pc:docMk/>
            <pc:sldMk cId="2328559173" sldId="269"/>
            <ac:spMk id="9" creationId="{7A1CDCA5-1E74-E2CB-AAF0-17C425C2C307}"/>
          </ac:spMkLst>
        </pc:spChg>
        <pc:spChg chg="add">
          <ac:chgData name="Mohapatra,  Aditya" userId="S::adityamohapatra@kpmg.com::e35a584e-689a-4c74-a3da-1aa06f787069" providerId="AD" clId="Web-{012F1B56-FCBD-4D72-93BA-D29EE92CBDF2}" dt="2022-09-29T06:50:30.394" v="3"/>
          <ac:spMkLst>
            <pc:docMk/>
            <pc:sldMk cId="2328559173" sldId="269"/>
            <ac:spMk id="11" creationId="{72489B87-DE0D-0B8F-AC24-77DE00157041}"/>
          </ac:spMkLst>
        </pc:spChg>
        <pc:spChg chg="add">
          <ac:chgData name="Mohapatra,  Aditya" userId="S::adityamohapatra@kpmg.com::e35a584e-689a-4c74-a3da-1aa06f787069" providerId="AD" clId="Web-{012F1B56-FCBD-4D72-93BA-D29EE92CBDF2}" dt="2022-09-29T06:50:30.394" v="4"/>
          <ac:spMkLst>
            <pc:docMk/>
            <pc:sldMk cId="2328559173" sldId="269"/>
            <ac:spMk id="13" creationId="{4023C84B-CCA5-E904-AECF-7E9F477DF023}"/>
          </ac:spMkLst>
        </pc:spChg>
        <pc:spChg chg="add">
          <ac:chgData name="Mohapatra,  Aditya" userId="S::adityamohapatra@kpmg.com::e35a584e-689a-4c74-a3da-1aa06f787069" providerId="AD" clId="Web-{012F1B56-FCBD-4D72-93BA-D29EE92CBDF2}" dt="2022-09-29T06:50:30.410" v="5"/>
          <ac:spMkLst>
            <pc:docMk/>
            <pc:sldMk cId="2328559173" sldId="269"/>
            <ac:spMk id="15" creationId="{A9907440-3FF5-0FF6-43CE-70735F28E718}"/>
          </ac:spMkLst>
        </pc:spChg>
      </pc:sldChg>
    </pc:docChg>
  </pc:docChgLst>
  <pc:docChgLst>
    <pc:chgData name="Chamoli,  Eashan" userId="S::eashanchamoli@kpmg.com::896df084-e301-435d-9312-c0daa7d661c7" providerId="AD" clId="Web-{6EEC691D-ED5C-4F2A-8505-551CF9955C96}"/>
    <pc:docChg chg="addSld delSld modSld">
      <pc:chgData name="Chamoli,  Eashan" userId="S::eashanchamoli@kpmg.com::896df084-e301-435d-9312-c0daa7d661c7" providerId="AD" clId="Web-{6EEC691D-ED5C-4F2A-8505-551CF9955C96}" dt="2022-09-29T08:16:33.184" v="208" actId="14100"/>
      <pc:docMkLst>
        <pc:docMk/>
      </pc:docMkLst>
      <pc:sldChg chg="addSp delSp modSp new mod setBg">
        <pc:chgData name="Chamoli,  Eashan" userId="S::eashanchamoli@kpmg.com::896df084-e301-435d-9312-c0daa7d661c7" providerId="AD" clId="Web-{6EEC691D-ED5C-4F2A-8505-551CF9955C96}" dt="2022-09-29T07:46:37.861" v="25" actId="1076"/>
        <pc:sldMkLst>
          <pc:docMk/>
          <pc:sldMk cId="1160674383" sldId="278"/>
        </pc:sldMkLst>
        <pc:spChg chg="del mod">
          <ac:chgData name="Chamoli,  Eashan" userId="S::eashanchamoli@kpmg.com::896df084-e301-435d-9312-c0daa7d661c7" providerId="AD" clId="Web-{6EEC691D-ED5C-4F2A-8505-551CF9955C96}" dt="2022-09-29T07:43:20.397" v="9"/>
          <ac:spMkLst>
            <pc:docMk/>
            <pc:sldMk cId="1160674383" sldId="278"/>
            <ac:spMk id="2" creationId="{DDFBDB0F-1377-DDA7-FDC4-AC687895B81C}"/>
          </ac:spMkLst>
        </pc:spChg>
        <pc:spChg chg="del">
          <ac:chgData name="Chamoli,  Eashan" userId="S::eashanchamoli@kpmg.com::896df084-e301-435d-9312-c0daa7d661c7" providerId="AD" clId="Web-{6EEC691D-ED5C-4F2A-8505-551CF9955C96}" dt="2022-09-29T07:41:42.469" v="1"/>
          <ac:spMkLst>
            <pc:docMk/>
            <pc:sldMk cId="1160674383" sldId="278"/>
            <ac:spMk id="3" creationId="{634A7963-9789-0BC5-665B-B235A8A351DF}"/>
          </ac:spMkLst>
        </pc:spChg>
        <pc:spChg chg="add del mod">
          <ac:chgData name="Chamoli,  Eashan" userId="S::eashanchamoli@kpmg.com::896df084-e301-435d-9312-c0daa7d661c7" providerId="AD" clId="Web-{6EEC691D-ED5C-4F2A-8505-551CF9955C96}" dt="2022-09-29T07:43:01.067" v="4"/>
          <ac:spMkLst>
            <pc:docMk/>
            <pc:sldMk cId="1160674383" sldId="278"/>
            <ac:spMk id="6" creationId="{D78E5AC9-284F-67E7-E5AE-37A0D4226B64}"/>
          </ac:spMkLst>
        </pc:spChg>
        <pc:spChg chg="add del mod">
          <ac:chgData name="Chamoli,  Eashan" userId="S::eashanchamoli@kpmg.com::896df084-e301-435d-9312-c0daa7d661c7" providerId="AD" clId="Web-{6EEC691D-ED5C-4F2A-8505-551CF9955C96}" dt="2022-09-29T07:45:15.356" v="17"/>
          <ac:spMkLst>
            <pc:docMk/>
            <pc:sldMk cId="1160674383" sldId="278"/>
            <ac:spMk id="9" creationId="{AA432E7D-7455-6FD3-D3F9-AF63D462A2C9}"/>
          </ac:spMkLst>
        </pc:spChg>
        <pc:spChg chg="add del">
          <ac:chgData name="Chamoli,  Eashan" userId="S::eashanchamoli@kpmg.com::896df084-e301-435d-9312-c0daa7d661c7" providerId="AD" clId="Web-{6EEC691D-ED5C-4F2A-8505-551CF9955C96}" dt="2022-09-29T07:43:20.397" v="8"/>
          <ac:spMkLst>
            <pc:docMk/>
            <pc:sldMk cId="1160674383" sldId="278"/>
            <ac:spMk id="12" creationId="{D4771268-CB57-404A-9271-370EB28F6090}"/>
          </ac:spMkLst>
        </pc:spChg>
        <pc:picChg chg="add del mod ord">
          <ac:chgData name="Chamoli,  Eashan" userId="S::eashanchamoli@kpmg.com::896df084-e301-435d-9312-c0daa7d661c7" providerId="AD" clId="Web-{6EEC691D-ED5C-4F2A-8505-551CF9955C96}" dt="2022-09-29T07:42:59.114" v="3"/>
          <ac:picMkLst>
            <pc:docMk/>
            <pc:sldMk cId="1160674383" sldId="278"/>
            <ac:picMk id="4" creationId="{49FE56B4-39EB-3ECE-22F4-CAEC1D20DC39}"/>
          </ac:picMkLst>
        </pc:picChg>
        <pc:picChg chg="add del mod ord">
          <ac:chgData name="Chamoli,  Eashan" userId="S::eashanchamoli@kpmg.com::896df084-e301-435d-9312-c0daa7d661c7" providerId="AD" clId="Web-{6EEC691D-ED5C-4F2A-8505-551CF9955C96}" dt="2022-09-29T07:43:25.366" v="11"/>
          <ac:picMkLst>
            <pc:docMk/>
            <pc:sldMk cId="1160674383" sldId="278"/>
            <ac:picMk id="7" creationId="{0ADE9D62-E499-D0B5-792B-7852CABC923D}"/>
          </ac:picMkLst>
        </pc:picChg>
        <pc:picChg chg="add mod ord">
          <ac:chgData name="Chamoli,  Eashan" userId="S::eashanchamoli@kpmg.com::896df084-e301-435d-9312-c0daa7d661c7" providerId="AD" clId="Web-{6EEC691D-ED5C-4F2A-8505-551CF9955C96}" dt="2022-09-29T07:46:37.861" v="25" actId="1076"/>
          <ac:picMkLst>
            <pc:docMk/>
            <pc:sldMk cId="1160674383" sldId="278"/>
            <ac:picMk id="10" creationId="{399E2CE6-285E-97D5-A847-2079610D6AB9}"/>
          </ac:picMkLst>
        </pc:picChg>
      </pc:sldChg>
      <pc:sldChg chg="addSp delSp modSp new">
        <pc:chgData name="Chamoli,  Eashan" userId="S::eashanchamoli@kpmg.com::896df084-e301-435d-9312-c0daa7d661c7" providerId="AD" clId="Web-{6EEC691D-ED5C-4F2A-8505-551CF9955C96}" dt="2022-09-29T07:44:19.650" v="16" actId="14100"/>
        <pc:sldMkLst>
          <pc:docMk/>
          <pc:sldMk cId="808546651" sldId="279"/>
        </pc:sldMkLst>
        <pc:spChg chg="del">
          <ac:chgData name="Chamoli,  Eashan" userId="S::eashanchamoli@kpmg.com::896df084-e301-435d-9312-c0daa7d661c7" providerId="AD" clId="Web-{6EEC691D-ED5C-4F2A-8505-551CF9955C96}" dt="2022-09-29T07:44:06.696" v="13"/>
          <ac:spMkLst>
            <pc:docMk/>
            <pc:sldMk cId="808546651" sldId="279"/>
            <ac:spMk id="3" creationId="{E84CE0F2-E8F2-CFEA-B1E7-DCFB776A8D42}"/>
          </ac:spMkLst>
        </pc:spChg>
        <pc:picChg chg="add mod ord">
          <ac:chgData name="Chamoli,  Eashan" userId="S::eashanchamoli@kpmg.com::896df084-e301-435d-9312-c0daa7d661c7" providerId="AD" clId="Web-{6EEC691D-ED5C-4F2A-8505-551CF9955C96}" dt="2022-09-29T07:44:19.650" v="16" actId="14100"/>
          <ac:picMkLst>
            <pc:docMk/>
            <pc:sldMk cId="808546651" sldId="279"/>
            <ac:picMk id="4" creationId="{2433F827-B203-20CB-8D54-3C5B1C537BDA}"/>
          </ac:picMkLst>
        </pc:picChg>
      </pc:sldChg>
      <pc:sldChg chg="addSp delSp modSp new">
        <pc:chgData name="Chamoli,  Eashan" userId="S::eashanchamoli@kpmg.com::896df084-e301-435d-9312-c0daa7d661c7" providerId="AD" clId="Web-{6EEC691D-ED5C-4F2A-8505-551CF9955C96}" dt="2022-09-29T07:46:41.611" v="26" actId="1076"/>
        <pc:sldMkLst>
          <pc:docMk/>
          <pc:sldMk cId="3683707344" sldId="280"/>
        </pc:sldMkLst>
        <pc:spChg chg="del">
          <ac:chgData name="Chamoli,  Eashan" userId="S::eashanchamoli@kpmg.com::896df084-e301-435d-9312-c0daa7d661c7" providerId="AD" clId="Web-{6EEC691D-ED5C-4F2A-8505-551CF9955C96}" dt="2022-09-29T07:46:15.735" v="21"/>
          <ac:spMkLst>
            <pc:docMk/>
            <pc:sldMk cId="3683707344" sldId="280"/>
            <ac:spMk id="3" creationId="{C4D46969-5146-2BA2-713D-4EDC159EE790}"/>
          </ac:spMkLst>
        </pc:spChg>
        <pc:picChg chg="add mod ord">
          <ac:chgData name="Chamoli,  Eashan" userId="S::eashanchamoli@kpmg.com::896df084-e301-435d-9312-c0daa7d661c7" providerId="AD" clId="Web-{6EEC691D-ED5C-4F2A-8505-551CF9955C96}" dt="2022-09-29T07:46:41.611" v="26" actId="1076"/>
          <ac:picMkLst>
            <pc:docMk/>
            <pc:sldMk cId="3683707344" sldId="280"/>
            <ac:picMk id="4" creationId="{56BFB64C-233E-1CE7-9377-62BF53C793A7}"/>
          </ac:picMkLst>
        </pc:picChg>
      </pc:sldChg>
      <pc:sldChg chg="modSp new">
        <pc:chgData name="Chamoli,  Eashan" userId="S::eashanchamoli@kpmg.com::896df084-e301-435d-9312-c0daa7d661c7" providerId="AD" clId="Web-{6EEC691D-ED5C-4F2A-8505-551CF9955C96}" dt="2022-09-29T07:49:34.903" v="36" actId="20577"/>
        <pc:sldMkLst>
          <pc:docMk/>
          <pc:sldMk cId="3121553891" sldId="281"/>
        </pc:sldMkLst>
        <pc:spChg chg="mod">
          <ac:chgData name="Chamoli,  Eashan" userId="S::eashanchamoli@kpmg.com::896df084-e301-435d-9312-c0daa7d661c7" providerId="AD" clId="Web-{6EEC691D-ED5C-4F2A-8505-551CF9955C96}" dt="2022-09-29T07:47:24.567" v="28" actId="20577"/>
          <ac:spMkLst>
            <pc:docMk/>
            <pc:sldMk cId="3121553891" sldId="281"/>
            <ac:spMk id="2" creationId="{54D72839-8449-C5F2-D966-2FF27A08B62C}"/>
          </ac:spMkLst>
        </pc:spChg>
        <pc:spChg chg="mod">
          <ac:chgData name="Chamoli,  Eashan" userId="S::eashanchamoli@kpmg.com::896df084-e301-435d-9312-c0daa7d661c7" providerId="AD" clId="Web-{6EEC691D-ED5C-4F2A-8505-551CF9955C96}" dt="2022-09-29T07:49:34.903" v="36" actId="20577"/>
          <ac:spMkLst>
            <pc:docMk/>
            <pc:sldMk cId="3121553891" sldId="281"/>
            <ac:spMk id="3" creationId="{5CE9CD04-6AB5-CF57-442D-D57B3AE3408E}"/>
          </ac:spMkLst>
        </pc:spChg>
      </pc:sldChg>
      <pc:sldChg chg="modSp new del">
        <pc:chgData name="Chamoli,  Eashan" userId="S::eashanchamoli@kpmg.com::896df084-e301-435d-9312-c0daa7d661c7" providerId="AD" clId="Web-{6EEC691D-ED5C-4F2A-8505-551CF9955C96}" dt="2022-09-29T07:53:13.056" v="62"/>
        <pc:sldMkLst>
          <pc:docMk/>
          <pc:sldMk cId="4049301946" sldId="282"/>
        </pc:sldMkLst>
        <pc:spChg chg="mod">
          <ac:chgData name="Chamoli,  Eashan" userId="S::eashanchamoli@kpmg.com::896df084-e301-435d-9312-c0daa7d661c7" providerId="AD" clId="Web-{6EEC691D-ED5C-4F2A-8505-551CF9955C96}" dt="2022-09-29T07:52:05.458" v="49" actId="20577"/>
          <ac:spMkLst>
            <pc:docMk/>
            <pc:sldMk cId="4049301946" sldId="282"/>
            <ac:spMk id="2" creationId="{6E2411CA-6C1A-C062-8CBD-9393E1E02E7C}"/>
          </ac:spMkLst>
        </pc:spChg>
        <pc:spChg chg="mod">
          <ac:chgData name="Chamoli,  Eashan" userId="S::eashanchamoli@kpmg.com::896df084-e301-435d-9312-c0daa7d661c7" providerId="AD" clId="Web-{6EEC691D-ED5C-4F2A-8505-551CF9955C96}" dt="2022-09-29T07:51:16.674" v="45" actId="20577"/>
          <ac:spMkLst>
            <pc:docMk/>
            <pc:sldMk cId="4049301946" sldId="282"/>
            <ac:spMk id="3" creationId="{2120128C-F646-2237-827C-01534569A9A4}"/>
          </ac:spMkLst>
        </pc:spChg>
      </pc:sldChg>
      <pc:sldChg chg="modSp add replId">
        <pc:chgData name="Chamoli,  Eashan" userId="S::eashanchamoli@kpmg.com::896df084-e301-435d-9312-c0daa7d661c7" providerId="AD" clId="Web-{6EEC691D-ED5C-4F2A-8505-551CF9955C96}" dt="2022-09-29T07:55:02.125" v="71" actId="20577"/>
        <pc:sldMkLst>
          <pc:docMk/>
          <pc:sldMk cId="756772033" sldId="283"/>
        </pc:sldMkLst>
        <pc:spChg chg="mod">
          <ac:chgData name="Chamoli,  Eashan" userId="S::eashanchamoli@kpmg.com::896df084-e301-435d-9312-c0daa7d661c7" providerId="AD" clId="Web-{6EEC691D-ED5C-4F2A-8505-551CF9955C96}" dt="2022-09-29T07:55:02.125" v="71" actId="20577"/>
          <ac:spMkLst>
            <pc:docMk/>
            <pc:sldMk cId="756772033" sldId="283"/>
            <ac:spMk id="3" creationId="{5CE9CD04-6AB5-CF57-442D-D57B3AE3408E}"/>
          </ac:spMkLst>
        </pc:spChg>
      </pc:sldChg>
      <pc:sldChg chg="modSp new">
        <pc:chgData name="Chamoli,  Eashan" userId="S::eashanchamoli@kpmg.com::896df084-e301-435d-9312-c0daa7d661c7" providerId="AD" clId="Web-{6EEC691D-ED5C-4F2A-8505-551CF9955C96}" dt="2022-09-29T07:56:06.597" v="75" actId="20577"/>
        <pc:sldMkLst>
          <pc:docMk/>
          <pc:sldMk cId="3214910942" sldId="284"/>
        </pc:sldMkLst>
        <pc:spChg chg="mod">
          <ac:chgData name="Chamoli,  Eashan" userId="S::eashanchamoli@kpmg.com::896df084-e301-435d-9312-c0daa7d661c7" providerId="AD" clId="Web-{6EEC691D-ED5C-4F2A-8505-551CF9955C96}" dt="2022-09-29T07:55:38.080" v="73" actId="20577"/>
          <ac:spMkLst>
            <pc:docMk/>
            <pc:sldMk cId="3214910942" sldId="284"/>
            <ac:spMk id="2" creationId="{B89F4DDB-56FF-E98B-1C51-6BD47E1338AE}"/>
          </ac:spMkLst>
        </pc:spChg>
        <pc:spChg chg="mod">
          <ac:chgData name="Chamoli,  Eashan" userId="S::eashanchamoli@kpmg.com::896df084-e301-435d-9312-c0daa7d661c7" providerId="AD" clId="Web-{6EEC691D-ED5C-4F2A-8505-551CF9955C96}" dt="2022-09-29T07:56:06.597" v="75" actId="20577"/>
          <ac:spMkLst>
            <pc:docMk/>
            <pc:sldMk cId="3214910942" sldId="284"/>
            <ac:spMk id="3" creationId="{06791AB1-213D-8FDC-4ADC-FC30DE84FEF7}"/>
          </ac:spMkLst>
        </pc:spChg>
      </pc:sldChg>
      <pc:sldChg chg="modSp new">
        <pc:chgData name="Chamoli,  Eashan" userId="S::eashanchamoli@kpmg.com::896df084-e301-435d-9312-c0daa7d661c7" providerId="AD" clId="Web-{6EEC691D-ED5C-4F2A-8505-551CF9955C96}" dt="2022-09-29T07:57:23.883" v="83" actId="20577"/>
        <pc:sldMkLst>
          <pc:docMk/>
          <pc:sldMk cId="3141017106" sldId="285"/>
        </pc:sldMkLst>
        <pc:spChg chg="mod">
          <ac:chgData name="Chamoli,  Eashan" userId="S::eashanchamoli@kpmg.com::896df084-e301-435d-9312-c0daa7d661c7" providerId="AD" clId="Web-{6EEC691D-ED5C-4F2A-8505-551CF9955C96}" dt="2022-09-29T07:56:10.082" v="77" actId="20577"/>
          <ac:spMkLst>
            <pc:docMk/>
            <pc:sldMk cId="3141017106" sldId="285"/>
            <ac:spMk id="2" creationId="{CD1B4FF5-7D35-2793-6779-D95D457B53DC}"/>
          </ac:spMkLst>
        </pc:spChg>
        <pc:spChg chg="mod">
          <ac:chgData name="Chamoli,  Eashan" userId="S::eashanchamoli@kpmg.com::896df084-e301-435d-9312-c0daa7d661c7" providerId="AD" clId="Web-{6EEC691D-ED5C-4F2A-8505-551CF9955C96}" dt="2022-09-29T07:57:23.883" v="83" actId="20577"/>
          <ac:spMkLst>
            <pc:docMk/>
            <pc:sldMk cId="3141017106" sldId="285"/>
            <ac:spMk id="3" creationId="{9CBBA760-23D9-31F3-8A63-8FC480FCF7D9}"/>
          </ac:spMkLst>
        </pc:spChg>
      </pc:sldChg>
      <pc:sldChg chg="addSp delSp modSp new">
        <pc:chgData name="Chamoli,  Eashan" userId="S::eashanchamoli@kpmg.com::896df084-e301-435d-9312-c0daa7d661c7" providerId="AD" clId="Web-{6EEC691D-ED5C-4F2A-8505-551CF9955C96}" dt="2022-09-29T08:01:19.475" v="104" actId="14100"/>
        <pc:sldMkLst>
          <pc:docMk/>
          <pc:sldMk cId="1514988991" sldId="286"/>
        </pc:sldMkLst>
        <pc:spChg chg="mod">
          <ac:chgData name="Chamoli,  Eashan" userId="S::eashanchamoli@kpmg.com::896df084-e301-435d-9312-c0daa7d661c7" providerId="AD" clId="Web-{6EEC691D-ED5C-4F2A-8505-551CF9955C96}" dt="2022-09-29T07:59:28.656" v="100" actId="14100"/>
          <ac:spMkLst>
            <pc:docMk/>
            <pc:sldMk cId="1514988991" sldId="286"/>
            <ac:spMk id="2" creationId="{8DD75E51-6078-A7FF-3248-B35A32226721}"/>
          </ac:spMkLst>
        </pc:spChg>
        <pc:spChg chg="del">
          <ac:chgData name="Chamoli,  Eashan" userId="S::eashanchamoli@kpmg.com::896df084-e301-435d-9312-c0daa7d661c7" providerId="AD" clId="Web-{6EEC691D-ED5C-4F2A-8505-551CF9955C96}" dt="2022-09-29T07:58:15.027" v="85"/>
          <ac:spMkLst>
            <pc:docMk/>
            <pc:sldMk cId="1514988991" sldId="286"/>
            <ac:spMk id="3" creationId="{267E2DC5-8B3A-6F75-A642-51656E6E1F37}"/>
          </ac:spMkLst>
        </pc:spChg>
        <pc:picChg chg="add mod ord">
          <ac:chgData name="Chamoli,  Eashan" userId="S::eashanchamoli@kpmg.com::896df084-e301-435d-9312-c0daa7d661c7" providerId="AD" clId="Web-{6EEC691D-ED5C-4F2A-8505-551CF9955C96}" dt="2022-09-29T07:58:42.591" v="93" actId="14100"/>
          <ac:picMkLst>
            <pc:docMk/>
            <pc:sldMk cId="1514988991" sldId="286"/>
            <ac:picMk id="4" creationId="{9173338A-805A-214E-1F9E-B1490E001616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01:19.475" v="104" actId="14100"/>
          <ac:picMkLst>
            <pc:docMk/>
            <pc:sldMk cId="1514988991" sldId="286"/>
            <ac:picMk id="5" creationId="{69DA152D-C55A-C202-D620-18C88D992E9A}"/>
          </ac:picMkLst>
        </pc:picChg>
      </pc:sldChg>
      <pc:sldChg chg="addSp modSp new">
        <pc:chgData name="Chamoli,  Eashan" userId="S::eashanchamoli@kpmg.com::896df084-e301-435d-9312-c0daa7d661c7" providerId="AD" clId="Web-{6EEC691D-ED5C-4F2A-8505-551CF9955C96}" dt="2022-09-29T08:04:26.642" v="117" actId="14100"/>
        <pc:sldMkLst>
          <pc:docMk/>
          <pc:sldMk cId="4063290855" sldId="287"/>
        </pc:sldMkLst>
        <pc:spChg chg="mod">
          <ac:chgData name="Chamoli,  Eashan" userId="S::eashanchamoli@kpmg.com::896df084-e301-435d-9312-c0daa7d661c7" providerId="AD" clId="Web-{6EEC691D-ED5C-4F2A-8505-551CF9955C96}" dt="2022-09-29T08:01:38.898" v="106" actId="20577"/>
          <ac:spMkLst>
            <pc:docMk/>
            <pc:sldMk cId="4063290855" sldId="287"/>
            <ac:spMk id="2" creationId="{77E26680-5BE3-6ECB-AB57-37C1C4960EF0}"/>
          </ac:spMkLst>
        </pc:spChg>
        <pc:spChg chg="mod">
          <ac:chgData name="Chamoli,  Eashan" userId="S::eashanchamoli@kpmg.com::896df084-e301-435d-9312-c0daa7d661c7" providerId="AD" clId="Web-{6EEC691D-ED5C-4F2A-8505-551CF9955C96}" dt="2022-09-29T08:03:05.028" v="111" actId="20577"/>
          <ac:spMkLst>
            <pc:docMk/>
            <pc:sldMk cId="4063290855" sldId="287"/>
            <ac:spMk id="3" creationId="{89CDCCA2-5C30-98E4-2F71-022AE02588EF}"/>
          </ac:spMkLst>
        </pc:spChg>
        <pc:picChg chg="add mod">
          <ac:chgData name="Chamoli,  Eashan" userId="S::eashanchamoli@kpmg.com::896df084-e301-435d-9312-c0daa7d661c7" providerId="AD" clId="Web-{6EEC691D-ED5C-4F2A-8505-551CF9955C96}" dt="2022-09-29T08:03:13.872" v="114" actId="14100"/>
          <ac:picMkLst>
            <pc:docMk/>
            <pc:sldMk cId="4063290855" sldId="287"/>
            <ac:picMk id="4" creationId="{2E094738-AF2B-02AC-95CD-22BF29B5C875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04:26.642" v="117" actId="14100"/>
          <ac:picMkLst>
            <pc:docMk/>
            <pc:sldMk cId="4063290855" sldId="287"/>
            <ac:picMk id="5" creationId="{7064C113-E6C3-42C0-D30A-E6F904705699}"/>
          </ac:picMkLst>
        </pc:picChg>
      </pc:sldChg>
      <pc:sldChg chg="addSp modSp new">
        <pc:chgData name="Chamoli,  Eashan" userId="S::eashanchamoli@kpmg.com::896df084-e301-435d-9312-c0daa7d661c7" providerId="AD" clId="Web-{6EEC691D-ED5C-4F2A-8505-551CF9955C96}" dt="2022-09-29T08:06:52.822" v="130" actId="1076"/>
        <pc:sldMkLst>
          <pc:docMk/>
          <pc:sldMk cId="1233020787" sldId="288"/>
        </pc:sldMkLst>
        <pc:spChg chg="mod">
          <ac:chgData name="Chamoli,  Eashan" userId="S::eashanchamoli@kpmg.com::896df084-e301-435d-9312-c0daa7d661c7" providerId="AD" clId="Web-{6EEC691D-ED5C-4F2A-8505-551CF9955C96}" dt="2022-09-29T08:04:53.003" v="120" actId="20577"/>
          <ac:spMkLst>
            <pc:docMk/>
            <pc:sldMk cId="1233020787" sldId="288"/>
            <ac:spMk id="3" creationId="{A61C7664-513A-098A-2996-659990F0ECDD}"/>
          </ac:spMkLst>
        </pc:spChg>
        <pc:picChg chg="add mod">
          <ac:chgData name="Chamoli,  Eashan" userId="S::eashanchamoli@kpmg.com::896df084-e301-435d-9312-c0daa7d661c7" providerId="AD" clId="Web-{6EEC691D-ED5C-4F2A-8505-551CF9955C96}" dt="2022-09-29T08:06:23.586" v="125" actId="14100"/>
          <ac:picMkLst>
            <pc:docMk/>
            <pc:sldMk cId="1233020787" sldId="288"/>
            <ac:picMk id="4" creationId="{3ADE609D-C071-9AB4-7527-0B243A79856F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06:52.822" v="130" actId="1076"/>
          <ac:picMkLst>
            <pc:docMk/>
            <pc:sldMk cId="1233020787" sldId="288"/>
            <ac:picMk id="5" creationId="{65BAD589-D213-C841-79D6-57C35A2378DC}"/>
          </ac:picMkLst>
        </pc:picChg>
      </pc:sldChg>
      <pc:sldChg chg="addSp modSp new">
        <pc:chgData name="Chamoli,  Eashan" userId="S::eashanchamoli@kpmg.com::896df084-e301-435d-9312-c0daa7d661c7" providerId="AD" clId="Web-{6EEC691D-ED5C-4F2A-8505-551CF9955C96}" dt="2022-09-29T08:09:42.191" v="147" actId="14100"/>
        <pc:sldMkLst>
          <pc:docMk/>
          <pc:sldMk cId="2674418240" sldId="289"/>
        </pc:sldMkLst>
        <pc:spChg chg="mod">
          <ac:chgData name="Chamoli,  Eashan" userId="S::eashanchamoli@kpmg.com::896df084-e301-435d-9312-c0daa7d661c7" providerId="AD" clId="Web-{6EEC691D-ED5C-4F2A-8505-551CF9955C96}" dt="2022-09-29T08:08:01.561" v="138" actId="20577"/>
          <ac:spMkLst>
            <pc:docMk/>
            <pc:sldMk cId="2674418240" sldId="289"/>
            <ac:spMk id="3" creationId="{E6F28716-6F1E-6CD3-F020-C94864D465BE}"/>
          </ac:spMkLst>
        </pc:spChg>
        <pc:picChg chg="add mod">
          <ac:chgData name="Chamoli,  Eashan" userId="S::eashanchamoli@kpmg.com::896df084-e301-435d-9312-c0daa7d661c7" providerId="AD" clId="Web-{6EEC691D-ED5C-4F2A-8505-551CF9955C96}" dt="2022-09-29T08:08:15.796" v="143" actId="1076"/>
          <ac:picMkLst>
            <pc:docMk/>
            <pc:sldMk cId="2674418240" sldId="289"/>
            <ac:picMk id="4" creationId="{99ED3229-49CD-B6EC-F67F-C5304720D011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09:42.191" v="147" actId="14100"/>
          <ac:picMkLst>
            <pc:docMk/>
            <pc:sldMk cId="2674418240" sldId="289"/>
            <ac:picMk id="5" creationId="{67F3F839-6866-79EC-7B7C-54577CD30921}"/>
          </ac:picMkLst>
        </pc:picChg>
      </pc:sldChg>
      <pc:sldChg chg="addSp delSp modSp new">
        <pc:chgData name="Chamoli,  Eashan" userId="S::eashanchamoli@kpmg.com::896df084-e301-435d-9312-c0daa7d661c7" providerId="AD" clId="Web-{6EEC691D-ED5C-4F2A-8505-551CF9955C96}" dt="2022-09-29T08:11:04.790" v="151" actId="14100"/>
        <pc:sldMkLst>
          <pc:docMk/>
          <pc:sldMk cId="2838723265" sldId="290"/>
        </pc:sldMkLst>
        <pc:spChg chg="del">
          <ac:chgData name="Chamoli,  Eashan" userId="S::eashanchamoli@kpmg.com::896df084-e301-435d-9312-c0daa7d661c7" providerId="AD" clId="Web-{6EEC691D-ED5C-4F2A-8505-551CF9955C96}" dt="2022-09-29T08:10:51.914" v="149"/>
          <ac:spMkLst>
            <pc:docMk/>
            <pc:sldMk cId="2838723265" sldId="290"/>
            <ac:spMk id="3" creationId="{60865221-E196-F894-76CE-590858F05A9B}"/>
          </ac:spMkLst>
        </pc:spChg>
        <pc:picChg chg="add mod ord">
          <ac:chgData name="Chamoli,  Eashan" userId="S::eashanchamoli@kpmg.com::896df084-e301-435d-9312-c0daa7d661c7" providerId="AD" clId="Web-{6EEC691D-ED5C-4F2A-8505-551CF9955C96}" dt="2022-09-29T08:11:04.790" v="151" actId="14100"/>
          <ac:picMkLst>
            <pc:docMk/>
            <pc:sldMk cId="2838723265" sldId="290"/>
            <ac:picMk id="4" creationId="{2A8641AB-144B-AD3C-135B-761A54493288}"/>
          </ac:picMkLst>
        </pc:picChg>
      </pc:sldChg>
      <pc:sldChg chg="addSp modSp new">
        <pc:chgData name="Chamoli,  Eashan" userId="S::eashanchamoli@kpmg.com::896df084-e301-435d-9312-c0daa7d661c7" providerId="AD" clId="Web-{6EEC691D-ED5C-4F2A-8505-551CF9955C96}" dt="2022-09-29T08:12:59.109" v="169" actId="1076"/>
        <pc:sldMkLst>
          <pc:docMk/>
          <pc:sldMk cId="695805289" sldId="291"/>
        </pc:sldMkLst>
        <pc:spChg chg="mod">
          <ac:chgData name="Chamoli,  Eashan" userId="S::eashanchamoli@kpmg.com::896df084-e301-435d-9312-c0daa7d661c7" providerId="AD" clId="Web-{6EEC691D-ED5C-4F2A-8505-551CF9955C96}" dt="2022-09-29T08:12:04.590" v="159" actId="20577"/>
          <ac:spMkLst>
            <pc:docMk/>
            <pc:sldMk cId="695805289" sldId="291"/>
            <ac:spMk id="3" creationId="{2520BBEC-804E-20CF-4D3C-D52213DB14AE}"/>
          </ac:spMkLst>
        </pc:spChg>
        <pc:picChg chg="add mod">
          <ac:chgData name="Chamoli,  Eashan" userId="S::eashanchamoli@kpmg.com::896df084-e301-435d-9312-c0daa7d661c7" providerId="AD" clId="Web-{6EEC691D-ED5C-4F2A-8505-551CF9955C96}" dt="2022-09-29T08:12:57.609" v="168" actId="1076"/>
          <ac:picMkLst>
            <pc:docMk/>
            <pc:sldMk cId="695805289" sldId="291"/>
            <ac:picMk id="4" creationId="{18A0EC4F-27F1-C88D-C747-3F9FA300D30E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12:59.109" v="169" actId="1076"/>
          <ac:picMkLst>
            <pc:docMk/>
            <pc:sldMk cId="695805289" sldId="291"/>
            <ac:picMk id="5" creationId="{83656963-C24A-A19A-30EC-3DCB1DEBEAD2}"/>
          </ac:picMkLst>
        </pc:picChg>
      </pc:sldChg>
      <pc:sldChg chg="addSp delSp modSp new">
        <pc:chgData name="Chamoli,  Eashan" userId="S::eashanchamoli@kpmg.com::896df084-e301-435d-9312-c0daa7d661c7" providerId="AD" clId="Web-{6EEC691D-ED5C-4F2A-8505-551CF9955C96}" dt="2022-09-29T08:15:37.634" v="199"/>
        <pc:sldMkLst>
          <pc:docMk/>
          <pc:sldMk cId="3040444258" sldId="292"/>
        </pc:sldMkLst>
        <pc:spChg chg="mod">
          <ac:chgData name="Chamoli,  Eashan" userId="S::eashanchamoli@kpmg.com::896df084-e301-435d-9312-c0daa7d661c7" providerId="AD" clId="Web-{6EEC691D-ED5C-4F2A-8505-551CF9955C96}" dt="2022-09-29T08:15:11.023" v="194" actId="20577"/>
          <ac:spMkLst>
            <pc:docMk/>
            <pc:sldMk cId="3040444258" sldId="292"/>
            <ac:spMk id="3" creationId="{913B9E94-08A0-B591-087D-998056E86CB9}"/>
          </ac:spMkLst>
        </pc:spChg>
        <pc:picChg chg="add del mod">
          <ac:chgData name="Chamoli,  Eashan" userId="S::eashanchamoli@kpmg.com::896df084-e301-435d-9312-c0daa7d661c7" providerId="AD" clId="Web-{6EEC691D-ED5C-4F2A-8505-551CF9955C96}" dt="2022-09-29T08:15:37.634" v="199"/>
          <ac:picMkLst>
            <pc:docMk/>
            <pc:sldMk cId="3040444258" sldId="292"/>
            <ac:picMk id="4" creationId="{05ABCB4B-B514-BCC9-7344-1BB5522438D3}"/>
          </ac:picMkLst>
        </pc:picChg>
      </pc:sldChg>
      <pc:sldChg chg="addSp delSp modSp new">
        <pc:chgData name="Chamoli,  Eashan" userId="S::eashanchamoli@kpmg.com::896df084-e301-435d-9312-c0daa7d661c7" providerId="AD" clId="Web-{6EEC691D-ED5C-4F2A-8505-551CF9955C96}" dt="2022-09-29T08:16:33.184" v="208" actId="14100"/>
        <pc:sldMkLst>
          <pc:docMk/>
          <pc:sldMk cId="4132676405" sldId="293"/>
        </pc:sldMkLst>
        <pc:spChg chg="del">
          <ac:chgData name="Chamoli,  Eashan" userId="S::eashanchamoli@kpmg.com::896df084-e301-435d-9312-c0daa7d661c7" providerId="AD" clId="Web-{6EEC691D-ED5C-4F2A-8505-551CF9955C96}" dt="2022-09-29T08:15:44.025" v="201"/>
          <ac:spMkLst>
            <pc:docMk/>
            <pc:sldMk cId="4132676405" sldId="293"/>
            <ac:spMk id="3" creationId="{2E8A9D5D-A89D-F98D-8E0C-DDDDB6FEFC73}"/>
          </ac:spMkLst>
        </pc:spChg>
        <pc:picChg chg="add mod ord">
          <ac:chgData name="Chamoli,  Eashan" userId="S::eashanchamoli@kpmg.com::896df084-e301-435d-9312-c0daa7d661c7" providerId="AD" clId="Web-{6EEC691D-ED5C-4F2A-8505-551CF9955C96}" dt="2022-09-29T08:15:58.791" v="204" actId="14100"/>
          <ac:picMkLst>
            <pc:docMk/>
            <pc:sldMk cId="4132676405" sldId="293"/>
            <ac:picMk id="4" creationId="{6E7DB71A-A3E1-6AC5-3D21-A5F977CDBF3A}"/>
          </ac:picMkLst>
        </pc:picChg>
        <pc:picChg chg="add mod">
          <ac:chgData name="Chamoli,  Eashan" userId="S::eashanchamoli@kpmg.com::896df084-e301-435d-9312-c0daa7d661c7" providerId="AD" clId="Web-{6EEC691D-ED5C-4F2A-8505-551CF9955C96}" dt="2022-09-29T08:16:33.184" v="208" actId="14100"/>
          <ac:picMkLst>
            <pc:docMk/>
            <pc:sldMk cId="4132676405" sldId="293"/>
            <ac:picMk id="5" creationId="{CC0DAEFF-C488-5780-7C9A-EF88D23F54D6}"/>
          </ac:picMkLst>
        </pc:picChg>
      </pc:sldChg>
    </pc:docChg>
  </pc:docChgLst>
  <pc:docChgLst>
    <pc:chgData name="Mohapatra,  Aditya" userId="S::adityamohapatra@kpmg.com::e35a584e-689a-4c74-a3da-1aa06f787069" providerId="AD" clId="Web-{153AF03D-317D-4B61-BD6D-41277AB48F1C}"/>
    <pc:docChg chg="addSld modSld">
      <pc:chgData name="Mohapatra,  Aditya" userId="S::adityamohapatra@kpmg.com::e35a584e-689a-4c74-a3da-1aa06f787069" providerId="AD" clId="Web-{153AF03D-317D-4B61-BD6D-41277AB48F1C}" dt="2022-09-29T07:05:18.847" v="104" actId="14100"/>
      <pc:docMkLst>
        <pc:docMk/>
      </pc:docMkLst>
      <pc:sldChg chg="modSp">
        <pc:chgData name="Mohapatra,  Aditya" userId="S::adityamohapatra@kpmg.com::e35a584e-689a-4c74-a3da-1aa06f787069" providerId="AD" clId="Web-{153AF03D-317D-4B61-BD6D-41277AB48F1C}" dt="2022-09-29T06:51:13.601" v="13" actId="20577"/>
        <pc:sldMkLst>
          <pc:docMk/>
          <pc:sldMk cId="2328559173" sldId="269"/>
        </pc:sldMkLst>
        <pc:spChg chg="mod">
          <ac:chgData name="Mohapatra,  Aditya" userId="S::adityamohapatra@kpmg.com::e35a584e-689a-4c74-a3da-1aa06f787069" providerId="AD" clId="Web-{153AF03D-317D-4B61-BD6D-41277AB48F1C}" dt="2022-09-29T06:51:13.601" v="13" actId="20577"/>
          <ac:spMkLst>
            <pc:docMk/>
            <pc:sldMk cId="2328559173" sldId="269"/>
            <ac:spMk id="15" creationId="{A9907440-3FF5-0FF6-43CE-70735F28E718}"/>
          </ac:spMkLst>
        </pc:spChg>
      </pc:sldChg>
      <pc:sldChg chg="addSp delSp modSp new">
        <pc:chgData name="Mohapatra,  Aditya" userId="S::adityamohapatra@kpmg.com::e35a584e-689a-4c74-a3da-1aa06f787069" providerId="AD" clId="Web-{153AF03D-317D-4B61-BD6D-41277AB48F1C}" dt="2022-09-29T07:02:25.294" v="74" actId="14100"/>
        <pc:sldMkLst>
          <pc:docMk/>
          <pc:sldMk cId="3158117514" sldId="270"/>
        </pc:sldMkLst>
        <pc:spChg chg="del">
          <ac:chgData name="Mohapatra,  Aditya" userId="S::adityamohapatra@kpmg.com::e35a584e-689a-4c74-a3da-1aa06f787069" providerId="AD" clId="Web-{153AF03D-317D-4B61-BD6D-41277AB48F1C}" dt="2022-09-29T06:56:30.455" v="18"/>
          <ac:spMkLst>
            <pc:docMk/>
            <pc:sldMk cId="3158117514" sldId="270"/>
            <ac:spMk id="2" creationId="{AB2BCD91-4F2B-E15A-70F9-AC9A3149804E}"/>
          </ac:spMkLst>
        </pc:spChg>
        <pc:spChg chg="del mod">
          <ac:chgData name="Mohapatra,  Aditya" userId="S::adityamohapatra@kpmg.com::e35a584e-689a-4c74-a3da-1aa06f787069" providerId="AD" clId="Web-{153AF03D-317D-4B61-BD6D-41277AB48F1C}" dt="2022-09-29T06:56:23.970" v="17"/>
          <ac:spMkLst>
            <pc:docMk/>
            <pc:sldMk cId="3158117514" sldId="270"/>
            <ac:spMk id="3" creationId="{4F0E081A-0EAF-19AE-844E-725354600DC3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2:25.294" v="74" actId="14100"/>
          <ac:picMkLst>
            <pc:docMk/>
            <pc:sldMk cId="3158117514" sldId="270"/>
            <ac:picMk id="4" creationId="{362D4CA5-276A-265E-E0BB-B416BC157FC0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1:29.980" v="62" actId="14100"/>
        <pc:sldMkLst>
          <pc:docMk/>
          <pc:sldMk cId="3086790253" sldId="271"/>
        </pc:sldMkLst>
        <pc:spChg chg="del">
          <ac:chgData name="Mohapatra,  Aditya" userId="S::adityamohapatra@kpmg.com::e35a584e-689a-4c74-a3da-1aa06f787069" providerId="AD" clId="Web-{153AF03D-317D-4B61-BD6D-41277AB48F1C}" dt="2022-09-29T06:57:29.535" v="27"/>
          <ac:spMkLst>
            <pc:docMk/>
            <pc:sldMk cId="3086790253" sldId="271"/>
            <ac:spMk id="2" creationId="{D06D0810-D592-0D60-7593-F1D29FBE9EFA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6:57:15.800" v="26"/>
          <ac:spMkLst>
            <pc:docMk/>
            <pc:sldMk cId="3086790253" sldId="271"/>
            <ac:spMk id="3" creationId="{6269C1F8-39C3-D47E-7331-07F575B2D5F3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1:29.980" v="62" actId="14100"/>
          <ac:picMkLst>
            <pc:docMk/>
            <pc:sldMk cId="3086790253" sldId="271"/>
            <ac:picMk id="4" creationId="{4FA6B3F5-4BC5-015D-62BC-55E8FE6A0D2B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1:46.246" v="66" actId="14100"/>
        <pc:sldMkLst>
          <pc:docMk/>
          <pc:sldMk cId="618620925" sldId="272"/>
        </pc:sldMkLst>
        <pc:spChg chg="del">
          <ac:chgData name="Mohapatra,  Aditya" userId="S::adityamohapatra@kpmg.com::e35a584e-689a-4c74-a3da-1aa06f787069" providerId="AD" clId="Web-{153AF03D-317D-4B61-BD6D-41277AB48F1C}" dt="2022-09-29T06:58:45.522" v="38"/>
          <ac:spMkLst>
            <pc:docMk/>
            <pc:sldMk cId="618620925" sldId="272"/>
            <ac:spMk id="2" creationId="{6EF87D40-B5DD-8CBA-4BA5-AB06F85DF95D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6:58:43.365" v="37"/>
          <ac:spMkLst>
            <pc:docMk/>
            <pc:sldMk cId="618620925" sldId="272"/>
            <ac:spMk id="3" creationId="{926ECEE9-54F5-F6BC-076D-AFB54FFE4E27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1:46.246" v="66" actId="14100"/>
          <ac:picMkLst>
            <pc:docMk/>
            <pc:sldMk cId="618620925" sldId="272"/>
            <ac:picMk id="4" creationId="{E8A998A0-B6FA-71C4-EB6E-0065E2E9B0FD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2:04.247" v="70" actId="14100"/>
        <pc:sldMkLst>
          <pc:docMk/>
          <pc:sldMk cId="4275408383" sldId="273"/>
        </pc:sldMkLst>
        <pc:spChg chg="del">
          <ac:chgData name="Mohapatra,  Aditya" userId="S::adityamohapatra@kpmg.com::e35a584e-689a-4c74-a3da-1aa06f787069" providerId="AD" clId="Web-{153AF03D-317D-4B61-BD6D-41277AB48F1C}" dt="2022-09-29T07:00:08.915" v="50"/>
          <ac:spMkLst>
            <pc:docMk/>
            <pc:sldMk cId="4275408383" sldId="273"/>
            <ac:spMk id="2" creationId="{5FAC1831-99A7-9214-35A2-96F40905F77A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7:00:06.462" v="49"/>
          <ac:spMkLst>
            <pc:docMk/>
            <pc:sldMk cId="4275408383" sldId="273"/>
            <ac:spMk id="3" creationId="{BB0810FA-AD8D-048F-AB0C-7A695A87D7E2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2:04.247" v="70" actId="14100"/>
          <ac:picMkLst>
            <pc:docMk/>
            <pc:sldMk cId="4275408383" sldId="273"/>
            <ac:picMk id="4" creationId="{369742C7-C1E6-CF89-294F-23013A2C31FB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3:16.359" v="82" actId="14100"/>
        <pc:sldMkLst>
          <pc:docMk/>
          <pc:sldMk cId="871555838" sldId="274"/>
        </pc:sldMkLst>
        <pc:spChg chg="del">
          <ac:chgData name="Mohapatra,  Aditya" userId="S::adityamohapatra@kpmg.com::e35a584e-689a-4c74-a3da-1aa06f787069" providerId="AD" clId="Web-{153AF03D-317D-4B61-BD6D-41277AB48F1C}" dt="2022-09-29T07:02:56.264" v="77"/>
          <ac:spMkLst>
            <pc:docMk/>
            <pc:sldMk cId="871555838" sldId="274"/>
            <ac:spMk id="2" creationId="{E49E45E7-DF7A-D0A9-2E33-BE45E0FA91F8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7:02:47.608" v="76"/>
          <ac:spMkLst>
            <pc:docMk/>
            <pc:sldMk cId="871555838" sldId="274"/>
            <ac:spMk id="3" creationId="{FFACBC4A-59D6-D521-E2EC-8ECA71E09059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3:16.359" v="82" actId="14100"/>
          <ac:picMkLst>
            <pc:docMk/>
            <pc:sldMk cId="871555838" sldId="274"/>
            <ac:picMk id="4" creationId="{488C17DF-D849-361C-FE18-292C3ECE8FF3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4:00.297" v="90" actId="14100"/>
        <pc:sldMkLst>
          <pc:docMk/>
          <pc:sldMk cId="3882614790" sldId="275"/>
        </pc:sldMkLst>
        <pc:spChg chg="del">
          <ac:chgData name="Mohapatra,  Aditya" userId="S::adityamohapatra@kpmg.com::e35a584e-689a-4c74-a3da-1aa06f787069" providerId="AD" clId="Web-{153AF03D-317D-4B61-BD6D-41277AB48F1C}" dt="2022-09-29T07:03:41.156" v="85"/>
          <ac:spMkLst>
            <pc:docMk/>
            <pc:sldMk cId="3882614790" sldId="275"/>
            <ac:spMk id="2" creationId="{7FC5BC4B-CFBC-2E17-A831-6C2757FE5E84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7:03:36.312" v="84"/>
          <ac:spMkLst>
            <pc:docMk/>
            <pc:sldMk cId="3882614790" sldId="275"/>
            <ac:spMk id="3" creationId="{2EB03B23-B495-2394-C08B-E0A566992879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4:00.297" v="90" actId="14100"/>
          <ac:picMkLst>
            <pc:docMk/>
            <pc:sldMk cId="3882614790" sldId="275"/>
            <ac:picMk id="4" creationId="{32EC9857-DF56-4CDC-2E0B-10385B8FEB24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4:34.502" v="97" actId="14100"/>
        <pc:sldMkLst>
          <pc:docMk/>
          <pc:sldMk cId="2235262199" sldId="276"/>
        </pc:sldMkLst>
        <pc:spChg chg="del">
          <ac:chgData name="Mohapatra,  Aditya" userId="S::adityamohapatra@kpmg.com::e35a584e-689a-4c74-a3da-1aa06f787069" providerId="AD" clId="Web-{153AF03D-317D-4B61-BD6D-41277AB48F1C}" dt="2022-09-29T07:04:16.767" v="93"/>
          <ac:spMkLst>
            <pc:docMk/>
            <pc:sldMk cId="2235262199" sldId="276"/>
            <ac:spMk id="2" creationId="{E402AAA4-D61D-AF09-9559-8BB99B65C2C7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7:04:13.298" v="92"/>
          <ac:spMkLst>
            <pc:docMk/>
            <pc:sldMk cId="2235262199" sldId="276"/>
            <ac:spMk id="3" creationId="{DD7BEE37-AD8F-C287-8EC6-7A5556C3EDC4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4:34.502" v="97" actId="14100"/>
          <ac:picMkLst>
            <pc:docMk/>
            <pc:sldMk cId="2235262199" sldId="276"/>
            <ac:picMk id="4" creationId="{D59C8B26-6C27-7EC1-93E4-27394DE827E7}"/>
          </ac:picMkLst>
        </pc:picChg>
      </pc:sldChg>
      <pc:sldChg chg="addSp delSp modSp new">
        <pc:chgData name="Mohapatra,  Aditya" userId="S::adityamohapatra@kpmg.com::e35a584e-689a-4c74-a3da-1aa06f787069" providerId="AD" clId="Web-{153AF03D-317D-4B61-BD6D-41277AB48F1C}" dt="2022-09-29T07:05:18.847" v="104" actId="14100"/>
        <pc:sldMkLst>
          <pc:docMk/>
          <pc:sldMk cId="4289496486" sldId="277"/>
        </pc:sldMkLst>
        <pc:spChg chg="del">
          <ac:chgData name="Mohapatra,  Aditya" userId="S::adityamohapatra@kpmg.com::e35a584e-689a-4c74-a3da-1aa06f787069" providerId="AD" clId="Web-{153AF03D-317D-4B61-BD6D-41277AB48F1C}" dt="2022-09-29T07:04:54.346" v="100"/>
          <ac:spMkLst>
            <pc:docMk/>
            <pc:sldMk cId="4289496486" sldId="277"/>
            <ac:spMk id="2" creationId="{BB9DB65C-1F3D-C382-AF94-7A047B61E9CD}"/>
          </ac:spMkLst>
        </pc:spChg>
        <pc:spChg chg="del">
          <ac:chgData name="Mohapatra,  Aditya" userId="S::adityamohapatra@kpmg.com::e35a584e-689a-4c74-a3da-1aa06f787069" providerId="AD" clId="Web-{153AF03D-317D-4B61-BD6D-41277AB48F1C}" dt="2022-09-29T07:04:51.674" v="99"/>
          <ac:spMkLst>
            <pc:docMk/>
            <pc:sldMk cId="4289496486" sldId="277"/>
            <ac:spMk id="3" creationId="{A5307D84-9771-DF14-AC34-B1117CC3BFEB}"/>
          </ac:spMkLst>
        </pc:spChg>
        <pc:picChg chg="add mod ord">
          <ac:chgData name="Mohapatra,  Aditya" userId="S::adityamohapatra@kpmg.com::e35a584e-689a-4c74-a3da-1aa06f787069" providerId="AD" clId="Web-{153AF03D-317D-4B61-BD6D-41277AB48F1C}" dt="2022-09-29T07:05:18.847" v="104" actId="14100"/>
          <ac:picMkLst>
            <pc:docMk/>
            <pc:sldMk cId="4289496486" sldId="277"/>
            <ac:picMk id="4" creationId="{E1E89F38-EF52-EA6E-E28B-BC9DEA75AC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8B3F-A37C-4FFA-8FC6-C47BC7849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E3F48-CE1C-487A-8733-BE4B80C29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96AA-3BCD-432C-AE9C-41E8DBE4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02B9-509C-4F24-B6C5-1A0F6CF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E46F-E19F-4574-A051-A69CFBE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1880-A88B-465B-B246-72000E57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4BCA4-054F-4526-A299-15C036E4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7637-C24F-4EA3-90C3-E1A20918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1A3A-80CD-4B2B-8232-2185DD54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D9F-9322-4A50-9CFC-7166166C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B4AE0-6EF6-4C5C-81BE-A5AA685E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595BC-16A2-4245-954F-2C556F89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6E76-5C3D-4EC1-84B4-1C90089D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681B-4CB5-49C6-8BA3-1EEB4575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038A-171D-41FC-83D6-9FFDABC7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3274-926E-492A-85E6-E476648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CB4D-2798-40B3-9C45-829B91ED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CBD3-85D2-4947-B467-4D410BE7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C5F7-0799-48BF-87A3-88D4580B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241D-11BF-4318-B6A9-C857EA21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C94A-670D-42F6-8DAF-38D87617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B735-8629-4116-8F7F-7BA03AD98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8099-6E37-40FB-BEF4-FF99DF0D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137-3298-4A72-A137-5E6AA370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0E24-BFD4-4D2F-B029-786C338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F838-8A94-4CFA-BAAC-8BF4FC0C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7280-9F5E-4341-BDE0-7DB23595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B2FD-3BA5-4671-8BDE-C52B15A2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BA8B-3059-4529-9A49-3BC02ADA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D780F-78E1-4F14-9F55-4B09FEBE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BBE3-68A9-4D4A-8F9D-54C6C8AC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A44E-0849-4183-8874-A81EA142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A28B-AED8-4027-971D-D22F5344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B54E-89DA-44EA-AB41-AB4B4093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E66D8-4BE6-417C-A252-EB6CCCB8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70373-715E-4BF2-8534-27044576C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06791-EFD6-430F-939F-3A188AC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D96C5-020F-44E0-9708-FB204581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8273-EC4A-48E0-9D8B-799FDAA5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3EF8-74C2-441A-85D5-E825FE2C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E26C-8EFC-41E9-980C-9A291AE5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0EAF-C1AF-4C6E-85CF-A23CBD3B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0E1F4-F5A8-4D3A-A824-EF899087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F8174-FC76-44E3-908C-0647ABD2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5D1F-1A3F-4B81-8930-6F923A3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CD57-3A52-41F1-8148-D08F4E4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30A4-83BB-4A90-89F0-C9174F94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7DE6-0E7F-4C2E-B905-3EFC2B16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4655-5E5B-492D-8371-5CD0CDFD6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084B-9D9E-4485-870A-DB5D565D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D02AA-A63B-42C5-B09A-A81FFF00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E0C2-7C73-4FC2-A19D-BFEE34D8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92F7-D2A8-4D60-953C-8E4C05BA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5AD71-6BB9-45B0-B910-4A5C4502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EAB4E-84F6-4262-B05D-C45EB183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F4B1-F527-4A1F-AE1B-81139AA2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F8EB-1420-4C6B-8428-78C5D4D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85F0-19D2-41A4-A39C-37DC304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EEE4C-2638-4FB0-88AB-AD88EABA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59F3-2D0C-436E-B977-9E462B78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B40F-A5E1-404E-A8A1-8F0C15484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42B8-7B07-4EA0-B92C-B5C647A9A5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44DE-86D6-4B13-BF8F-6D900F4E0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575E-4057-4914-8336-E8347602C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248A-DC50-4958-B21C-FBE11ABF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CBAFE-45BA-47F0-909D-D4891813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357807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026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D505-4DB7-4B6B-8513-DE6D81BD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0E33-B79D-4BFC-A4E9-1BF4EB9D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 Compose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 used to run multiple containers as a single service. For example,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suppose you had an application which required NGNIX and MySQL, you could create one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 which would start both the containers as a service without the need to start each one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separately.</a:t>
            </a:r>
          </a:p>
          <a:p>
            <a:pPr marL="0" indent="0">
              <a:buNone/>
            </a:pPr>
            <a:r>
              <a:rPr lang="en-US" sz="2400" b="1" u="sng" spc="-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b="1" u="sng" spc="-2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spc="-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400" b="1" u="sng" spc="-2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spc="-10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─</a:t>
            </a:r>
            <a:r>
              <a:rPr lang="en-US" sz="2400" b="1" u="sng" spc="-2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spc="-10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Installation</a:t>
            </a:r>
          </a:p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need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followed to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up and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running.</a:t>
            </a:r>
          </a:p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Download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necessary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command:</a:t>
            </a:r>
          </a:p>
          <a:p>
            <a:pPr marL="0" indent="0">
              <a:buNone/>
            </a:pPr>
            <a:r>
              <a:rPr lang="en-US" sz="18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curl</a:t>
            </a:r>
            <a:r>
              <a:rPr lang="en-US" sz="1800" i="1" spc="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-L</a:t>
            </a:r>
            <a:r>
              <a:rPr lang="en-US" sz="1800" i="1" spc="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"https://github.com/docker/compose/releases/download/1.10.0-     	rc2/docker-</a:t>
            </a:r>
            <a:r>
              <a:rPr lang="en-US" sz="1800" i="1" spc="-5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compose-$(</a:t>
            </a:r>
            <a:r>
              <a:rPr lang="en-US" sz="1800" i="1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uname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-s)-$(</a:t>
            </a:r>
            <a:r>
              <a:rPr lang="en-US" sz="1800" i="1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uname</a:t>
            </a:r>
            <a:r>
              <a:rPr lang="en-US" sz="1800" i="1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-m)"</a:t>
            </a:r>
            <a:r>
              <a:rPr lang="en-US" sz="1800" i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-o</a:t>
            </a:r>
            <a:r>
              <a:rPr lang="en-US" sz="1800" i="1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/home/demo/docker-compose</a:t>
            </a:r>
          </a:p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8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above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download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latest</a:t>
            </a:r>
            <a:r>
              <a:rPr lang="en-US" sz="2400" spc="-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spc="-8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writing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article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1.10.0-rc2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 It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  <a:r>
              <a:rPr lang="en-US" sz="2400" spc="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/home/demo/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8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b="1" u="sng" spc="-105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21134-8933-4CB0-8984-DA3AD1E8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43" y="5956918"/>
            <a:ext cx="9864056" cy="8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163B-C249-4B5E-ABD3-79A1888D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600" b="1" spc="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600" spc="8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Next,</a:t>
            </a:r>
            <a:r>
              <a:rPr lang="en-US" sz="2600" spc="8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n-US" sz="2600" spc="8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need</a:t>
            </a:r>
            <a:r>
              <a:rPr lang="en-US" sz="2600" spc="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600" spc="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en-US" sz="2600" spc="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</a:t>
            </a:r>
            <a:r>
              <a:rPr lang="en-US" sz="2600" b="1" spc="7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privileges</a:t>
            </a:r>
            <a:r>
              <a:rPr lang="en-US" sz="2600" b="1" spc="9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600" spc="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600" spc="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downloaded</a:t>
            </a:r>
            <a:r>
              <a:rPr lang="en-US" sz="2600" spc="8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600" spc="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600" spc="-3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file,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using the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command:</a:t>
            </a:r>
          </a:p>
          <a:p>
            <a:pPr marL="0" indent="0">
              <a:buNone/>
            </a:pP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600" i="1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chmod</a:t>
            </a:r>
            <a:r>
              <a:rPr lang="en-US" sz="2600" i="1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+x</a:t>
            </a:r>
            <a:r>
              <a:rPr lang="en-US" sz="2600" i="1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/home/demo/docker-compose</a:t>
            </a:r>
          </a:p>
          <a:p>
            <a:pPr marL="0" indent="0">
              <a:buNone/>
            </a:pPr>
            <a:endParaRPr lang="en-US" sz="2600" i="1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600" i="1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600" i="1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600" i="1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600" i="1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en-US" sz="26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6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6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6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see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6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600" b="1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version.</a:t>
            </a:r>
          </a:p>
          <a:p>
            <a:pPr marL="0" indent="0">
              <a:buNone/>
            </a:pPr>
            <a:r>
              <a:rPr lang="en-US" sz="2600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600" b="1" i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SYNTAX :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docker-compose</a:t>
            </a:r>
            <a:r>
              <a:rPr lang="en-US" sz="26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</a:t>
            </a:r>
          </a:p>
          <a:p>
            <a:pPr marL="0" indent="0">
              <a:buNone/>
            </a:pPr>
            <a:endParaRPr lang="en-US" sz="26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en-US" sz="26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912495" lvl="0" indent="0">
              <a:lnSpc>
                <a:spcPct val="105000"/>
              </a:lnSpc>
              <a:spcBef>
                <a:spcPts val="615"/>
              </a:spcBef>
              <a:spcAft>
                <a:spcPts val="0"/>
              </a:spcAft>
              <a:buSzPts val="1000"/>
              <a:buNone/>
              <a:tabLst>
                <a:tab pos="1371600" algn="l"/>
                <a:tab pos="1372235" algn="l"/>
              </a:tabLst>
            </a:pPr>
            <a:r>
              <a:rPr lang="en-US" sz="26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	version</a:t>
            </a:r>
            <a:r>
              <a:rPr lang="en-US" sz="2600" b="1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2600" spc="-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2600" spc="-5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600" spc="-5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600" spc="-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600" spc="-4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specify</a:t>
            </a:r>
            <a:r>
              <a:rPr lang="en-US" sz="2600" spc="-5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2600" spc="-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600" spc="-4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want</a:t>
            </a:r>
            <a:r>
              <a:rPr lang="en-US" sz="26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600" spc="-5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2600" spc="-5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600" spc="-4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600" spc="-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version</a:t>
            </a:r>
            <a:r>
              <a:rPr lang="en-US" sz="2600" spc="-4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6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Docker</a:t>
            </a:r>
            <a:r>
              <a:rPr lang="en-US" sz="2600" b="1" spc="-3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6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Compose</a:t>
            </a:r>
            <a:r>
              <a:rPr lang="en-US" sz="26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>
              <a:ea typeface="Verdan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effectLst/>
                <a:ea typeface="Arial" panose="020B0604020202020204" pitchFamily="34" charset="0"/>
              </a:rPr>
              <a:t>Output</a:t>
            </a:r>
            <a:endParaRPr lang="en-US" sz="2600" b="1"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6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</a:t>
            </a:r>
            <a:r>
              <a:rPr lang="en-US" sz="26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26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6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6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displayed.</a:t>
            </a:r>
          </a:p>
          <a:p>
            <a:pPr marL="0" indent="0">
              <a:buNone/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800" i="1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/>
          </a:p>
        </p:txBody>
      </p:sp>
      <p:pic>
        <p:nvPicPr>
          <p:cNvPr id="4" name="image209.png">
            <a:extLst>
              <a:ext uri="{FF2B5EF4-FFF2-40B4-BE49-F238E27FC236}">
                <a16:creationId xmlns:a16="http://schemas.microsoft.com/office/drawing/2014/main" id="{63044EC2-7614-4B0D-AC73-0AB0EB6043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845" y="1494286"/>
            <a:ext cx="8106310" cy="13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4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8706-9FD7-4F3B-A66F-232916B5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Creating your first Docker-Compose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0A4F-C85E-4CE8-8289-4B621906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</a:t>
            </a:r>
            <a:r>
              <a:rPr lang="en-US" sz="1800" spc="-3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</a:t>
            </a:r>
            <a:r>
              <a:rPr lang="en-US" sz="1800" spc="-2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</a:t>
            </a:r>
            <a:r>
              <a:rPr lang="en-US" sz="1800" spc="-3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ahead</a:t>
            </a:r>
            <a:r>
              <a:rPr lang="en-US" sz="1800" spc="-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1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1800" spc="-3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en-US" sz="1800" spc="-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</a:t>
            </a:r>
            <a:r>
              <a:rPr lang="en-US" sz="1800" spc="-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800" spc="-1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1800" spc="-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file.</a:t>
            </a:r>
            <a:r>
              <a:rPr lang="en-US" sz="1800" spc="-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-2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800" spc="-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1800" spc="-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1800" spc="-4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spc="-34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YAML files. You can create one using the </a:t>
            </a:r>
            <a:r>
              <a:rPr lang="en-US" sz="1800" b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vim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editor. So execute the following command</a:t>
            </a:r>
            <a:r>
              <a:rPr lang="en-US" sz="1800" spc="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1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1800" spc="-1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en-US" sz="1800" b="1" spc="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file:</a:t>
            </a:r>
          </a:p>
          <a:p>
            <a:pPr marL="0" indent="0">
              <a:buNone/>
            </a:pP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err="1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US" sz="1800" spc="-3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vim</a:t>
            </a:r>
            <a:r>
              <a:rPr lang="en-US" sz="1800" spc="-45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docker-</a:t>
            </a:r>
            <a:r>
              <a:rPr lang="en-US" sz="1800" err="1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compose.yml</a:t>
            </a: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/>
          </a:p>
        </p:txBody>
      </p:sp>
      <p:pic>
        <p:nvPicPr>
          <p:cNvPr id="4" name="image211.png">
            <a:extLst>
              <a:ext uri="{FF2B5EF4-FFF2-40B4-BE49-F238E27FC236}">
                <a16:creationId xmlns:a16="http://schemas.microsoft.com/office/drawing/2014/main" id="{269B11FC-2ECF-481B-8D37-3A56B4F36C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29" y="2833767"/>
            <a:ext cx="6340191" cy="28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61FB-C575-416E-B0B7-CAE40FD3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503435"/>
            <a:ext cx="10515600" cy="5897366"/>
          </a:xfrm>
        </p:spPr>
        <p:txBody>
          <a:bodyPr>
            <a:noAutofit/>
          </a:bodyPr>
          <a:lstStyle/>
          <a:p>
            <a:pPr marL="685800" marR="0" indent="0">
              <a:spcBef>
                <a:spcPts val="780"/>
              </a:spcBef>
              <a:spcAft>
                <a:spcPts val="0"/>
              </a:spcAft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Let’s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 close look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various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file:</a:t>
            </a:r>
          </a:p>
          <a:p>
            <a:pPr marR="912495">
              <a:lnSpc>
                <a:spcPct val="106000"/>
              </a:lnSpc>
              <a:spcBef>
                <a:spcPts val="905"/>
              </a:spcBef>
              <a:buSzPts val="1000"/>
              <a:tabLst>
                <a:tab pos="1371600" algn="l"/>
                <a:tab pos="1372235" algn="l"/>
              </a:tabLst>
            </a:pP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database</a:t>
            </a:r>
            <a:r>
              <a:rPr lang="en-US" sz="2400" b="1" spc="1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400" spc="1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web</a:t>
            </a:r>
            <a:r>
              <a:rPr lang="en-US" sz="2400" b="1" spc="9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2400" spc="9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2400" spc="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400" spc="9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9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define</a:t>
            </a:r>
            <a:r>
              <a:rPr lang="en-US" sz="2400" spc="1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two</a:t>
            </a:r>
            <a:r>
              <a:rPr lang="en-US" sz="2400" spc="9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separate</a:t>
            </a:r>
            <a:r>
              <a:rPr lang="en-US" sz="2400" spc="9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services.</a:t>
            </a:r>
            <a:r>
              <a:rPr lang="en-US" sz="2400" spc="9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One</a:t>
            </a:r>
            <a:r>
              <a:rPr lang="en-US" sz="2400" spc="-3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will be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running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our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r>
              <a:rPr lang="en-US" sz="2400" b="1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database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other will be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our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nginx</a:t>
            </a:r>
            <a:r>
              <a:rPr lang="en-US" sz="2400" b="1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web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server.</a:t>
            </a:r>
          </a:p>
          <a:p>
            <a:pPr>
              <a:spcBef>
                <a:spcPts val="50"/>
              </a:spcBef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image</a:t>
            </a:r>
            <a:r>
              <a:rPr lang="en-US" sz="2400" b="1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specify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image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2400" spc="4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dockerhub</a:t>
            </a:r>
            <a:r>
              <a:rPr lang="en-US" sz="2400" b="1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our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r>
              <a:rPr lang="en-US" sz="2400" b="1"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nginx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containers.</a:t>
            </a:r>
          </a:p>
          <a:p>
            <a:pPr>
              <a:spcBef>
                <a:spcPts val="15"/>
              </a:spcBef>
            </a:pP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database,</a:t>
            </a:r>
            <a:r>
              <a:rPr lang="en-US" sz="2400" spc="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using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ports</a:t>
            </a:r>
            <a:r>
              <a:rPr lang="en-US" sz="2400" spc="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mention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ports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need</a:t>
            </a:r>
            <a:r>
              <a:rPr lang="en-US" sz="2400" spc="-3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2400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exposed</a:t>
            </a:r>
            <a:r>
              <a:rPr lang="en-US" sz="2400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for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>
              <a:spcBef>
                <a:spcPts val="50"/>
              </a:spcBef>
            </a:pP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then,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specify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environment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variables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r>
              <a:rPr lang="en-US" sz="2400" b="1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required</a:t>
            </a:r>
            <a:r>
              <a:rPr lang="en-US" sz="2400" spc="-3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run </a:t>
            </a:r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0" indent="0">
              <a:spcBef>
                <a:spcPts val="50"/>
              </a:spcBef>
              <a:buNone/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800" spc="8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spc="9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1800" spc="9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en-US" sz="1800" spc="8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9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docker-</a:t>
            </a:r>
            <a:r>
              <a:rPr lang="en-US" sz="1800" b="1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compose.yml</a:t>
            </a:r>
            <a:r>
              <a:rPr lang="en-US" sz="1800" b="1" spc="10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1800" spc="7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9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en-US" sz="1800" spc="7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en-US" sz="1800" spc="1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  <a:r>
              <a:rPr lang="en-US" sz="1800" spc="9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9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r>
              <a:rPr lang="en-US" sz="1800" spc="-3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</a:t>
            </a:r>
            <a:r>
              <a:rPr lang="en-US" sz="1800" spc="-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containers.</a:t>
            </a:r>
          </a:p>
          <a:p>
            <a:pPr>
              <a:spcBef>
                <a:spcPts val="50"/>
              </a:spcBef>
            </a:pPr>
            <a:endParaRPr lang="en-US" sz="240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sz="2400"/>
          </a:p>
          <a:p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Once</a:t>
            </a:r>
            <a:r>
              <a:rPr lang="en-US" sz="1800" spc="3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executed,</a:t>
            </a:r>
            <a:r>
              <a:rPr lang="en-US" sz="1800" spc="3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34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3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images</a:t>
            </a:r>
            <a:r>
              <a:rPr lang="en-US" sz="1800" spc="33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1800" spc="34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r>
              <a:rPr lang="en-US" sz="1800" spc="3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downloading</a:t>
            </a:r>
            <a:r>
              <a:rPr lang="en-US" sz="1800" spc="3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34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3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containers</a:t>
            </a:r>
            <a:r>
              <a:rPr lang="en-US" sz="1800" spc="32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1800" spc="34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r>
              <a:rPr lang="en-US" sz="1800" spc="-335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automatically.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5A6C9-02A1-4527-8405-011374BA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24" y="5072331"/>
            <a:ext cx="7681952" cy="5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0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FDBD-D291-47E1-8997-56663A2D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C6D4-6AB4-4270-A4E0-55C44677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2E7C234-E701-2DFD-3A09-FA7B89591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0325EA0-E900-7334-69D3-273DCE5D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7A1CDCA5-1E74-E2CB-AAF0-17C425C2C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2489B87-DE0D-0B8F-AC24-77DE00157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023C84B-CCA5-E904-AECF-7E9F477D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907440-3FF5-0FF6-43CE-70735F28E718}"/>
              </a:ext>
            </a:extLst>
          </p:cNvPr>
          <p:cNvSpPr txBox="1">
            <a:spLocks/>
          </p:cNvSpPr>
          <p:nvPr/>
        </p:nvSpPr>
        <p:spPr>
          <a:xfrm>
            <a:off x="1870997" y="1357807"/>
            <a:ext cx="9236026" cy="2876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>
                <a:solidFill>
                  <a:srgbClr val="FFFFFF"/>
                </a:solidFill>
                <a:cs typeface="Calibr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3285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2D4CA5-276A-265E-E0BB-B416BC157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01" y="-1392"/>
            <a:ext cx="12199630" cy="6862372"/>
          </a:xfrm>
        </p:spPr>
      </p:pic>
    </p:spTree>
    <p:extLst>
      <p:ext uri="{BB962C8B-B14F-4D97-AF65-F5344CB8AC3E}">
        <p14:creationId xmlns:p14="http://schemas.microsoft.com/office/powerpoint/2010/main" val="315811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A6B3F5-4BC5-015D-62BC-55E8FE6A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" y="3064"/>
            <a:ext cx="12181229" cy="6854017"/>
          </a:xfrm>
        </p:spPr>
      </p:pic>
    </p:spTree>
    <p:extLst>
      <p:ext uri="{BB962C8B-B14F-4D97-AF65-F5344CB8AC3E}">
        <p14:creationId xmlns:p14="http://schemas.microsoft.com/office/powerpoint/2010/main" val="308679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998A0-B6FA-71C4-EB6E-0065E2E9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" y="280"/>
            <a:ext cx="12195853" cy="6862927"/>
          </a:xfrm>
        </p:spPr>
      </p:pic>
    </p:spTree>
    <p:extLst>
      <p:ext uri="{BB962C8B-B14F-4D97-AF65-F5344CB8AC3E}">
        <p14:creationId xmlns:p14="http://schemas.microsoft.com/office/powerpoint/2010/main" val="61862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9742C7-C1E6-CF89-294F-23013A2C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26" y="-5291"/>
            <a:ext cx="12198451" cy="6870171"/>
          </a:xfrm>
        </p:spPr>
      </p:pic>
    </p:spTree>
    <p:extLst>
      <p:ext uri="{BB962C8B-B14F-4D97-AF65-F5344CB8AC3E}">
        <p14:creationId xmlns:p14="http://schemas.microsoft.com/office/powerpoint/2010/main" val="427540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8C17DF-D849-361C-FE18-292C3ECE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62" y="-5292"/>
            <a:ext cx="12182557" cy="6849005"/>
          </a:xfrm>
        </p:spPr>
      </p:pic>
    </p:spTree>
    <p:extLst>
      <p:ext uri="{BB962C8B-B14F-4D97-AF65-F5344CB8AC3E}">
        <p14:creationId xmlns:p14="http://schemas.microsoft.com/office/powerpoint/2010/main" val="8715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2721-9E65-4655-8E43-89FD83CF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50257"/>
          </a:xfrm>
        </p:spPr>
        <p:txBody>
          <a:bodyPr/>
          <a:lstStyle/>
          <a:p>
            <a:r>
              <a:rPr lang="en-US">
                <a:latin typeface="+mn-lt"/>
              </a:rPr>
              <a:t>Setting Up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8284-8874-484E-8D7E-DCE55266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770"/>
            <a:ext cx="10515600" cy="5108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Once the integration with AWS is complete, the next step is to setup a node. Go to the Nodes section in Docker Cloud. Note that the setting up of nodes will automatically setup a node cluster first.</a:t>
            </a:r>
          </a:p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Go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section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Cloud.</a:t>
            </a:r>
          </a:p>
          <a:p>
            <a:endParaRPr lang="en-US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E7A0A-14DE-4916-9951-FAE8D807B380}"/>
              </a:ext>
            </a:extLst>
          </p:cNvPr>
          <p:cNvGrpSpPr>
            <a:grpSpLocks/>
          </p:cNvGrpSpPr>
          <p:nvPr/>
        </p:nvGrpSpPr>
        <p:grpSpPr bwMode="auto">
          <a:xfrm>
            <a:off x="2193033" y="2472408"/>
            <a:ext cx="6396162" cy="4213225"/>
            <a:chOff x="1457" y="197"/>
            <a:chExt cx="9010" cy="556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C09A734-A94E-426D-9C5C-4EF14B84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11"/>
              <a:ext cx="8981" cy="5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0CEA1E18-6137-4FFA-9D5A-6DD424B2F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03"/>
              <a:ext cx="8996" cy="5549"/>
            </a:xfrm>
            <a:prstGeom prst="rect">
              <a:avLst/>
            </a:prstGeom>
            <a:noFill/>
            <a:ln w="9144">
              <a:solidFill>
                <a:srgbClr val="BEBEB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41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2EC9857-DF56-4CDC-2E0B-10385B8FE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" y="5292"/>
            <a:ext cx="12189741" cy="6849004"/>
          </a:xfrm>
        </p:spPr>
      </p:pic>
    </p:spTree>
    <p:extLst>
      <p:ext uri="{BB962C8B-B14F-4D97-AF65-F5344CB8AC3E}">
        <p14:creationId xmlns:p14="http://schemas.microsoft.com/office/powerpoint/2010/main" val="38826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9C8B26-6C27-7EC1-93E4-27394DE82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" y="-5292"/>
            <a:ext cx="12187638" cy="6859588"/>
          </a:xfrm>
        </p:spPr>
      </p:pic>
    </p:spTree>
    <p:extLst>
      <p:ext uri="{BB962C8B-B14F-4D97-AF65-F5344CB8AC3E}">
        <p14:creationId xmlns:p14="http://schemas.microsoft.com/office/powerpoint/2010/main" val="223526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89F38-EF52-EA6E-E28B-BC9DEA75A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" y="-5292"/>
            <a:ext cx="12183660" cy="6711421"/>
          </a:xfrm>
        </p:spPr>
      </p:pic>
    </p:spTree>
    <p:extLst>
      <p:ext uri="{BB962C8B-B14F-4D97-AF65-F5344CB8AC3E}">
        <p14:creationId xmlns:p14="http://schemas.microsoft.com/office/powerpoint/2010/main" val="428949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A8C4-65BE-2112-A24C-B8A67E02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33F827-B203-20CB-8D54-3C5B1C53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3" y="-5849"/>
            <a:ext cx="5489604" cy="6864600"/>
          </a:xfrm>
        </p:spPr>
      </p:pic>
    </p:spTree>
    <p:extLst>
      <p:ext uri="{BB962C8B-B14F-4D97-AF65-F5344CB8AC3E}">
        <p14:creationId xmlns:p14="http://schemas.microsoft.com/office/powerpoint/2010/main" val="80854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9E2CE6-285E-97D5-A847-2079610D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9" y="-5849"/>
            <a:ext cx="4687832" cy="6864601"/>
          </a:xfrm>
        </p:spPr>
      </p:pic>
    </p:spTree>
    <p:extLst>
      <p:ext uri="{BB962C8B-B14F-4D97-AF65-F5344CB8AC3E}">
        <p14:creationId xmlns:p14="http://schemas.microsoft.com/office/powerpoint/2010/main" val="116067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4D27-8453-CBF7-F4FE-F8A676F7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56BFB64C-233E-1CE7-9377-62BF53C7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8" y="-5848"/>
            <a:ext cx="6101273" cy="6864601"/>
          </a:xfrm>
        </p:spPr>
      </p:pic>
    </p:spTree>
    <p:extLst>
      <p:ext uri="{BB962C8B-B14F-4D97-AF65-F5344CB8AC3E}">
        <p14:creationId xmlns:p14="http://schemas.microsoft.com/office/powerpoint/2010/main" val="368370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2839-8449-C5F2-D966-2FF27A0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LOGGING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CD04-6AB5-CF57-442D-D57B3AE3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Basic logging in Kubernetes behaves much like logging in Docker. There is a </a:t>
            </a:r>
            <a:r>
              <a:rPr lang="en-US" err="1">
                <a:ea typeface="+mn-lt"/>
                <a:cs typeface="+mn-lt"/>
              </a:rPr>
              <a:t>kubectl</a:t>
            </a:r>
            <a:r>
              <a:rPr lang="en-US">
                <a:ea typeface="+mn-lt"/>
                <a:cs typeface="+mn-lt"/>
              </a:rPr>
              <a:t> logs command that will show you all the information written to </a:t>
            </a:r>
            <a:r>
              <a:rPr lang="en-US" err="1">
                <a:ea typeface="+mn-lt"/>
                <a:cs typeface="+mn-lt"/>
              </a:rPr>
              <a:t>stdout</a:t>
            </a:r>
            <a:r>
              <a:rPr lang="en-US">
                <a:ea typeface="+mn-lt"/>
                <a:cs typeface="+mn-lt"/>
              </a:rPr>
              <a:t> and stderr for a given container in a pod. If a pod has only one container, there is no need to specify it explicitly, however when a pod has several containers we need to add -c container to the end of the command. </a:t>
            </a:r>
          </a:p>
          <a:p>
            <a:r>
              <a:rPr lang="en-US">
                <a:ea typeface="+mn-lt"/>
                <a:cs typeface="+mn-lt"/>
              </a:rPr>
              <a:t>As with Docker, we can opt to follow logs, to reduce the number of recent lines with --tail and we can filter them by date. Unlike Docker, Kubernetes enables us to check the logs of a container that crashed using the --previous option.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553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2839-8449-C5F2-D966-2FF27A0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LOGGING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CD04-6AB5-CF57-442D-D57B3AE3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There are no cluster-level logging capabilities built into Kubernetes, but there are some common methods that can be implemented for this purpose. </a:t>
            </a:r>
          </a:p>
          <a:p>
            <a:r>
              <a:rPr lang="en-US"/>
              <a:t>DEDICATED AGENT RUNNING ON EVERY NODE </a:t>
            </a:r>
          </a:p>
          <a:p>
            <a:r>
              <a:rPr lang="en-US"/>
              <a:t>DEDICATED CONTAINER INSIDE A POD</a:t>
            </a:r>
            <a:endParaRPr lang="en-US">
              <a:cs typeface="Calibri"/>
            </a:endParaRPr>
          </a:p>
          <a:p>
            <a:r>
              <a:rPr lang="en-US"/>
              <a:t>DIRECT LOGGING FROM AN APPLICATION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77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4DDB-56FF-E98B-1C51-6BD47E13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1AB1-213D-8FDC-4ADC-FC30DE84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 Kubernetes containers are actually Linux processes, we can use our </a:t>
            </a:r>
            <a:r>
              <a:rPr lang="en-US" err="1">
                <a:ea typeface="+mn-lt"/>
                <a:cs typeface="+mn-lt"/>
              </a:rPr>
              <a:t>favourite</a:t>
            </a:r>
            <a:r>
              <a:rPr lang="en-US">
                <a:ea typeface="+mn-lt"/>
                <a:cs typeface="+mn-lt"/>
              </a:rPr>
              <a:t> tools to monitor cluster performance. Basic tools, such as top or </a:t>
            </a:r>
            <a:r>
              <a:rPr lang="en-US" err="1">
                <a:ea typeface="+mn-lt"/>
                <a:cs typeface="+mn-lt"/>
              </a:rPr>
              <a:t>kubectl</a:t>
            </a:r>
            <a:r>
              <a:rPr lang="en-US">
                <a:ea typeface="+mn-lt"/>
                <a:cs typeface="+mn-lt"/>
              </a:rPr>
              <a:t> top, will behave as expected. It’s also possible to use solutions that are dedicated to Kubernetes. One such solution is </a:t>
            </a:r>
            <a:r>
              <a:rPr lang="en-US" err="1">
                <a:ea typeface="+mn-lt"/>
                <a:cs typeface="+mn-lt"/>
              </a:rPr>
              <a:t>Heapster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1491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4FF5-7D35-2793-6779-D95D457B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WORKING WITH MULTIPLE CLUSTERS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A760-23D9-31F3-8A63-8FC480F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have used </a:t>
            </a:r>
            <a:r>
              <a:rPr lang="en-US" err="1">
                <a:ea typeface="+mn-lt"/>
                <a:cs typeface="+mn-lt"/>
              </a:rPr>
              <a:t>kubectl</a:t>
            </a:r>
            <a:r>
              <a:rPr lang="en-US">
                <a:ea typeface="+mn-lt"/>
                <a:cs typeface="+mn-lt"/>
              </a:rPr>
              <a:t> to connect to only one cluster created by </a:t>
            </a:r>
            <a:r>
              <a:rPr lang="en-US" err="1">
                <a:ea typeface="+mn-lt"/>
                <a:cs typeface="+mn-lt"/>
              </a:rPr>
              <a:t>Minikube</a:t>
            </a:r>
            <a:r>
              <a:rPr lang="en-US">
                <a:ea typeface="+mn-lt"/>
                <a:cs typeface="+mn-lt"/>
              </a:rPr>
              <a:t>. But </a:t>
            </a:r>
            <a:r>
              <a:rPr lang="en-US" err="1">
                <a:ea typeface="+mn-lt"/>
                <a:cs typeface="+mn-lt"/>
              </a:rPr>
              <a:t>kubectl</a:t>
            </a:r>
            <a:r>
              <a:rPr lang="en-US">
                <a:ea typeface="+mn-lt"/>
                <a:cs typeface="+mn-lt"/>
              </a:rPr>
              <a:t> can be configured to use multiple clusters and multiple contexts to connect to them. To check available contexts, we use </a:t>
            </a:r>
            <a:r>
              <a:rPr lang="en-US" err="1">
                <a:ea typeface="+mn-lt"/>
                <a:cs typeface="+mn-lt"/>
              </a:rPr>
              <a:t>kubectl</a:t>
            </a:r>
            <a:r>
              <a:rPr lang="en-US">
                <a:ea typeface="+mn-lt"/>
                <a:cs typeface="+mn-lt"/>
              </a:rPr>
              <a:t> config get-contexts.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8789-646D-4215-83AB-E6FD72C0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2"/>
            <a:ext cx="10515600" cy="6462445"/>
          </a:xfrm>
        </p:spPr>
        <p:txBody>
          <a:bodyPr>
            <a:normAutofit lnSpcReduction="10000"/>
          </a:bodyPr>
          <a:lstStyle/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Next,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give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setup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AWS.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400" spc="1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400" spc="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en-US" sz="2400" spc="1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click</a:t>
            </a:r>
            <a:r>
              <a:rPr lang="en-US" sz="2400" spc="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1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Launch</a:t>
            </a:r>
            <a:r>
              <a:rPr lang="en-US" sz="2400" spc="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en-US" sz="2400" spc="1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lang="en-US" sz="2400" spc="1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2400" spc="10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1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1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present</a:t>
            </a:r>
            <a:r>
              <a:rPr lang="en-US" sz="2400" spc="1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1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1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bottom</a:t>
            </a:r>
            <a:r>
              <a:rPr lang="en-US" sz="2400" spc="1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1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3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screen.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Once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deployed,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notification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7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screen.</a:t>
            </a:r>
          </a:p>
          <a:p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177C088-1508-4DC1-9DCC-F3E9C6486815}"/>
              </a:ext>
            </a:extLst>
          </p:cNvPr>
          <p:cNvGrpSpPr>
            <a:grpSpLocks/>
          </p:cNvGrpSpPr>
          <p:nvPr/>
        </p:nvGrpSpPr>
        <p:grpSpPr bwMode="auto">
          <a:xfrm>
            <a:off x="2140074" y="688912"/>
            <a:ext cx="7332699" cy="4674199"/>
            <a:chOff x="1457" y="196"/>
            <a:chExt cx="9027" cy="5746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B49212AA-EF23-4156-BE03-B4CD2685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10"/>
              <a:ext cx="8998" cy="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E073A-4F89-485D-A7B0-8CF1023B3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03"/>
              <a:ext cx="9012" cy="5732"/>
            </a:xfrm>
            <a:prstGeom prst="rect">
              <a:avLst/>
            </a:prstGeom>
            <a:noFill/>
            <a:ln w="9144">
              <a:solidFill>
                <a:srgbClr val="BEBEB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67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5E51-6078-A7FF-3248-B35A3222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360567" y="2923925"/>
            <a:ext cx="2584785" cy="169235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9173338A-805A-214E-1F9E-B1490E00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" y="3802"/>
            <a:ext cx="5735554" cy="5338009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9DA152D-C55A-C202-D620-18C88D99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54" y="1832"/>
            <a:ext cx="5921541" cy="65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6680-5BE3-6ECB-AB57-37C1C49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HANDS-ON: DEPLOYING AN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CA2-5C30-98E4-2F71-022AE025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 1. CREATE A KUBERNETES SECRET 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the first step, we need to define a Kubernetes secret that contains a database name, user, and password. It should also contain the root password for MySQL.</a:t>
            </a:r>
            <a:endParaRPr lang="en-US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E094738-AF2B-02AC-95CD-22BF29B5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05" y="3699066"/>
            <a:ext cx="4828673" cy="2547973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064C113-E6C3-42C0-D30A-E6F90470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979" y="3694340"/>
            <a:ext cx="4494463" cy="25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0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FCFB-031D-92DD-B3F8-B063D02B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7664-513A-098A-2996-659990F0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the app-</a:t>
            </a:r>
            <a:r>
              <a:rPr lang="en-US" err="1">
                <a:ea typeface="+mn-lt"/>
                <a:cs typeface="+mn-lt"/>
              </a:rPr>
              <a:t>secret.yaml</a:t>
            </a:r>
            <a:r>
              <a:rPr lang="en-US">
                <a:ea typeface="+mn-lt"/>
                <a:cs typeface="+mn-lt"/>
              </a:rPr>
              <a:t> file, we specified the required Kubernetes API version and the data type to let Kubernetes know that we are defining a secret. In addition, the file defines four keys (</a:t>
            </a:r>
            <a:r>
              <a:rPr lang="en-US" err="1">
                <a:ea typeface="+mn-lt"/>
                <a:cs typeface="+mn-lt"/>
              </a:rPr>
              <a:t>dbname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dbuser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dbpass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dbrootpass</a:t>
            </a:r>
            <a:r>
              <a:rPr lang="en-US">
                <a:ea typeface="+mn-lt"/>
                <a:cs typeface="+mn-lt"/>
              </a:rPr>
              <a:t>) with the corresponding values we encoded above. Now we can create our Kubernetes secret using its definition in the app-</a:t>
            </a:r>
            <a:r>
              <a:rPr lang="en-US" err="1">
                <a:ea typeface="+mn-lt"/>
                <a:cs typeface="+mn-lt"/>
              </a:rPr>
              <a:t>secret.yaml</a:t>
            </a:r>
            <a:r>
              <a:rPr lang="en-US">
                <a:ea typeface="+mn-lt"/>
                <a:cs typeface="+mn-lt"/>
              </a:rPr>
              <a:t> file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E609D-C071-9AB4-7527-0B243A79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4443079"/>
            <a:ext cx="4098257" cy="14342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BAD589-D213-C841-79D6-57C35A23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6" y="3906025"/>
            <a:ext cx="5697621" cy="19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AE4-F1D1-8974-33A0-A2DFB4BD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8716-6F1E-6CD3-F020-C94864D4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STEP 2. CREATE A PERSISTENT VOLUME:</a:t>
            </a:r>
          </a:p>
          <a:p>
            <a:r>
              <a:rPr lang="en-US">
                <a:ea typeface="+mn-lt"/>
                <a:cs typeface="+mn-lt"/>
              </a:rPr>
              <a:t>To define a new persistent volume, create a new file, app-</a:t>
            </a:r>
            <a:r>
              <a:rPr lang="en-US" err="1">
                <a:ea typeface="+mn-lt"/>
                <a:cs typeface="+mn-lt"/>
              </a:rPr>
              <a:t>pv.yam</a:t>
            </a:r>
            <a:r>
              <a:rPr lang="en-US">
                <a:ea typeface="+mn-lt"/>
                <a:cs typeface="+mn-lt"/>
              </a:rPr>
              <a:t>, with the following content: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9ED3229-49CD-B6EC-F67F-C5304720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5" y="3306837"/>
            <a:ext cx="3251200" cy="3038326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F3F839-6866-79EC-7B7C-54577CD3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3311725"/>
            <a:ext cx="7061200" cy="1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8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E06-0F0E-880A-4383-5CDDAF7B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8641AB-144B-AD3C-135B-761A544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87" y="1836863"/>
            <a:ext cx="6535152" cy="4663072"/>
          </a:xfrm>
        </p:spPr>
      </p:pic>
    </p:spTree>
    <p:extLst>
      <p:ext uri="{BB962C8B-B14F-4D97-AF65-F5344CB8AC3E}">
        <p14:creationId xmlns:p14="http://schemas.microsoft.com/office/powerpoint/2010/main" val="2838723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86EB-F3F2-6FEA-FFEB-04F1BCA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BBEC-804E-20CF-4D3C-D52213DB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STEP 3. CLAIM A PERSISTENT VOLUME:</a:t>
            </a:r>
          </a:p>
          <a:p>
            <a:r>
              <a:rPr lang="en-US">
                <a:ea typeface="+mn-lt"/>
                <a:cs typeface="+mn-lt"/>
              </a:rPr>
              <a:t>we need to claim our previously created persistent volume. Create a new file, app- </a:t>
            </a:r>
            <a:r>
              <a:rPr lang="en-US" err="1">
                <a:ea typeface="+mn-lt"/>
                <a:cs typeface="+mn-lt"/>
              </a:rPr>
              <a:t>pvc.yaml</a:t>
            </a:r>
            <a:r>
              <a:rPr lang="en-US">
                <a:ea typeface="+mn-lt"/>
                <a:cs typeface="+mn-lt"/>
              </a:rPr>
              <a:t>, with the following content:</a:t>
            </a: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8A0EC4F-27F1-C88D-C747-3F9FA300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42" y="3333500"/>
            <a:ext cx="3394910" cy="327910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3656963-C24A-A19A-30EC-3DCB1DEB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90" y="3333427"/>
            <a:ext cx="6406148" cy="15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858-4E83-8776-0AB6-E6B94ABE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9E94-08A0-B591-087D-998056E8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STEP 4. DEPLOY MYSQL:</a:t>
            </a:r>
          </a:p>
          <a:p>
            <a:r>
              <a:rPr lang="en-US">
                <a:ea typeface="+mn-lt"/>
                <a:cs typeface="+mn-lt"/>
              </a:rPr>
              <a:t>We will create a new deployment for MySQL using the existing Docker image. Create a new file, </a:t>
            </a:r>
            <a:r>
              <a:rPr lang="en-US" err="1">
                <a:ea typeface="+mn-lt"/>
                <a:cs typeface="+mn-lt"/>
              </a:rPr>
              <a:t>mysql-deployment.yaml</a:t>
            </a:r>
            <a:r>
              <a:rPr lang="en-US">
                <a:ea typeface="+mn-lt"/>
                <a:cs typeface="+mn-lt"/>
              </a:rPr>
              <a:t>, with the following content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0444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CCD-9766-9305-2645-5B303A82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E7DB71A-A3E1-6AC5-3D21-A5F977CDB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2" y="141204"/>
            <a:ext cx="3913496" cy="6610601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C0DAEFF-C488-5780-7C9A-EF88D23F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89" y="137114"/>
            <a:ext cx="6392778" cy="64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1B78-CB2E-4A22-B5AB-A03B662E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60532"/>
          </a:xfrm>
        </p:spPr>
        <p:txBody>
          <a:bodyPr/>
          <a:lstStyle/>
          <a:p>
            <a:r>
              <a:rPr lang="en-US"/>
              <a:t>Deploying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7CD2-86F8-4B17-B484-EA4C32D3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5"/>
            <a:ext cx="10515600" cy="5784351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deploying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service.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this,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need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perform</a:t>
            </a:r>
            <a:r>
              <a:rPr lang="en-US" sz="2400" spc="-3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 steps.</a:t>
            </a:r>
            <a:endParaRPr lang="en-US" sz="2400" b="1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Go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r>
              <a:rPr lang="en-US" sz="2400" b="1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Section</a:t>
            </a:r>
            <a:r>
              <a:rPr lang="en-US" sz="2400" b="1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 Cloud.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Click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2400" b="1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button.</a:t>
            </a:r>
          </a:p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A77E67-5086-469E-8153-828D40E46FC6}"/>
              </a:ext>
            </a:extLst>
          </p:cNvPr>
          <p:cNvGrpSpPr>
            <a:grpSpLocks/>
          </p:cNvGrpSpPr>
          <p:nvPr/>
        </p:nvGrpSpPr>
        <p:grpSpPr bwMode="auto">
          <a:xfrm>
            <a:off x="2144836" y="2200964"/>
            <a:ext cx="7071083" cy="4361378"/>
            <a:chOff x="1457" y="198"/>
            <a:chExt cx="8998" cy="55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F9D7C01-584D-4FFE-B0B2-7420DCD83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12"/>
              <a:ext cx="8969" cy="5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65E84C8-3EAB-4BBB-AC9B-7619721C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05"/>
              <a:ext cx="8984" cy="5504"/>
            </a:xfrm>
            <a:prstGeom prst="rect">
              <a:avLst/>
            </a:prstGeom>
            <a:noFill/>
            <a:ln w="9144">
              <a:solidFill>
                <a:srgbClr val="BEBEB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5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F9C8-D07D-48D3-881E-5FA91A32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/>
          <a:lstStyle/>
          <a:p>
            <a:endParaRPr lang="en-US" sz="1800" b="1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Choose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required.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case,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let’s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choose</a:t>
            </a:r>
            <a:r>
              <a:rPr lang="en-US" sz="2400" spc="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mongo</a:t>
            </a:r>
            <a:r>
              <a:rPr lang="en-US" sz="180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846C31E-05EF-4FC9-800C-FFF970181650}"/>
              </a:ext>
            </a:extLst>
          </p:cNvPr>
          <p:cNvGrpSpPr>
            <a:grpSpLocks/>
          </p:cNvGrpSpPr>
          <p:nvPr/>
        </p:nvGrpSpPr>
        <p:grpSpPr bwMode="auto">
          <a:xfrm>
            <a:off x="2448299" y="1193933"/>
            <a:ext cx="6747071" cy="4470133"/>
            <a:chOff x="1457" y="198"/>
            <a:chExt cx="9027" cy="5652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4B158F35-0BA2-43B7-B584-5B0807436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12"/>
              <a:ext cx="8998" cy="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7D6C54-EB7E-4445-8210-483B3E59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04"/>
              <a:ext cx="9012" cy="5638"/>
            </a:xfrm>
            <a:prstGeom prst="rect">
              <a:avLst/>
            </a:prstGeom>
            <a:noFill/>
            <a:ln w="9144">
              <a:solidFill>
                <a:srgbClr val="BEBEB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1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1205-016E-48CB-8F3E-8F3F9108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5"/>
            <a:ext cx="10515600" cy="6390526"/>
          </a:xfrm>
        </p:spPr>
        <p:txBody>
          <a:bodyPr>
            <a:normAutofit/>
          </a:bodyPr>
          <a:lstStyle/>
          <a:p>
            <a:pPr>
              <a:spcBef>
                <a:spcPts val="15"/>
              </a:spcBef>
            </a:pP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400" spc="-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screen,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choose</a:t>
            </a:r>
            <a:r>
              <a:rPr lang="en-US" sz="2400" spc="-6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2400" b="1" spc="-4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2400" b="1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</a:t>
            </a:r>
            <a:r>
              <a:rPr lang="en-US" sz="2400" b="1" spc="-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option.</a:t>
            </a:r>
            <a:r>
              <a:rPr lang="en-US" sz="2400" spc="-6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-4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r>
              <a:rPr lang="en-US" sz="2400" spc="-5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deploying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Mongo</a:t>
            </a:r>
            <a:r>
              <a:rPr lang="en-US" sz="2400" b="1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 your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cluster.</a:t>
            </a: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Once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deployed,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able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 see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running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state.</a:t>
            </a:r>
          </a:p>
          <a:p>
            <a:pPr>
              <a:spcBef>
                <a:spcPts val="15"/>
              </a:spcBef>
            </a:pP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C654BCE7-AA23-44C5-8655-487149D3B262}"/>
              </a:ext>
            </a:extLst>
          </p:cNvPr>
          <p:cNvGrpSpPr>
            <a:grpSpLocks/>
          </p:cNvGrpSpPr>
          <p:nvPr/>
        </p:nvGrpSpPr>
        <p:grpSpPr bwMode="auto">
          <a:xfrm>
            <a:off x="2042096" y="1199615"/>
            <a:ext cx="7173823" cy="4625832"/>
            <a:chOff x="1457" y="180"/>
            <a:chExt cx="8998" cy="5952"/>
          </a:xfrm>
        </p:grpSpPr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40CC2A89-181D-4674-BC1C-219012F7F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194"/>
              <a:ext cx="8969" cy="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8FA102-35E7-44C5-84D9-5EDB3DDB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87"/>
              <a:ext cx="8984" cy="5938"/>
            </a:xfrm>
            <a:prstGeom prst="rect">
              <a:avLst/>
            </a:prstGeom>
            <a:noFill/>
            <a:ln w="9144">
              <a:solidFill>
                <a:srgbClr val="BEBEB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06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9A9B-1333-4D1A-A5D1-AC21C42D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442"/>
            <a:ext cx="10515600" cy="1050257"/>
          </a:xfrm>
        </p:spPr>
        <p:txBody>
          <a:bodyPr/>
          <a:lstStyle/>
          <a:p>
            <a:r>
              <a:rPr lang="en-US"/>
              <a:t>Docker-Logging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AB54-BD66-4341-A3D2-08601A4A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6"/>
            <a:ext cx="10515600" cy="503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 has logging mechanisms in place which can be used to debug issues as and when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they occur. There is logging at 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daemon level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 at 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 level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 Let’s look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 levels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logging.</a:t>
            </a:r>
          </a:p>
          <a:p>
            <a:pPr marL="0" indent="0">
              <a:buNone/>
            </a:pPr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u="sng" spc="-1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Daemon</a:t>
            </a:r>
            <a:r>
              <a:rPr lang="en-US" sz="2400" b="1" u="sng" spc="-24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spc="-10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</a:p>
          <a:p>
            <a:pPr marL="0" indent="0">
              <a:buNone/>
            </a:pPr>
            <a:endParaRPr lang="en-US" sz="2400" b="1" u="sng" spc="-105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daemon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level,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2400" spc="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four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levels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available:</a:t>
            </a:r>
          </a:p>
          <a:p>
            <a:pPr marL="342900" marR="0" lvl="0" indent="-342900">
              <a:spcBef>
                <a:spcPts val="8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  <a:tab pos="1372235" algn="l"/>
              </a:tabLst>
            </a:pP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Debug</a:t>
            </a:r>
            <a:r>
              <a:rPr lang="en-US" sz="2400" b="1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─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all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possible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handled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2400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daemon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process.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  <a:tab pos="1372235" algn="l"/>
              </a:tabLst>
            </a:pP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Info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─ It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all 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errors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+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handled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daemon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process.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  <a:tab pos="1372235" algn="l"/>
              </a:tabLst>
            </a:pP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Errors</a:t>
            </a:r>
            <a:r>
              <a:rPr lang="en-US" sz="2400" b="1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─</a:t>
            </a:r>
            <a:r>
              <a:rPr lang="en-US" sz="2400" spc="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2400" spc="-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all the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errors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handled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daemon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process.</a:t>
            </a:r>
          </a:p>
          <a:p>
            <a:pPr marL="342900" marR="0" lvl="0" indent="-342900">
              <a:spcBef>
                <a:spcPts val="59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  <a:tab pos="1372235" algn="l"/>
              </a:tabLst>
            </a:pP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Fatal</a:t>
            </a:r>
            <a:r>
              <a:rPr lang="en-US" sz="2400" b="1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─</a:t>
            </a:r>
            <a:r>
              <a:rPr lang="en-US" sz="2400" spc="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all 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fatal</a:t>
            </a:r>
            <a:r>
              <a:rPr lang="en-US" sz="2400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errors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handled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2400" spc="-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daemon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process.</a:t>
            </a:r>
          </a:p>
          <a:p>
            <a:pPr marL="0" indent="0"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7170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5CD2-BC44-44F2-8321-F9A8F028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57"/>
            <a:ext cx="10515600" cy="5909835"/>
          </a:xfrm>
        </p:spPr>
        <p:txBody>
          <a:bodyPr>
            <a:noAutofit/>
          </a:bodyPr>
          <a:lstStyle/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 1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 First, we need to stop 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 daemon process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, if it is already running. It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done using 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 command:</a:t>
            </a:r>
          </a:p>
          <a:p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Step 2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 Now we need to start 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 daemon process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 But this time, we need to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append 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–l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parameter to specify the logging option. So let’s issue the following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 starting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b="1" spc="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daemon</a:t>
            </a:r>
            <a:r>
              <a:rPr lang="en-US" sz="2400" b="1" spc="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 points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need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noted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above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command:</a:t>
            </a:r>
          </a:p>
          <a:p>
            <a:r>
              <a:rPr lang="en-US" sz="2400" b="1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dockerd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executable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docker</a:t>
            </a:r>
            <a:r>
              <a:rPr lang="en-US" sz="2400" b="1" spc="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daemon process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>
              <a:spcBef>
                <a:spcPts val="5"/>
              </a:spcBef>
            </a:pP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b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–l</a:t>
            </a:r>
            <a:r>
              <a:rPr lang="en-US" sz="2400" b="1" spc="4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option</a:t>
            </a:r>
            <a:r>
              <a:rPr lang="en-US" sz="2400" spc="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specify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logging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level.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our</a:t>
            </a:r>
            <a:r>
              <a:rPr lang="en-US" sz="2400" spc="3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case,</a:t>
            </a:r>
            <a:r>
              <a:rPr lang="en-US" sz="2400" spc="1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400" spc="2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putting</a:t>
            </a:r>
            <a:r>
              <a:rPr lang="en-US" sz="2400" spc="2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2400" spc="-33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2400" spc="-1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debug.</a:t>
            </a:r>
          </a:p>
          <a:p>
            <a:pPr>
              <a:spcBef>
                <a:spcPts val="40"/>
              </a:spcBef>
            </a:pPr>
            <a:r>
              <a:rPr lang="en-US" sz="2400" b="1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2400" b="1" spc="-6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400" spc="-8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400" spc="-7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come</a:t>
            </a:r>
            <a:r>
              <a:rPr lang="en-US" sz="2400" spc="-8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back</a:t>
            </a:r>
            <a:r>
              <a:rPr lang="en-US" sz="2400" spc="-8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400" spc="-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8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5">
                <a:effectLst/>
                <a:ea typeface="Symbol" panose="05050102010706020507" pitchFamily="18" charset="2"/>
                <a:cs typeface="Symbol" panose="05050102010706020507" pitchFamily="18" charset="2"/>
              </a:rPr>
              <a:t>command</a:t>
            </a:r>
            <a:r>
              <a:rPr lang="en-US" sz="2400" spc="-7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2400" spc="-6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after</a:t>
            </a:r>
            <a:r>
              <a:rPr lang="en-US" sz="2400" spc="-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400" spc="-8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logging</a:t>
            </a:r>
            <a:r>
              <a:rPr lang="en-US" sz="2400" spc="-7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has</a:t>
            </a:r>
            <a:r>
              <a:rPr lang="en-US" sz="2400" spc="-8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been</a:t>
            </a:r>
            <a:r>
              <a:rPr lang="en-US" sz="2400" spc="-75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>
                <a:effectLst/>
                <a:ea typeface="Symbol" panose="05050102010706020507" pitchFamily="18" charset="2"/>
                <a:cs typeface="Symbol" panose="05050102010706020507" pitchFamily="18" charset="2"/>
              </a:rPr>
              <a:t>enabled.</a:t>
            </a: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531EF3-C525-4B40-94FF-15995937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86" y="1083441"/>
            <a:ext cx="7521269" cy="4782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E7C539-E31E-4DBE-8304-C16E2ED0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86" y="3644382"/>
            <a:ext cx="7521269" cy="4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3B2D-7626-45A6-AE5B-CD63337F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81080"/>
          </a:xfrm>
        </p:spPr>
        <p:txBody>
          <a:bodyPr/>
          <a:lstStyle/>
          <a:p>
            <a:r>
              <a:rPr lang="en-US"/>
              <a:t>Container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BD46-26BF-49D2-BDA2-9AF1CCE4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6"/>
            <a:ext cx="10679130" cy="5568591"/>
          </a:xfrm>
        </p:spPr>
        <p:txBody>
          <a:bodyPr>
            <a:noAutofit/>
          </a:bodyPr>
          <a:lstStyle/>
          <a:p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  <a:r>
              <a:rPr lang="en-US" sz="2400" spc="-4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available</a:t>
            </a:r>
            <a:r>
              <a:rPr lang="en-US" sz="2400" spc="-5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level.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sz="2400" spc="-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en-US" sz="2400" spc="-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example,</a:t>
            </a:r>
            <a:r>
              <a:rPr lang="en-US" sz="2400" spc="-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let’s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spin</a:t>
            </a:r>
            <a:r>
              <a:rPr lang="en-US" sz="2400" spc="-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up</a:t>
            </a:r>
            <a:r>
              <a:rPr lang="en-US" sz="2400" spc="-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2400" spc="-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Ubuntu</a:t>
            </a:r>
            <a:r>
              <a:rPr lang="en-US" sz="2400" spc="-3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first.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 can</a:t>
            </a:r>
            <a:r>
              <a:rPr lang="en-US" sz="2400" spc="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 by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using 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command.</a:t>
            </a:r>
          </a:p>
          <a:p>
            <a:pPr marL="0" indent="0">
              <a:buNone/>
            </a:pPr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Now,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use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b="1" spc="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 command</a:t>
            </a:r>
            <a:r>
              <a:rPr lang="en-US" sz="2400" b="1" spc="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logs</a:t>
            </a:r>
            <a:r>
              <a:rPr lang="en-US" sz="2400" spc="-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container.</a:t>
            </a:r>
          </a:p>
          <a:p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n-US" sz="2400" spc="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2400" spc="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Host,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let’s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issue</a:t>
            </a:r>
            <a:r>
              <a:rPr lang="en-US" sz="2400" spc="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2400" spc="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command.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r>
              <a:rPr lang="en-US" sz="2400" spc="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that,</a:t>
            </a:r>
            <a:r>
              <a:rPr lang="en-US" sz="2400" spc="2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400" spc="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400" spc="2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issue</a:t>
            </a:r>
            <a:r>
              <a:rPr lang="en-US" sz="2400" spc="3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en-US" sz="2400" spc="-33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commands whilst</a:t>
            </a:r>
            <a:r>
              <a:rPr lang="en-US" sz="2400" spc="-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 the</a:t>
            </a:r>
            <a:r>
              <a:rPr lang="en-US" sz="2400" spc="-1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container.</a:t>
            </a: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From the output, you can see that the commands executed in the container are shown in</a:t>
            </a:r>
            <a:r>
              <a:rPr lang="en-US" sz="2400" spc="-34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15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logs.</a:t>
            </a: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8F54C-2889-45D8-96E5-8D52E4D94330}"/>
              </a:ext>
            </a:extLst>
          </p:cNvPr>
          <p:cNvSpPr txBox="1"/>
          <p:nvPr/>
        </p:nvSpPr>
        <p:spPr>
          <a:xfrm>
            <a:off x="1846779" y="191126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" marR="0">
              <a:spcBef>
                <a:spcPts val="590"/>
              </a:spcBef>
              <a:spcAft>
                <a:spcPts val="0"/>
              </a:spcAft>
            </a:pPr>
            <a:r>
              <a:rPr lang="en-US" sz="1800" err="1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US" sz="1800" spc="-2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800" spc="-15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  <a:r>
              <a:rPr lang="en-US" sz="1800" spc="-2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–it</a:t>
            </a:r>
            <a:r>
              <a:rPr lang="en-US" sz="1800" spc="-3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ubuntu</a:t>
            </a:r>
            <a:r>
              <a:rPr lang="en-US" sz="1800" spc="-25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/bin/bash</a:t>
            </a:r>
            <a:endParaRPr lang="en-US" sz="180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9D151E-3B60-4F67-94CB-04F3A639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2" y="3663007"/>
            <a:ext cx="6372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037E81AA1B4A4783E2ECB11B8A793C" ma:contentTypeVersion="5" ma:contentTypeDescription="Create a new document." ma:contentTypeScope="" ma:versionID="5199bfd4f7ebbdd98485d21270f1599d">
  <xsd:schema xmlns:xsd="http://www.w3.org/2001/XMLSchema" xmlns:xs="http://www.w3.org/2001/XMLSchema" xmlns:p="http://schemas.microsoft.com/office/2006/metadata/properties" xmlns:ns3="408bcd40-cb06-4870-b1cc-f11d85be5eff" xmlns:ns4="6daca119-04f5-49f5-b705-96cef428f429" targetNamespace="http://schemas.microsoft.com/office/2006/metadata/properties" ma:root="true" ma:fieldsID="773053959a9561a0f9200e83551d9ab9" ns3:_="" ns4:_="">
    <xsd:import namespace="408bcd40-cb06-4870-b1cc-f11d85be5eff"/>
    <xsd:import namespace="6daca119-04f5-49f5-b705-96cef428f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bcd40-cb06-4870-b1cc-f11d85be5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ca119-04f5-49f5-b705-96cef428f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30D71-CEA2-4942-B58E-6D32C3995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AF3FB-F891-4D97-9CEF-110B6DF01F12}">
  <ds:schemaRefs>
    <ds:schemaRef ds:uri="408bcd40-cb06-4870-b1cc-f11d85be5eff"/>
    <ds:schemaRef ds:uri="6daca119-04f5-49f5-b705-96cef428f4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F027EB-F385-453A-B4F4-EFD03DDD2591}">
  <ds:schemaRefs>
    <ds:schemaRef ds:uri="408bcd40-cb06-4870-b1cc-f11d85be5eff"/>
    <ds:schemaRef ds:uri="6daca119-04f5-49f5-b705-96cef428f4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DOCKER</vt:lpstr>
      <vt:lpstr>Setting Up Nodes</vt:lpstr>
      <vt:lpstr>PowerPoint Presentation</vt:lpstr>
      <vt:lpstr>Deploying a Service</vt:lpstr>
      <vt:lpstr>PowerPoint Presentation</vt:lpstr>
      <vt:lpstr>PowerPoint Presentation</vt:lpstr>
      <vt:lpstr>Docker-Logging</vt:lpstr>
      <vt:lpstr>PowerPoint Presentation</vt:lpstr>
      <vt:lpstr>Container Logging</vt:lpstr>
      <vt:lpstr>Docker-Compose</vt:lpstr>
      <vt:lpstr>PowerPoint Presentation</vt:lpstr>
      <vt:lpstr>Creating your first Docker-Compose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LOGGING</vt:lpstr>
      <vt:lpstr>LOGGING</vt:lpstr>
      <vt:lpstr>MONITORING </vt:lpstr>
      <vt:lpstr>WORKING WITH MULTIPLE CLUSTERS</vt:lpstr>
      <vt:lpstr>PowerPoint Presentation</vt:lpstr>
      <vt:lpstr>HANDS-ON: DEPLOYING AN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Darshan,  K N</dc:creator>
  <cp:revision>1</cp:revision>
  <dcterms:created xsi:type="dcterms:W3CDTF">2022-09-29T04:56:13Z</dcterms:created>
  <dcterms:modified xsi:type="dcterms:W3CDTF">2022-09-29T08:17:16Z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0x01010039037E81AA1B4A4783E2ECB11B8A793C</vt:lpwstr>
  </property>
</Properties>
</file>