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5/25/2022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5/25/2022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5/25/2022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5/25/2022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E0C9-3B9A-E4D5-9F1A-32B65F0C4F3B}"/>
              </a:ext>
            </a:extLst>
          </p:cNvPr>
          <p:cNvSpPr>
            <a:spLocks noGrp="1"/>
          </p:cNvSpPr>
          <p:nvPr>
            <p:ph type="ctrTitle"/>
          </p:nvPr>
        </p:nvSpPr>
        <p:spPr/>
        <p:txBody>
          <a:bodyPr/>
          <a:lstStyle/>
          <a:p>
            <a:r>
              <a:rPr lang="en-US" dirty="0"/>
              <a:t>Ticket generation using blockchain</a:t>
            </a:r>
            <a:endParaRPr lang="en-IN" dirty="0"/>
          </a:p>
        </p:txBody>
      </p:sp>
      <p:sp>
        <p:nvSpPr>
          <p:cNvPr id="3" name="Subtitle 2">
            <a:extLst>
              <a:ext uri="{FF2B5EF4-FFF2-40B4-BE49-F238E27FC236}">
                <a16:creationId xmlns:a16="http://schemas.microsoft.com/office/drawing/2014/main" id="{7212926B-5AB4-B60E-825E-B1470F637492}"/>
              </a:ext>
            </a:extLst>
          </p:cNvPr>
          <p:cNvSpPr>
            <a:spLocks noGrp="1"/>
          </p:cNvSpPr>
          <p:nvPr>
            <p:ph type="subTitle" idx="1"/>
          </p:nvPr>
        </p:nvSpPr>
        <p:spPr/>
        <p:txBody>
          <a:bodyPr>
            <a:normAutofit fontScale="92500" lnSpcReduction="20000"/>
          </a:bodyPr>
          <a:lstStyle/>
          <a:p>
            <a:r>
              <a:rPr lang="en-US" dirty="0"/>
              <a:t>					</a:t>
            </a:r>
          </a:p>
          <a:p>
            <a:r>
              <a:rPr lang="en-US" dirty="0"/>
              <a:t>				</a:t>
            </a:r>
          </a:p>
          <a:p>
            <a:r>
              <a:rPr lang="en-US" dirty="0"/>
              <a:t>					</a:t>
            </a:r>
            <a:r>
              <a:rPr lang="en-US" sz="2600" dirty="0"/>
              <a:t>Ashiq J Maliekal</a:t>
            </a:r>
          </a:p>
          <a:p>
            <a:endParaRPr lang="en-IN" dirty="0"/>
          </a:p>
        </p:txBody>
      </p:sp>
    </p:spTree>
    <p:extLst>
      <p:ext uri="{BB962C8B-B14F-4D97-AF65-F5344CB8AC3E}">
        <p14:creationId xmlns:p14="http://schemas.microsoft.com/office/powerpoint/2010/main" val="122780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248196"/>
          </a:xfrm>
        </p:spPr>
        <p:txBody>
          <a:bodyPr/>
          <a:lstStyle/>
          <a:p>
            <a:r>
              <a:rPr lang="en-US" dirty="0"/>
              <a:t>Benefits of using Ethereum</a:t>
            </a:r>
          </a:p>
        </p:txBody>
      </p:sp>
      <p:sp>
        <p:nvSpPr>
          <p:cNvPr id="3" name="Content Placeholder 2"/>
          <p:cNvSpPr>
            <a:spLocks noGrp="1"/>
          </p:cNvSpPr>
          <p:nvPr>
            <p:ph idx="1"/>
          </p:nvPr>
        </p:nvSpPr>
        <p:spPr/>
        <p:txBody>
          <a:bodyPr/>
          <a:lstStyle/>
          <a:p>
            <a:r>
              <a:rPr lang="en-US" dirty="0"/>
              <a:t>Ethereum is a decentralized blockchain platform that establishes a peer-to-peer network that securely executes and verifies application code, called smart contracts. </a:t>
            </a:r>
          </a:p>
          <a:p>
            <a:r>
              <a:rPr lang="en-US" dirty="0"/>
              <a:t>Smart contracts allow participants to transact with each other without a trusted central authority. Transaction records are immutable, verifiable, and securely distributed across the network, giving participants full ownership and visibility into transaction data.</a:t>
            </a:r>
          </a:p>
          <a:p>
            <a:r>
              <a:rPr lang="en-US" dirty="0"/>
              <a:t>Ethereum offers an extremely flexible platform on which to build decentralized applications using the native Solidity scripting language.</a:t>
            </a:r>
          </a:p>
          <a:p>
            <a:pPr marL="0" indent="0">
              <a:buNone/>
            </a:pPr>
            <a:endParaRPr lang="en-US" dirty="0"/>
          </a:p>
        </p:txBody>
      </p:sp>
    </p:spTree>
    <p:extLst>
      <p:ext uri="{BB962C8B-B14F-4D97-AF65-F5344CB8AC3E}">
        <p14:creationId xmlns:p14="http://schemas.microsoft.com/office/powerpoint/2010/main" val="366400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1E06F-1FEA-EF0E-6807-3D669D0EA654}"/>
              </a:ext>
            </a:extLst>
          </p:cNvPr>
          <p:cNvSpPr>
            <a:spLocks noGrp="1"/>
          </p:cNvSpPr>
          <p:nvPr>
            <p:ph type="title"/>
          </p:nvPr>
        </p:nvSpPr>
        <p:spPr/>
        <p:txBody>
          <a:bodyPr/>
          <a:lstStyle/>
          <a:p>
            <a:r>
              <a:rPr lang="en-US" dirty="0"/>
              <a:t>Front end, Back end and Algorithm</a:t>
            </a:r>
            <a:endParaRPr lang="en-IN" dirty="0"/>
          </a:p>
        </p:txBody>
      </p:sp>
      <p:sp>
        <p:nvSpPr>
          <p:cNvPr id="3" name="Content Placeholder 2">
            <a:extLst>
              <a:ext uri="{FF2B5EF4-FFF2-40B4-BE49-F238E27FC236}">
                <a16:creationId xmlns:a16="http://schemas.microsoft.com/office/drawing/2014/main" id="{FB91034E-1F37-FC2C-98B7-2B49E8A11B55}"/>
              </a:ext>
            </a:extLst>
          </p:cNvPr>
          <p:cNvSpPr>
            <a:spLocks noGrp="1"/>
          </p:cNvSpPr>
          <p:nvPr>
            <p:ph idx="1"/>
          </p:nvPr>
        </p:nvSpPr>
        <p:spPr/>
        <p:txBody>
          <a:bodyPr/>
          <a:lstStyle/>
          <a:p>
            <a:r>
              <a:rPr lang="en-US" dirty="0"/>
              <a:t>Front end – HTML,CSS and Node.js</a:t>
            </a:r>
          </a:p>
          <a:p>
            <a:r>
              <a:rPr lang="en-US" dirty="0"/>
              <a:t>Back end – SQL server</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94297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970" y="2877418"/>
            <a:ext cx="9601200" cy="1485900"/>
          </a:xfrm>
        </p:spPr>
        <p:txBody>
          <a:bodyPr/>
          <a:lstStyle/>
          <a:p>
            <a:pPr algn="ctr"/>
            <a:r>
              <a:rPr lang="en-US" dirty="0"/>
              <a:t>Thank You!!!</a:t>
            </a:r>
          </a:p>
        </p:txBody>
      </p:sp>
    </p:spTree>
    <p:extLst>
      <p:ext uri="{BB962C8B-B14F-4D97-AF65-F5344CB8AC3E}">
        <p14:creationId xmlns:p14="http://schemas.microsoft.com/office/powerpoint/2010/main" val="333884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4A4-412E-A22B-6E93-2B221291B9FF}"/>
              </a:ext>
            </a:extLst>
          </p:cNvPr>
          <p:cNvSpPr>
            <a:spLocks noGrp="1"/>
          </p:cNvSpPr>
          <p:nvPr>
            <p:ph type="title"/>
          </p:nvPr>
        </p:nvSpPr>
        <p:spPr/>
        <p:txBody>
          <a:bodyPr/>
          <a:lstStyle/>
          <a:p>
            <a:r>
              <a:rPr lang="en-US" dirty="0"/>
              <a:t>Relevance of the topic :</a:t>
            </a:r>
            <a:endParaRPr lang="en-IN" dirty="0"/>
          </a:p>
        </p:txBody>
      </p:sp>
      <p:sp>
        <p:nvSpPr>
          <p:cNvPr id="3" name="Content Placeholder 2">
            <a:extLst>
              <a:ext uri="{FF2B5EF4-FFF2-40B4-BE49-F238E27FC236}">
                <a16:creationId xmlns:a16="http://schemas.microsoft.com/office/drawing/2014/main" id="{794606CD-912D-407D-FB1A-BB1AEBD6EFE6}"/>
              </a:ext>
            </a:extLst>
          </p:cNvPr>
          <p:cNvSpPr>
            <a:spLocks noGrp="1"/>
          </p:cNvSpPr>
          <p:nvPr>
            <p:ph idx="1"/>
          </p:nvPr>
        </p:nvSpPr>
        <p:spPr/>
        <p:txBody>
          <a:bodyPr/>
          <a:lstStyle/>
          <a:p>
            <a:r>
              <a:rPr lang="en-US" b="0" i="0" dirty="0">
                <a:solidFill>
                  <a:schemeClr val="tx1"/>
                </a:solidFill>
                <a:effectLst/>
                <a:latin typeface="-apple-system"/>
              </a:rPr>
              <a:t>Event management usually needs to undergo a middle man ticketing service, which facilitates the sale of tickets. </a:t>
            </a:r>
          </a:p>
          <a:p>
            <a:r>
              <a:rPr lang="en-US" b="0" i="0" dirty="0">
                <a:solidFill>
                  <a:schemeClr val="tx1"/>
                </a:solidFill>
                <a:effectLst/>
                <a:latin typeface="-apple-system"/>
              </a:rPr>
              <a:t>Likewise, event attendees can only purchase tickets through this middleman, who takes roughly 5-10% of ticket revenues as commission.</a:t>
            </a:r>
          </a:p>
          <a:p>
            <a:r>
              <a:rPr lang="en-US" b="0" i="0" dirty="0">
                <a:solidFill>
                  <a:schemeClr val="tx1"/>
                </a:solidFill>
                <a:effectLst/>
                <a:latin typeface="-apple-system"/>
              </a:rPr>
              <a:t> Another issue is ticketing fraud- tickets may be replicated, which aids unauthorized admissions and loss of revenue for hosts.</a:t>
            </a:r>
          </a:p>
          <a:p>
            <a:r>
              <a:rPr lang="en-US" b="0" i="0" dirty="0">
                <a:solidFill>
                  <a:schemeClr val="tx1"/>
                </a:solidFill>
                <a:effectLst/>
                <a:latin typeface="-apple-system"/>
              </a:rPr>
              <a:t> A ticketing Decentralized App using Ethereum would resolve all the difficulties stated above.</a:t>
            </a:r>
            <a:endParaRPr lang="en-IN" dirty="0">
              <a:solidFill>
                <a:schemeClr val="tx1"/>
              </a:solidFill>
            </a:endParaRPr>
          </a:p>
        </p:txBody>
      </p:sp>
    </p:spTree>
    <p:extLst>
      <p:ext uri="{BB962C8B-B14F-4D97-AF65-F5344CB8AC3E}">
        <p14:creationId xmlns:p14="http://schemas.microsoft.com/office/powerpoint/2010/main" val="246155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C6AC-8E07-6514-AB47-1CD7E9FEE879}"/>
              </a:ext>
            </a:extLst>
          </p:cNvPr>
          <p:cNvSpPr>
            <a:spLocks noGrp="1"/>
          </p:cNvSpPr>
          <p:nvPr>
            <p:ph type="title"/>
          </p:nvPr>
        </p:nvSpPr>
        <p:spPr/>
        <p:txBody>
          <a:bodyPr/>
          <a:lstStyle/>
          <a:p>
            <a:r>
              <a:rPr lang="en-US" dirty="0"/>
              <a:t>Description of the topic :</a:t>
            </a:r>
            <a:endParaRPr lang="en-IN" dirty="0"/>
          </a:p>
        </p:txBody>
      </p:sp>
      <p:sp>
        <p:nvSpPr>
          <p:cNvPr id="3" name="Content Placeholder 2">
            <a:extLst>
              <a:ext uri="{FF2B5EF4-FFF2-40B4-BE49-F238E27FC236}">
                <a16:creationId xmlns:a16="http://schemas.microsoft.com/office/drawing/2014/main" id="{DFA6DF2B-827D-1BFF-1486-29578AF7E327}"/>
              </a:ext>
            </a:extLst>
          </p:cNvPr>
          <p:cNvSpPr>
            <a:spLocks noGrp="1"/>
          </p:cNvSpPr>
          <p:nvPr>
            <p:ph idx="1"/>
          </p:nvPr>
        </p:nvSpPr>
        <p:spPr/>
        <p:txBody>
          <a:bodyPr/>
          <a:lstStyle/>
          <a:p>
            <a:r>
              <a:rPr lang="en-US" dirty="0"/>
              <a:t>Through this blockchain project, any event holders can sprightly sell their event tickets with easiness and convenience. </a:t>
            </a:r>
          </a:p>
          <a:p>
            <a:r>
              <a:rPr lang="en-US" dirty="0"/>
              <a:t>Here every ticket will have the ownership of concert holders. When a customer had done the payment through Ethereum wallet then the ownership of the tickets are changed to the customer.</a:t>
            </a:r>
          </a:p>
          <a:p>
            <a:r>
              <a:rPr lang="en-US" dirty="0"/>
              <a:t>Once the ownership is modified there'll be no chance of fixing the ownership of tickets thereby ticket deception may be avoided. Once tickets are bought, the ownership of those tickets would be transferred to the buyers. </a:t>
            </a:r>
          </a:p>
          <a:p>
            <a:r>
              <a:rPr lang="en-US" dirty="0"/>
              <a:t>Developing the </a:t>
            </a:r>
            <a:r>
              <a:rPr lang="en-US" b="0" i="0" dirty="0">
                <a:solidFill>
                  <a:schemeClr val="tx1"/>
                </a:solidFill>
                <a:effectLst/>
                <a:latin typeface="-apple-system"/>
              </a:rPr>
              <a:t>Decentralized App</a:t>
            </a:r>
            <a:r>
              <a:rPr lang="en-US" dirty="0"/>
              <a:t> can avoid ticket fraud furthermore and prevents external hacks to control the tickets.</a:t>
            </a:r>
            <a:endParaRPr lang="en-IN" dirty="0"/>
          </a:p>
        </p:txBody>
      </p:sp>
    </p:spTree>
    <p:extLst>
      <p:ext uri="{BB962C8B-B14F-4D97-AF65-F5344CB8AC3E}">
        <p14:creationId xmlns:p14="http://schemas.microsoft.com/office/powerpoint/2010/main" val="4152622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2568-6FC6-64EB-2923-E7502864D4EE}"/>
              </a:ext>
            </a:extLst>
          </p:cNvPr>
          <p:cNvSpPr>
            <a:spLocks noGrp="1"/>
          </p:cNvSpPr>
          <p:nvPr>
            <p:ph type="title"/>
          </p:nvPr>
        </p:nvSpPr>
        <p:spPr/>
        <p:txBody>
          <a:bodyPr/>
          <a:lstStyle/>
          <a:p>
            <a:r>
              <a:rPr lang="en-US" dirty="0"/>
              <a:t>Objective of study</a:t>
            </a:r>
            <a:endParaRPr lang="en-IN" dirty="0"/>
          </a:p>
        </p:txBody>
      </p:sp>
      <p:sp>
        <p:nvSpPr>
          <p:cNvPr id="3" name="Content Placeholder 2">
            <a:extLst>
              <a:ext uri="{FF2B5EF4-FFF2-40B4-BE49-F238E27FC236}">
                <a16:creationId xmlns:a16="http://schemas.microsoft.com/office/drawing/2014/main" id="{03FFFC6E-030D-4905-3BD8-D167E67E1214}"/>
              </a:ext>
            </a:extLst>
          </p:cNvPr>
          <p:cNvSpPr>
            <a:spLocks noGrp="1"/>
          </p:cNvSpPr>
          <p:nvPr>
            <p:ph idx="1"/>
          </p:nvPr>
        </p:nvSpPr>
        <p:spPr/>
        <p:txBody>
          <a:bodyPr/>
          <a:lstStyle/>
          <a:p>
            <a:r>
              <a:rPr lang="en-IN" dirty="0"/>
              <a:t>To create a blockchain application that help </a:t>
            </a:r>
            <a:r>
              <a:rPr lang="en-US" dirty="0"/>
              <a:t>event holders to sell their event tickets with security and transparency.</a:t>
            </a:r>
            <a:r>
              <a:rPr lang="en-IN" dirty="0"/>
              <a:t>  </a:t>
            </a:r>
          </a:p>
        </p:txBody>
      </p:sp>
    </p:spTree>
    <p:extLst>
      <p:ext uri="{BB962C8B-B14F-4D97-AF65-F5344CB8AC3E}">
        <p14:creationId xmlns:p14="http://schemas.microsoft.com/office/powerpoint/2010/main" val="83159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AEB2-C495-FC73-59D0-A4D03C85901C}"/>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4B87F629-0DB4-590A-2141-440A0EFF700F}"/>
              </a:ext>
            </a:extLst>
          </p:cNvPr>
          <p:cNvSpPr>
            <a:spLocks noGrp="1"/>
          </p:cNvSpPr>
          <p:nvPr>
            <p:ph idx="1"/>
          </p:nvPr>
        </p:nvSpPr>
        <p:spPr/>
        <p:txBody>
          <a:bodyPr/>
          <a:lstStyle/>
          <a:p>
            <a:r>
              <a:rPr lang="en-US" dirty="0">
                <a:solidFill>
                  <a:schemeClr val="tx1"/>
                </a:solidFill>
                <a:latin typeface="-apple-system"/>
              </a:rPr>
              <a:t>Event management usually needs a middle man ticketing service, which facilitates the sale of tickets. </a:t>
            </a:r>
          </a:p>
          <a:p>
            <a:r>
              <a:rPr lang="en-US" dirty="0">
                <a:solidFill>
                  <a:schemeClr val="tx1"/>
                </a:solidFill>
                <a:latin typeface="-apple-system"/>
              </a:rPr>
              <a:t>Likewise, event attendees can only purchase tickets through this middleman, who takes roughly 5-10% of ticket revenues as commission.</a:t>
            </a:r>
          </a:p>
          <a:p>
            <a:r>
              <a:rPr lang="en-US" dirty="0">
                <a:solidFill>
                  <a:schemeClr val="tx1"/>
                </a:solidFill>
                <a:latin typeface="-apple-system"/>
              </a:rPr>
              <a:t> Another issue is ticketing fraud- tickets may be replicated, which aids unauthorized admissions and loss of revenue for hosts.</a:t>
            </a:r>
          </a:p>
          <a:p>
            <a:endParaRPr lang="en-IN" dirty="0"/>
          </a:p>
        </p:txBody>
      </p:sp>
    </p:spTree>
    <p:extLst>
      <p:ext uri="{BB962C8B-B14F-4D97-AF65-F5344CB8AC3E}">
        <p14:creationId xmlns:p14="http://schemas.microsoft.com/office/powerpoint/2010/main" val="29851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3A6B-9925-5499-F6F4-3249599899EC}"/>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B27E805F-6918-31CB-9FDE-900A24125528}"/>
              </a:ext>
            </a:extLst>
          </p:cNvPr>
          <p:cNvSpPr>
            <a:spLocks noGrp="1"/>
          </p:cNvSpPr>
          <p:nvPr>
            <p:ph idx="1"/>
          </p:nvPr>
        </p:nvSpPr>
        <p:spPr/>
        <p:txBody>
          <a:bodyPr/>
          <a:lstStyle/>
          <a:p>
            <a:r>
              <a:rPr lang="en-US" dirty="0">
                <a:solidFill>
                  <a:schemeClr val="tx1"/>
                </a:solidFill>
                <a:latin typeface="-apple-system"/>
              </a:rPr>
              <a:t>A ticketing booking system using Ethereum would resolve all the difficulties of the existing system.</a:t>
            </a:r>
          </a:p>
          <a:p>
            <a:r>
              <a:rPr lang="en-US" dirty="0">
                <a:solidFill>
                  <a:schemeClr val="tx1"/>
                </a:solidFill>
                <a:latin typeface="-apple-system"/>
              </a:rPr>
              <a:t>Here every users can book their tickets with the security and transparency of blockchain.</a:t>
            </a:r>
          </a:p>
          <a:p>
            <a:r>
              <a:rPr lang="en-US" dirty="0">
                <a:solidFill>
                  <a:schemeClr val="tx1"/>
                </a:solidFill>
                <a:latin typeface="-apple-system"/>
              </a:rPr>
              <a:t>Before booking every ticket will by owned by the organization. </a:t>
            </a:r>
            <a:r>
              <a:rPr lang="en-US" dirty="0"/>
              <a:t>Once tickets are bought, the ownership of those tickets would be transferred to the buyers. </a:t>
            </a:r>
          </a:p>
          <a:p>
            <a:r>
              <a:rPr lang="en-US" dirty="0"/>
              <a:t>It avoids ticket fraud furthermore and prevents external hacks to control the tickets.</a:t>
            </a:r>
          </a:p>
          <a:p>
            <a:r>
              <a:rPr lang="en-US" dirty="0"/>
              <a:t>No third party is required for the booking the tickets.</a:t>
            </a:r>
          </a:p>
          <a:p>
            <a:pPr marL="0" indent="0">
              <a:buNone/>
            </a:pPr>
            <a:endParaRPr lang="en-US" dirty="0"/>
          </a:p>
          <a:p>
            <a:pPr marL="0" indent="0">
              <a:buNone/>
            </a:pPr>
            <a:endParaRPr lang="en-US" dirty="0">
              <a:solidFill>
                <a:schemeClr val="tx1"/>
              </a:solidFill>
              <a:latin typeface="-apple-system"/>
            </a:endParaRPr>
          </a:p>
          <a:p>
            <a:endParaRPr lang="en-US" dirty="0">
              <a:solidFill>
                <a:schemeClr val="tx1"/>
              </a:solidFill>
              <a:latin typeface="-apple-system"/>
            </a:endParaRPr>
          </a:p>
          <a:p>
            <a:endParaRPr lang="en-US" dirty="0">
              <a:solidFill>
                <a:schemeClr val="tx1"/>
              </a:solidFill>
              <a:latin typeface="-apple-system"/>
            </a:endParaRPr>
          </a:p>
          <a:p>
            <a:endParaRPr lang="en-IN" dirty="0"/>
          </a:p>
        </p:txBody>
      </p:sp>
    </p:spTree>
    <p:extLst>
      <p:ext uri="{BB962C8B-B14F-4D97-AF65-F5344CB8AC3E}">
        <p14:creationId xmlns:p14="http://schemas.microsoft.com/office/powerpoint/2010/main" val="235559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745C-4F38-7BB7-CC00-E211BC1F2D25}"/>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CFF5CFCE-3F16-A4F7-305F-3431B9AEEB37}"/>
              </a:ext>
            </a:extLst>
          </p:cNvPr>
          <p:cNvSpPr>
            <a:spLocks noGrp="1"/>
          </p:cNvSpPr>
          <p:nvPr>
            <p:ph idx="1"/>
          </p:nvPr>
        </p:nvSpPr>
        <p:spPr/>
        <p:txBody>
          <a:bodyPr/>
          <a:lstStyle/>
          <a:p>
            <a:r>
              <a:rPr lang="en-IN" dirty="0"/>
              <a:t>Tickets creation</a:t>
            </a:r>
          </a:p>
          <a:p>
            <a:r>
              <a:rPr lang="en-IN" dirty="0"/>
              <a:t>Ticket booking</a:t>
            </a:r>
          </a:p>
          <a:p>
            <a:r>
              <a:rPr lang="en-IN" dirty="0"/>
              <a:t>Ticket ownership changing</a:t>
            </a:r>
          </a:p>
          <a:p>
            <a:endParaRPr lang="en-IN" dirty="0"/>
          </a:p>
        </p:txBody>
      </p:sp>
    </p:spTree>
    <p:extLst>
      <p:ext uri="{BB962C8B-B14F-4D97-AF65-F5344CB8AC3E}">
        <p14:creationId xmlns:p14="http://schemas.microsoft.com/office/powerpoint/2010/main" val="137717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69E4-10A1-B749-5BD7-D0D8137895FA}"/>
              </a:ext>
            </a:extLst>
          </p:cNvPr>
          <p:cNvSpPr>
            <a:spLocks noGrp="1"/>
          </p:cNvSpPr>
          <p:nvPr>
            <p:ph type="title"/>
          </p:nvPr>
        </p:nvSpPr>
        <p:spPr/>
        <p:txBody>
          <a:bodyPr/>
          <a:lstStyle/>
          <a:p>
            <a:r>
              <a:rPr lang="en-US" dirty="0"/>
              <a:t>Users</a:t>
            </a:r>
            <a:endParaRPr lang="en-IN" dirty="0"/>
          </a:p>
        </p:txBody>
      </p:sp>
      <p:sp>
        <p:nvSpPr>
          <p:cNvPr id="3" name="Content Placeholder 2">
            <a:extLst>
              <a:ext uri="{FF2B5EF4-FFF2-40B4-BE49-F238E27FC236}">
                <a16:creationId xmlns:a16="http://schemas.microsoft.com/office/drawing/2014/main" id="{5D05B13D-F178-C3CB-B87D-DC1440586556}"/>
              </a:ext>
            </a:extLst>
          </p:cNvPr>
          <p:cNvSpPr>
            <a:spLocks noGrp="1"/>
          </p:cNvSpPr>
          <p:nvPr>
            <p:ph idx="1"/>
          </p:nvPr>
        </p:nvSpPr>
        <p:spPr/>
        <p:txBody>
          <a:bodyPr/>
          <a:lstStyle/>
          <a:p>
            <a:r>
              <a:rPr lang="en-IN" dirty="0"/>
              <a:t>Admin</a:t>
            </a:r>
          </a:p>
          <a:p>
            <a:pPr marL="0" indent="0">
              <a:buNone/>
            </a:pPr>
            <a:r>
              <a:rPr lang="en-IN" dirty="0"/>
              <a:t>             - Add Ticket details</a:t>
            </a:r>
          </a:p>
          <a:p>
            <a:pPr marL="0" indent="0">
              <a:buNone/>
            </a:pPr>
            <a:r>
              <a:rPr lang="en-IN" dirty="0"/>
              <a:t>             - Change ownership to corresponding buyer</a:t>
            </a:r>
          </a:p>
          <a:p>
            <a:r>
              <a:rPr lang="en-IN" dirty="0"/>
              <a:t>User</a:t>
            </a:r>
          </a:p>
          <a:p>
            <a:pPr marL="0" indent="0">
              <a:buNone/>
            </a:pPr>
            <a:r>
              <a:rPr lang="en-IN" dirty="0"/>
              <a:t>             - View and buy tickets</a:t>
            </a:r>
          </a:p>
          <a:p>
            <a:pPr marL="0" indent="0">
              <a:buNone/>
            </a:pPr>
            <a:r>
              <a:rPr lang="en-IN" dirty="0"/>
              <a:t>             - Redeem tickets</a:t>
            </a:r>
          </a:p>
        </p:txBody>
      </p:sp>
    </p:spTree>
    <p:extLst>
      <p:ext uri="{BB962C8B-B14F-4D97-AF65-F5344CB8AC3E}">
        <p14:creationId xmlns:p14="http://schemas.microsoft.com/office/powerpoint/2010/main" val="295159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A61F-2962-C3AB-36B2-6AA0F2218C0F}"/>
              </a:ext>
            </a:extLst>
          </p:cNvPr>
          <p:cNvSpPr>
            <a:spLocks noGrp="1"/>
          </p:cNvSpPr>
          <p:nvPr>
            <p:ph type="title"/>
          </p:nvPr>
        </p:nvSpPr>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3A4AA1C9-E865-1E2E-7898-92A7D7A978AD}"/>
              </a:ext>
            </a:extLst>
          </p:cNvPr>
          <p:cNvSpPr>
            <a:spLocks noGrp="1"/>
          </p:cNvSpPr>
          <p:nvPr>
            <p:ph idx="1"/>
          </p:nvPr>
        </p:nvSpPr>
        <p:spPr/>
        <p:txBody>
          <a:bodyPr/>
          <a:lstStyle/>
          <a:p>
            <a:r>
              <a:rPr lang="en-US" b="1" dirty="0"/>
              <a:t>Transparency in System</a:t>
            </a:r>
          </a:p>
          <a:p>
            <a:r>
              <a:rPr lang="en-US" b="1" dirty="0"/>
              <a:t>No duplication</a:t>
            </a:r>
          </a:p>
          <a:p>
            <a:r>
              <a:rPr lang="en-US" b="1" dirty="0"/>
              <a:t>Decentralized Database</a:t>
            </a:r>
          </a:p>
          <a:p>
            <a:r>
              <a:rPr lang="en-US" b="1" dirty="0"/>
              <a:t>No third party required</a:t>
            </a:r>
          </a:p>
          <a:p>
            <a:r>
              <a:rPr lang="en-US" b="1" dirty="0"/>
              <a:t>Security</a:t>
            </a:r>
          </a:p>
          <a:p>
            <a:endParaRPr lang="en-IN" dirty="0"/>
          </a:p>
        </p:txBody>
      </p:sp>
    </p:spTree>
    <p:extLst>
      <p:ext uri="{BB962C8B-B14F-4D97-AF65-F5344CB8AC3E}">
        <p14:creationId xmlns:p14="http://schemas.microsoft.com/office/powerpoint/2010/main" val="18228387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{3E76BE26-249B-4AB6-B7BF-D69C68794C61}tf10001105</Template>
  <TotalTime>297</TotalTime>
  <Words>547</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-apple-system</vt:lpstr>
      <vt:lpstr>Franklin Gothic Book</vt:lpstr>
      <vt:lpstr>Crop</vt:lpstr>
      <vt:lpstr>Ticket generation using blockchain</vt:lpstr>
      <vt:lpstr>Relevance of the topic :</vt:lpstr>
      <vt:lpstr>Description of the topic :</vt:lpstr>
      <vt:lpstr>Objective of study</vt:lpstr>
      <vt:lpstr>Existing system</vt:lpstr>
      <vt:lpstr>Proposed System</vt:lpstr>
      <vt:lpstr>Modules</vt:lpstr>
      <vt:lpstr>Users</vt:lpstr>
      <vt:lpstr>Benefits</vt:lpstr>
      <vt:lpstr>Benefits of using Ethereum</vt:lpstr>
      <vt:lpstr>Front end, Back end and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Ticket generation using blockchain</dc:title>
  <dc:creator>Ashiq</dc:creator>
  <cp:lastModifiedBy>Ashiq</cp:lastModifiedBy>
  <cp:revision>7</cp:revision>
  <dcterms:created xsi:type="dcterms:W3CDTF">2022-05-24T03:49:29Z</dcterms:created>
  <dcterms:modified xsi:type="dcterms:W3CDTF">2022-05-25T08:49:53Z</dcterms:modified>
</cp:coreProperties>
</file>