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0" r:id="rId8"/>
    <p:sldId id="271" r:id="rId9"/>
    <p:sldId id="277" r:id="rId10"/>
    <p:sldId id="272" r:id="rId11"/>
    <p:sldId id="273" r:id="rId12"/>
    <p:sldId id="274" r:id="rId13"/>
    <p:sldId id="27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Select the language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 dirty="0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Predict the Emotion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 dirty="0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Recommend the song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 custLinFactNeighborX="111" custLinFactNeighborY="12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Select the language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5672" y="1563133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Predict the Emotion</a:t>
          </a:r>
        </a:p>
      </dsp:txBody>
      <dsp:txXfrm>
        <a:off x="424910" y="1602371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Recommend the song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2/23/2022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efros/courses/LBMV07/Papers/viola-cvpr-0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474" y="3717032"/>
            <a:ext cx="8735325" cy="200025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/>
              <a:t>Music Recommendation Using Facial Expression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5820" y="5589240"/>
            <a:ext cx="8735325" cy="1752600"/>
          </a:xfrm>
        </p:spPr>
        <p:txBody>
          <a:bodyPr>
            <a:normAutofit/>
          </a:bodyPr>
          <a:lstStyle/>
          <a:p>
            <a:r>
              <a:rPr lang="en-US" sz="1600" dirty="0"/>
              <a:t>					Ashiq J Maliekal</a:t>
            </a:r>
          </a:p>
          <a:p>
            <a:r>
              <a:rPr lang="en-US" sz="1600" dirty="0"/>
              <a:t>					S3 Mca-A</a:t>
            </a:r>
          </a:p>
          <a:p>
            <a:r>
              <a:rPr lang="en-US" sz="1600" dirty="0"/>
              <a:t>					Roll No : 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1A73E-0DDD-4E09-B93B-489B8600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03" y="116632"/>
            <a:ext cx="7947248" cy="44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3255-9379-4BEC-8C58-DD594F630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204" y="1556792"/>
            <a:ext cx="3744415" cy="2000251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B006-8CEA-4B82-94E4-F45DD39CB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573" y="4323081"/>
            <a:ext cx="504056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3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main objective of this project is to recognize a human facial emotion by analyzing the  expressions from the camera.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model is created and consists of emotions such as happy, sad, angry  etc.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These will be detected  from the camera and analyzed to give results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The result is used to recommend music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E6EC-2081-4E46-A6F2-E98B32C6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project which is used to read and detect the emotions of people. </a:t>
            </a:r>
          </a:p>
          <a:p>
            <a:r>
              <a:rPr lang="en-US" dirty="0"/>
              <a:t>First a UI is used to select  the language, and then the face is detected. After the detection of face the emotion is predicted. </a:t>
            </a:r>
          </a:p>
          <a:p>
            <a:r>
              <a:rPr lang="en-US" dirty="0"/>
              <a:t>With the provided result, a list of song is recommended to the user.</a:t>
            </a:r>
          </a:p>
          <a:p>
            <a:r>
              <a:rPr lang="en-US" dirty="0"/>
              <a:t>The user can play the recommended songs as he/she likes.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main steps involved in the system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883802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5584-A898-4E50-B2C2-5D2BB23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and code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EE09-D103-4029-9B70-21845D2F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1)User Interface.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Language 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Emotion prediction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Song recommendation</a:t>
            </a:r>
          </a:p>
          <a:p>
            <a:pPr marL="0" indent="0">
              <a:buNone/>
            </a:pPr>
            <a:r>
              <a:rPr lang="en-IN" dirty="0"/>
              <a:t>2)Emotion detection</a:t>
            </a:r>
          </a:p>
          <a:p>
            <a:pPr marL="0" indent="0">
              <a:buNone/>
            </a:pPr>
            <a:r>
              <a:rPr lang="en-IN" dirty="0"/>
              <a:t>3)Music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737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3EBE-130D-4822-BC32-220F214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1AE1-F5B5-4019-B779-C57B522D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proxima-nova"/>
              </a:rPr>
              <a:t>OpenCV </a:t>
            </a:r>
            <a:r>
              <a:rPr lang="en-US" b="0" i="0" dirty="0" err="1">
                <a:effectLst/>
                <a:latin typeface="proxima-nova"/>
              </a:rPr>
              <a:t>Haar</a:t>
            </a:r>
            <a:r>
              <a:rPr lang="en-US" b="0" i="0" dirty="0">
                <a:effectLst/>
                <a:latin typeface="proxima-nova"/>
              </a:rPr>
              <a:t> Cascades and how to apply them to real-time video streams.</a:t>
            </a:r>
          </a:p>
          <a:p>
            <a:r>
              <a:rPr lang="en-US" b="0" i="0" dirty="0">
                <a:effectLst/>
                <a:latin typeface="proxima-nova"/>
              </a:rPr>
              <a:t>First published by Paul Viola and Michael Jones in their 2001 paper, </a:t>
            </a:r>
            <a:r>
              <a:rPr lang="en-US" b="1" i="1" u="none" strike="noStrike" dirty="0">
                <a:effectLst/>
                <a:latin typeface="proxima-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Rapid Object Detection using a Boosted Cascade of Simple Features</a:t>
            </a:r>
            <a:r>
              <a:rPr lang="en-US" b="0" i="0" dirty="0">
                <a:effectLst/>
                <a:latin typeface="proxima-nova"/>
              </a:rPr>
              <a:t>, this original work has become one of the most cited papers in computer vision literature.</a:t>
            </a:r>
          </a:p>
          <a:p>
            <a:r>
              <a:rPr lang="en-US" dirty="0">
                <a:latin typeface="proxima-nova"/>
              </a:rPr>
              <a:t>They are very efficient feature selection</a:t>
            </a:r>
          </a:p>
          <a:p>
            <a:r>
              <a:rPr lang="en-US" dirty="0">
                <a:latin typeface="proxima-nova"/>
              </a:rPr>
              <a:t>Various features are extracted at first like </a:t>
            </a:r>
            <a:r>
              <a:rPr lang="en-US" dirty="0" err="1">
                <a:latin typeface="proxima-nova"/>
              </a:rPr>
              <a:t>egdes,lines</a:t>
            </a:r>
            <a:r>
              <a:rPr lang="en-US" dirty="0">
                <a:latin typeface="proxima-nova"/>
              </a:rPr>
              <a:t>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E789-DB87-490A-8035-EBE0606D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 shots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046F6-31CE-4723-BF02-FCF6C5C2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700808"/>
            <a:ext cx="7704856" cy="4007807"/>
          </a:xfrm>
        </p:spPr>
      </p:pic>
    </p:spTree>
    <p:extLst>
      <p:ext uri="{BB962C8B-B14F-4D97-AF65-F5344CB8AC3E}">
        <p14:creationId xmlns:p14="http://schemas.microsoft.com/office/powerpoint/2010/main" val="15390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A8C227B-941C-43A2-9D78-FC8468605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3472961"/>
            <a:ext cx="5832648" cy="314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7722A-A20F-46CE-A64C-CB8EB54CE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332656"/>
            <a:ext cx="5832648" cy="29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06E-4155-457A-B01A-F1F8BFC9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E790-50BF-49CD-902F-6BBE90A4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can easily access the song just using facial expressions.</a:t>
            </a:r>
          </a:p>
          <a:p>
            <a:r>
              <a:rPr lang="en-US" dirty="0"/>
              <a:t>It is fast compared to typing . So in future people may </a:t>
            </a:r>
            <a:r>
              <a:rPr lang="en-US" dirty="0" err="1"/>
              <a:t>prifer</a:t>
            </a:r>
            <a:r>
              <a:rPr lang="en-US" dirty="0"/>
              <a:t> this kind of software rather than slow searching.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5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4341</TotalTime>
  <Words>326</Words>
  <Application>Microsoft Office PowerPoint</Application>
  <PresentationFormat>Custom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proxima-nova</vt:lpstr>
      <vt:lpstr>Wingdings</vt:lpstr>
      <vt:lpstr>Tech 16x9</vt:lpstr>
      <vt:lpstr>      Music Recommendation Using Facial Expression</vt:lpstr>
      <vt:lpstr>Objective:</vt:lpstr>
      <vt:lpstr>Description</vt:lpstr>
      <vt:lpstr>Description</vt:lpstr>
      <vt:lpstr>Input/Output and code description</vt:lpstr>
      <vt:lpstr>ALGORITHM</vt:lpstr>
      <vt:lpstr>Sample screen shots</vt:lpstr>
      <vt:lpstr>PowerPoint Presentation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Music Recommendation Using Facial Expression</dc:title>
  <dc:creator>Ashiq</dc:creator>
  <cp:lastModifiedBy>Ashiq</cp:lastModifiedBy>
  <cp:revision>4</cp:revision>
  <dcterms:created xsi:type="dcterms:W3CDTF">2022-02-15T14:46:40Z</dcterms:created>
  <dcterms:modified xsi:type="dcterms:W3CDTF">2022-02-26T04:37:02Z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