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59" r:id="rId6"/>
    <p:sldId id="258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96CF-D52B-CE2F-3112-9B6957923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D145-4AF3-FA50-11FF-53AF841D4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49A58-88A3-F99D-1306-B997B5BA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988C-38AE-C231-293D-21F1C47A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C2EA6-3EFD-343F-05E4-5225510E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0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D631-26D1-3D93-B8BD-BCC8136D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193CB-669E-12B6-B013-D41A59FED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53526-1AE1-98A1-F559-05163274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2FB9-631A-2471-FD12-87101459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A6C94-F8E1-6C44-AE53-4992E4EB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73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8C31D-495D-DAC4-966B-A3CF4465C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68E79-64B2-D0FD-ECE9-46932344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779A8-92F2-3B32-48E9-D023C351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8D4E-42E7-41D3-9C3B-307F9E5B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2A7F1-67F4-DDFB-9385-FC336364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0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EEED-47B1-A266-55FF-C08D0B3B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3695-011D-3D5A-9080-A9243329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259B-62A7-7E68-4896-E9CBFCA4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252A-5A4F-E164-B5E9-6F38B0FA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1A7A-5D99-6776-61C8-30C9F764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80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75E2-8283-B1F5-4E51-B31365CF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D1002-C867-4BA2-42C8-5A11EEFC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ADA5-2813-207C-1238-9B7BE3C7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686B-781C-1B7D-E51A-EFAC5C0A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0CA0-9ED3-9DB8-88A3-B8D868FE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2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14CB-AA8D-7601-0C39-3E07139D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4DB2-B416-9FCF-0CA6-04F8F7226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4B428-A4BE-B5CE-29EB-A2214D77C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0D5FB-0BEC-851D-32EC-24F0ADDC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172DD-FE94-4E4E-5E9D-B2C8EB9C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4ACEF-DE58-2FDB-4269-BCCAA668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35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7320-56B5-335E-CB6C-C4AE776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E996A-EC7F-EEA0-176B-171374BF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D1539-0A50-91BA-99F1-8904474B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2DBD6-9A45-038A-C103-0930E99DB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BA2BE-ADE7-6D3C-166E-D626A8545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5F72C-F7EF-0638-2389-C229EE6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3DD42-1F42-11B6-0255-BC2BA04C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8ACD2-305A-6F28-83AB-7419ABA4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396C-7A63-A35E-27FC-409D9C20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200D6-4873-BB3D-CB23-5C582869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A16D7-4F7C-1793-DB04-041CCF0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F451-D2A7-1FA0-23EB-47B7B07B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95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3C5F8-52E4-1241-B7EE-DD4A9B96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405B4-B7CD-9C12-5CFF-1A8DCFF1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E6EC1-E219-CCFD-AD02-785D443F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82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4BCC-21CD-C57F-1F94-90DF94D2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7B0B-2F91-F6FD-D510-EA4812231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68606-CFCC-3C99-CD8E-8CA4EC31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A874F-ED4D-6204-2F43-838ACEB2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7B7B-2B3D-A066-D765-3481CF84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F478E-8210-FB54-609E-D1C478CD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5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8400-9B71-DA7C-A1BF-531B621C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B27D8-1D87-C4AD-B0DF-854B2A67C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0131-8D5F-EDBD-C72A-BE7236BA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0925F-F11D-ADEB-F76F-3E7555FA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68AB1-15DF-C609-F52B-F2A2CA30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72613-535C-EDD7-51FF-DD0EA316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95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9DE00-A4BA-1F1F-2B8C-91958F04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27F2C-94CA-7760-1146-E03C2B35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2E3C-FFF6-B510-6803-D4DC8CF61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5D208-1335-43F3-BF7F-113B140CA195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54C3-6BC3-33A8-28F4-C67F6B983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5127-1162-5070-2FFF-3AA63743B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AE267-BCC8-4DA4-8244-65D71699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54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text&#10;&#10;Description automatically generated">
            <a:extLst>
              <a:ext uri="{FF2B5EF4-FFF2-40B4-BE49-F238E27FC236}">
                <a16:creationId xmlns:a16="http://schemas.microsoft.com/office/drawing/2014/main" id="{24DCEBF7-4307-F722-665F-1DDE7F6994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5" b="15447"/>
          <a:stretch/>
        </p:blipFill>
        <p:spPr bwMode="auto">
          <a:xfrm>
            <a:off x="4712213" y="224515"/>
            <a:ext cx="2767571" cy="1233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A9E56F-B09C-F72D-C1C4-E8388A8F6866}"/>
              </a:ext>
            </a:extLst>
          </p:cNvPr>
          <p:cNvSpPr txBox="1">
            <a:spLocks/>
          </p:cNvSpPr>
          <p:nvPr/>
        </p:nvSpPr>
        <p:spPr>
          <a:xfrm>
            <a:off x="838200" y="1488665"/>
            <a:ext cx="10515600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6417 – Software 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C4BC8-17AC-9185-E3BB-A891D0F10811}"/>
              </a:ext>
            </a:extLst>
          </p:cNvPr>
          <p:cNvSpPr txBox="1"/>
          <p:nvPr/>
        </p:nvSpPr>
        <p:spPr>
          <a:xfrm>
            <a:off x="4186083" y="2126597"/>
            <a:ext cx="3819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F9B22-3744-B40E-373D-C83C02CE8F22}"/>
              </a:ext>
            </a:extLst>
          </p:cNvPr>
          <p:cNvSpPr txBox="1"/>
          <p:nvPr/>
        </p:nvSpPr>
        <p:spPr>
          <a:xfrm>
            <a:off x="4186083" y="3426542"/>
            <a:ext cx="3819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ctr"/>
            <a:endParaRPr lang="en-C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Ashique Arman</a:t>
            </a:r>
          </a:p>
          <a:p>
            <a:pPr algn="ctr"/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3739860</a:t>
            </a:r>
          </a:p>
        </p:txBody>
      </p:sp>
    </p:spTree>
    <p:extLst>
      <p:ext uri="{BB962C8B-B14F-4D97-AF65-F5344CB8AC3E}">
        <p14:creationId xmlns:p14="http://schemas.microsoft.com/office/powerpoint/2010/main" val="85556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FAAB-4176-7CB5-5969-D801FF8A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1" y="475892"/>
            <a:ext cx="3035710" cy="48044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AED82-F71B-9352-5603-BFBAB9B37042}"/>
              </a:ext>
            </a:extLst>
          </p:cNvPr>
          <p:cNvSpPr txBox="1"/>
          <p:nvPr/>
        </p:nvSpPr>
        <p:spPr>
          <a:xfrm>
            <a:off x="405581" y="1425679"/>
            <a:ext cx="1123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https://attack.mitre.org/tactics/TA0006/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https://book.hacktricks.xyz/pentesting-web/registration-vulnerabilities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6411 Slides (Chapter: Risk Management. Page: 23-25)</a:t>
            </a:r>
          </a:p>
          <a:p>
            <a:pPr marL="342900" indent="-342900">
              <a:buFont typeface="+mj-lt"/>
              <a:buAutoNum type="arabicPeriod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logos on a dark background">
            <a:extLst>
              <a:ext uri="{FF2B5EF4-FFF2-40B4-BE49-F238E27FC236}">
                <a16:creationId xmlns:a16="http://schemas.microsoft.com/office/drawing/2014/main" id="{B3687A0B-56C7-E199-7967-AAA278132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154" y="-398207"/>
            <a:ext cx="13748307" cy="765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FEA-0373-F82A-E31A-4409E8F2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9" y="98323"/>
            <a:ext cx="4490883" cy="403124"/>
          </a:xfrm>
        </p:spPr>
        <p:txBody>
          <a:bodyPr>
            <a:no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black screen with white rectangles&#10;&#10;Description automatically generated">
            <a:extLst>
              <a:ext uri="{FF2B5EF4-FFF2-40B4-BE49-F238E27FC236}">
                <a16:creationId xmlns:a16="http://schemas.microsoft.com/office/drawing/2014/main" id="{C2B7F5C6-1173-1B03-C5DC-967D0ADAC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5" y="835588"/>
            <a:ext cx="11293124" cy="49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7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FEA-0373-F82A-E31A-4409E8F2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3" y="237306"/>
            <a:ext cx="4245078" cy="588604"/>
          </a:xfrm>
        </p:spPr>
        <p:txBody>
          <a:bodyPr>
            <a:no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5627E-41C4-05B9-EE18-6223DE71831B}"/>
              </a:ext>
            </a:extLst>
          </p:cNvPr>
          <p:cNvSpPr txBox="1"/>
          <p:nvPr/>
        </p:nvSpPr>
        <p:spPr>
          <a:xfrm>
            <a:off x="612059" y="1028343"/>
            <a:ext cx="109605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</a:t>
            </a:r>
            <a:endParaRPr lang="en-CA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Registrations: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Changing email addresses that are already there by adding special characters like: "+1@" or leaving empty spaces.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Attack: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Attackers might use different tools and techniques to guess passwords.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 Stuffing: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could try using usernames and passwords stolen from leaked databases to get into the website.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Hijacking: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website doesn't properly secure session tokens well, attackers could take them and pretend to be real users.</a:t>
            </a:r>
          </a:p>
          <a:p>
            <a:pPr marL="342900" indent="-342900" algn="just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Page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info typed in (like Name, Email, Message) isn't validated or sanitized properly, hackers could sneak harmful stuff into the website's database.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 (XSS):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lets attackers add malicious code to the page, which can mess up other people's browsers.</a:t>
            </a:r>
          </a:p>
        </p:txBody>
      </p:sp>
    </p:spTree>
    <p:extLst>
      <p:ext uri="{BB962C8B-B14F-4D97-AF65-F5344CB8AC3E}">
        <p14:creationId xmlns:p14="http://schemas.microsoft.com/office/powerpoint/2010/main" val="275520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FEA-0373-F82A-E31A-4409E8F2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29" y="217641"/>
            <a:ext cx="4776019" cy="401791"/>
          </a:xfrm>
        </p:spPr>
        <p:txBody>
          <a:bodyPr>
            <a:normAutofit fontScale="90000"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Tree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11BC85-EC8F-CEFB-2495-E60D8EC6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2" y="525403"/>
            <a:ext cx="10767718" cy="5093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307DD-B5A9-F6D7-9CC6-CEA886830909}"/>
              </a:ext>
            </a:extLst>
          </p:cNvPr>
          <p:cNvSpPr txBox="1"/>
          <p:nvPr/>
        </p:nvSpPr>
        <p:spPr>
          <a:xfrm>
            <a:off x="11117827" y="845578"/>
            <a:ext cx="92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15616-F333-AFAE-D661-683FD043B3F3}"/>
              </a:ext>
            </a:extLst>
          </p:cNvPr>
          <p:cNvSpPr txBox="1"/>
          <p:nvPr/>
        </p:nvSpPr>
        <p:spPr>
          <a:xfrm>
            <a:off x="11117827" y="2204263"/>
            <a:ext cx="92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8DE6D-54C3-BC2F-7F0C-369C52B86E34}"/>
              </a:ext>
            </a:extLst>
          </p:cNvPr>
          <p:cNvSpPr txBox="1"/>
          <p:nvPr/>
        </p:nvSpPr>
        <p:spPr>
          <a:xfrm>
            <a:off x="11117826" y="3636084"/>
            <a:ext cx="92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6838E-E9FA-E9CC-DABA-2911CD46B029}"/>
              </a:ext>
            </a:extLst>
          </p:cNvPr>
          <p:cNvSpPr txBox="1"/>
          <p:nvPr/>
        </p:nvSpPr>
        <p:spPr>
          <a:xfrm>
            <a:off x="11117825" y="5067905"/>
            <a:ext cx="92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9F2373-0EE4-7385-D79D-76038E9E2B6A}"/>
              </a:ext>
            </a:extLst>
          </p:cNvPr>
          <p:cNvSpPr txBox="1">
            <a:spLocks/>
          </p:cNvSpPr>
          <p:nvPr/>
        </p:nvSpPr>
        <p:spPr>
          <a:xfrm>
            <a:off x="4134464" y="5524484"/>
            <a:ext cx="3923071" cy="8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Tree for the Login Page</a:t>
            </a:r>
          </a:p>
        </p:txBody>
      </p:sp>
    </p:spTree>
    <p:extLst>
      <p:ext uri="{BB962C8B-B14F-4D97-AF65-F5344CB8AC3E}">
        <p14:creationId xmlns:p14="http://schemas.microsoft.com/office/powerpoint/2010/main" val="360175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FEA-0373-F82A-E31A-4409E8F2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229730"/>
            <a:ext cx="4776019" cy="401791"/>
          </a:xfrm>
        </p:spPr>
        <p:txBody>
          <a:bodyPr>
            <a:normAutofit fontScale="90000"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307DD-B5A9-F6D7-9CC6-CEA886830909}"/>
              </a:ext>
            </a:extLst>
          </p:cNvPr>
          <p:cNvSpPr txBox="1"/>
          <p:nvPr/>
        </p:nvSpPr>
        <p:spPr>
          <a:xfrm>
            <a:off x="10409904" y="1386664"/>
            <a:ext cx="92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15616-F333-AFAE-D661-683FD043B3F3}"/>
              </a:ext>
            </a:extLst>
          </p:cNvPr>
          <p:cNvSpPr txBox="1"/>
          <p:nvPr/>
        </p:nvSpPr>
        <p:spPr>
          <a:xfrm>
            <a:off x="10409904" y="2843671"/>
            <a:ext cx="92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8DE6D-54C3-BC2F-7F0C-369C52B86E34}"/>
              </a:ext>
            </a:extLst>
          </p:cNvPr>
          <p:cNvSpPr txBox="1"/>
          <p:nvPr/>
        </p:nvSpPr>
        <p:spPr>
          <a:xfrm>
            <a:off x="10409904" y="4300678"/>
            <a:ext cx="92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9F2373-0EE4-7385-D79D-76038E9E2B6A}"/>
              </a:ext>
            </a:extLst>
          </p:cNvPr>
          <p:cNvSpPr txBox="1">
            <a:spLocks/>
          </p:cNvSpPr>
          <p:nvPr/>
        </p:nvSpPr>
        <p:spPr>
          <a:xfrm>
            <a:off x="4453398" y="5128855"/>
            <a:ext cx="3285204" cy="75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Tree for the Contact Page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D694C5B-90B0-88A7-6BCD-11C3E55DC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58" y="1130713"/>
            <a:ext cx="7681948" cy="37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3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087A-C423-12FA-3BFC-EEDD91A10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54" y="530941"/>
            <a:ext cx="4355691" cy="835589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B3291-1E83-B852-3C1A-FEA5F1D7B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8658" y="1891226"/>
            <a:ext cx="9144000" cy="517678"/>
          </a:xfrm>
        </p:spPr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https://github.com/AshiqueArman/marketplace</a:t>
            </a:r>
          </a:p>
        </p:txBody>
      </p:sp>
    </p:spTree>
    <p:extLst>
      <p:ext uri="{BB962C8B-B14F-4D97-AF65-F5344CB8AC3E}">
        <p14:creationId xmlns:p14="http://schemas.microsoft.com/office/powerpoint/2010/main" val="425645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0EC5-C7E5-B149-8C17-E70024FE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773"/>
            <a:ext cx="9144000" cy="1543665"/>
          </a:xfrm>
        </p:spPr>
        <p:txBody>
          <a:bodyPr>
            <a:normAutofit fontScale="90000"/>
          </a:bodyPr>
          <a:lstStyle/>
          <a:p>
            <a:r>
              <a:rPr lang="en-CA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044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248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PowerPoint Presentation</vt:lpstr>
      <vt:lpstr>Resources</vt:lpstr>
      <vt:lpstr>PowerPoint Presentation</vt:lpstr>
      <vt:lpstr>Project Overview</vt:lpstr>
      <vt:lpstr>Attack Surface</vt:lpstr>
      <vt:lpstr>Attack Tree</vt:lpstr>
      <vt:lpstr>Attack Tree</vt:lpstr>
      <vt:lpstr>Project Link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Ashique Arman</dc:creator>
  <cp:lastModifiedBy>Ashique Arman</cp:lastModifiedBy>
  <cp:revision>44</cp:revision>
  <dcterms:created xsi:type="dcterms:W3CDTF">2024-04-02T16:57:52Z</dcterms:created>
  <dcterms:modified xsi:type="dcterms:W3CDTF">2024-04-05T23:00:14Z</dcterms:modified>
</cp:coreProperties>
</file>