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EC523-C53A-2A31-E8F0-ED66FF9C5F2F}" v="4" dt="2021-07-03T15:21:25.878"/>
    <p1510:client id="{8A033D8D-27ED-2577-F58A-B5C1E70F2BE6}" v="1001" dt="2021-07-03T15:18:50.708"/>
    <p1510:client id="{CB0F5222-BB8C-4301-9794-862E4AEE7BF2}" v="255" dt="2021-07-03T14:40:16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ash Ashraf" userId="S::ashraful.alam2@northsouth.edu::771b3af9-9ff7-49a0-b058-b1cd05b33724" providerId="AD" clId="Web-{8A033D8D-27ED-2577-F58A-B5C1E70F2BE6}"/>
    <pc:docChg chg="addSld delSld modSld addMainMaster delMainMaster">
      <pc:chgData name="Piyash Ashraf" userId="S::ashraful.alam2@northsouth.edu::771b3af9-9ff7-49a0-b058-b1cd05b33724" providerId="AD" clId="Web-{8A033D8D-27ED-2577-F58A-B5C1E70F2BE6}" dt="2021-07-03T15:18:48.818" v="527" actId="20577"/>
      <pc:docMkLst>
        <pc:docMk/>
      </pc:docMkLst>
      <pc:sldChg chg="addSp delSp modSp mod modClrScheme chgLayout">
        <pc:chgData name="Piyash Ashraf" userId="S::ashraful.alam2@northsouth.edu::771b3af9-9ff7-49a0-b058-b1cd05b33724" providerId="AD" clId="Web-{8A033D8D-27ED-2577-F58A-B5C1E70F2BE6}" dt="2021-07-03T14:46:52.043" v="0"/>
        <pc:sldMkLst>
          <pc:docMk/>
          <pc:sldMk cId="109857222" sldId="256"/>
        </pc:sldMkLst>
        <pc:spChg chg="mod">
          <ac:chgData name="Piyash Ashraf" userId="S::ashraful.alam2@northsouth.edu::771b3af9-9ff7-49a0-b058-b1cd05b33724" providerId="AD" clId="Web-{8A033D8D-27ED-2577-F58A-B5C1E70F2BE6}" dt="2021-07-03T14:46:52.043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iyash Ashraf" userId="S::ashraful.alam2@northsouth.edu::771b3af9-9ff7-49a0-b058-b1cd05b33724" providerId="AD" clId="Web-{8A033D8D-27ED-2577-F58A-B5C1E70F2BE6}" dt="2021-07-03T14:46:52.043" v="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Piyash Ashraf" userId="S::ashraful.alam2@northsouth.edu::771b3af9-9ff7-49a0-b058-b1cd05b33724" providerId="AD" clId="Web-{8A033D8D-27ED-2577-F58A-B5C1E70F2BE6}" dt="2021-07-03T14:46:52.043" v="0"/>
          <ac:spMkLst>
            <pc:docMk/>
            <pc:sldMk cId="109857222" sldId="256"/>
            <ac:spMk id="27" creationId="{81BC67A1-175E-439E-85E2-88911C119814}"/>
          </ac:spMkLst>
        </pc:spChg>
        <pc:spChg chg="del">
          <ac:chgData name="Piyash Ashraf" userId="S::ashraful.alam2@northsouth.edu::771b3af9-9ff7-49a0-b058-b1cd05b33724" providerId="AD" clId="Web-{8A033D8D-27ED-2577-F58A-B5C1E70F2BE6}" dt="2021-07-03T14:46:52.043" v="0"/>
          <ac:spMkLst>
            <pc:docMk/>
            <pc:sldMk cId="109857222" sldId="256"/>
            <ac:spMk id="29" creationId="{94A7B82C-30F1-42B4-BE36-3DB42DD517D1}"/>
          </ac:spMkLst>
        </pc:spChg>
        <pc:spChg chg="del">
          <ac:chgData name="Piyash Ashraf" userId="S::ashraful.alam2@northsouth.edu::771b3af9-9ff7-49a0-b058-b1cd05b33724" providerId="AD" clId="Web-{8A033D8D-27ED-2577-F58A-B5C1E70F2BE6}" dt="2021-07-03T14:46:52.043" v="0"/>
          <ac:spMkLst>
            <pc:docMk/>
            <pc:sldMk cId="109857222" sldId="256"/>
            <ac:spMk id="31" creationId="{43CA1578-CEEB-41BB-8068-C0DA02C36C52}"/>
          </ac:spMkLst>
        </pc:spChg>
        <pc:spChg chg="add">
          <ac:chgData name="Piyash Ashraf" userId="S::ashraful.alam2@northsouth.edu::771b3af9-9ff7-49a0-b058-b1cd05b33724" providerId="AD" clId="Web-{8A033D8D-27ED-2577-F58A-B5C1E70F2BE6}" dt="2021-07-03T14:46:52.043" v="0"/>
          <ac:spMkLst>
            <pc:docMk/>
            <pc:sldMk cId="109857222" sldId="256"/>
            <ac:spMk id="77" creationId="{46B9231A-B34B-4A29-A6AC-532E1EE81575}"/>
          </ac:spMkLst>
        </pc:spChg>
        <pc:spChg chg="add">
          <ac:chgData name="Piyash Ashraf" userId="S::ashraful.alam2@northsouth.edu::771b3af9-9ff7-49a0-b058-b1cd05b33724" providerId="AD" clId="Web-{8A033D8D-27ED-2577-F58A-B5C1E70F2BE6}" dt="2021-07-03T14:46:52.043" v="0"/>
          <ac:spMkLst>
            <pc:docMk/>
            <pc:sldMk cId="109857222" sldId="256"/>
            <ac:spMk id="79" creationId="{19F9BF86-FE94-4517-B97D-026C7515E589}"/>
          </ac:spMkLst>
        </pc:spChg>
        <pc:grpChg chg="del">
          <ac:chgData name="Piyash Ashraf" userId="S::ashraful.alam2@northsouth.edu::771b3af9-9ff7-49a0-b058-b1cd05b33724" providerId="AD" clId="Web-{8A033D8D-27ED-2577-F58A-B5C1E70F2BE6}" dt="2021-07-03T14:46:52.043" v="0"/>
          <ac:grpSpMkLst>
            <pc:docMk/>
            <pc:sldMk cId="109857222" sldId="256"/>
            <ac:grpSpMk id="33" creationId="{7DF11618-754F-4C58-94AD-F7AA3530D6AF}"/>
          </ac:grpSpMkLst>
        </pc:grpChg>
        <pc:grpChg chg="del">
          <ac:chgData name="Piyash Ashraf" userId="S::ashraful.alam2@northsouth.edu::771b3af9-9ff7-49a0-b058-b1cd05b33724" providerId="AD" clId="Web-{8A033D8D-27ED-2577-F58A-B5C1E70F2BE6}" dt="2021-07-03T14:46:52.043" v="0"/>
          <ac:grpSpMkLst>
            <pc:docMk/>
            <pc:sldMk cId="109857222" sldId="256"/>
            <ac:grpSpMk id="59" creationId="{A5761FD8-9CFD-4F5A-AB69-F179306BCD09}"/>
          </ac:grpSpMkLst>
        </pc:grpChg>
        <pc:grpChg chg="del">
          <ac:chgData name="Piyash Ashraf" userId="S::ashraful.alam2@northsouth.edu::771b3af9-9ff7-49a0-b058-b1cd05b33724" providerId="AD" clId="Web-{8A033D8D-27ED-2577-F58A-B5C1E70F2BE6}" dt="2021-07-03T14:46:52.043" v="0"/>
          <ac:grpSpMkLst>
            <pc:docMk/>
            <pc:sldMk cId="109857222" sldId="256"/>
            <ac:grpSpMk id="70" creationId="{361195DA-BFB4-4917-BAFD-7D3D669EFA86}"/>
          </ac:grpSpMkLst>
        </pc:grpChg>
        <pc:picChg chg="mod">
          <ac:chgData name="Piyash Ashraf" userId="S::ashraful.alam2@northsouth.edu::771b3af9-9ff7-49a0-b058-b1cd05b33724" providerId="AD" clId="Web-{8A033D8D-27ED-2577-F58A-B5C1E70F2BE6}" dt="2021-07-03T14:46:52.043" v="0"/>
          <ac:picMkLst>
            <pc:docMk/>
            <pc:sldMk cId="109857222" sldId="256"/>
            <ac:picMk id="6" creationId="{ACADB249-E7AE-4642-9F21-4DE7CF22F1B4}"/>
          </ac:picMkLst>
        </pc:picChg>
        <pc:cxnChg chg="add">
          <ac:chgData name="Piyash Ashraf" userId="S::ashraful.alam2@northsouth.edu::771b3af9-9ff7-49a0-b058-b1cd05b33724" providerId="AD" clId="Web-{8A033D8D-27ED-2577-F58A-B5C1E70F2BE6}" dt="2021-07-03T14:46:52.043" v="0"/>
          <ac:cxnSpMkLst>
            <pc:docMk/>
            <pc:sldMk cId="109857222" sldId="256"/>
            <ac:cxnSpMk id="81" creationId="{F0CE0765-E93C-4D37-9D5F-D464EFB10FA7}"/>
          </ac:cxnSpMkLst>
        </pc:cxnChg>
      </pc:sldChg>
      <pc:sldChg chg="addSp modSp new del">
        <pc:chgData name="Piyash Ashraf" userId="S::ashraful.alam2@northsouth.edu::771b3af9-9ff7-49a0-b058-b1cd05b33724" providerId="AD" clId="Web-{8A033D8D-27ED-2577-F58A-B5C1E70F2BE6}" dt="2021-07-03T14:51:41.676" v="15"/>
        <pc:sldMkLst>
          <pc:docMk/>
          <pc:sldMk cId="2260526004" sldId="257"/>
        </pc:sldMkLst>
        <pc:spChg chg="add mod">
          <ac:chgData name="Piyash Ashraf" userId="S::ashraful.alam2@northsouth.edu::771b3af9-9ff7-49a0-b058-b1cd05b33724" providerId="AD" clId="Web-{8A033D8D-27ED-2577-F58A-B5C1E70F2BE6}" dt="2021-07-03T14:49:04.437" v="12" actId="20577"/>
          <ac:spMkLst>
            <pc:docMk/>
            <pc:sldMk cId="2260526004" sldId="257"/>
            <ac:spMk id="2" creationId="{FF193DC4-1F4A-4E8D-AA63-52268DDEB322}"/>
          </ac:spMkLst>
        </pc:spChg>
      </pc:sldChg>
      <pc:sldChg chg="addSp delSp modSp add mod replId modClrScheme delAnim delDesignElem chgLayout">
        <pc:chgData name="Piyash Ashraf" userId="S::ashraful.alam2@northsouth.edu::771b3af9-9ff7-49a0-b058-b1cd05b33724" providerId="AD" clId="Web-{8A033D8D-27ED-2577-F58A-B5C1E70F2BE6}" dt="2021-07-03T15:18:39.817" v="525" actId="14100"/>
        <pc:sldMkLst>
          <pc:docMk/>
          <pc:sldMk cId="2396571210" sldId="257"/>
        </pc:sldMkLst>
        <pc:spChg chg="del mod">
          <ac:chgData name="Piyash Ashraf" userId="S::ashraful.alam2@northsouth.edu::771b3af9-9ff7-49a0-b058-b1cd05b33724" providerId="AD" clId="Web-{8A033D8D-27ED-2577-F58A-B5C1E70F2BE6}" dt="2021-07-03T14:52:20.427" v="22"/>
          <ac:spMkLst>
            <pc:docMk/>
            <pc:sldMk cId="2396571210" sldId="257"/>
            <ac:spMk id="2" creationId="{00000000-0000-0000-0000-000000000000}"/>
          </ac:spMkLst>
        </pc:spChg>
        <pc:spChg chg="del mod">
          <ac:chgData name="Piyash Ashraf" userId="S::ashraful.alam2@northsouth.edu::771b3af9-9ff7-49a0-b058-b1cd05b33724" providerId="AD" clId="Web-{8A033D8D-27ED-2577-F58A-B5C1E70F2BE6}" dt="2021-07-03T14:52:20.427" v="22"/>
          <ac:spMkLst>
            <pc:docMk/>
            <pc:sldMk cId="2396571210" sldId="257"/>
            <ac:spMk id="3" creationId="{00000000-0000-0000-0000-000000000000}"/>
          </ac:spMkLst>
        </pc:spChg>
        <pc:spChg chg="add del mod ord">
          <ac:chgData name="Piyash Ashraf" userId="S::ashraful.alam2@northsouth.edu::771b3af9-9ff7-49a0-b058-b1cd05b33724" providerId="AD" clId="Web-{8A033D8D-27ED-2577-F58A-B5C1E70F2BE6}" dt="2021-07-03T14:55:30.479" v="60"/>
          <ac:spMkLst>
            <pc:docMk/>
            <pc:sldMk cId="2396571210" sldId="257"/>
            <ac:spMk id="4" creationId="{5CE97250-C118-4DCA-B577-5A8CF8704519}"/>
          </ac:spMkLst>
        </pc:spChg>
        <pc:spChg chg="add mod ord">
          <ac:chgData name="Piyash Ashraf" userId="S::ashraful.alam2@northsouth.edu::771b3af9-9ff7-49a0-b058-b1cd05b33724" providerId="AD" clId="Web-{8A033D8D-27ED-2577-F58A-B5C1E70F2BE6}" dt="2021-07-03T15:18:39.817" v="525" actId="14100"/>
          <ac:spMkLst>
            <pc:docMk/>
            <pc:sldMk cId="2396571210" sldId="257"/>
            <ac:spMk id="5" creationId="{048D08D7-2E2D-462E-80C0-502AC6069A1E}"/>
          </ac:spMkLst>
        </pc:spChg>
        <pc:spChg chg="add del">
          <ac:chgData name="Piyash Ashraf" userId="S::ashraful.alam2@northsouth.edu::771b3af9-9ff7-49a0-b058-b1cd05b33724" providerId="AD" clId="Web-{8A033D8D-27ED-2577-F58A-B5C1E70F2BE6}" dt="2021-07-03T14:52:44.006" v="26"/>
          <ac:spMkLst>
            <pc:docMk/>
            <pc:sldMk cId="2396571210" sldId="257"/>
            <ac:spMk id="8" creationId="{ABA4FDDF-F59C-428B-8603-3A86D75931AB}"/>
          </ac:spMkLst>
        </pc:spChg>
        <pc:spChg chg="add del">
          <ac:chgData name="Piyash Ashraf" userId="S::ashraful.alam2@northsouth.edu::771b3af9-9ff7-49a0-b058-b1cd05b33724" providerId="AD" clId="Web-{8A033D8D-27ED-2577-F58A-B5C1E70F2BE6}" dt="2021-07-03T14:52:48.475" v="28"/>
          <ac:spMkLst>
            <pc:docMk/>
            <pc:sldMk cId="2396571210" sldId="257"/>
            <ac:spMk id="9" creationId="{ABA4FDDF-F59C-428B-8603-3A86D75931AB}"/>
          </ac:spMkLst>
        </pc:spChg>
        <pc:spChg chg="add del">
          <ac:chgData name="Piyash Ashraf" userId="S::ashraful.alam2@northsouth.edu::771b3af9-9ff7-49a0-b058-b1cd05b33724" providerId="AD" clId="Web-{8A033D8D-27ED-2577-F58A-B5C1E70F2BE6}" dt="2021-07-03T14:52:41.474" v="24"/>
          <ac:spMkLst>
            <pc:docMk/>
            <pc:sldMk cId="2396571210" sldId="257"/>
            <ac:spMk id="11" creationId="{ABA4FDDF-F59C-428B-8603-3A86D75931AB}"/>
          </ac:spMkLst>
        </pc:spChg>
        <pc:spChg chg="add del">
          <ac:chgData name="Piyash Ashraf" userId="S::ashraful.alam2@northsouth.edu::771b3af9-9ff7-49a0-b058-b1cd05b33724" providerId="AD" clId="Web-{8A033D8D-27ED-2577-F58A-B5C1E70F2BE6}" dt="2021-07-03T14:53:17.428" v="30"/>
          <ac:spMkLst>
            <pc:docMk/>
            <pc:sldMk cId="2396571210" sldId="257"/>
            <ac:spMk id="12" creationId="{ABA4FDDF-F59C-428B-8603-3A86D75931AB}"/>
          </ac:spMkLst>
        </pc:spChg>
        <pc:spChg chg="del">
          <ac:chgData name="Piyash Ashraf" userId="S::ashraful.alam2@northsouth.edu::771b3af9-9ff7-49a0-b058-b1cd05b33724" providerId="AD" clId="Web-{8A033D8D-27ED-2577-F58A-B5C1E70F2BE6}" dt="2021-07-03T14:52:20.427" v="22"/>
          <ac:spMkLst>
            <pc:docMk/>
            <pc:sldMk cId="2396571210" sldId="257"/>
            <ac:spMk id="77" creationId="{46B9231A-B34B-4A29-A6AC-532E1EE81575}"/>
          </ac:spMkLst>
        </pc:spChg>
        <pc:spChg chg="del">
          <ac:chgData name="Piyash Ashraf" userId="S::ashraful.alam2@northsouth.edu::771b3af9-9ff7-49a0-b058-b1cd05b33724" providerId="AD" clId="Web-{8A033D8D-27ED-2577-F58A-B5C1E70F2BE6}" dt="2021-07-03T14:52:20.427" v="22"/>
          <ac:spMkLst>
            <pc:docMk/>
            <pc:sldMk cId="2396571210" sldId="257"/>
            <ac:spMk id="79" creationId="{19F9BF86-FE94-4517-B97D-026C7515E589}"/>
          </ac:spMkLst>
        </pc:spChg>
        <pc:picChg chg="mod">
          <ac:chgData name="Piyash Ashraf" userId="S::ashraful.alam2@northsouth.edu::771b3af9-9ff7-49a0-b058-b1cd05b33724" providerId="AD" clId="Web-{8A033D8D-27ED-2577-F58A-B5C1E70F2BE6}" dt="2021-07-03T14:52:48.475" v="29"/>
          <ac:picMkLst>
            <pc:docMk/>
            <pc:sldMk cId="2396571210" sldId="257"/>
            <ac:picMk id="6" creationId="{ACADB249-E7AE-4642-9F21-4DE7CF22F1B4}"/>
          </ac:picMkLst>
        </pc:picChg>
        <pc:cxnChg chg="add del">
          <ac:chgData name="Piyash Ashraf" userId="S::ashraful.alam2@northsouth.edu::771b3af9-9ff7-49a0-b058-b1cd05b33724" providerId="AD" clId="Web-{8A033D8D-27ED-2577-F58A-B5C1E70F2BE6}" dt="2021-07-03T14:52:48.475" v="28"/>
          <ac:cxnSpMkLst>
            <pc:docMk/>
            <pc:sldMk cId="2396571210" sldId="257"/>
            <ac:cxnSpMk id="10" creationId="{19F39946-6C27-40AB-A613-7930E921976F}"/>
          </ac:cxnSpMkLst>
        </pc:cxnChg>
        <pc:cxnChg chg="add del">
          <ac:chgData name="Piyash Ashraf" userId="S::ashraful.alam2@northsouth.edu::771b3af9-9ff7-49a0-b058-b1cd05b33724" providerId="AD" clId="Web-{8A033D8D-27ED-2577-F58A-B5C1E70F2BE6}" dt="2021-07-03T14:52:44.006" v="26"/>
          <ac:cxnSpMkLst>
            <pc:docMk/>
            <pc:sldMk cId="2396571210" sldId="257"/>
            <ac:cxnSpMk id="13" creationId="{3EAD13EF-74FA-4D38-8F15-B51F09C96B35}"/>
          </ac:cxnSpMkLst>
        </pc:cxnChg>
        <pc:cxnChg chg="del">
          <ac:chgData name="Piyash Ashraf" userId="S::ashraful.alam2@northsouth.edu::771b3af9-9ff7-49a0-b058-b1cd05b33724" providerId="AD" clId="Web-{8A033D8D-27ED-2577-F58A-B5C1E70F2BE6}" dt="2021-07-03T14:52:20.427" v="22"/>
          <ac:cxnSpMkLst>
            <pc:docMk/>
            <pc:sldMk cId="2396571210" sldId="257"/>
            <ac:cxnSpMk id="81" creationId="{F0CE0765-E93C-4D37-9D5F-D464EFB10FA7}"/>
          </ac:cxnSpMkLst>
        </pc:cxnChg>
      </pc:sldChg>
      <pc:sldChg chg="new del">
        <pc:chgData name="Piyash Ashraf" userId="S::ashraful.alam2@northsouth.edu::771b3af9-9ff7-49a0-b058-b1cd05b33724" providerId="AD" clId="Web-{8A033D8D-27ED-2577-F58A-B5C1E70F2BE6}" dt="2021-07-03T14:51:40.176" v="14"/>
        <pc:sldMkLst>
          <pc:docMk/>
          <pc:sldMk cId="978175487" sldId="258"/>
        </pc:sldMkLst>
      </pc:sldChg>
      <pc:sldChg chg="new del">
        <pc:chgData name="Piyash Ashraf" userId="S::ashraful.alam2@northsouth.edu::771b3af9-9ff7-49a0-b058-b1cd05b33724" providerId="AD" clId="Web-{8A033D8D-27ED-2577-F58A-B5C1E70F2BE6}" dt="2021-07-03T14:52:12.880" v="21"/>
        <pc:sldMkLst>
          <pc:docMk/>
          <pc:sldMk cId="1717905128" sldId="258"/>
        </pc:sldMkLst>
      </pc:sldChg>
      <pc:sldChg chg="addSp delSp modSp add mod replId modClrScheme chgLayout">
        <pc:chgData name="Piyash Ashraf" userId="S::ashraful.alam2@northsouth.edu::771b3af9-9ff7-49a0-b058-b1cd05b33724" providerId="AD" clId="Web-{8A033D8D-27ED-2577-F58A-B5C1E70F2BE6}" dt="2021-07-03T15:18:48.818" v="527" actId="20577"/>
        <pc:sldMkLst>
          <pc:docMk/>
          <pc:sldMk cId="2448927877" sldId="258"/>
        </pc:sldMkLst>
        <pc:spChg chg="add mod ord">
          <ac:chgData name="Piyash Ashraf" userId="S::ashraful.alam2@northsouth.edu::771b3af9-9ff7-49a0-b058-b1cd05b33724" providerId="AD" clId="Web-{8A033D8D-27ED-2577-F58A-B5C1E70F2BE6}" dt="2021-07-03T15:18:48.818" v="527" actId="20577"/>
          <ac:spMkLst>
            <pc:docMk/>
            <pc:sldMk cId="2448927877" sldId="258"/>
            <ac:spMk id="2" creationId="{797217D5-A89D-41CF-976D-6EA0C7729C41}"/>
          </ac:spMkLst>
        </pc:spChg>
        <pc:spChg chg="del mod">
          <ac:chgData name="Piyash Ashraf" userId="S::ashraful.alam2@northsouth.edu::771b3af9-9ff7-49a0-b058-b1cd05b33724" providerId="AD" clId="Web-{8A033D8D-27ED-2577-F58A-B5C1E70F2BE6}" dt="2021-07-03T15:07:38.888" v="246"/>
          <ac:spMkLst>
            <pc:docMk/>
            <pc:sldMk cId="2448927877" sldId="258"/>
            <ac:spMk id="5" creationId="{048D08D7-2E2D-462E-80C0-502AC6069A1E}"/>
          </ac:spMkLst>
        </pc:spChg>
      </pc:sldChg>
      <pc:sldMasterChg chg="del delSldLayout">
        <pc:chgData name="Piyash Ashraf" userId="S::ashraful.alam2@northsouth.edu::771b3af9-9ff7-49a0-b058-b1cd05b33724" providerId="AD" clId="Web-{8A033D8D-27ED-2577-F58A-B5C1E70F2BE6}" dt="2021-07-03T14:46:52.043" v="0"/>
        <pc:sldMasterMkLst>
          <pc:docMk/>
          <pc:sldMasterMk cId="405107733" sldId="2147483802"/>
        </pc:sldMasterMkLst>
        <pc:sldLayoutChg chg="del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405107733" sldId="2147483802"/>
            <pc:sldLayoutMk cId="996506164" sldId="2147483791"/>
          </pc:sldLayoutMkLst>
        </pc:sldLayoutChg>
        <pc:sldLayoutChg chg="del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405107733" sldId="2147483802"/>
            <pc:sldLayoutMk cId="1295020283" sldId="2147483792"/>
          </pc:sldLayoutMkLst>
        </pc:sldLayoutChg>
        <pc:sldLayoutChg chg="del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405107733" sldId="2147483802"/>
            <pc:sldLayoutMk cId="496150792" sldId="2147483793"/>
          </pc:sldLayoutMkLst>
        </pc:sldLayoutChg>
        <pc:sldLayoutChg chg="del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405107733" sldId="2147483802"/>
            <pc:sldLayoutMk cId="2800470209" sldId="2147483794"/>
          </pc:sldLayoutMkLst>
        </pc:sldLayoutChg>
        <pc:sldLayoutChg chg="del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405107733" sldId="2147483802"/>
            <pc:sldLayoutMk cId="3775887430" sldId="2147483795"/>
          </pc:sldLayoutMkLst>
        </pc:sldLayoutChg>
        <pc:sldLayoutChg chg="del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405107733" sldId="2147483802"/>
            <pc:sldLayoutMk cId="3850465859" sldId="2147483796"/>
          </pc:sldLayoutMkLst>
        </pc:sldLayoutChg>
        <pc:sldLayoutChg chg="del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405107733" sldId="2147483802"/>
            <pc:sldLayoutMk cId="2210662562" sldId="2147483797"/>
          </pc:sldLayoutMkLst>
        </pc:sldLayoutChg>
        <pc:sldLayoutChg chg="del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405107733" sldId="2147483802"/>
            <pc:sldLayoutMk cId="1655734753" sldId="2147483798"/>
          </pc:sldLayoutMkLst>
        </pc:sldLayoutChg>
        <pc:sldLayoutChg chg="del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405107733" sldId="2147483802"/>
            <pc:sldLayoutMk cId="1201356624" sldId="2147483799"/>
          </pc:sldLayoutMkLst>
        </pc:sldLayoutChg>
        <pc:sldLayoutChg chg="del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405107733" sldId="2147483802"/>
            <pc:sldLayoutMk cId="2145011385" sldId="2147483800"/>
          </pc:sldLayoutMkLst>
        </pc:sldLayoutChg>
        <pc:sldLayoutChg chg="del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405107733" sldId="2147483802"/>
            <pc:sldLayoutMk cId="4046624415" sldId="2147483801"/>
          </pc:sldLayoutMkLst>
        </pc:sldLayoutChg>
      </pc:sldMasterChg>
      <pc:sldMasterChg chg="add addSldLayout">
        <pc:chgData name="Piyash Ashraf" userId="S::ashraful.alam2@northsouth.edu::771b3af9-9ff7-49a0-b058-b1cd05b33724" providerId="AD" clId="Web-{8A033D8D-27ED-2577-F58A-B5C1E70F2BE6}" dt="2021-07-03T14:46:52.043" v="0"/>
        <pc:sldMasterMkLst>
          <pc:docMk/>
          <pc:sldMasterMk cId="1180358580" sldId="2147483803"/>
        </pc:sldMasterMkLst>
        <pc:sldLayoutChg chg="add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1180358580" sldId="2147483803"/>
            <pc:sldLayoutMk cId="321409612" sldId="2147483804"/>
          </pc:sldLayoutMkLst>
        </pc:sldLayoutChg>
        <pc:sldLayoutChg chg="add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1180358580" sldId="2147483803"/>
            <pc:sldLayoutMk cId="1295627823" sldId="2147483805"/>
          </pc:sldLayoutMkLst>
        </pc:sldLayoutChg>
        <pc:sldLayoutChg chg="add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1180358580" sldId="2147483803"/>
            <pc:sldLayoutMk cId="544692947" sldId="2147483806"/>
          </pc:sldLayoutMkLst>
        </pc:sldLayoutChg>
        <pc:sldLayoutChg chg="add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1180358580" sldId="2147483803"/>
            <pc:sldLayoutMk cId="3075126955" sldId="2147483807"/>
          </pc:sldLayoutMkLst>
        </pc:sldLayoutChg>
        <pc:sldLayoutChg chg="add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1180358580" sldId="2147483803"/>
            <pc:sldLayoutMk cId="1030361121" sldId="2147483808"/>
          </pc:sldLayoutMkLst>
        </pc:sldLayoutChg>
        <pc:sldLayoutChg chg="add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1180358580" sldId="2147483803"/>
            <pc:sldLayoutMk cId="366049612" sldId="2147483809"/>
          </pc:sldLayoutMkLst>
        </pc:sldLayoutChg>
        <pc:sldLayoutChg chg="add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1180358580" sldId="2147483803"/>
            <pc:sldLayoutMk cId="3173276977" sldId="2147483810"/>
          </pc:sldLayoutMkLst>
        </pc:sldLayoutChg>
        <pc:sldLayoutChg chg="add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1180358580" sldId="2147483803"/>
            <pc:sldLayoutMk cId="1671362894" sldId="2147483811"/>
          </pc:sldLayoutMkLst>
        </pc:sldLayoutChg>
        <pc:sldLayoutChg chg="add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1180358580" sldId="2147483803"/>
            <pc:sldLayoutMk cId="2633478059" sldId="2147483812"/>
          </pc:sldLayoutMkLst>
        </pc:sldLayoutChg>
        <pc:sldLayoutChg chg="add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1180358580" sldId="2147483803"/>
            <pc:sldLayoutMk cId="3139707234" sldId="2147483813"/>
          </pc:sldLayoutMkLst>
        </pc:sldLayoutChg>
        <pc:sldLayoutChg chg="add">
          <pc:chgData name="Piyash Ashraf" userId="S::ashraful.alam2@northsouth.edu::771b3af9-9ff7-49a0-b058-b1cd05b33724" providerId="AD" clId="Web-{8A033D8D-27ED-2577-F58A-B5C1E70F2BE6}" dt="2021-07-03T14:46:52.043" v="0"/>
          <pc:sldLayoutMkLst>
            <pc:docMk/>
            <pc:sldMasterMk cId="1180358580" sldId="2147483803"/>
            <pc:sldLayoutMk cId="819502404" sldId="2147483814"/>
          </pc:sldLayoutMkLst>
        </pc:sldLayoutChg>
      </pc:sldMasterChg>
    </pc:docChg>
  </pc:docChgLst>
  <pc:docChgLst>
    <pc:chgData name="Piyash Ashraf" userId="S::ashraful.alam2@northsouth.edu::771b3af9-9ff7-49a0-b058-b1cd05b33724" providerId="AD" clId="Web-{CB0F5222-BB8C-4301-9794-862E4AEE7BF2}"/>
    <pc:docChg chg="modSld addMainMaster delMainMaster">
      <pc:chgData name="Piyash Ashraf" userId="S::ashraful.alam2@northsouth.edu::771b3af9-9ff7-49a0-b058-b1cd05b33724" providerId="AD" clId="Web-{CB0F5222-BB8C-4301-9794-862E4AEE7BF2}" dt="2021-07-03T14:40:21.632" v="141"/>
      <pc:docMkLst>
        <pc:docMk/>
      </pc:docMkLst>
      <pc:sldChg chg="addSp delSp modSp mod setBg modClrScheme addAnim chgLayout">
        <pc:chgData name="Piyash Ashraf" userId="S::ashraful.alam2@northsouth.edu::771b3af9-9ff7-49a0-b058-b1cd05b33724" providerId="AD" clId="Web-{CB0F5222-BB8C-4301-9794-862E4AEE7BF2}" dt="2021-07-03T14:40:21.632" v="141"/>
        <pc:sldMkLst>
          <pc:docMk/>
          <pc:sldMk cId="109857222" sldId="256"/>
        </pc:sldMkLst>
        <pc:spChg chg="mod">
          <ac:chgData name="Piyash Ashraf" userId="S::ashraful.alam2@northsouth.edu::771b3af9-9ff7-49a0-b058-b1cd05b33724" providerId="AD" clId="Web-{CB0F5222-BB8C-4301-9794-862E4AEE7BF2}" dt="2021-07-03T14:40:21.632" v="14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iyash Ashraf" userId="S::ashraful.alam2@northsouth.edu::771b3af9-9ff7-49a0-b058-b1cd05b33724" providerId="AD" clId="Web-{CB0F5222-BB8C-4301-9794-862E4AEE7BF2}" dt="2021-07-03T14:40:21.632" v="14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Piyash Ashraf" userId="S::ashraful.alam2@northsouth.edu::771b3af9-9ff7-49a0-b058-b1cd05b33724" providerId="AD" clId="Web-{CB0F5222-BB8C-4301-9794-862E4AEE7BF2}" dt="2021-07-03T14:33:05.654" v="6"/>
          <ac:spMkLst>
            <pc:docMk/>
            <pc:sldMk cId="109857222" sldId="256"/>
            <ac:spMk id="5" creationId="{95635350-350B-4C6A-8D9C-473C92931505}"/>
          </ac:spMkLst>
        </pc:spChg>
        <pc:spChg chg="add del">
          <ac:chgData name="Piyash Ashraf" userId="S::ashraful.alam2@northsouth.edu::771b3af9-9ff7-49a0-b058-b1cd05b33724" providerId="AD" clId="Web-{CB0F5222-BB8C-4301-9794-862E4AEE7BF2}" dt="2021-07-03T14:39:37.678" v="134"/>
          <ac:spMkLst>
            <pc:docMk/>
            <pc:sldMk cId="109857222" sldId="256"/>
            <ac:spMk id="9" creationId="{1E644DE9-8D09-43E2-BA69-F57482CFC93A}"/>
          </ac:spMkLst>
        </pc:spChg>
        <pc:spChg chg="add del">
          <ac:chgData name="Piyash Ashraf" userId="S::ashraful.alam2@northsouth.edu::771b3af9-9ff7-49a0-b058-b1cd05b33724" providerId="AD" clId="Web-{CB0F5222-BB8C-4301-9794-862E4AEE7BF2}" dt="2021-07-03T14:39:37.678" v="134"/>
          <ac:spMkLst>
            <pc:docMk/>
            <pc:sldMk cId="109857222" sldId="256"/>
            <ac:spMk id="11" creationId="{6C23C919-B32E-40FF-B3D8-631316E84E3E}"/>
          </ac:spMkLst>
        </pc:spChg>
        <pc:spChg chg="add del">
          <ac:chgData name="Piyash Ashraf" userId="S::ashraful.alam2@northsouth.edu::771b3af9-9ff7-49a0-b058-b1cd05b33724" providerId="AD" clId="Web-{CB0F5222-BB8C-4301-9794-862E4AEE7BF2}" dt="2021-07-03T14:39:37.678" v="134"/>
          <ac:spMkLst>
            <pc:docMk/>
            <pc:sldMk cId="109857222" sldId="256"/>
            <ac:spMk id="13" creationId="{61B17B84-F8A7-4053-9C9D-91E3CA7FFEFA}"/>
          </ac:spMkLst>
        </pc:spChg>
        <pc:spChg chg="add del">
          <ac:chgData name="Piyash Ashraf" userId="S::ashraful.alam2@northsouth.edu::771b3af9-9ff7-49a0-b058-b1cd05b33724" providerId="AD" clId="Web-{CB0F5222-BB8C-4301-9794-862E4AEE7BF2}" dt="2021-07-03T14:40:21.632" v="141"/>
          <ac:spMkLst>
            <pc:docMk/>
            <pc:sldMk cId="109857222" sldId="256"/>
            <ac:spMk id="18" creationId="{1E644DE9-8D09-43E2-BA69-F57482CFC93A}"/>
          </ac:spMkLst>
        </pc:spChg>
        <pc:spChg chg="add del">
          <ac:chgData name="Piyash Ashraf" userId="S::ashraful.alam2@northsouth.edu::771b3af9-9ff7-49a0-b058-b1cd05b33724" providerId="AD" clId="Web-{CB0F5222-BB8C-4301-9794-862E4AEE7BF2}" dt="2021-07-03T14:40:21.632" v="141"/>
          <ac:spMkLst>
            <pc:docMk/>
            <pc:sldMk cId="109857222" sldId="256"/>
            <ac:spMk id="20" creationId="{6C23C919-B32E-40FF-B3D8-631316E84E3E}"/>
          </ac:spMkLst>
        </pc:spChg>
        <pc:spChg chg="add del">
          <ac:chgData name="Piyash Ashraf" userId="S::ashraful.alam2@northsouth.edu::771b3af9-9ff7-49a0-b058-b1cd05b33724" providerId="AD" clId="Web-{CB0F5222-BB8C-4301-9794-862E4AEE7BF2}" dt="2021-07-03T14:40:21.632" v="141"/>
          <ac:spMkLst>
            <pc:docMk/>
            <pc:sldMk cId="109857222" sldId="256"/>
            <ac:spMk id="22" creationId="{61B17B84-F8A7-4053-9C9D-91E3CA7FFEFA}"/>
          </ac:spMkLst>
        </pc:spChg>
        <pc:spChg chg="add">
          <ac:chgData name="Piyash Ashraf" userId="S::ashraful.alam2@northsouth.edu::771b3af9-9ff7-49a0-b058-b1cd05b33724" providerId="AD" clId="Web-{CB0F5222-BB8C-4301-9794-862E4AEE7BF2}" dt="2021-07-03T14:40:21.632" v="141"/>
          <ac:spMkLst>
            <pc:docMk/>
            <pc:sldMk cId="109857222" sldId="256"/>
            <ac:spMk id="27" creationId="{81BC67A1-175E-439E-85E2-88911C119814}"/>
          </ac:spMkLst>
        </pc:spChg>
        <pc:spChg chg="add">
          <ac:chgData name="Piyash Ashraf" userId="S::ashraful.alam2@northsouth.edu::771b3af9-9ff7-49a0-b058-b1cd05b33724" providerId="AD" clId="Web-{CB0F5222-BB8C-4301-9794-862E4AEE7BF2}" dt="2021-07-03T14:40:21.632" v="141"/>
          <ac:spMkLst>
            <pc:docMk/>
            <pc:sldMk cId="109857222" sldId="256"/>
            <ac:spMk id="29" creationId="{94A7B82C-30F1-42B4-BE36-3DB42DD517D1}"/>
          </ac:spMkLst>
        </pc:spChg>
        <pc:spChg chg="add">
          <ac:chgData name="Piyash Ashraf" userId="S::ashraful.alam2@northsouth.edu::771b3af9-9ff7-49a0-b058-b1cd05b33724" providerId="AD" clId="Web-{CB0F5222-BB8C-4301-9794-862E4AEE7BF2}" dt="2021-07-03T14:40:21.632" v="141"/>
          <ac:spMkLst>
            <pc:docMk/>
            <pc:sldMk cId="109857222" sldId="256"/>
            <ac:spMk id="31" creationId="{43CA1578-CEEB-41BB-8068-C0DA02C36C52}"/>
          </ac:spMkLst>
        </pc:spChg>
        <pc:grpChg chg="add">
          <ac:chgData name="Piyash Ashraf" userId="S::ashraful.alam2@northsouth.edu::771b3af9-9ff7-49a0-b058-b1cd05b33724" providerId="AD" clId="Web-{CB0F5222-BB8C-4301-9794-862E4AEE7BF2}" dt="2021-07-03T14:40:21.632" v="141"/>
          <ac:grpSpMkLst>
            <pc:docMk/>
            <pc:sldMk cId="109857222" sldId="256"/>
            <ac:grpSpMk id="33" creationId="{7DF11618-754F-4C58-94AD-F7AA3530D6AF}"/>
          </ac:grpSpMkLst>
        </pc:grpChg>
        <pc:grpChg chg="add">
          <ac:chgData name="Piyash Ashraf" userId="S::ashraful.alam2@northsouth.edu::771b3af9-9ff7-49a0-b058-b1cd05b33724" providerId="AD" clId="Web-{CB0F5222-BB8C-4301-9794-862E4AEE7BF2}" dt="2021-07-03T14:40:21.632" v="141"/>
          <ac:grpSpMkLst>
            <pc:docMk/>
            <pc:sldMk cId="109857222" sldId="256"/>
            <ac:grpSpMk id="59" creationId="{A5761FD8-9CFD-4F5A-AB69-F179306BCD09}"/>
          </ac:grpSpMkLst>
        </pc:grpChg>
        <pc:grpChg chg="add">
          <ac:chgData name="Piyash Ashraf" userId="S::ashraful.alam2@northsouth.edu::771b3af9-9ff7-49a0-b058-b1cd05b33724" providerId="AD" clId="Web-{CB0F5222-BB8C-4301-9794-862E4AEE7BF2}" dt="2021-07-03T14:40:21.632" v="141"/>
          <ac:grpSpMkLst>
            <pc:docMk/>
            <pc:sldMk cId="109857222" sldId="256"/>
            <ac:grpSpMk id="70" creationId="{361195DA-BFB4-4917-BAFD-7D3D669EFA86}"/>
          </ac:grpSpMkLst>
        </pc:grpChg>
        <pc:picChg chg="add del mod">
          <ac:chgData name="Piyash Ashraf" userId="S::ashraful.alam2@northsouth.edu::771b3af9-9ff7-49a0-b058-b1cd05b33724" providerId="AD" clId="Web-{CB0F5222-BB8C-4301-9794-862E4AEE7BF2}" dt="2021-07-03T14:33:05.654" v="7"/>
          <ac:picMkLst>
            <pc:docMk/>
            <pc:sldMk cId="109857222" sldId="256"/>
            <ac:picMk id="4" creationId="{D8895850-0BD7-4845-B4F5-9350900D559D}"/>
          </ac:picMkLst>
        </pc:picChg>
        <pc:picChg chg="add mod">
          <ac:chgData name="Piyash Ashraf" userId="S::ashraful.alam2@northsouth.edu::771b3af9-9ff7-49a0-b058-b1cd05b33724" providerId="AD" clId="Web-{CB0F5222-BB8C-4301-9794-862E4AEE7BF2}" dt="2021-07-03T14:39:37.678" v="134"/>
          <ac:picMkLst>
            <pc:docMk/>
            <pc:sldMk cId="109857222" sldId="256"/>
            <ac:picMk id="6" creationId="{ACADB249-E7AE-4642-9F21-4DE7CF22F1B4}"/>
          </ac:picMkLst>
        </pc:picChg>
      </pc:sldChg>
      <pc:sldMasterChg chg="del delSldLayout">
        <pc:chgData name="Piyash Ashraf" userId="S::ashraful.alam2@northsouth.edu::771b3af9-9ff7-49a0-b058-b1cd05b33724" providerId="AD" clId="Web-{CB0F5222-BB8C-4301-9794-862E4AEE7BF2}" dt="2021-07-03T14:33:38.452" v="8"/>
        <pc:sldMasterMkLst>
          <pc:docMk/>
          <pc:sldMasterMk cId="2460954070" sldId="2147483660"/>
        </pc:sldMasterMkLst>
        <pc:sldLayoutChg chg="del">
          <pc:chgData name="Piyash Ashraf" userId="S::ashraful.alam2@northsouth.edu::771b3af9-9ff7-49a0-b058-b1cd05b33724" providerId="AD" clId="Web-{CB0F5222-BB8C-4301-9794-862E4AEE7BF2}" dt="2021-07-03T14:33:38.452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iyash Ashraf" userId="S::ashraful.alam2@northsouth.edu::771b3af9-9ff7-49a0-b058-b1cd05b33724" providerId="AD" clId="Web-{CB0F5222-BB8C-4301-9794-862E4AEE7BF2}" dt="2021-07-03T14:33:38.452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iyash Ashraf" userId="S::ashraful.alam2@northsouth.edu::771b3af9-9ff7-49a0-b058-b1cd05b33724" providerId="AD" clId="Web-{CB0F5222-BB8C-4301-9794-862E4AEE7BF2}" dt="2021-07-03T14:33:38.452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iyash Ashraf" userId="S::ashraful.alam2@northsouth.edu::771b3af9-9ff7-49a0-b058-b1cd05b33724" providerId="AD" clId="Web-{CB0F5222-BB8C-4301-9794-862E4AEE7BF2}" dt="2021-07-03T14:33:38.452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iyash Ashraf" userId="S::ashraful.alam2@northsouth.edu::771b3af9-9ff7-49a0-b058-b1cd05b33724" providerId="AD" clId="Web-{CB0F5222-BB8C-4301-9794-862E4AEE7BF2}" dt="2021-07-03T14:33:38.452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iyash Ashraf" userId="S::ashraful.alam2@northsouth.edu::771b3af9-9ff7-49a0-b058-b1cd05b33724" providerId="AD" clId="Web-{CB0F5222-BB8C-4301-9794-862E4AEE7BF2}" dt="2021-07-03T14:33:38.452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iyash Ashraf" userId="S::ashraful.alam2@northsouth.edu::771b3af9-9ff7-49a0-b058-b1cd05b33724" providerId="AD" clId="Web-{CB0F5222-BB8C-4301-9794-862E4AEE7BF2}" dt="2021-07-03T14:33:38.452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iyash Ashraf" userId="S::ashraful.alam2@northsouth.edu::771b3af9-9ff7-49a0-b058-b1cd05b33724" providerId="AD" clId="Web-{CB0F5222-BB8C-4301-9794-862E4AEE7BF2}" dt="2021-07-03T14:33:38.452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iyash Ashraf" userId="S::ashraful.alam2@northsouth.edu::771b3af9-9ff7-49a0-b058-b1cd05b33724" providerId="AD" clId="Web-{CB0F5222-BB8C-4301-9794-862E4AEE7BF2}" dt="2021-07-03T14:33:38.452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iyash Ashraf" userId="S::ashraful.alam2@northsouth.edu::771b3af9-9ff7-49a0-b058-b1cd05b33724" providerId="AD" clId="Web-{CB0F5222-BB8C-4301-9794-862E4AEE7BF2}" dt="2021-07-03T14:33:38.452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iyash Ashraf" userId="S::ashraful.alam2@northsouth.edu::771b3af9-9ff7-49a0-b058-b1cd05b33724" providerId="AD" clId="Web-{CB0F5222-BB8C-4301-9794-862E4AEE7BF2}" dt="2021-07-03T14:33:38.452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Piyash Ashraf" userId="S::ashraful.alam2@northsouth.edu::771b3af9-9ff7-49a0-b058-b1cd05b33724" providerId="AD" clId="Web-{CB0F5222-BB8C-4301-9794-862E4AEE7BF2}" dt="2021-07-03T14:39:37.678" v="134"/>
        <pc:sldMasterMkLst>
          <pc:docMk/>
          <pc:sldMasterMk cId="3626979119" sldId="2147483750"/>
        </pc:sldMasterMkLst>
        <pc:sldLayoutChg chg="add del">
          <pc:chgData name="Piyash Ashraf" userId="S::ashraful.alam2@northsouth.edu::771b3af9-9ff7-49a0-b058-b1cd05b33724" providerId="AD" clId="Web-{CB0F5222-BB8C-4301-9794-862E4AEE7BF2}" dt="2021-07-03T14:39:37.678" v="134"/>
          <pc:sldLayoutMkLst>
            <pc:docMk/>
            <pc:sldMasterMk cId="3626979119" sldId="2147483750"/>
            <pc:sldLayoutMk cId="3179208198" sldId="2147483739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39:37.678" v="134"/>
          <pc:sldLayoutMkLst>
            <pc:docMk/>
            <pc:sldMasterMk cId="3626979119" sldId="2147483750"/>
            <pc:sldLayoutMk cId="4136715353" sldId="2147483740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39:37.678" v="134"/>
          <pc:sldLayoutMkLst>
            <pc:docMk/>
            <pc:sldMasterMk cId="3626979119" sldId="2147483750"/>
            <pc:sldLayoutMk cId="1367513452" sldId="2147483741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39:37.678" v="134"/>
          <pc:sldLayoutMkLst>
            <pc:docMk/>
            <pc:sldMasterMk cId="3626979119" sldId="2147483750"/>
            <pc:sldLayoutMk cId="1581427376" sldId="2147483742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39:37.678" v="134"/>
          <pc:sldLayoutMkLst>
            <pc:docMk/>
            <pc:sldMasterMk cId="3626979119" sldId="2147483750"/>
            <pc:sldLayoutMk cId="2121783662" sldId="2147483743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39:37.678" v="134"/>
          <pc:sldLayoutMkLst>
            <pc:docMk/>
            <pc:sldMasterMk cId="3626979119" sldId="2147483750"/>
            <pc:sldLayoutMk cId="28402525" sldId="2147483744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39:37.678" v="134"/>
          <pc:sldLayoutMkLst>
            <pc:docMk/>
            <pc:sldMasterMk cId="3626979119" sldId="2147483750"/>
            <pc:sldLayoutMk cId="3850047649" sldId="2147483745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39:37.678" v="134"/>
          <pc:sldLayoutMkLst>
            <pc:docMk/>
            <pc:sldMasterMk cId="3626979119" sldId="2147483750"/>
            <pc:sldLayoutMk cId="3454634334" sldId="2147483746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39:37.678" v="134"/>
          <pc:sldLayoutMkLst>
            <pc:docMk/>
            <pc:sldMasterMk cId="3626979119" sldId="2147483750"/>
            <pc:sldLayoutMk cId="1691862915" sldId="2147483747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39:37.678" v="134"/>
          <pc:sldLayoutMkLst>
            <pc:docMk/>
            <pc:sldMasterMk cId="3626979119" sldId="2147483750"/>
            <pc:sldLayoutMk cId="4182532343" sldId="2147483748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39:37.678" v="134"/>
          <pc:sldLayoutMkLst>
            <pc:docMk/>
            <pc:sldMasterMk cId="3626979119" sldId="2147483750"/>
            <pc:sldLayoutMk cId="305856772" sldId="2147483749"/>
          </pc:sldLayoutMkLst>
        </pc:sldLayoutChg>
      </pc:sldMasterChg>
      <pc:sldMasterChg chg="add del addSldLayout delSldLayout">
        <pc:chgData name="Piyash Ashraf" userId="S::ashraful.alam2@northsouth.edu::771b3af9-9ff7-49a0-b058-b1cd05b33724" providerId="AD" clId="Web-{CB0F5222-BB8C-4301-9794-862E4AEE7BF2}" dt="2021-07-03T14:40:21.632" v="141"/>
        <pc:sldMasterMkLst>
          <pc:docMk/>
          <pc:sldMasterMk cId="4294054104" sldId="2147483751"/>
        </pc:sldMasterMkLst>
        <pc:sldLayoutChg chg="add del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294054104" sldId="2147483751"/>
            <pc:sldLayoutMk cId="1235441437" sldId="2147483752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294054104" sldId="2147483751"/>
            <pc:sldLayoutMk cId="3309545993" sldId="2147483753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294054104" sldId="2147483751"/>
            <pc:sldLayoutMk cId="3219104450" sldId="2147483754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294054104" sldId="2147483751"/>
            <pc:sldLayoutMk cId="2440036164" sldId="2147483755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294054104" sldId="2147483751"/>
            <pc:sldLayoutMk cId="2527908244" sldId="2147483756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294054104" sldId="2147483751"/>
            <pc:sldLayoutMk cId="2993462858" sldId="2147483757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294054104" sldId="2147483751"/>
            <pc:sldLayoutMk cId="2169100418" sldId="2147483758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294054104" sldId="2147483751"/>
            <pc:sldLayoutMk cId="2763639543" sldId="2147483759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294054104" sldId="2147483751"/>
            <pc:sldLayoutMk cId="533563410" sldId="2147483760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294054104" sldId="2147483751"/>
            <pc:sldLayoutMk cId="1387231224" sldId="2147483761"/>
          </pc:sldLayoutMkLst>
        </pc:sldLayoutChg>
        <pc:sldLayoutChg chg="add del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294054104" sldId="2147483751"/>
            <pc:sldLayoutMk cId="2539318128" sldId="2147483762"/>
          </pc:sldLayoutMkLst>
        </pc:sldLayoutChg>
      </pc:sldMasterChg>
      <pc:sldMasterChg chg="add addSldLayout">
        <pc:chgData name="Piyash Ashraf" userId="S::ashraful.alam2@northsouth.edu::771b3af9-9ff7-49a0-b058-b1cd05b33724" providerId="AD" clId="Web-{CB0F5222-BB8C-4301-9794-862E4AEE7BF2}" dt="2021-07-03T14:40:21.632" v="141"/>
        <pc:sldMasterMkLst>
          <pc:docMk/>
          <pc:sldMasterMk cId="405107733" sldId="2147483802"/>
        </pc:sldMasterMkLst>
        <pc:sldLayoutChg chg="add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05107733" sldId="2147483802"/>
            <pc:sldLayoutMk cId="996506164" sldId="2147483791"/>
          </pc:sldLayoutMkLst>
        </pc:sldLayoutChg>
        <pc:sldLayoutChg chg="add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05107733" sldId="2147483802"/>
            <pc:sldLayoutMk cId="1295020283" sldId="2147483792"/>
          </pc:sldLayoutMkLst>
        </pc:sldLayoutChg>
        <pc:sldLayoutChg chg="add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05107733" sldId="2147483802"/>
            <pc:sldLayoutMk cId="496150792" sldId="2147483793"/>
          </pc:sldLayoutMkLst>
        </pc:sldLayoutChg>
        <pc:sldLayoutChg chg="add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05107733" sldId="2147483802"/>
            <pc:sldLayoutMk cId="2800470209" sldId="2147483794"/>
          </pc:sldLayoutMkLst>
        </pc:sldLayoutChg>
        <pc:sldLayoutChg chg="add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05107733" sldId="2147483802"/>
            <pc:sldLayoutMk cId="3775887430" sldId="2147483795"/>
          </pc:sldLayoutMkLst>
        </pc:sldLayoutChg>
        <pc:sldLayoutChg chg="add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05107733" sldId="2147483802"/>
            <pc:sldLayoutMk cId="3850465859" sldId="2147483796"/>
          </pc:sldLayoutMkLst>
        </pc:sldLayoutChg>
        <pc:sldLayoutChg chg="add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05107733" sldId="2147483802"/>
            <pc:sldLayoutMk cId="2210662562" sldId="2147483797"/>
          </pc:sldLayoutMkLst>
        </pc:sldLayoutChg>
        <pc:sldLayoutChg chg="add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05107733" sldId="2147483802"/>
            <pc:sldLayoutMk cId="1655734753" sldId="2147483798"/>
          </pc:sldLayoutMkLst>
        </pc:sldLayoutChg>
        <pc:sldLayoutChg chg="add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05107733" sldId="2147483802"/>
            <pc:sldLayoutMk cId="1201356624" sldId="2147483799"/>
          </pc:sldLayoutMkLst>
        </pc:sldLayoutChg>
        <pc:sldLayoutChg chg="add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05107733" sldId="2147483802"/>
            <pc:sldLayoutMk cId="2145011385" sldId="2147483800"/>
          </pc:sldLayoutMkLst>
        </pc:sldLayoutChg>
        <pc:sldLayoutChg chg="add">
          <pc:chgData name="Piyash Ashraf" userId="S::ashraful.alam2@northsouth.edu::771b3af9-9ff7-49a0-b058-b1cd05b33724" providerId="AD" clId="Web-{CB0F5222-BB8C-4301-9794-862E4AEE7BF2}" dt="2021-07-03T14:40:21.632" v="141"/>
          <pc:sldLayoutMkLst>
            <pc:docMk/>
            <pc:sldMasterMk cId="405107733" sldId="2147483802"/>
            <pc:sldLayoutMk cId="4046624415" sldId="2147483801"/>
          </pc:sldLayoutMkLst>
        </pc:sldLayoutChg>
      </pc:sldMasterChg>
    </pc:docChg>
  </pc:docChgLst>
  <pc:docChgLst>
    <pc:chgData name="Piyash Ashraf" userId="S::ashraful.alam2@northsouth.edu::771b3af9-9ff7-49a0-b058-b1cd05b33724" providerId="AD" clId="Web-{476EC523-C53A-2A31-E8F0-ED66FF9C5F2F}"/>
    <pc:docChg chg="modSld">
      <pc:chgData name="Piyash Ashraf" userId="S::ashraful.alam2@northsouth.edu::771b3af9-9ff7-49a0-b058-b1cd05b33724" providerId="AD" clId="Web-{476EC523-C53A-2A31-E8F0-ED66FF9C5F2F}" dt="2021-07-03T15:21:25.878" v="3"/>
      <pc:docMkLst>
        <pc:docMk/>
      </pc:docMkLst>
      <pc:sldChg chg="modTransition">
        <pc:chgData name="Piyash Ashraf" userId="S::ashraful.alam2@northsouth.edu::771b3af9-9ff7-49a0-b058-b1cd05b33724" providerId="AD" clId="Web-{476EC523-C53A-2A31-E8F0-ED66FF9C5F2F}" dt="2021-07-03T15:21:25.878" v="3"/>
        <pc:sldMkLst>
          <pc:docMk/>
          <pc:sldMk cId="2396571210" sldId="257"/>
        </pc:sldMkLst>
      </pc:sldChg>
      <pc:sldChg chg="modTransition">
        <pc:chgData name="Piyash Ashraf" userId="S::ashraful.alam2@northsouth.edu::771b3af9-9ff7-49a0-b058-b1cd05b33724" providerId="AD" clId="Web-{476EC523-C53A-2A31-E8F0-ED66FF9C5F2F}" dt="2021-07-03T15:21:19.222" v="2"/>
        <pc:sldMkLst>
          <pc:docMk/>
          <pc:sldMk cId="244892787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2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7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7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5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Hexagonal background with blue neon lights">
            <a:extLst>
              <a:ext uri="{FF2B5EF4-FFF2-40B4-BE49-F238E27FC236}">
                <a16:creationId xmlns:a16="http://schemas.microsoft.com/office/drawing/2014/main" id="{ACADB249-E7AE-4642-9F21-4DE7CF22F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758628" cy="269686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Car Evaluation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Based on  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Features and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>
                <a:solidFill>
                  <a:srgbClr val="FFFFFF"/>
                </a:solidFill>
              </a:rPr>
              <a:t>Prepared By:</a:t>
            </a:r>
          </a:p>
          <a:p>
            <a:pPr marL="342900" indent="-342900">
              <a:lnSpc>
                <a:spcPct val="120000"/>
              </a:lnSpc>
              <a:buFont typeface="Wingdings"/>
              <a:buChar char="q"/>
            </a:pPr>
            <a:r>
              <a:rPr lang="en-US" sz="1700">
                <a:solidFill>
                  <a:srgbClr val="FFFFFF"/>
                </a:solidFill>
              </a:rPr>
              <a:t>Md. Ashraful Alam – 1721724042</a:t>
            </a:r>
          </a:p>
          <a:p>
            <a:pPr marL="342900" indent="-342900">
              <a:lnSpc>
                <a:spcPct val="120000"/>
              </a:lnSpc>
              <a:buFont typeface="Wingdings"/>
              <a:buChar char="q"/>
            </a:pP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Ashiqur Rahman - 1712389642</a:t>
            </a:r>
            <a:endParaRPr lang="en-US" sz="1700">
              <a:solidFill>
                <a:srgbClr val="FFFFFF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exagonal background with blue neon lights">
            <a:extLst>
              <a:ext uri="{FF2B5EF4-FFF2-40B4-BE49-F238E27FC236}">
                <a16:creationId xmlns:a16="http://schemas.microsoft.com/office/drawing/2014/main" id="{ACADB249-E7AE-4642-9F21-4DE7CF22F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D08D7-2E2D-462E-80C0-502AC606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83" y="558078"/>
            <a:ext cx="10818540" cy="56067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4400" i="1" dirty="0">
                <a:solidFill>
                  <a:schemeClr val="bg1">
                    <a:lumMod val="65000"/>
                  </a:schemeClr>
                </a:solidFill>
              </a:rPr>
              <a:t>Method: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Using the Nearest Neighbour Algorithm to classify the cars.</a:t>
            </a:r>
            <a:endParaRPr lang="en-US">
              <a:solidFill>
                <a:schemeClr val="bg1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Using </a:t>
            </a:r>
            <a:r>
              <a:rPr lang="en-US" sz="3200" dirty="0" err="1">
                <a:solidFill>
                  <a:schemeClr val="bg1"/>
                </a:solidFill>
              </a:rPr>
              <a:t>sklearn</a:t>
            </a:r>
            <a:r>
              <a:rPr lang="en-US" sz="3200" dirty="0">
                <a:solidFill>
                  <a:schemeClr val="bg1"/>
                </a:solidFill>
              </a:rPr>
              <a:t> module to convert the non numeric data to numeric data.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Using libraries such as pandas and NumPy.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Using a dataset from Kaggle.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Using 90% data as Training Data and 10% as Test Data.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exagonal background with blue neon lights">
            <a:extLst>
              <a:ext uri="{FF2B5EF4-FFF2-40B4-BE49-F238E27FC236}">
                <a16:creationId xmlns:a16="http://schemas.microsoft.com/office/drawing/2014/main" id="{ACADB249-E7AE-4642-9F21-4DE7CF22F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217D5-A89D-41CF-976D-6EA0C772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59" y="814040"/>
            <a:ext cx="11376101" cy="4659807"/>
          </a:xfrm>
        </p:spPr>
        <p:txBody>
          <a:bodyPr>
            <a:normAutofit/>
          </a:bodyPr>
          <a:lstStyle/>
          <a:p>
            <a:pPr marL="571500" indent="-571500">
              <a:spcBef>
                <a:spcPts val="0"/>
              </a:spcBef>
              <a:buFont typeface="Wingdings"/>
              <a:buChar char="§"/>
            </a:pPr>
            <a:r>
              <a:rPr lang="en-US" sz="4400" i="1" dirty="0">
                <a:solidFill>
                  <a:schemeClr val="bg1">
                    <a:lumMod val="65000"/>
                  </a:schemeClr>
                </a:solidFill>
              </a:rPr>
              <a:t>Expectation</a:t>
            </a:r>
            <a:r>
              <a:rPr lang="en-US" sz="4400" i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/>
            </a:br>
            <a:r>
              <a:rPr lang="en-US" sz="2800" dirty="0">
                <a:solidFill>
                  <a:schemeClr val="bg1"/>
                </a:solidFill>
              </a:rPr>
              <a:t>With this model we can classify and evaluate the quality and value of used or brand new cars. As the dataset is not consisting of a lot of data, the Nearest Neighbour Algorithm is a good choice as it is very good at performing simple classification tasks. We are expecting an accuracy of 97-99% accuracy.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2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DashVTI</vt:lpstr>
      <vt:lpstr>Car Evaluation  Based on   Features and Specification</vt:lpstr>
      <vt:lpstr>PowerPoint Presentation</vt:lpstr>
      <vt:lpstr>Expectation:  With this model we can classify and evaluate the quality and value of used or brand new cars. As the dataset is not consisting of a lot of data, the Nearest Neighbour Algorithm is a good choice as it is very good at performing simple classification tasks. We are expecting an accuracy of 97-99% accuracy.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161</cp:revision>
  <dcterms:created xsi:type="dcterms:W3CDTF">2021-07-03T14:32:30Z</dcterms:created>
  <dcterms:modified xsi:type="dcterms:W3CDTF">2021-07-03T15:21:30Z</dcterms:modified>
</cp:coreProperties>
</file>