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490aea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490aea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154a86dd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f154a86dd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f154a86dd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f154a86dd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f490aea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f490aea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f154a86dd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f154a86dd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f154a86dd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f154a86dd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f490aea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f490aea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f490aea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f490aea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f490aea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f490aea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154a86d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154a86d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154a86dd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154a86dd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154a86d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154a86d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154a86dd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154a86dd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154a86dd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154a86dd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154a86dd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f154a86dd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f154a86dd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f154a86dd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154a86dd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f154a86dd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Pollution Levels Predictor--DAML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Ashir Raza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Train/Validation Splits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4185" l="11306" r="31849" t="21464"/>
          <a:stretch/>
        </p:blipFill>
        <p:spPr>
          <a:xfrm>
            <a:off x="2164600" y="1179249"/>
            <a:ext cx="5068426" cy="3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Building/Training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62" y="0"/>
            <a:ext cx="51048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4389" l="21523" r="37116" t="20314"/>
          <a:stretch/>
        </p:blipFill>
        <p:spPr>
          <a:xfrm>
            <a:off x="2198025" y="140550"/>
            <a:ext cx="4747949" cy="48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571625"/>
            <a:ext cx="83724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5044" l="14544" r="22546" t="20765"/>
          <a:stretch/>
        </p:blipFill>
        <p:spPr>
          <a:xfrm>
            <a:off x="1171700" y="225025"/>
            <a:ext cx="6800602" cy="45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Graph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26712" l="21560" r="49626" t="38899"/>
          <a:stretch/>
        </p:blipFill>
        <p:spPr>
          <a:xfrm>
            <a:off x="1950263" y="1237649"/>
            <a:ext cx="5243477" cy="35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5086" l="21133" r="14846" t="25714"/>
          <a:stretch/>
        </p:blipFill>
        <p:spPr>
          <a:xfrm>
            <a:off x="2332365" y="1307850"/>
            <a:ext cx="4969166" cy="30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Training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 Features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Date-time: numerical data → can be converted to more useful categorical features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Degrees Celsius: numerical data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Relative/Absolute Humidity</a:t>
            </a:r>
            <a:r>
              <a:rPr lang="en" sz="1400"/>
              <a:t>: numerical data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 Sensor Readings: numerical data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Targets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Target C02/Benzene/NOx levels: numerical data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and Loading in Data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43331" l="12445" r="49658" t="24499"/>
          <a:stretch/>
        </p:blipFill>
        <p:spPr>
          <a:xfrm>
            <a:off x="1338638" y="1307850"/>
            <a:ext cx="6466723" cy="30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50" y="1111725"/>
            <a:ext cx="5638513" cy="3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Preprocessing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59463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encoding/Multicollinearity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3950"/>
            <a:ext cx="60960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010600" y="26316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50"/>
              <a:t>→</a:t>
            </a:r>
            <a:endParaRPr sz="10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846" l="0" r="0" t="0"/>
          <a:stretch/>
        </p:blipFill>
        <p:spPr>
          <a:xfrm>
            <a:off x="365232" y="177450"/>
            <a:ext cx="1433518" cy="47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050" y="857825"/>
            <a:ext cx="5661374" cy="34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Variables Sanity Check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3822275"/>
            <a:ext cx="70389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: Dataset goes from 3/10/10 to 12/31/10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of Day: </a:t>
            </a:r>
            <a:r>
              <a:rPr lang="en"/>
              <a:t>Slightly uneven divide for three manufactured categories (6/9/9 split)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Enough data points in each category for model to be viable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null values means new variables were made effectively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907748" cy="22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073" y="1307850"/>
            <a:ext cx="2554235" cy="22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38" y="2132150"/>
            <a:ext cx="7833125" cy="2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200" y="427825"/>
            <a:ext cx="5075626" cy="14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