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25" r:id="rId5"/>
    <p:sldId id="326" r:id="rId6"/>
    <p:sldId id="348" r:id="rId7"/>
    <p:sldId id="350" r:id="rId8"/>
    <p:sldId id="327" r:id="rId9"/>
    <p:sldId id="340" r:id="rId10"/>
    <p:sldId id="359" r:id="rId11"/>
    <p:sldId id="360" r:id="rId12"/>
    <p:sldId id="341" r:id="rId13"/>
    <p:sldId id="349" r:id="rId14"/>
    <p:sldId id="344" r:id="rId15"/>
    <p:sldId id="346" r:id="rId16"/>
    <p:sldId id="352" r:id="rId17"/>
    <p:sldId id="363" r:id="rId18"/>
    <p:sldId id="364" r:id="rId19"/>
    <p:sldId id="367" r:id="rId20"/>
    <p:sldId id="368" r:id="rId21"/>
    <p:sldId id="370" r:id="rId22"/>
    <p:sldId id="369" r:id="rId23"/>
    <p:sldId id="365" r:id="rId24"/>
    <p:sldId id="366" r:id="rId25"/>
    <p:sldId id="372" r:id="rId26"/>
    <p:sldId id="371" r:id="rId27"/>
    <p:sldId id="373" r:id="rId28"/>
    <p:sldId id="374" r:id="rId29"/>
    <p:sldId id="33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017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BA853-933D-B669-51F9-5730866C6B75}" v="43" dt="2023-11-07T09:50:00.728"/>
    <p1510:client id="{4F9B1243-8EB5-4684-A1AF-82384D1A0532}" v="8" dt="2023-11-06T20:36:53.710"/>
    <p1510:client id="{6E00D1FC-ED74-8F2B-7910-4FB018271B32}" v="460" dt="2023-11-21T08:33:06.733"/>
    <p1510:client id="{D498AC86-F415-9CC5-C69D-8696F252DFAA}" v="4" dt="2023-11-07T09:57:14.056"/>
    <p1510:client id="{ECF0CED3-AE4F-6314-4F2B-4F437611861E}" v="195" dt="2023-11-21T06:27:18.371"/>
    <p1510:client id="{FBB98830-7CEB-4C9E-9046-6C19CE61B0C9}" v="249" dt="2023-11-21T02:30:59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5BD8E-1BDE-4C69-8ECB-24A20058D378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CFC4A-C367-4CE2-8AB7-3509E30B3C9C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</a:t>
          </a:r>
          <a:endParaRPr lang="en-US" dirty="0"/>
        </a:p>
      </dgm:t>
    </dgm:pt>
    <dgm:pt modelId="{2A7F2E4E-4AAE-4546-BCB9-537482DF05E4}" type="parTrans" cxnId="{066BFEF7-8473-457E-8BA2-B0E74B291586}">
      <dgm:prSet/>
      <dgm:spPr/>
      <dgm:t>
        <a:bodyPr/>
        <a:lstStyle/>
        <a:p>
          <a:endParaRPr lang="en-US"/>
        </a:p>
      </dgm:t>
    </dgm:pt>
    <dgm:pt modelId="{C69D5C9B-8554-4F48-AA6A-6EB540246A89}" type="sibTrans" cxnId="{066BFEF7-8473-457E-8BA2-B0E74B291586}">
      <dgm:prSet/>
      <dgm:spPr/>
      <dgm:t>
        <a:bodyPr/>
        <a:lstStyle/>
        <a:p>
          <a:endParaRPr lang="en-US"/>
        </a:p>
      </dgm:t>
    </dgm:pt>
    <dgm:pt modelId="{4F681F24-C6E4-4045-8467-7D003D5A0BD7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Process map of India and extract the pixel values of important cities.</a:t>
          </a:r>
          <a:endParaRPr lang="en-US" dirty="0"/>
        </a:p>
      </dgm:t>
    </dgm:pt>
    <dgm:pt modelId="{88E34212-0E49-429C-92D0-28F3B9D9262A}" type="parTrans" cxnId="{04FC1B94-24AD-408D-BCF5-51759198D9E3}">
      <dgm:prSet/>
      <dgm:spPr/>
      <dgm:t>
        <a:bodyPr/>
        <a:lstStyle/>
        <a:p>
          <a:endParaRPr lang="en-US"/>
        </a:p>
      </dgm:t>
    </dgm:pt>
    <dgm:pt modelId="{0D44BD4C-75E5-4CF1-827C-F4A3F2DE6849}" type="sibTrans" cxnId="{04FC1B94-24AD-408D-BCF5-51759198D9E3}">
      <dgm:prSet/>
      <dgm:spPr/>
      <dgm:t>
        <a:bodyPr/>
        <a:lstStyle/>
        <a:p>
          <a:endParaRPr lang="en-US"/>
        </a:p>
      </dgm:t>
    </dgm:pt>
    <dgm:pt modelId="{7207C48E-E6A6-47EB-9A21-B12870D7F5F3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II</a:t>
          </a:r>
          <a:endParaRPr lang="en-US" dirty="0"/>
        </a:p>
      </dgm:t>
    </dgm:pt>
    <dgm:pt modelId="{42B398EB-433E-439D-95B0-7F3B3E7A1203}" type="parTrans" cxnId="{2A15222C-BB01-4C12-BC6D-6C2BF822809D}">
      <dgm:prSet/>
      <dgm:spPr/>
      <dgm:t>
        <a:bodyPr/>
        <a:lstStyle/>
        <a:p>
          <a:endParaRPr lang="en-US"/>
        </a:p>
      </dgm:t>
    </dgm:pt>
    <dgm:pt modelId="{85226CDC-53BA-45CE-AEF4-7A302DEF833A}" type="sibTrans" cxnId="{2A15222C-BB01-4C12-BC6D-6C2BF822809D}">
      <dgm:prSet/>
      <dgm:spPr/>
      <dgm:t>
        <a:bodyPr/>
        <a:lstStyle/>
        <a:p>
          <a:endParaRPr lang="en-US"/>
        </a:p>
      </dgm:t>
    </dgm:pt>
    <dgm:pt modelId="{7A2DEE5B-AE8D-4748-9FDC-6BFF9A2F9566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Code ACO in CPU and plot a solution path in the map based on the extracted points</a:t>
          </a:r>
          <a:endParaRPr lang="en-US" dirty="0"/>
        </a:p>
      </dgm:t>
    </dgm:pt>
    <dgm:pt modelId="{C5E452E3-F32B-46E1-B200-C2D93254CE52}" type="parTrans" cxnId="{D163182B-74E3-4219-BB3F-A792E5A14235}">
      <dgm:prSet/>
      <dgm:spPr/>
      <dgm:t>
        <a:bodyPr/>
        <a:lstStyle/>
        <a:p>
          <a:endParaRPr lang="en-US"/>
        </a:p>
      </dgm:t>
    </dgm:pt>
    <dgm:pt modelId="{8C19E833-DA7D-4047-AD38-16C4D76CE8F1}" type="sibTrans" cxnId="{D163182B-74E3-4219-BB3F-A792E5A14235}">
      <dgm:prSet/>
      <dgm:spPr/>
      <dgm:t>
        <a:bodyPr/>
        <a:lstStyle/>
        <a:p>
          <a:endParaRPr lang="en-US"/>
        </a:p>
      </dgm:t>
    </dgm:pt>
    <dgm:pt modelId="{E9642556-2B38-4A0E-A447-0CD3597E7C2F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III</a:t>
          </a:r>
          <a:endParaRPr lang="en-US" dirty="0"/>
        </a:p>
      </dgm:t>
    </dgm:pt>
    <dgm:pt modelId="{4EDFB3CB-3917-4658-9BEA-3ECE06D40941}" type="parTrans" cxnId="{FD18118E-E0D6-417C-B3B2-C61B0545F855}">
      <dgm:prSet/>
      <dgm:spPr/>
      <dgm:t>
        <a:bodyPr/>
        <a:lstStyle/>
        <a:p>
          <a:endParaRPr lang="en-US"/>
        </a:p>
      </dgm:t>
    </dgm:pt>
    <dgm:pt modelId="{DAF775AD-4659-46FD-B8E8-3C352FF59336}" type="sibTrans" cxnId="{FD18118E-E0D6-417C-B3B2-C61B0545F855}">
      <dgm:prSet/>
      <dgm:spPr/>
      <dgm:t>
        <a:bodyPr/>
        <a:lstStyle/>
        <a:p>
          <a:endParaRPr lang="en-US"/>
        </a:p>
      </dgm:t>
    </dgm:pt>
    <dgm:pt modelId="{3FC53278-6198-4C7F-A0A7-F93731C3AECA}">
      <dgm:prSet phldr="0"/>
      <dgm:spPr/>
      <dgm:t>
        <a:bodyPr/>
        <a:lstStyle/>
        <a:p>
          <a:pPr rtl="0"/>
          <a:r>
            <a:rPr lang="en-US" dirty="0">
              <a:latin typeface="Posterama"/>
            </a:rPr>
            <a:t>Repeat the same thing in GPU</a:t>
          </a:r>
        </a:p>
      </dgm:t>
    </dgm:pt>
    <dgm:pt modelId="{CCCF6CB4-660F-4E6A-B317-C147F1C96570}" type="parTrans" cxnId="{F085A121-8BB4-4F4C-844E-DE34057A5948}">
      <dgm:prSet/>
      <dgm:spPr/>
    </dgm:pt>
    <dgm:pt modelId="{43A18ED8-4078-4D77-8674-F02B0D407C6F}" type="sibTrans" cxnId="{F085A121-8BB4-4F4C-844E-DE34057A5948}">
      <dgm:prSet/>
      <dgm:spPr/>
    </dgm:pt>
    <dgm:pt modelId="{FE2301BF-3948-4DE6-A025-1BA024EC96DB}" type="pres">
      <dgm:prSet presAssocID="{9D35BD8E-1BDE-4C69-8ECB-24A20058D378}" presName="Name0" presStyleCnt="0">
        <dgm:presLayoutVars>
          <dgm:dir/>
          <dgm:animLvl val="lvl"/>
          <dgm:resizeHandles val="exact"/>
        </dgm:presLayoutVars>
      </dgm:prSet>
      <dgm:spPr/>
    </dgm:pt>
    <dgm:pt modelId="{8C9F9DAF-3C43-4F4B-891C-049B1424FFC6}" type="pres">
      <dgm:prSet presAssocID="{46BCFC4A-C367-4CE2-8AB7-3509E30B3C9C}" presName="compositeNode" presStyleCnt="0">
        <dgm:presLayoutVars>
          <dgm:bulletEnabled val="1"/>
        </dgm:presLayoutVars>
      </dgm:prSet>
      <dgm:spPr/>
    </dgm:pt>
    <dgm:pt modelId="{386431AA-4A3A-4C7A-B36C-2D38C32A9C27}" type="pres">
      <dgm:prSet presAssocID="{46BCFC4A-C367-4CE2-8AB7-3509E30B3C9C}" presName="bgRect" presStyleLbl="node1" presStyleIdx="0" presStyleCnt="3"/>
      <dgm:spPr/>
    </dgm:pt>
    <dgm:pt modelId="{CEF8F8C4-7E3E-476F-90C5-298307309A39}" type="pres">
      <dgm:prSet presAssocID="{46BCFC4A-C367-4CE2-8AB7-3509E30B3C9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0B1BCE6F-CE46-445E-BA0D-C81392FDCA4E}" type="pres">
      <dgm:prSet presAssocID="{46BCFC4A-C367-4CE2-8AB7-3509E30B3C9C}" presName="childNode" presStyleLbl="node1" presStyleIdx="0" presStyleCnt="3">
        <dgm:presLayoutVars>
          <dgm:bulletEnabled val="1"/>
        </dgm:presLayoutVars>
      </dgm:prSet>
      <dgm:spPr/>
    </dgm:pt>
    <dgm:pt modelId="{D51CF930-AF50-4B26-9668-B6487B2F6918}" type="pres">
      <dgm:prSet presAssocID="{C69D5C9B-8554-4F48-AA6A-6EB540246A89}" presName="hSp" presStyleCnt="0"/>
      <dgm:spPr/>
    </dgm:pt>
    <dgm:pt modelId="{AAC19011-7443-4353-930C-FC9AEDEC5556}" type="pres">
      <dgm:prSet presAssocID="{C69D5C9B-8554-4F48-AA6A-6EB540246A89}" presName="vProcSp" presStyleCnt="0"/>
      <dgm:spPr/>
    </dgm:pt>
    <dgm:pt modelId="{DA10E2DA-F4B7-4E80-89F3-ABD7376072A5}" type="pres">
      <dgm:prSet presAssocID="{C69D5C9B-8554-4F48-AA6A-6EB540246A89}" presName="vSp1" presStyleCnt="0"/>
      <dgm:spPr/>
    </dgm:pt>
    <dgm:pt modelId="{2F55D989-CD35-420C-8B94-7B5058667CF7}" type="pres">
      <dgm:prSet presAssocID="{C69D5C9B-8554-4F48-AA6A-6EB540246A89}" presName="simulatedConn" presStyleLbl="solidFgAcc1" presStyleIdx="0" presStyleCnt="2"/>
      <dgm:spPr/>
    </dgm:pt>
    <dgm:pt modelId="{65867972-849E-4003-84F0-D6F06DFF1AC5}" type="pres">
      <dgm:prSet presAssocID="{C69D5C9B-8554-4F48-AA6A-6EB540246A89}" presName="vSp2" presStyleCnt="0"/>
      <dgm:spPr/>
    </dgm:pt>
    <dgm:pt modelId="{9176D3FE-479F-4C86-A2A1-72B19AEE7891}" type="pres">
      <dgm:prSet presAssocID="{C69D5C9B-8554-4F48-AA6A-6EB540246A89}" presName="sibTrans" presStyleCnt="0"/>
      <dgm:spPr/>
    </dgm:pt>
    <dgm:pt modelId="{8984FFC7-C7FD-46E5-A48C-843EE81D8792}" type="pres">
      <dgm:prSet presAssocID="{7207C48E-E6A6-47EB-9A21-B12870D7F5F3}" presName="compositeNode" presStyleCnt="0">
        <dgm:presLayoutVars>
          <dgm:bulletEnabled val="1"/>
        </dgm:presLayoutVars>
      </dgm:prSet>
      <dgm:spPr/>
    </dgm:pt>
    <dgm:pt modelId="{EAB63864-13F6-49D0-B813-250B8903871D}" type="pres">
      <dgm:prSet presAssocID="{7207C48E-E6A6-47EB-9A21-B12870D7F5F3}" presName="bgRect" presStyleLbl="node1" presStyleIdx="1" presStyleCnt="3"/>
      <dgm:spPr/>
    </dgm:pt>
    <dgm:pt modelId="{D2A98F10-085F-42F5-AD6F-04814E27F9E2}" type="pres">
      <dgm:prSet presAssocID="{7207C48E-E6A6-47EB-9A21-B12870D7F5F3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AB770DF-036C-4714-8B1D-DC618EE8434A}" type="pres">
      <dgm:prSet presAssocID="{7207C48E-E6A6-47EB-9A21-B12870D7F5F3}" presName="childNode" presStyleLbl="node1" presStyleIdx="1" presStyleCnt="3">
        <dgm:presLayoutVars>
          <dgm:bulletEnabled val="1"/>
        </dgm:presLayoutVars>
      </dgm:prSet>
      <dgm:spPr/>
    </dgm:pt>
    <dgm:pt modelId="{553CCEA2-6651-4124-A6B6-2FC43F8DF446}" type="pres">
      <dgm:prSet presAssocID="{85226CDC-53BA-45CE-AEF4-7A302DEF833A}" presName="hSp" presStyleCnt="0"/>
      <dgm:spPr/>
    </dgm:pt>
    <dgm:pt modelId="{6E7D576D-B695-434F-9B95-4DE16FE0ABA9}" type="pres">
      <dgm:prSet presAssocID="{85226CDC-53BA-45CE-AEF4-7A302DEF833A}" presName="vProcSp" presStyleCnt="0"/>
      <dgm:spPr/>
    </dgm:pt>
    <dgm:pt modelId="{70E327DE-3E7D-4FEC-A747-0FF7F9F051F2}" type="pres">
      <dgm:prSet presAssocID="{85226CDC-53BA-45CE-AEF4-7A302DEF833A}" presName="vSp1" presStyleCnt="0"/>
      <dgm:spPr/>
    </dgm:pt>
    <dgm:pt modelId="{D66A9960-1A9D-4034-8342-B29E63DD415F}" type="pres">
      <dgm:prSet presAssocID="{85226CDC-53BA-45CE-AEF4-7A302DEF833A}" presName="simulatedConn" presStyleLbl="solidFgAcc1" presStyleIdx="1" presStyleCnt="2"/>
      <dgm:spPr/>
    </dgm:pt>
    <dgm:pt modelId="{FC0723D4-4DF2-41AB-91D7-58733556676C}" type="pres">
      <dgm:prSet presAssocID="{85226CDC-53BA-45CE-AEF4-7A302DEF833A}" presName="vSp2" presStyleCnt="0"/>
      <dgm:spPr/>
    </dgm:pt>
    <dgm:pt modelId="{0AAD4259-954B-472C-8DF7-3AB7E955EC3A}" type="pres">
      <dgm:prSet presAssocID="{85226CDC-53BA-45CE-AEF4-7A302DEF833A}" presName="sibTrans" presStyleCnt="0"/>
      <dgm:spPr/>
    </dgm:pt>
    <dgm:pt modelId="{219C92A5-DE94-40D9-A9FA-CB93D4DEC3D8}" type="pres">
      <dgm:prSet presAssocID="{E9642556-2B38-4A0E-A447-0CD3597E7C2F}" presName="compositeNode" presStyleCnt="0">
        <dgm:presLayoutVars>
          <dgm:bulletEnabled val="1"/>
        </dgm:presLayoutVars>
      </dgm:prSet>
      <dgm:spPr/>
    </dgm:pt>
    <dgm:pt modelId="{6369D75F-CE9B-4FB7-8DB3-108DE0EA30B0}" type="pres">
      <dgm:prSet presAssocID="{E9642556-2B38-4A0E-A447-0CD3597E7C2F}" presName="bgRect" presStyleLbl="node1" presStyleIdx="2" presStyleCnt="3"/>
      <dgm:spPr/>
    </dgm:pt>
    <dgm:pt modelId="{114295C1-6F0F-46FE-AEE1-390A83EC2760}" type="pres">
      <dgm:prSet presAssocID="{E9642556-2B38-4A0E-A447-0CD3597E7C2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5E9BF45C-CEF5-4014-B15F-56AF5BFB386A}" type="pres">
      <dgm:prSet presAssocID="{E9642556-2B38-4A0E-A447-0CD3597E7C2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A4DDF00-0B0E-494F-9C34-77D8C330C39F}" type="presOf" srcId="{9D35BD8E-1BDE-4C69-8ECB-24A20058D378}" destId="{FE2301BF-3948-4DE6-A025-1BA024EC96DB}" srcOrd="0" destOrd="0" presId="urn:microsoft.com/office/officeart/2005/8/layout/hProcess7"/>
    <dgm:cxn modelId="{71FAD903-C6D3-4D5E-B140-105209E01A21}" type="presOf" srcId="{E9642556-2B38-4A0E-A447-0CD3597E7C2F}" destId="{114295C1-6F0F-46FE-AEE1-390A83EC2760}" srcOrd="1" destOrd="0" presId="urn:microsoft.com/office/officeart/2005/8/layout/hProcess7"/>
    <dgm:cxn modelId="{EB10D01F-2B14-40E4-A717-39FF469EA189}" type="presOf" srcId="{7207C48E-E6A6-47EB-9A21-B12870D7F5F3}" destId="{EAB63864-13F6-49D0-B813-250B8903871D}" srcOrd="0" destOrd="0" presId="urn:microsoft.com/office/officeart/2005/8/layout/hProcess7"/>
    <dgm:cxn modelId="{F085A121-8BB4-4F4C-844E-DE34057A5948}" srcId="{E9642556-2B38-4A0E-A447-0CD3597E7C2F}" destId="{3FC53278-6198-4C7F-A0A7-F93731C3AECA}" srcOrd="0" destOrd="0" parTransId="{CCCF6CB4-660F-4E6A-B317-C147F1C96570}" sibTransId="{43A18ED8-4078-4D77-8674-F02B0D407C6F}"/>
    <dgm:cxn modelId="{D163182B-74E3-4219-BB3F-A792E5A14235}" srcId="{7207C48E-E6A6-47EB-9A21-B12870D7F5F3}" destId="{7A2DEE5B-AE8D-4748-9FDC-6BFF9A2F9566}" srcOrd="0" destOrd="0" parTransId="{C5E452E3-F32B-46E1-B200-C2D93254CE52}" sibTransId="{8C19E833-DA7D-4047-AD38-16C4D76CE8F1}"/>
    <dgm:cxn modelId="{72F5092C-2A30-43A5-A265-955367556CCE}" type="presOf" srcId="{7207C48E-E6A6-47EB-9A21-B12870D7F5F3}" destId="{D2A98F10-085F-42F5-AD6F-04814E27F9E2}" srcOrd="1" destOrd="0" presId="urn:microsoft.com/office/officeart/2005/8/layout/hProcess7"/>
    <dgm:cxn modelId="{2A15222C-BB01-4C12-BC6D-6C2BF822809D}" srcId="{9D35BD8E-1BDE-4C69-8ECB-24A20058D378}" destId="{7207C48E-E6A6-47EB-9A21-B12870D7F5F3}" srcOrd="1" destOrd="0" parTransId="{42B398EB-433E-439D-95B0-7F3B3E7A1203}" sibTransId="{85226CDC-53BA-45CE-AEF4-7A302DEF833A}"/>
    <dgm:cxn modelId="{D25F3F3A-CC65-4A94-81C1-2117D1FA5CCB}" type="presOf" srcId="{46BCFC4A-C367-4CE2-8AB7-3509E30B3C9C}" destId="{CEF8F8C4-7E3E-476F-90C5-298307309A39}" srcOrd="1" destOrd="0" presId="urn:microsoft.com/office/officeart/2005/8/layout/hProcess7"/>
    <dgm:cxn modelId="{E856354A-002F-4D75-AA5B-8079A804DE43}" type="presOf" srcId="{4F681F24-C6E4-4045-8467-7D003D5A0BD7}" destId="{0B1BCE6F-CE46-445E-BA0D-C81392FDCA4E}" srcOrd="0" destOrd="0" presId="urn:microsoft.com/office/officeart/2005/8/layout/hProcess7"/>
    <dgm:cxn modelId="{0C94A258-247D-4CF6-AB27-4D438D5883C6}" type="presOf" srcId="{E9642556-2B38-4A0E-A447-0CD3597E7C2F}" destId="{6369D75F-CE9B-4FB7-8DB3-108DE0EA30B0}" srcOrd="0" destOrd="0" presId="urn:microsoft.com/office/officeart/2005/8/layout/hProcess7"/>
    <dgm:cxn modelId="{FD18118E-E0D6-417C-B3B2-C61B0545F855}" srcId="{9D35BD8E-1BDE-4C69-8ECB-24A20058D378}" destId="{E9642556-2B38-4A0E-A447-0CD3597E7C2F}" srcOrd="2" destOrd="0" parTransId="{4EDFB3CB-3917-4658-9BEA-3ECE06D40941}" sibTransId="{DAF775AD-4659-46FD-B8E8-3C352FF59336}"/>
    <dgm:cxn modelId="{04FC1B94-24AD-408D-BCF5-51759198D9E3}" srcId="{46BCFC4A-C367-4CE2-8AB7-3509E30B3C9C}" destId="{4F681F24-C6E4-4045-8467-7D003D5A0BD7}" srcOrd="0" destOrd="0" parTransId="{88E34212-0E49-429C-92D0-28F3B9D9262A}" sibTransId="{0D44BD4C-75E5-4CF1-827C-F4A3F2DE6849}"/>
    <dgm:cxn modelId="{BDC80798-FF46-4222-AA08-83C1AF46C6EF}" type="presOf" srcId="{46BCFC4A-C367-4CE2-8AB7-3509E30B3C9C}" destId="{386431AA-4A3A-4C7A-B36C-2D38C32A9C27}" srcOrd="0" destOrd="0" presId="urn:microsoft.com/office/officeart/2005/8/layout/hProcess7"/>
    <dgm:cxn modelId="{961F35A4-AC7C-4AFB-9398-3F03E3AC38B4}" type="presOf" srcId="{3FC53278-6198-4C7F-A0A7-F93731C3AECA}" destId="{5E9BF45C-CEF5-4014-B15F-56AF5BFB386A}" srcOrd="0" destOrd="0" presId="urn:microsoft.com/office/officeart/2005/8/layout/hProcess7"/>
    <dgm:cxn modelId="{066BFEF7-8473-457E-8BA2-B0E74B291586}" srcId="{9D35BD8E-1BDE-4C69-8ECB-24A20058D378}" destId="{46BCFC4A-C367-4CE2-8AB7-3509E30B3C9C}" srcOrd="0" destOrd="0" parTransId="{2A7F2E4E-4AAE-4546-BCB9-537482DF05E4}" sibTransId="{C69D5C9B-8554-4F48-AA6A-6EB540246A89}"/>
    <dgm:cxn modelId="{E71E1AF9-F80E-46AD-A870-BB02A4D74849}" type="presOf" srcId="{7A2DEE5B-AE8D-4748-9FDC-6BFF9A2F9566}" destId="{9AB770DF-036C-4714-8B1D-DC618EE8434A}" srcOrd="0" destOrd="0" presId="urn:microsoft.com/office/officeart/2005/8/layout/hProcess7"/>
    <dgm:cxn modelId="{FA65E3A0-A4C5-4847-BFA9-543DA1FE0351}" type="presParOf" srcId="{FE2301BF-3948-4DE6-A025-1BA024EC96DB}" destId="{8C9F9DAF-3C43-4F4B-891C-049B1424FFC6}" srcOrd="0" destOrd="0" presId="urn:microsoft.com/office/officeart/2005/8/layout/hProcess7"/>
    <dgm:cxn modelId="{6FA1C117-6E39-494A-9C7D-BFAEDB83E641}" type="presParOf" srcId="{8C9F9DAF-3C43-4F4B-891C-049B1424FFC6}" destId="{386431AA-4A3A-4C7A-B36C-2D38C32A9C27}" srcOrd="0" destOrd="0" presId="urn:microsoft.com/office/officeart/2005/8/layout/hProcess7"/>
    <dgm:cxn modelId="{9784CDE6-2583-4DAF-A2EF-039D70A7034C}" type="presParOf" srcId="{8C9F9DAF-3C43-4F4B-891C-049B1424FFC6}" destId="{CEF8F8C4-7E3E-476F-90C5-298307309A39}" srcOrd="1" destOrd="0" presId="urn:microsoft.com/office/officeart/2005/8/layout/hProcess7"/>
    <dgm:cxn modelId="{9CB48F59-967D-4DFE-AE26-31C02226B5C6}" type="presParOf" srcId="{8C9F9DAF-3C43-4F4B-891C-049B1424FFC6}" destId="{0B1BCE6F-CE46-445E-BA0D-C81392FDCA4E}" srcOrd="2" destOrd="0" presId="urn:microsoft.com/office/officeart/2005/8/layout/hProcess7"/>
    <dgm:cxn modelId="{FF516046-8264-4DB6-9688-45EC7C0009B3}" type="presParOf" srcId="{FE2301BF-3948-4DE6-A025-1BA024EC96DB}" destId="{D51CF930-AF50-4B26-9668-B6487B2F6918}" srcOrd="1" destOrd="0" presId="urn:microsoft.com/office/officeart/2005/8/layout/hProcess7"/>
    <dgm:cxn modelId="{0403F2B9-CBDF-4E7D-B248-E780D63D4BCE}" type="presParOf" srcId="{FE2301BF-3948-4DE6-A025-1BA024EC96DB}" destId="{AAC19011-7443-4353-930C-FC9AEDEC5556}" srcOrd="2" destOrd="0" presId="urn:microsoft.com/office/officeart/2005/8/layout/hProcess7"/>
    <dgm:cxn modelId="{E0131DFC-C8ED-4C01-80A6-78D1B9B36980}" type="presParOf" srcId="{AAC19011-7443-4353-930C-FC9AEDEC5556}" destId="{DA10E2DA-F4B7-4E80-89F3-ABD7376072A5}" srcOrd="0" destOrd="0" presId="urn:microsoft.com/office/officeart/2005/8/layout/hProcess7"/>
    <dgm:cxn modelId="{EDBA4687-412C-4C87-92C4-C6156DE7C257}" type="presParOf" srcId="{AAC19011-7443-4353-930C-FC9AEDEC5556}" destId="{2F55D989-CD35-420C-8B94-7B5058667CF7}" srcOrd="1" destOrd="0" presId="urn:microsoft.com/office/officeart/2005/8/layout/hProcess7"/>
    <dgm:cxn modelId="{8AAAEE1B-BA92-4197-A392-3D3A313C7065}" type="presParOf" srcId="{AAC19011-7443-4353-930C-FC9AEDEC5556}" destId="{65867972-849E-4003-84F0-D6F06DFF1AC5}" srcOrd="2" destOrd="0" presId="urn:microsoft.com/office/officeart/2005/8/layout/hProcess7"/>
    <dgm:cxn modelId="{E36C624F-4A37-4635-A571-4D2297243254}" type="presParOf" srcId="{FE2301BF-3948-4DE6-A025-1BA024EC96DB}" destId="{9176D3FE-479F-4C86-A2A1-72B19AEE7891}" srcOrd="3" destOrd="0" presId="urn:microsoft.com/office/officeart/2005/8/layout/hProcess7"/>
    <dgm:cxn modelId="{DF3B7AE6-7A30-43BC-88F5-E64A03ADE661}" type="presParOf" srcId="{FE2301BF-3948-4DE6-A025-1BA024EC96DB}" destId="{8984FFC7-C7FD-46E5-A48C-843EE81D8792}" srcOrd="4" destOrd="0" presId="urn:microsoft.com/office/officeart/2005/8/layout/hProcess7"/>
    <dgm:cxn modelId="{70BD2F41-2A6B-46C9-AB61-8FFD98AF2039}" type="presParOf" srcId="{8984FFC7-C7FD-46E5-A48C-843EE81D8792}" destId="{EAB63864-13F6-49D0-B813-250B8903871D}" srcOrd="0" destOrd="0" presId="urn:microsoft.com/office/officeart/2005/8/layout/hProcess7"/>
    <dgm:cxn modelId="{CEF5E655-2BF3-4BE5-967B-A8F62AF83548}" type="presParOf" srcId="{8984FFC7-C7FD-46E5-A48C-843EE81D8792}" destId="{D2A98F10-085F-42F5-AD6F-04814E27F9E2}" srcOrd="1" destOrd="0" presId="urn:microsoft.com/office/officeart/2005/8/layout/hProcess7"/>
    <dgm:cxn modelId="{7887796C-E2FC-4F36-A777-D4982BA9ECC9}" type="presParOf" srcId="{8984FFC7-C7FD-46E5-A48C-843EE81D8792}" destId="{9AB770DF-036C-4714-8B1D-DC618EE8434A}" srcOrd="2" destOrd="0" presId="urn:microsoft.com/office/officeart/2005/8/layout/hProcess7"/>
    <dgm:cxn modelId="{2809457B-52D9-45A3-97B7-663D84CD62B7}" type="presParOf" srcId="{FE2301BF-3948-4DE6-A025-1BA024EC96DB}" destId="{553CCEA2-6651-4124-A6B6-2FC43F8DF446}" srcOrd="5" destOrd="0" presId="urn:microsoft.com/office/officeart/2005/8/layout/hProcess7"/>
    <dgm:cxn modelId="{692299DE-7AC7-4662-8389-DCD142FC6DB6}" type="presParOf" srcId="{FE2301BF-3948-4DE6-A025-1BA024EC96DB}" destId="{6E7D576D-B695-434F-9B95-4DE16FE0ABA9}" srcOrd="6" destOrd="0" presId="urn:microsoft.com/office/officeart/2005/8/layout/hProcess7"/>
    <dgm:cxn modelId="{5E211AE3-9B87-4493-A817-4625115768C9}" type="presParOf" srcId="{6E7D576D-B695-434F-9B95-4DE16FE0ABA9}" destId="{70E327DE-3E7D-4FEC-A747-0FF7F9F051F2}" srcOrd="0" destOrd="0" presId="urn:microsoft.com/office/officeart/2005/8/layout/hProcess7"/>
    <dgm:cxn modelId="{05EBB46A-4BF3-4A49-8427-733BB271A110}" type="presParOf" srcId="{6E7D576D-B695-434F-9B95-4DE16FE0ABA9}" destId="{D66A9960-1A9D-4034-8342-B29E63DD415F}" srcOrd="1" destOrd="0" presId="urn:microsoft.com/office/officeart/2005/8/layout/hProcess7"/>
    <dgm:cxn modelId="{CC1898B1-C159-4E75-8DAC-092CD2A59290}" type="presParOf" srcId="{6E7D576D-B695-434F-9B95-4DE16FE0ABA9}" destId="{FC0723D4-4DF2-41AB-91D7-58733556676C}" srcOrd="2" destOrd="0" presId="urn:microsoft.com/office/officeart/2005/8/layout/hProcess7"/>
    <dgm:cxn modelId="{AACDBD90-7333-4104-A631-CCABB126FEC8}" type="presParOf" srcId="{FE2301BF-3948-4DE6-A025-1BA024EC96DB}" destId="{0AAD4259-954B-472C-8DF7-3AB7E955EC3A}" srcOrd="7" destOrd="0" presId="urn:microsoft.com/office/officeart/2005/8/layout/hProcess7"/>
    <dgm:cxn modelId="{62DA7D45-C17C-44FF-9993-61DF8F8CB05E}" type="presParOf" srcId="{FE2301BF-3948-4DE6-A025-1BA024EC96DB}" destId="{219C92A5-DE94-40D9-A9FA-CB93D4DEC3D8}" srcOrd="8" destOrd="0" presId="urn:microsoft.com/office/officeart/2005/8/layout/hProcess7"/>
    <dgm:cxn modelId="{01000E66-0856-4AC3-9B0C-EFF3B0A4BF9E}" type="presParOf" srcId="{219C92A5-DE94-40D9-A9FA-CB93D4DEC3D8}" destId="{6369D75F-CE9B-4FB7-8DB3-108DE0EA30B0}" srcOrd="0" destOrd="0" presId="urn:microsoft.com/office/officeart/2005/8/layout/hProcess7"/>
    <dgm:cxn modelId="{99FF7538-3C10-4415-BEB6-C10587FEF817}" type="presParOf" srcId="{219C92A5-DE94-40D9-A9FA-CB93D4DEC3D8}" destId="{114295C1-6F0F-46FE-AEE1-390A83EC2760}" srcOrd="1" destOrd="0" presId="urn:microsoft.com/office/officeart/2005/8/layout/hProcess7"/>
    <dgm:cxn modelId="{E21E4904-77CD-4B3F-8099-35C04053E332}" type="presParOf" srcId="{219C92A5-DE94-40D9-A9FA-CB93D4DEC3D8}" destId="{5E9BF45C-CEF5-4014-B15F-56AF5BFB38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5BD8E-1BDE-4C69-8ECB-24A20058D378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CFC4A-C367-4CE2-8AB7-3509E30B3C9C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</a:t>
          </a:r>
          <a:endParaRPr lang="en-US" dirty="0"/>
        </a:p>
      </dgm:t>
    </dgm:pt>
    <dgm:pt modelId="{2A7F2E4E-4AAE-4546-BCB9-537482DF05E4}" type="parTrans" cxnId="{066BFEF7-8473-457E-8BA2-B0E74B291586}">
      <dgm:prSet/>
      <dgm:spPr/>
      <dgm:t>
        <a:bodyPr/>
        <a:lstStyle/>
        <a:p>
          <a:endParaRPr lang="en-US"/>
        </a:p>
      </dgm:t>
    </dgm:pt>
    <dgm:pt modelId="{C69D5C9B-8554-4F48-AA6A-6EB540246A89}" type="sibTrans" cxnId="{066BFEF7-8473-457E-8BA2-B0E74B291586}">
      <dgm:prSet/>
      <dgm:spPr/>
      <dgm:t>
        <a:bodyPr/>
        <a:lstStyle/>
        <a:p>
          <a:endParaRPr lang="en-US"/>
        </a:p>
      </dgm:t>
    </dgm:pt>
    <dgm:pt modelId="{4F681F24-C6E4-4045-8467-7D003D5A0BD7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Process map of India and extract the pixel values of important cities.</a:t>
          </a:r>
          <a:endParaRPr lang="en-US" dirty="0"/>
        </a:p>
      </dgm:t>
    </dgm:pt>
    <dgm:pt modelId="{88E34212-0E49-429C-92D0-28F3B9D9262A}" type="parTrans" cxnId="{04FC1B94-24AD-408D-BCF5-51759198D9E3}">
      <dgm:prSet/>
      <dgm:spPr/>
      <dgm:t>
        <a:bodyPr/>
        <a:lstStyle/>
        <a:p>
          <a:endParaRPr lang="en-US"/>
        </a:p>
      </dgm:t>
    </dgm:pt>
    <dgm:pt modelId="{0D44BD4C-75E5-4CF1-827C-F4A3F2DE6849}" type="sibTrans" cxnId="{04FC1B94-24AD-408D-BCF5-51759198D9E3}">
      <dgm:prSet/>
      <dgm:spPr/>
      <dgm:t>
        <a:bodyPr/>
        <a:lstStyle/>
        <a:p>
          <a:endParaRPr lang="en-US"/>
        </a:p>
      </dgm:t>
    </dgm:pt>
    <dgm:pt modelId="{7207C48E-E6A6-47EB-9A21-B12870D7F5F3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II</a:t>
          </a:r>
          <a:endParaRPr lang="en-US" dirty="0"/>
        </a:p>
      </dgm:t>
    </dgm:pt>
    <dgm:pt modelId="{42B398EB-433E-439D-95B0-7F3B3E7A1203}" type="parTrans" cxnId="{2A15222C-BB01-4C12-BC6D-6C2BF822809D}">
      <dgm:prSet/>
      <dgm:spPr/>
      <dgm:t>
        <a:bodyPr/>
        <a:lstStyle/>
        <a:p>
          <a:endParaRPr lang="en-US"/>
        </a:p>
      </dgm:t>
    </dgm:pt>
    <dgm:pt modelId="{85226CDC-53BA-45CE-AEF4-7A302DEF833A}" type="sibTrans" cxnId="{2A15222C-BB01-4C12-BC6D-6C2BF822809D}">
      <dgm:prSet/>
      <dgm:spPr/>
      <dgm:t>
        <a:bodyPr/>
        <a:lstStyle/>
        <a:p>
          <a:endParaRPr lang="en-US"/>
        </a:p>
      </dgm:t>
    </dgm:pt>
    <dgm:pt modelId="{7A2DEE5B-AE8D-4748-9FDC-6BFF9A2F9566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Code ACO in CPU and plot a solution path in the map based on the extracted points</a:t>
          </a:r>
          <a:endParaRPr lang="en-US" dirty="0"/>
        </a:p>
      </dgm:t>
    </dgm:pt>
    <dgm:pt modelId="{C5E452E3-F32B-46E1-B200-C2D93254CE52}" type="parTrans" cxnId="{D163182B-74E3-4219-BB3F-A792E5A14235}">
      <dgm:prSet/>
      <dgm:spPr/>
      <dgm:t>
        <a:bodyPr/>
        <a:lstStyle/>
        <a:p>
          <a:endParaRPr lang="en-US"/>
        </a:p>
      </dgm:t>
    </dgm:pt>
    <dgm:pt modelId="{8C19E833-DA7D-4047-AD38-16C4D76CE8F1}" type="sibTrans" cxnId="{D163182B-74E3-4219-BB3F-A792E5A14235}">
      <dgm:prSet/>
      <dgm:spPr/>
      <dgm:t>
        <a:bodyPr/>
        <a:lstStyle/>
        <a:p>
          <a:endParaRPr lang="en-US"/>
        </a:p>
      </dgm:t>
    </dgm:pt>
    <dgm:pt modelId="{E9642556-2B38-4A0E-A447-0CD3597E7C2F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III</a:t>
          </a:r>
          <a:endParaRPr lang="en-US" dirty="0"/>
        </a:p>
      </dgm:t>
    </dgm:pt>
    <dgm:pt modelId="{4EDFB3CB-3917-4658-9BEA-3ECE06D40941}" type="parTrans" cxnId="{FD18118E-E0D6-417C-B3B2-C61B0545F855}">
      <dgm:prSet/>
      <dgm:spPr/>
      <dgm:t>
        <a:bodyPr/>
        <a:lstStyle/>
        <a:p>
          <a:endParaRPr lang="en-US"/>
        </a:p>
      </dgm:t>
    </dgm:pt>
    <dgm:pt modelId="{DAF775AD-4659-46FD-B8E8-3C352FF59336}" type="sibTrans" cxnId="{FD18118E-E0D6-417C-B3B2-C61B0545F855}">
      <dgm:prSet/>
      <dgm:spPr/>
      <dgm:t>
        <a:bodyPr/>
        <a:lstStyle/>
        <a:p>
          <a:endParaRPr lang="en-US"/>
        </a:p>
      </dgm:t>
    </dgm:pt>
    <dgm:pt modelId="{3FC53278-6198-4C7F-A0A7-F93731C3AECA}">
      <dgm:prSet phldr="0"/>
      <dgm:spPr/>
      <dgm:t>
        <a:bodyPr/>
        <a:lstStyle/>
        <a:p>
          <a:pPr rtl="0"/>
          <a:r>
            <a:rPr lang="en-US" dirty="0">
              <a:latin typeface="Posterama"/>
            </a:rPr>
            <a:t>Repeat the same thing in GPU</a:t>
          </a:r>
        </a:p>
      </dgm:t>
    </dgm:pt>
    <dgm:pt modelId="{CCCF6CB4-660F-4E6A-B317-C147F1C96570}" type="parTrans" cxnId="{F085A121-8BB4-4F4C-844E-DE34057A5948}">
      <dgm:prSet/>
      <dgm:spPr/>
    </dgm:pt>
    <dgm:pt modelId="{43A18ED8-4078-4D77-8674-F02B0D407C6F}" type="sibTrans" cxnId="{F085A121-8BB4-4F4C-844E-DE34057A5948}">
      <dgm:prSet/>
      <dgm:spPr/>
    </dgm:pt>
    <dgm:pt modelId="{FE2301BF-3948-4DE6-A025-1BA024EC96DB}" type="pres">
      <dgm:prSet presAssocID="{9D35BD8E-1BDE-4C69-8ECB-24A20058D378}" presName="Name0" presStyleCnt="0">
        <dgm:presLayoutVars>
          <dgm:dir/>
          <dgm:animLvl val="lvl"/>
          <dgm:resizeHandles val="exact"/>
        </dgm:presLayoutVars>
      </dgm:prSet>
      <dgm:spPr/>
    </dgm:pt>
    <dgm:pt modelId="{8C9F9DAF-3C43-4F4B-891C-049B1424FFC6}" type="pres">
      <dgm:prSet presAssocID="{46BCFC4A-C367-4CE2-8AB7-3509E30B3C9C}" presName="compositeNode" presStyleCnt="0">
        <dgm:presLayoutVars>
          <dgm:bulletEnabled val="1"/>
        </dgm:presLayoutVars>
      </dgm:prSet>
      <dgm:spPr/>
    </dgm:pt>
    <dgm:pt modelId="{386431AA-4A3A-4C7A-B36C-2D38C32A9C27}" type="pres">
      <dgm:prSet presAssocID="{46BCFC4A-C367-4CE2-8AB7-3509E30B3C9C}" presName="bgRect" presStyleLbl="node1" presStyleIdx="0" presStyleCnt="3"/>
      <dgm:spPr/>
    </dgm:pt>
    <dgm:pt modelId="{CEF8F8C4-7E3E-476F-90C5-298307309A39}" type="pres">
      <dgm:prSet presAssocID="{46BCFC4A-C367-4CE2-8AB7-3509E30B3C9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0B1BCE6F-CE46-445E-BA0D-C81392FDCA4E}" type="pres">
      <dgm:prSet presAssocID="{46BCFC4A-C367-4CE2-8AB7-3509E30B3C9C}" presName="childNode" presStyleLbl="node1" presStyleIdx="0" presStyleCnt="3">
        <dgm:presLayoutVars>
          <dgm:bulletEnabled val="1"/>
        </dgm:presLayoutVars>
      </dgm:prSet>
      <dgm:spPr/>
    </dgm:pt>
    <dgm:pt modelId="{D51CF930-AF50-4B26-9668-B6487B2F6918}" type="pres">
      <dgm:prSet presAssocID="{C69D5C9B-8554-4F48-AA6A-6EB540246A89}" presName="hSp" presStyleCnt="0"/>
      <dgm:spPr/>
    </dgm:pt>
    <dgm:pt modelId="{AAC19011-7443-4353-930C-FC9AEDEC5556}" type="pres">
      <dgm:prSet presAssocID="{C69D5C9B-8554-4F48-AA6A-6EB540246A89}" presName="vProcSp" presStyleCnt="0"/>
      <dgm:spPr/>
    </dgm:pt>
    <dgm:pt modelId="{DA10E2DA-F4B7-4E80-89F3-ABD7376072A5}" type="pres">
      <dgm:prSet presAssocID="{C69D5C9B-8554-4F48-AA6A-6EB540246A89}" presName="vSp1" presStyleCnt="0"/>
      <dgm:spPr/>
    </dgm:pt>
    <dgm:pt modelId="{2F55D989-CD35-420C-8B94-7B5058667CF7}" type="pres">
      <dgm:prSet presAssocID="{C69D5C9B-8554-4F48-AA6A-6EB540246A89}" presName="simulatedConn" presStyleLbl="solidFgAcc1" presStyleIdx="0" presStyleCnt="2"/>
      <dgm:spPr/>
    </dgm:pt>
    <dgm:pt modelId="{65867972-849E-4003-84F0-D6F06DFF1AC5}" type="pres">
      <dgm:prSet presAssocID="{C69D5C9B-8554-4F48-AA6A-6EB540246A89}" presName="vSp2" presStyleCnt="0"/>
      <dgm:spPr/>
    </dgm:pt>
    <dgm:pt modelId="{9176D3FE-479F-4C86-A2A1-72B19AEE7891}" type="pres">
      <dgm:prSet presAssocID="{C69D5C9B-8554-4F48-AA6A-6EB540246A89}" presName="sibTrans" presStyleCnt="0"/>
      <dgm:spPr/>
    </dgm:pt>
    <dgm:pt modelId="{8984FFC7-C7FD-46E5-A48C-843EE81D8792}" type="pres">
      <dgm:prSet presAssocID="{7207C48E-E6A6-47EB-9A21-B12870D7F5F3}" presName="compositeNode" presStyleCnt="0">
        <dgm:presLayoutVars>
          <dgm:bulletEnabled val="1"/>
        </dgm:presLayoutVars>
      </dgm:prSet>
      <dgm:spPr/>
    </dgm:pt>
    <dgm:pt modelId="{EAB63864-13F6-49D0-B813-250B8903871D}" type="pres">
      <dgm:prSet presAssocID="{7207C48E-E6A6-47EB-9A21-B12870D7F5F3}" presName="bgRect" presStyleLbl="node1" presStyleIdx="1" presStyleCnt="3"/>
      <dgm:spPr/>
    </dgm:pt>
    <dgm:pt modelId="{D2A98F10-085F-42F5-AD6F-04814E27F9E2}" type="pres">
      <dgm:prSet presAssocID="{7207C48E-E6A6-47EB-9A21-B12870D7F5F3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AB770DF-036C-4714-8B1D-DC618EE8434A}" type="pres">
      <dgm:prSet presAssocID="{7207C48E-E6A6-47EB-9A21-B12870D7F5F3}" presName="childNode" presStyleLbl="node1" presStyleIdx="1" presStyleCnt="3">
        <dgm:presLayoutVars>
          <dgm:bulletEnabled val="1"/>
        </dgm:presLayoutVars>
      </dgm:prSet>
      <dgm:spPr/>
    </dgm:pt>
    <dgm:pt modelId="{553CCEA2-6651-4124-A6B6-2FC43F8DF446}" type="pres">
      <dgm:prSet presAssocID="{85226CDC-53BA-45CE-AEF4-7A302DEF833A}" presName="hSp" presStyleCnt="0"/>
      <dgm:spPr/>
    </dgm:pt>
    <dgm:pt modelId="{6E7D576D-B695-434F-9B95-4DE16FE0ABA9}" type="pres">
      <dgm:prSet presAssocID="{85226CDC-53BA-45CE-AEF4-7A302DEF833A}" presName="vProcSp" presStyleCnt="0"/>
      <dgm:spPr/>
    </dgm:pt>
    <dgm:pt modelId="{70E327DE-3E7D-4FEC-A747-0FF7F9F051F2}" type="pres">
      <dgm:prSet presAssocID="{85226CDC-53BA-45CE-AEF4-7A302DEF833A}" presName="vSp1" presStyleCnt="0"/>
      <dgm:spPr/>
    </dgm:pt>
    <dgm:pt modelId="{D66A9960-1A9D-4034-8342-B29E63DD415F}" type="pres">
      <dgm:prSet presAssocID="{85226CDC-53BA-45CE-AEF4-7A302DEF833A}" presName="simulatedConn" presStyleLbl="solidFgAcc1" presStyleIdx="1" presStyleCnt="2"/>
      <dgm:spPr/>
    </dgm:pt>
    <dgm:pt modelId="{FC0723D4-4DF2-41AB-91D7-58733556676C}" type="pres">
      <dgm:prSet presAssocID="{85226CDC-53BA-45CE-AEF4-7A302DEF833A}" presName="vSp2" presStyleCnt="0"/>
      <dgm:spPr/>
    </dgm:pt>
    <dgm:pt modelId="{0AAD4259-954B-472C-8DF7-3AB7E955EC3A}" type="pres">
      <dgm:prSet presAssocID="{85226CDC-53BA-45CE-AEF4-7A302DEF833A}" presName="sibTrans" presStyleCnt="0"/>
      <dgm:spPr/>
    </dgm:pt>
    <dgm:pt modelId="{219C92A5-DE94-40D9-A9FA-CB93D4DEC3D8}" type="pres">
      <dgm:prSet presAssocID="{E9642556-2B38-4A0E-A447-0CD3597E7C2F}" presName="compositeNode" presStyleCnt="0">
        <dgm:presLayoutVars>
          <dgm:bulletEnabled val="1"/>
        </dgm:presLayoutVars>
      </dgm:prSet>
      <dgm:spPr/>
    </dgm:pt>
    <dgm:pt modelId="{6369D75F-CE9B-4FB7-8DB3-108DE0EA30B0}" type="pres">
      <dgm:prSet presAssocID="{E9642556-2B38-4A0E-A447-0CD3597E7C2F}" presName="bgRect" presStyleLbl="node1" presStyleIdx="2" presStyleCnt="3"/>
      <dgm:spPr/>
    </dgm:pt>
    <dgm:pt modelId="{114295C1-6F0F-46FE-AEE1-390A83EC2760}" type="pres">
      <dgm:prSet presAssocID="{E9642556-2B38-4A0E-A447-0CD3597E7C2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5E9BF45C-CEF5-4014-B15F-56AF5BFB386A}" type="pres">
      <dgm:prSet presAssocID="{E9642556-2B38-4A0E-A447-0CD3597E7C2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A4DDF00-0B0E-494F-9C34-77D8C330C39F}" type="presOf" srcId="{9D35BD8E-1BDE-4C69-8ECB-24A20058D378}" destId="{FE2301BF-3948-4DE6-A025-1BA024EC96DB}" srcOrd="0" destOrd="0" presId="urn:microsoft.com/office/officeart/2005/8/layout/hProcess7"/>
    <dgm:cxn modelId="{71FAD903-C6D3-4D5E-B140-105209E01A21}" type="presOf" srcId="{E9642556-2B38-4A0E-A447-0CD3597E7C2F}" destId="{114295C1-6F0F-46FE-AEE1-390A83EC2760}" srcOrd="1" destOrd="0" presId="urn:microsoft.com/office/officeart/2005/8/layout/hProcess7"/>
    <dgm:cxn modelId="{EB10D01F-2B14-40E4-A717-39FF469EA189}" type="presOf" srcId="{7207C48E-E6A6-47EB-9A21-B12870D7F5F3}" destId="{EAB63864-13F6-49D0-B813-250B8903871D}" srcOrd="0" destOrd="0" presId="urn:microsoft.com/office/officeart/2005/8/layout/hProcess7"/>
    <dgm:cxn modelId="{F085A121-8BB4-4F4C-844E-DE34057A5948}" srcId="{E9642556-2B38-4A0E-A447-0CD3597E7C2F}" destId="{3FC53278-6198-4C7F-A0A7-F93731C3AECA}" srcOrd="0" destOrd="0" parTransId="{CCCF6CB4-660F-4E6A-B317-C147F1C96570}" sibTransId="{43A18ED8-4078-4D77-8674-F02B0D407C6F}"/>
    <dgm:cxn modelId="{D163182B-74E3-4219-BB3F-A792E5A14235}" srcId="{7207C48E-E6A6-47EB-9A21-B12870D7F5F3}" destId="{7A2DEE5B-AE8D-4748-9FDC-6BFF9A2F9566}" srcOrd="0" destOrd="0" parTransId="{C5E452E3-F32B-46E1-B200-C2D93254CE52}" sibTransId="{8C19E833-DA7D-4047-AD38-16C4D76CE8F1}"/>
    <dgm:cxn modelId="{72F5092C-2A30-43A5-A265-955367556CCE}" type="presOf" srcId="{7207C48E-E6A6-47EB-9A21-B12870D7F5F3}" destId="{D2A98F10-085F-42F5-AD6F-04814E27F9E2}" srcOrd="1" destOrd="0" presId="urn:microsoft.com/office/officeart/2005/8/layout/hProcess7"/>
    <dgm:cxn modelId="{2A15222C-BB01-4C12-BC6D-6C2BF822809D}" srcId="{9D35BD8E-1BDE-4C69-8ECB-24A20058D378}" destId="{7207C48E-E6A6-47EB-9A21-B12870D7F5F3}" srcOrd="1" destOrd="0" parTransId="{42B398EB-433E-439D-95B0-7F3B3E7A1203}" sibTransId="{85226CDC-53BA-45CE-AEF4-7A302DEF833A}"/>
    <dgm:cxn modelId="{D25F3F3A-CC65-4A94-81C1-2117D1FA5CCB}" type="presOf" srcId="{46BCFC4A-C367-4CE2-8AB7-3509E30B3C9C}" destId="{CEF8F8C4-7E3E-476F-90C5-298307309A39}" srcOrd="1" destOrd="0" presId="urn:microsoft.com/office/officeart/2005/8/layout/hProcess7"/>
    <dgm:cxn modelId="{E856354A-002F-4D75-AA5B-8079A804DE43}" type="presOf" srcId="{4F681F24-C6E4-4045-8467-7D003D5A0BD7}" destId="{0B1BCE6F-CE46-445E-BA0D-C81392FDCA4E}" srcOrd="0" destOrd="0" presId="urn:microsoft.com/office/officeart/2005/8/layout/hProcess7"/>
    <dgm:cxn modelId="{0C94A258-247D-4CF6-AB27-4D438D5883C6}" type="presOf" srcId="{E9642556-2B38-4A0E-A447-0CD3597E7C2F}" destId="{6369D75F-CE9B-4FB7-8DB3-108DE0EA30B0}" srcOrd="0" destOrd="0" presId="urn:microsoft.com/office/officeart/2005/8/layout/hProcess7"/>
    <dgm:cxn modelId="{FD18118E-E0D6-417C-B3B2-C61B0545F855}" srcId="{9D35BD8E-1BDE-4C69-8ECB-24A20058D378}" destId="{E9642556-2B38-4A0E-A447-0CD3597E7C2F}" srcOrd="2" destOrd="0" parTransId="{4EDFB3CB-3917-4658-9BEA-3ECE06D40941}" sibTransId="{DAF775AD-4659-46FD-B8E8-3C352FF59336}"/>
    <dgm:cxn modelId="{04FC1B94-24AD-408D-BCF5-51759198D9E3}" srcId="{46BCFC4A-C367-4CE2-8AB7-3509E30B3C9C}" destId="{4F681F24-C6E4-4045-8467-7D003D5A0BD7}" srcOrd="0" destOrd="0" parTransId="{88E34212-0E49-429C-92D0-28F3B9D9262A}" sibTransId="{0D44BD4C-75E5-4CF1-827C-F4A3F2DE6849}"/>
    <dgm:cxn modelId="{BDC80798-FF46-4222-AA08-83C1AF46C6EF}" type="presOf" srcId="{46BCFC4A-C367-4CE2-8AB7-3509E30B3C9C}" destId="{386431AA-4A3A-4C7A-B36C-2D38C32A9C27}" srcOrd="0" destOrd="0" presId="urn:microsoft.com/office/officeart/2005/8/layout/hProcess7"/>
    <dgm:cxn modelId="{961F35A4-AC7C-4AFB-9398-3F03E3AC38B4}" type="presOf" srcId="{3FC53278-6198-4C7F-A0A7-F93731C3AECA}" destId="{5E9BF45C-CEF5-4014-B15F-56AF5BFB386A}" srcOrd="0" destOrd="0" presId="urn:microsoft.com/office/officeart/2005/8/layout/hProcess7"/>
    <dgm:cxn modelId="{066BFEF7-8473-457E-8BA2-B0E74B291586}" srcId="{9D35BD8E-1BDE-4C69-8ECB-24A20058D378}" destId="{46BCFC4A-C367-4CE2-8AB7-3509E30B3C9C}" srcOrd="0" destOrd="0" parTransId="{2A7F2E4E-4AAE-4546-BCB9-537482DF05E4}" sibTransId="{C69D5C9B-8554-4F48-AA6A-6EB540246A89}"/>
    <dgm:cxn modelId="{E71E1AF9-F80E-46AD-A870-BB02A4D74849}" type="presOf" srcId="{7A2DEE5B-AE8D-4748-9FDC-6BFF9A2F9566}" destId="{9AB770DF-036C-4714-8B1D-DC618EE8434A}" srcOrd="0" destOrd="0" presId="urn:microsoft.com/office/officeart/2005/8/layout/hProcess7"/>
    <dgm:cxn modelId="{FA65E3A0-A4C5-4847-BFA9-543DA1FE0351}" type="presParOf" srcId="{FE2301BF-3948-4DE6-A025-1BA024EC96DB}" destId="{8C9F9DAF-3C43-4F4B-891C-049B1424FFC6}" srcOrd="0" destOrd="0" presId="urn:microsoft.com/office/officeart/2005/8/layout/hProcess7"/>
    <dgm:cxn modelId="{6FA1C117-6E39-494A-9C7D-BFAEDB83E641}" type="presParOf" srcId="{8C9F9DAF-3C43-4F4B-891C-049B1424FFC6}" destId="{386431AA-4A3A-4C7A-B36C-2D38C32A9C27}" srcOrd="0" destOrd="0" presId="urn:microsoft.com/office/officeart/2005/8/layout/hProcess7"/>
    <dgm:cxn modelId="{9784CDE6-2583-4DAF-A2EF-039D70A7034C}" type="presParOf" srcId="{8C9F9DAF-3C43-4F4B-891C-049B1424FFC6}" destId="{CEF8F8C4-7E3E-476F-90C5-298307309A39}" srcOrd="1" destOrd="0" presId="urn:microsoft.com/office/officeart/2005/8/layout/hProcess7"/>
    <dgm:cxn modelId="{9CB48F59-967D-4DFE-AE26-31C02226B5C6}" type="presParOf" srcId="{8C9F9DAF-3C43-4F4B-891C-049B1424FFC6}" destId="{0B1BCE6F-CE46-445E-BA0D-C81392FDCA4E}" srcOrd="2" destOrd="0" presId="urn:microsoft.com/office/officeart/2005/8/layout/hProcess7"/>
    <dgm:cxn modelId="{FF516046-8264-4DB6-9688-45EC7C0009B3}" type="presParOf" srcId="{FE2301BF-3948-4DE6-A025-1BA024EC96DB}" destId="{D51CF930-AF50-4B26-9668-B6487B2F6918}" srcOrd="1" destOrd="0" presId="urn:microsoft.com/office/officeart/2005/8/layout/hProcess7"/>
    <dgm:cxn modelId="{0403F2B9-CBDF-4E7D-B248-E780D63D4BCE}" type="presParOf" srcId="{FE2301BF-3948-4DE6-A025-1BA024EC96DB}" destId="{AAC19011-7443-4353-930C-FC9AEDEC5556}" srcOrd="2" destOrd="0" presId="urn:microsoft.com/office/officeart/2005/8/layout/hProcess7"/>
    <dgm:cxn modelId="{E0131DFC-C8ED-4C01-80A6-78D1B9B36980}" type="presParOf" srcId="{AAC19011-7443-4353-930C-FC9AEDEC5556}" destId="{DA10E2DA-F4B7-4E80-89F3-ABD7376072A5}" srcOrd="0" destOrd="0" presId="urn:microsoft.com/office/officeart/2005/8/layout/hProcess7"/>
    <dgm:cxn modelId="{EDBA4687-412C-4C87-92C4-C6156DE7C257}" type="presParOf" srcId="{AAC19011-7443-4353-930C-FC9AEDEC5556}" destId="{2F55D989-CD35-420C-8B94-7B5058667CF7}" srcOrd="1" destOrd="0" presId="urn:microsoft.com/office/officeart/2005/8/layout/hProcess7"/>
    <dgm:cxn modelId="{8AAAEE1B-BA92-4197-A392-3D3A313C7065}" type="presParOf" srcId="{AAC19011-7443-4353-930C-FC9AEDEC5556}" destId="{65867972-849E-4003-84F0-D6F06DFF1AC5}" srcOrd="2" destOrd="0" presId="urn:microsoft.com/office/officeart/2005/8/layout/hProcess7"/>
    <dgm:cxn modelId="{E36C624F-4A37-4635-A571-4D2297243254}" type="presParOf" srcId="{FE2301BF-3948-4DE6-A025-1BA024EC96DB}" destId="{9176D3FE-479F-4C86-A2A1-72B19AEE7891}" srcOrd="3" destOrd="0" presId="urn:microsoft.com/office/officeart/2005/8/layout/hProcess7"/>
    <dgm:cxn modelId="{DF3B7AE6-7A30-43BC-88F5-E64A03ADE661}" type="presParOf" srcId="{FE2301BF-3948-4DE6-A025-1BA024EC96DB}" destId="{8984FFC7-C7FD-46E5-A48C-843EE81D8792}" srcOrd="4" destOrd="0" presId="urn:microsoft.com/office/officeart/2005/8/layout/hProcess7"/>
    <dgm:cxn modelId="{70BD2F41-2A6B-46C9-AB61-8FFD98AF2039}" type="presParOf" srcId="{8984FFC7-C7FD-46E5-A48C-843EE81D8792}" destId="{EAB63864-13F6-49D0-B813-250B8903871D}" srcOrd="0" destOrd="0" presId="urn:microsoft.com/office/officeart/2005/8/layout/hProcess7"/>
    <dgm:cxn modelId="{CEF5E655-2BF3-4BE5-967B-A8F62AF83548}" type="presParOf" srcId="{8984FFC7-C7FD-46E5-A48C-843EE81D8792}" destId="{D2A98F10-085F-42F5-AD6F-04814E27F9E2}" srcOrd="1" destOrd="0" presId="urn:microsoft.com/office/officeart/2005/8/layout/hProcess7"/>
    <dgm:cxn modelId="{7887796C-E2FC-4F36-A777-D4982BA9ECC9}" type="presParOf" srcId="{8984FFC7-C7FD-46E5-A48C-843EE81D8792}" destId="{9AB770DF-036C-4714-8B1D-DC618EE8434A}" srcOrd="2" destOrd="0" presId="urn:microsoft.com/office/officeart/2005/8/layout/hProcess7"/>
    <dgm:cxn modelId="{2809457B-52D9-45A3-97B7-663D84CD62B7}" type="presParOf" srcId="{FE2301BF-3948-4DE6-A025-1BA024EC96DB}" destId="{553CCEA2-6651-4124-A6B6-2FC43F8DF446}" srcOrd="5" destOrd="0" presId="urn:microsoft.com/office/officeart/2005/8/layout/hProcess7"/>
    <dgm:cxn modelId="{692299DE-7AC7-4662-8389-DCD142FC6DB6}" type="presParOf" srcId="{FE2301BF-3948-4DE6-A025-1BA024EC96DB}" destId="{6E7D576D-B695-434F-9B95-4DE16FE0ABA9}" srcOrd="6" destOrd="0" presId="urn:microsoft.com/office/officeart/2005/8/layout/hProcess7"/>
    <dgm:cxn modelId="{5E211AE3-9B87-4493-A817-4625115768C9}" type="presParOf" srcId="{6E7D576D-B695-434F-9B95-4DE16FE0ABA9}" destId="{70E327DE-3E7D-4FEC-A747-0FF7F9F051F2}" srcOrd="0" destOrd="0" presId="urn:microsoft.com/office/officeart/2005/8/layout/hProcess7"/>
    <dgm:cxn modelId="{05EBB46A-4BF3-4A49-8427-733BB271A110}" type="presParOf" srcId="{6E7D576D-B695-434F-9B95-4DE16FE0ABA9}" destId="{D66A9960-1A9D-4034-8342-B29E63DD415F}" srcOrd="1" destOrd="0" presId="urn:microsoft.com/office/officeart/2005/8/layout/hProcess7"/>
    <dgm:cxn modelId="{CC1898B1-C159-4E75-8DAC-092CD2A59290}" type="presParOf" srcId="{6E7D576D-B695-434F-9B95-4DE16FE0ABA9}" destId="{FC0723D4-4DF2-41AB-91D7-58733556676C}" srcOrd="2" destOrd="0" presId="urn:microsoft.com/office/officeart/2005/8/layout/hProcess7"/>
    <dgm:cxn modelId="{AACDBD90-7333-4104-A631-CCABB126FEC8}" type="presParOf" srcId="{FE2301BF-3948-4DE6-A025-1BA024EC96DB}" destId="{0AAD4259-954B-472C-8DF7-3AB7E955EC3A}" srcOrd="7" destOrd="0" presId="urn:microsoft.com/office/officeart/2005/8/layout/hProcess7"/>
    <dgm:cxn modelId="{62DA7D45-C17C-44FF-9993-61DF8F8CB05E}" type="presParOf" srcId="{FE2301BF-3948-4DE6-A025-1BA024EC96DB}" destId="{219C92A5-DE94-40D9-A9FA-CB93D4DEC3D8}" srcOrd="8" destOrd="0" presId="urn:microsoft.com/office/officeart/2005/8/layout/hProcess7"/>
    <dgm:cxn modelId="{01000E66-0856-4AC3-9B0C-EFF3B0A4BF9E}" type="presParOf" srcId="{219C92A5-DE94-40D9-A9FA-CB93D4DEC3D8}" destId="{6369D75F-CE9B-4FB7-8DB3-108DE0EA30B0}" srcOrd="0" destOrd="0" presId="urn:microsoft.com/office/officeart/2005/8/layout/hProcess7"/>
    <dgm:cxn modelId="{99FF7538-3C10-4415-BEB6-C10587FEF817}" type="presParOf" srcId="{219C92A5-DE94-40D9-A9FA-CB93D4DEC3D8}" destId="{114295C1-6F0F-46FE-AEE1-390A83EC2760}" srcOrd="1" destOrd="0" presId="urn:microsoft.com/office/officeart/2005/8/layout/hProcess7"/>
    <dgm:cxn modelId="{E21E4904-77CD-4B3F-8099-35C04053E332}" type="presParOf" srcId="{219C92A5-DE94-40D9-A9FA-CB93D4DEC3D8}" destId="{5E9BF45C-CEF5-4014-B15F-56AF5BFB38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431AA-4A3A-4C7A-B36C-2D38C32A9C27}">
      <dsp:nvSpPr>
        <dsp:cNvPr id="0" name=""/>
        <dsp:cNvSpPr/>
      </dsp:nvSpPr>
      <dsp:spPr>
        <a:xfrm>
          <a:off x="743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</a:t>
          </a:r>
          <a:endParaRPr lang="en-US" sz="3400" kern="1200" dirty="0"/>
        </a:p>
      </dsp:txBody>
      <dsp:txXfrm rot="16200000">
        <a:off x="-1252991" y="1511215"/>
        <a:ext cx="3147129" cy="639660"/>
      </dsp:txXfrm>
    </dsp:sp>
    <dsp:sp modelId="{0B1BCE6F-CE46-445E-BA0D-C81392FDCA4E}">
      <dsp:nvSpPr>
        <dsp:cNvPr id="0" name=""/>
        <dsp:cNvSpPr/>
      </dsp:nvSpPr>
      <dsp:spPr>
        <a:xfrm>
          <a:off x="640403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Process map of India and extract the pixel values of important cities.</a:t>
          </a:r>
          <a:endParaRPr lang="en-US" sz="3000" kern="1200" dirty="0"/>
        </a:p>
      </dsp:txBody>
      <dsp:txXfrm>
        <a:off x="640403" y="257481"/>
        <a:ext cx="2382735" cy="3837962"/>
      </dsp:txXfrm>
    </dsp:sp>
    <dsp:sp modelId="{EAB63864-13F6-49D0-B813-250B8903871D}">
      <dsp:nvSpPr>
        <dsp:cNvPr id="0" name=""/>
        <dsp:cNvSpPr/>
      </dsp:nvSpPr>
      <dsp:spPr>
        <a:xfrm>
          <a:off x="3310986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II</a:t>
          </a:r>
          <a:endParaRPr lang="en-US" sz="3400" kern="1200" dirty="0"/>
        </a:p>
      </dsp:txBody>
      <dsp:txXfrm rot="16200000">
        <a:off x="2057251" y="1511215"/>
        <a:ext cx="3147129" cy="639660"/>
      </dsp:txXfrm>
    </dsp:sp>
    <dsp:sp modelId="{2F55D989-CD35-420C-8B94-7B5058667CF7}">
      <dsp:nvSpPr>
        <dsp:cNvPr id="0" name=""/>
        <dsp:cNvSpPr/>
      </dsp:nvSpPr>
      <dsp:spPr>
        <a:xfrm rot="5400000">
          <a:off x="3045045" y="3306816"/>
          <a:ext cx="563864" cy="4797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770DF-036C-4714-8B1D-DC618EE8434A}">
      <dsp:nvSpPr>
        <dsp:cNvPr id="0" name=""/>
        <dsp:cNvSpPr/>
      </dsp:nvSpPr>
      <dsp:spPr>
        <a:xfrm>
          <a:off x="3950646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Code ACO in CPU and plot a solution path in the map based on the extracted points</a:t>
          </a:r>
          <a:endParaRPr lang="en-US" sz="3000" kern="1200" dirty="0"/>
        </a:p>
      </dsp:txBody>
      <dsp:txXfrm>
        <a:off x="3950646" y="257481"/>
        <a:ext cx="2382735" cy="3837962"/>
      </dsp:txXfrm>
    </dsp:sp>
    <dsp:sp modelId="{6369D75F-CE9B-4FB7-8DB3-108DE0EA30B0}">
      <dsp:nvSpPr>
        <dsp:cNvPr id="0" name=""/>
        <dsp:cNvSpPr/>
      </dsp:nvSpPr>
      <dsp:spPr>
        <a:xfrm>
          <a:off x="6621229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III</a:t>
          </a:r>
          <a:endParaRPr lang="en-US" sz="3400" kern="1200" dirty="0"/>
        </a:p>
      </dsp:txBody>
      <dsp:txXfrm rot="16200000">
        <a:off x="5367494" y="1511215"/>
        <a:ext cx="3147129" cy="639660"/>
      </dsp:txXfrm>
    </dsp:sp>
    <dsp:sp modelId="{D66A9960-1A9D-4034-8342-B29E63DD415F}">
      <dsp:nvSpPr>
        <dsp:cNvPr id="0" name=""/>
        <dsp:cNvSpPr/>
      </dsp:nvSpPr>
      <dsp:spPr>
        <a:xfrm rot="5400000">
          <a:off x="6355288" y="3306816"/>
          <a:ext cx="563864" cy="4797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BF45C-CEF5-4014-B15F-56AF5BFB386A}">
      <dsp:nvSpPr>
        <dsp:cNvPr id="0" name=""/>
        <dsp:cNvSpPr/>
      </dsp:nvSpPr>
      <dsp:spPr>
        <a:xfrm>
          <a:off x="7260889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Repeat the same thing in GPU</a:t>
          </a:r>
        </a:p>
      </dsp:txBody>
      <dsp:txXfrm>
        <a:off x="7260889" y="257481"/>
        <a:ext cx="2382735" cy="3837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431AA-4A3A-4C7A-B36C-2D38C32A9C27}">
      <dsp:nvSpPr>
        <dsp:cNvPr id="0" name=""/>
        <dsp:cNvSpPr/>
      </dsp:nvSpPr>
      <dsp:spPr>
        <a:xfrm>
          <a:off x="743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</a:t>
          </a:r>
          <a:endParaRPr lang="en-US" sz="3400" kern="1200" dirty="0"/>
        </a:p>
      </dsp:txBody>
      <dsp:txXfrm rot="16200000">
        <a:off x="-1252991" y="1511215"/>
        <a:ext cx="3147129" cy="639660"/>
      </dsp:txXfrm>
    </dsp:sp>
    <dsp:sp modelId="{0B1BCE6F-CE46-445E-BA0D-C81392FDCA4E}">
      <dsp:nvSpPr>
        <dsp:cNvPr id="0" name=""/>
        <dsp:cNvSpPr/>
      </dsp:nvSpPr>
      <dsp:spPr>
        <a:xfrm>
          <a:off x="640403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Process map of India and extract the pixel values of important cities.</a:t>
          </a:r>
          <a:endParaRPr lang="en-US" sz="3000" kern="1200" dirty="0"/>
        </a:p>
      </dsp:txBody>
      <dsp:txXfrm>
        <a:off x="640403" y="257481"/>
        <a:ext cx="2382735" cy="3837962"/>
      </dsp:txXfrm>
    </dsp:sp>
    <dsp:sp modelId="{EAB63864-13F6-49D0-B813-250B8903871D}">
      <dsp:nvSpPr>
        <dsp:cNvPr id="0" name=""/>
        <dsp:cNvSpPr/>
      </dsp:nvSpPr>
      <dsp:spPr>
        <a:xfrm>
          <a:off x="3310986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II</a:t>
          </a:r>
          <a:endParaRPr lang="en-US" sz="3400" kern="1200" dirty="0"/>
        </a:p>
      </dsp:txBody>
      <dsp:txXfrm rot="16200000">
        <a:off x="2057251" y="1511215"/>
        <a:ext cx="3147129" cy="639660"/>
      </dsp:txXfrm>
    </dsp:sp>
    <dsp:sp modelId="{2F55D989-CD35-420C-8B94-7B5058667CF7}">
      <dsp:nvSpPr>
        <dsp:cNvPr id="0" name=""/>
        <dsp:cNvSpPr/>
      </dsp:nvSpPr>
      <dsp:spPr>
        <a:xfrm rot="5400000">
          <a:off x="3045045" y="3306816"/>
          <a:ext cx="563864" cy="4797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770DF-036C-4714-8B1D-DC618EE8434A}">
      <dsp:nvSpPr>
        <dsp:cNvPr id="0" name=""/>
        <dsp:cNvSpPr/>
      </dsp:nvSpPr>
      <dsp:spPr>
        <a:xfrm>
          <a:off x="3950646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Code ACO in CPU and plot a solution path in the map based on the extracted points</a:t>
          </a:r>
          <a:endParaRPr lang="en-US" sz="3000" kern="1200" dirty="0"/>
        </a:p>
      </dsp:txBody>
      <dsp:txXfrm>
        <a:off x="3950646" y="257481"/>
        <a:ext cx="2382735" cy="3837962"/>
      </dsp:txXfrm>
    </dsp:sp>
    <dsp:sp modelId="{6369D75F-CE9B-4FB7-8DB3-108DE0EA30B0}">
      <dsp:nvSpPr>
        <dsp:cNvPr id="0" name=""/>
        <dsp:cNvSpPr/>
      </dsp:nvSpPr>
      <dsp:spPr>
        <a:xfrm>
          <a:off x="6621229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III</a:t>
          </a:r>
          <a:endParaRPr lang="en-US" sz="3400" kern="1200" dirty="0"/>
        </a:p>
      </dsp:txBody>
      <dsp:txXfrm rot="16200000">
        <a:off x="5367494" y="1511215"/>
        <a:ext cx="3147129" cy="639660"/>
      </dsp:txXfrm>
    </dsp:sp>
    <dsp:sp modelId="{D66A9960-1A9D-4034-8342-B29E63DD415F}">
      <dsp:nvSpPr>
        <dsp:cNvPr id="0" name=""/>
        <dsp:cNvSpPr/>
      </dsp:nvSpPr>
      <dsp:spPr>
        <a:xfrm rot="5400000">
          <a:off x="6355288" y="3306816"/>
          <a:ext cx="563864" cy="4797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BF45C-CEF5-4014-B15F-56AF5BFB386A}">
      <dsp:nvSpPr>
        <dsp:cNvPr id="0" name=""/>
        <dsp:cNvSpPr/>
      </dsp:nvSpPr>
      <dsp:spPr>
        <a:xfrm>
          <a:off x="7260889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Repeat the same thing in GPU</a:t>
          </a:r>
        </a:p>
      </dsp:txBody>
      <dsp:txXfrm>
        <a:off x="7260889" y="257481"/>
        <a:ext cx="2382735" cy="3837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Accelerating evolution:</a:t>
            </a:r>
            <a:br>
              <a:rPr lang="en-US" dirty="0"/>
            </a:br>
            <a:r>
              <a:rPr lang="en-US" sz="2000" dirty="0" err="1">
                <a:cs typeface="Posterama"/>
              </a:rPr>
              <a:t>Parallelisation</a:t>
            </a:r>
            <a:r>
              <a:rPr lang="en-US" sz="2000" dirty="0">
                <a:cs typeface="Posterama"/>
              </a:rPr>
              <a:t> of evolutionary algorithm on </a:t>
            </a:r>
            <a:r>
              <a:rPr lang="en-US" sz="2000" dirty="0" err="1">
                <a:cs typeface="Posterama"/>
              </a:rPr>
              <a:t>gpu</a:t>
            </a:r>
            <a:endParaRPr lang="en-US" dirty="0">
              <a:cs typeface="Posterama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20740"/>
            <a:ext cx="9144000" cy="356616"/>
          </a:xfrm>
        </p:spPr>
        <p:txBody>
          <a:bodyPr/>
          <a:lstStyle/>
          <a:p>
            <a:r>
              <a:rPr lang="en-US" dirty="0"/>
              <a:t>ASHIRBAD SARANGI</a:t>
            </a:r>
          </a:p>
          <a:p>
            <a:r>
              <a:rPr lang="en-US" sz="1600" i="1" dirty="0"/>
              <a:t>SC23M002</a:t>
            </a:r>
            <a:endParaRPr lang="en-US" i="1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BE64FF-1DC1-7075-FEFC-24CC03E700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AA7635-4E11-3025-0C0D-11D7BA1C7C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381521-64E1-2DF3-BE15-505EDA38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1556D-1A4C-63F7-9AA5-D15BA5936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D11D-85D8-009B-7F7A-DE56DD7CF0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C964-BD50-E460-97C4-2FF4AFBD55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220663" y="1198563"/>
            <a:ext cx="2257425" cy="222250"/>
          </a:xfrm>
        </p:spPr>
        <p:txBody>
          <a:bodyPr/>
          <a:lstStyle/>
          <a:p>
            <a:r>
              <a:rPr lang="en-US" sz="1050"/>
              <a:t>ACCELERATING EVOLUTION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959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B4E8-A1A8-1D3E-671E-49678FC2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0CEE-6506-8D62-8E0E-0466C676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1800" dirty="0"/>
              <a:t>Evolutionary Algorithms (EAs) are a family of optimization algorithms inspired by the process of natural selection. They are used to find approximate solutions to optimization and search problems.</a:t>
            </a:r>
          </a:p>
          <a:p>
            <a:pPr>
              <a:buSzPct val="45000"/>
              <a:buFont typeface="StarSymbol"/>
              <a:buChar char="●"/>
            </a:pPr>
            <a:endParaRPr lang="en-US" sz="1800" dirty="0"/>
          </a:p>
          <a:p>
            <a:pPr>
              <a:buSzPct val="45000"/>
              <a:buFont typeface="StarSymbol"/>
              <a:buChar char="●"/>
            </a:pPr>
            <a:r>
              <a:rPr lang="en-US" sz="1800" dirty="0"/>
              <a:t>Key Concepts 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Natural Selection: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Mimics the process of natural selection where individuals with favorable traits are more likely to survive and reproduce.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Population: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Solutions are represented as individuals in a population. Multiple solutions coexist and evolve over generations.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Crossover and Mutation: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Individuals undergo genetic operations like crossover (recombination) and mutation to create new offspring.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Fitness Function: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Measures the quality of an individual. Individuals with higher fitness values are more likely to contribute to the next generation.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789E0-FA0D-942C-D199-2EFFC8F52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1A49-51B3-5DBB-EFDD-7633CFCD98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22852" y="1077347"/>
            <a:ext cx="2438402" cy="283706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324004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6F60-D90D-6964-BD8C-A843F9D8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Ant colony </a:t>
            </a:r>
            <a:r>
              <a:rPr lang="en-US" dirty="0" err="1">
                <a:cs typeface="Posterama"/>
              </a:rPr>
              <a:t>optimisation</a:t>
            </a:r>
            <a:endParaRPr lang="en-IN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21EE-3DC5-1AC5-9B56-2B404030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pheromone levels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Repeat for a fixed number of iterations or until a convergence criterion is met: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Place ants at the starting point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ant:</a:t>
            </a:r>
          </a:p>
          <a:p>
            <a:pPr marL="0" lvl="0" indent="0">
              <a:buSzPct val="450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Construct a solution by probabilistically selecting components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Update pheromone levels based on the constructed solutions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Evaporate pheromones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A813D-DE61-365D-AD6C-1B50C31FB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A7D0-E2D4-69DE-9A4C-B192F67E4E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08078" y="1165211"/>
            <a:ext cx="2335764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175119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90CD92D-0C26-FC70-38AF-07F9CE4ECF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cs typeface="Posterama"/>
              </a:rPr>
              <a:t>PROJECT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114425"/>
            <a:ext cx="2438400" cy="209550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4AF3FA-5035-2A26-19F0-5627F868F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3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AIM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4B00-07BE-E1DC-0C5B-223B4AB0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marL="0" indent="0" algn="ctr">
              <a:buNone/>
            </a:pPr>
            <a:r>
              <a:rPr lang="en-US" sz="3200" dirty="0"/>
              <a:t>To try to find out a path that touches important cities of India using ACO and compare the run time in CPU and GPU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59397" y="1113892"/>
            <a:ext cx="2438402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124590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99C-9ADE-63B1-3E63-21E694D8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Phases of project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18A35F-A88F-715C-9BDE-6E2E6964B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82675"/>
              </p:ext>
            </p:extLst>
          </p:nvPr>
        </p:nvGraphicFramePr>
        <p:xfrm>
          <a:off x="1339702" y="1846928"/>
          <a:ext cx="9820275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C198-C44E-ED19-2E87-BD3504674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A75B-91DC-6250-59CF-9550BFDE7F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23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99C-9ADE-63B1-3E63-21E694D8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Phases of project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18A35F-A88F-715C-9BDE-6E2E6964B6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9702" y="1846928"/>
          <a:ext cx="9820275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C198-C44E-ED19-2E87-BD3504674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A75B-91DC-6250-59CF-9550BFDE7F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0084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AIM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4B00-07BE-E1DC-0C5B-223B4AB0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marL="0" indent="0" algn="ctr">
              <a:buNone/>
            </a:pPr>
            <a:r>
              <a:rPr lang="en-US" sz="3200" dirty="0"/>
              <a:t>To try to find out a path that touches important cities of India using ACO and compare the run time in CPU and GPU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59397" y="1113892"/>
            <a:ext cx="2438402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261117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7DA1-016F-BD27-FF9C-50F64988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INITIAL MAP</a:t>
            </a:r>
            <a:endParaRPr lang="en-US" dirty="0"/>
          </a:p>
        </p:txBody>
      </p:sp>
      <p:pic>
        <p:nvPicPr>
          <p:cNvPr id="6" name="Content Placeholder 5" descr="A political map of the world&#10;&#10;Description automatically generated">
            <a:extLst>
              <a:ext uri="{FF2B5EF4-FFF2-40B4-BE49-F238E27FC236}">
                <a16:creationId xmlns:a16="http://schemas.microsoft.com/office/drawing/2014/main" id="{52411692-A15F-2D6B-8C0A-8DB075E77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306" y="657780"/>
            <a:ext cx="6619438" cy="52719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5BA6C-3913-38BD-A196-6F537181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631A-CEF8-2838-7FA7-4DFC44771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7582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Initial 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59397" y="1113892"/>
            <a:ext cx="2438402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9F19A-E3ED-0006-02C0-F682CE65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AAC402B6-E36A-C98C-3713-CBC79430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07" y="365007"/>
            <a:ext cx="5497156" cy="60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9417" y="1211864"/>
            <a:ext cx="2270450" cy="182623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GPU Pre-requisites</a:t>
            </a:r>
          </a:p>
          <a:p>
            <a:r>
              <a:rPr lang="en-US" dirty="0"/>
              <a:t>Evolutionary algorithms</a:t>
            </a:r>
          </a:p>
          <a:p>
            <a:r>
              <a:rPr lang="en-US" dirty="0"/>
              <a:t>Plan of action</a:t>
            </a:r>
          </a:p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D841-0B72-CE79-6F85-326CAD3B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Posterama"/>
              </a:rPr>
              <a:t>Map with cities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292F2-4B73-9CAD-8FCB-4AC4E6A55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4A89-DD75-2929-7DD6-942D69DF31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Content Placeholder 8" descr="A map of the world with yellow stars&#10;&#10;Description automatically generated">
            <a:extLst>
              <a:ext uri="{FF2B5EF4-FFF2-40B4-BE49-F238E27FC236}">
                <a16:creationId xmlns:a16="http://schemas.microsoft.com/office/drawing/2014/main" id="{30649DEC-FB8E-B911-29FB-391130957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289" y="313131"/>
            <a:ext cx="5569543" cy="6224619"/>
          </a:xfrm>
        </p:spPr>
      </p:pic>
    </p:spTree>
    <p:extLst>
      <p:ext uri="{BB962C8B-B14F-4D97-AF65-F5344CB8AC3E}">
        <p14:creationId xmlns:p14="http://schemas.microsoft.com/office/powerpoint/2010/main" val="259835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B338E-AE3B-B547-7B13-9021E3CF1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346D8-293B-5F81-908A-03D85A7A8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Content Placeholder 8" descr="A map of the world with blue lines&#10;&#10;Description automatically generated">
            <a:extLst>
              <a:ext uri="{FF2B5EF4-FFF2-40B4-BE49-F238E27FC236}">
                <a16:creationId xmlns:a16="http://schemas.microsoft.com/office/drawing/2014/main" id="{BCB4E84C-4E81-7944-8780-D57807A6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86" r="153"/>
          <a:stretch/>
        </p:blipFill>
        <p:spPr>
          <a:xfrm>
            <a:off x="239612" y="106058"/>
            <a:ext cx="5786458" cy="6335212"/>
          </a:xfrm>
        </p:spPr>
      </p:pic>
      <p:pic>
        <p:nvPicPr>
          <p:cNvPr id="11" name="Picture 10" descr="A map of the world&#10;&#10;Description automatically generated">
            <a:extLst>
              <a:ext uri="{FF2B5EF4-FFF2-40B4-BE49-F238E27FC236}">
                <a16:creationId xmlns:a16="http://schemas.microsoft.com/office/drawing/2014/main" id="{F5B9DDAD-13CB-3CD1-C748-06EFA644B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0" r="-1111"/>
          <a:stretch/>
        </p:blipFill>
        <p:spPr>
          <a:xfrm>
            <a:off x="6455363" y="97198"/>
            <a:ext cx="5646288" cy="6100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0C296-A2F2-10B3-4810-82C3425AAD53}"/>
              </a:ext>
            </a:extLst>
          </p:cNvPr>
          <p:cNvSpPr txBox="1"/>
          <p:nvPr/>
        </p:nvSpPr>
        <p:spPr>
          <a:xfrm>
            <a:off x="1160720" y="6503580"/>
            <a:ext cx="120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CPU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0330A-28CA-6282-5549-6C369FD94F60}"/>
              </a:ext>
            </a:extLst>
          </p:cNvPr>
          <p:cNvSpPr txBox="1"/>
          <p:nvPr/>
        </p:nvSpPr>
        <p:spPr>
          <a:xfrm>
            <a:off x="8160487" y="6441556"/>
            <a:ext cx="120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GPU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0F084-0F58-60D4-DD5F-90E4D60CE272}"/>
              </a:ext>
            </a:extLst>
          </p:cNvPr>
          <p:cNvSpPr txBox="1"/>
          <p:nvPr/>
        </p:nvSpPr>
        <p:spPr>
          <a:xfrm>
            <a:off x="1444254" y="6787114"/>
            <a:ext cx="120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CPU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0CCFC-FBAC-B120-1B1E-6162F7750033}"/>
              </a:ext>
            </a:extLst>
          </p:cNvPr>
          <p:cNvSpPr txBox="1"/>
          <p:nvPr/>
        </p:nvSpPr>
        <p:spPr>
          <a:xfrm>
            <a:off x="1586022" y="6928882"/>
            <a:ext cx="120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CPU Result</a:t>
            </a:r>
          </a:p>
        </p:txBody>
      </p:sp>
    </p:spTree>
    <p:extLst>
      <p:ext uri="{BB962C8B-B14F-4D97-AF65-F5344CB8AC3E}">
        <p14:creationId xmlns:p14="http://schemas.microsoft.com/office/powerpoint/2010/main" val="3883211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90CD92D-0C26-FC70-38AF-07F9CE4ECF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cs typeface="Posterama"/>
              </a:rPr>
              <a:t>COMPARISONS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114425"/>
            <a:ext cx="2438400" cy="209550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4AF3FA-5035-2A26-19F0-5627F868F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8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0189B-52D1-55F5-1BAA-F3E50C8CFF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980E-6C75-3036-DA2E-E7A146E465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FDD7919-0922-D231-0BA1-F3C68E3B8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1" y="2839891"/>
            <a:ext cx="5667375" cy="279082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95E8DA8-4891-B678-7363-3A95C851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3" y="425857"/>
            <a:ext cx="5678229" cy="214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C0A3E-210D-E356-1687-445C5AD9D2E4}"/>
              </a:ext>
            </a:extLst>
          </p:cNvPr>
          <p:cNvSpPr txBox="1"/>
          <p:nvPr/>
        </p:nvSpPr>
        <p:spPr>
          <a:xfrm>
            <a:off x="5989673" y="1922721"/>
            <a:ext cx="44125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 Taken by GPU is 0.7% less than CPU and the path cost is 2.97% less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6873F-BE36-B3C1-6925-9D4810A69346}"/>
              </a:ext>
            </a:extLst>
          </p:cNvPr>
          <p:cNvSpPr txBox="1"/>
          <p:nvPr/>
        </p:nvSpPr>
        <p:spPr>
          <a:xfrm>
            <a:off x="5989673" y="4944139"/>
            <a:ext cx="44125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 Taken by GPU is 0.28% less than CPU and the path cost is 4.36% less</a:t>
            </a:r>
          </a:p>
        </p:txBody>
      </p:sp>
    </p:spTree>
    <p:extLst>
      <p:ext uri="{BB962C8B-B14F-4D97-AF65-F5344CB8AC3E}">
        <p14:creationId xmlns:p14="http://schemas.microsoft.com/office/powerpoint/2010/main" val="411300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7BD38A-6DDE-3C5C-8F4F-239527573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134" y="149780"/>
            <a:ext cx="3217899" cy="39641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EA0F-29C4-A294-6DB8-9525B69766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3AFF-D62D-1048-0C4D-450BF03F87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E72EC2-8E3C-718A-C72C-3B15CDE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85" y="145616"/>
            <a:ext cx="3620387" cy="3957745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E3C829-DFEF-1728-85B8-93006985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030" y="149459"/>
            <a:ext cx="3629246" cy="3958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0E576E-5293-F3A6-213C-BEBCAEC12143}"/>
              </a:ext>
            </a:extLst>
          </p:cNvPr>
          <p:cNvSpPr txBox="1"/>
          <p:nvPr/>
        </p:nvSpPr>
        <p:spPr>
          <a:xfrm>
            <a:off x="1160721" y="4394790"/>
            <a:ext cx="32074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Overall time taken by GPU is 0.7% less than whereas time taken per epoch by GPU is ~50% less than time taken by CPU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C620E-9692-C4F1-460F-2F5473CEA984}"/>
              </a:ext>
            </a:extLst>
          </p:cNvPr>
          <p:cNvSpPr txBox="1"/>
          <p:nvPr/>
        </p:nvSpPr>
        <p:spPr>
          <a:xfrm>
            <a:off x="4572000" y="4421371"/>
            <a:ext cx="32074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Overall time taken by GPU is 1.41% less than whereas time taken per epoch by GPU is ~31% less than time taken by 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A5DA2-3A14-D356-6897-B4B8E6EF0D2B}"/>
              </a:ext>
            </a:extLst>
          </p:cNvPr>
          <p:cNvSpPr txBox="1"/>
          <p:nvPr/>
        </p:nvSpPr>
        <p:spPr>
          <a:xfrm>
            <a:off x="8328837" y="4394789"/>
            <a:ext cx="32074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Overall time taken by GPU is 1% less than whereas time taken per epoch by GPU is ~77% less than time taken by CPU</a:t>
            </a:r>
          </a:p>
        </p:txBody>
      </p:sp>
    </p:spTree>
    <p:extLst>
      <p:ext uri="{BB962C8B-B14F-4D97-AF65-F5344CB8AC3E}">
        <p14:creationId xmlns:p14="http://schemas.microsoft.com/office/powerpoint/2010/main" val="1046547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3D4D-C07C-9153-CB31-09AC6AF2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F4CC5-2CD0-A6F3-6BC9-D3DC4E308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C2F3A-1533-5EC0-38D5-A2C05747E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4" name="Content Placeholder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0C339A-7340-5B7C-F661-AA34D3ECD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02" y="1784199"/>
            <a:ext cx="5943600" cy="299085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D6E129-C94D-D3CE-0E85-4789CFD914FE}"/>
              </a:ext>
            </a:extLst>
          </p:cNvPr>
          <p:cNvSpPr txBox="1"/>
          <p:nvPr/>
        </p:nvSpPr>
        <p:spPr>
          <a:xfrm>
            <a:off x="7344339" y="3964129"/>
            <a:ext cx="44125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path cost is 2.81% less in GPU and the time taken per epoch in GPU is around ~50% less</a:t>
            </a:r>
          </a:p>
        </p:txBody>
      </p:sp>
    </p:spTree>
    <p:extLst>
      <p:ext uri="{BB962C8B-B14F-4D97-AF65-F5344CB8AC3E}">
        <p14:creationId xmlns:p14="http://schemas.microsoft.com/office/powerpoint/2010/main" val="2141532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4E129-65CE-2EE9-063C-793DF754E8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9326AD-73C8-0040-3085-0279DFEE85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OBJECTIVE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4B00-07BE-E1DC-0C5B-223B4AB0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marL="0" indent="0" algn="ctr">
              <a:buNone/>
            </a:pPr>
            <a:r>
              <a:rPr lang="en-US" sz="3200" dirty="0"/>
              <a:t>To try and implement evolutionary algorithm - ACO and compare the run time in CPU and GPU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59397" y="1113892"/>
            <a:ext cx="2438402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95093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89E478-6389-61B5-361A-A3CEAF7707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AD2B5E-68CE-E8D1-BCCD-460BDF8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Pre-requisites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F4BFD4-7F3D-3080-95F2-8334493FF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37907-FA4E-9B3E-A00B-0299DB5E6D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7CF86-8CAA-13C6-3D0C-1D49B4CBF87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218913" y="1202450"/>
            <a:ext cx="2251788" cy="220112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1508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GPU Pre-requisites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9417" y="1174542"/>
            <a:ext cx="2307772" cy="219946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GPU – </a:t>
            </a:r>
            <a:r>
              <a:rPr lang="en-US" dirty="0">
                <a:solidFill>
                  <a:srgbClr val="FF0000"/>
                </a:solidFill>
              </a:rPr>
              <a:t>Graphics</a:t>
            </a:r>
            <a:r>
              <a:rPr lang="en-US" dirty="0"/>
              <a:t> Processing Unit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Fast amount of dense m</a:t>
            </a:r>
            <a:r>
              <a:rPr lang="en-US" sz="2000" spc="0" dirty="0"/>
              <a:t>atrix </a:t>
            </a:r>
            <a:r>
              <a:rPr lang="en-US" dirty="0"/>
              <a:t>m</a:t>
            </a:r>
            <a:r>
              <a:rPr lang="en-US" sz="2000" spc="0" dirty="0"/>
              <a:t>ultiplication due to parallelism</a:t>
            </a:r>
          </a:p>
          <a:p>
            <a:pPr>
              <a:lnSpc>
                <a:spcPts val="2400"/>
              </a:lnSpc>
            </a:pPr>
            <a:endParaRPr lang="en-US" sz="2000" spc="0" dirty="0"/>
          </a:p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FF0000"/>
                </a:solidFill>
              </a:rPr>
              <a:t>CU</a:t>
            </a:r>
            <a:r>
              <a:rPr lang="en-US" dirty="0"/>
              <a:t>DA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asic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inear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lgebra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ubprograms</a:t>
            </a:r>
          </a:p>
          <a:p>
            <a:pPr algn="ctr">
              <a:lnSpc>
                <a:spcPts val="2400"/>
              </a:lnSpc>
            </a:pPr>
            <a:endParaRPr lang="en-US" dirty="0"/>
          </a:p>
          <a:p>
            <a:pPr algn="ctr">
              <a:lnSpc>
                <a:spcPts val="2400"/>
              </a:lnSpc>
            </a:pPr>
            <a:endParaRPr lang="en-US" sz="4400" dirty="0">
              <a:ln w="3175">
                <a:noFill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ts val="2400"/>
              </a:lnSpc>
            </a:pPr>
            <a:r>
              <a:rPr lang="en-US" sz="4400" dirty="0" err="1">
                <a:ln w="3175"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cuBLAS</a:t>
            </a:r>
            <a:endParaRPr lang="en-US" sz="4400" spc="0" dirty="0">
              <a:ln w="3175">
                <a:noFill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2000" spc="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CD5A67F-DAC8-C3C6-97F9-E2E6E916A2C1}"/>
              </a:ext>
            </a:extLst>
          </p:cNvPr>
          <p:cNvSpPr/>
          <p:nvPr/>
        </p:nvSpPr>
        <p:spPr>
          <a:xfrm>
            <a:off x="8250873" y="4816555"/>
            <a:ext cx="239984" cy="6885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cublas</a:t>
            </a:r>
            <a:r>
              <a:rPr lang="en-US" dirty="0"/>
              <a:t> good for 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98748" y="1211864"/>
            <a:ext cx="2279781" cy="173293"/>
          </a:xfrm>
        </p:spPr>
        <p:txBody>
          <a:bodyPr/>
          <a:lstStyle/>
          <a:p>
            <a:r>
              <a:rPr lang="en-US" sz="110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78BE20-576F-98A7-C466-85FF049B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Anything that uses </a:t>
            </a:r>
            <a:r>
              <a:rPr lang="en-US" sz="1800" u="sng" dirty="0"/>
              <a:t>heavy linear algebra computations </a:t>
            </a:r>
            <a:r>
              <a:rPr lang="en-US" sz="1800" dirty="0"/>
              <a:t>(on dense matrices) can likely benefit from GPU acceleration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Graphics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Machine learning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Computer vision</a:t>
            </a:r>
          </a:p>
          <a:p>
            <a:pPr marL="914400" lvl="1" indent="-342900">
              <a:spcBef>
                <a:spcPts val="0"/>
              </a:spcBef>
              <a:buSzPts val="1800"/>
              <a:buChar char="○"/>
            </a:pPr>
            <a:r>
              <a:rPr lang="en-US" sz="1800" dirty="0"/>
              <a:t>Physical simulations 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Finance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 err="1"/>
              <a:t>etc</a:t>
            </a:r>
            <a:r>
              <a:rPr lang="en-US" sz="1800" dirty="0"/>
              <a:t>…..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-US" sz="1800" dirty="0"/>
          </a:p>
          <a:p>
            <a:pPr marL="571500" lvl="1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457200" indent="-342900">
              <a:spcBef>
                <a:spcPts val="0"/>
              </a:spcBef>
              <a:buSzPts val="1800"/>
              <a:buChar char="●"/>
            </a:pPr>
            <a:r>
              <a:rPr lang="en-US" sz="1800" dirty="0" err="1"/>
              <a:t>cuBLAS</a:t>
            </a:r>
            <a:r>
              <a:rPr lang="en-US" sz="1800" dirty="0"/>
              <a:t> excels in situations where the performance is needed to be maximized by batching multiple kernels using streams. 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Like making many small matrix-matrix multiplications on dense matrices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sz="1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cuBLAS</a:t>
            </a:r>
            <a:r>
              <a:rPr lang="en-US" sz="1800" dirty="0"/>
              <a:t> selected column-first indexing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74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C5B9-6CE3-5E29-77DE-C75262EF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9471-7D1C-B409-BA0A-F3D819EC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All of the functions defined in </a:t>
            </a:r>
            <a:r>
              <a:rPr lang="en-US" sz="1800" dirty="0" err="1"/>
              <a:t>cuBLAS</a:t>
            </a:r>
            <a:r>
              <a:rPr lang="en-US" sz="1800" dirty="0"/>
              <a:t> have four versions which correspond to the four types of numbers in CUDA C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S, s : single precision (32 bit) real float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D, d : double precision (64 bit) real float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C, c : single precision (32 bit) complex float (implemented as a float2)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Z, z : double precision (64 bit) complex float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H, h : half precision (16 bit) real float</a:t>
            </a:r>
          </a:p>
          <a:p>
            <a:endParaRPr lang="en-IN" dirty="0"/>
          </a:p>
          <a:p>
            <a:r>
              <a:rPr lang="en-IN" dirty="0"/>
              <a:t>Functions used for Matrix / Vector Multiplication :</a:t>
            </a:r>
          </a:p>
          <a:p>
            <a:pPr lvl="1"/>
            <a:r>
              <a:rPr lang="en-IN" dirty="0" err="1"/>
              <a:t>cublasSgemm</a:t>
            </a:r>
            <a:r>
              <a:rPr lang="en-IN" dirty="0"/>
              <a:t> → </a:t>
            </a:r>
            <a:r>
              <a:rPr lang="en-IN" dirty="0" err="1"/>
              <a:t>cublas</a:t>
            </a:r>
            <a:r>
              <a:rPr lang="en-IN" dirty="0"/>
              <a:t> S </a:t>
            </a:r>
            <a:r>
              <a:rPr lang="en-IN" dirty="0" err="1"/>
              <a:t>gemm</a:t>
            </a:r>
            <a:endParaRPr lang="en-IN" dirty="0"/>
          </a:p>
          <a:p>
            <a:pPr lvl="1"/>
            <a:r>
              <a:rPr lang="en-IN" dirty="0" err="1"/>
              <a:t>cublasHgemm</a:t>
            </a:r>
            <a:r>
              <a:rPr lang="en-IN" dirty="0"/>
              <a:t> </a:t>
            </a:r>
          </a:p>
          <a:p>
            <a:pPr lvl="1"/>
            <a:r>
              <a:rPr lang="en-IN" dirty="0" err="1"/>
              <a:t>cublasDgemv</a:t>
            </a:r>
            <a:r>
              <a:rPr lang="en-IN" dirty="0"/>
              <a:t> → </a:t>
            </a:r>
            <a:r>
              <a:rPr lang="en-IN" dirty="0" err="1"/>
              <a:t>cublas</a:t>
            </a:r>
            <a:r>
              <a:rPr lang="en-IN" dirty="0"/>
              <a:t> D </a:t>
            </a:r>
            <a:r>
              <a:rPr lang="en-IN" dirty="0" err="1"/>
              <a:t>gemv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F5B7-97CE-6490-6A66-5B400C768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F237-CA04-BA6B-7B41-D3A7F2B1CD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4752" y="1216530"/>
            <a:ext cx="2279781" cy="20128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115301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AAFF-D64D-8A8F-6BAD-7C2AAA7C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DA3B-C6F1-D59A-616B-E26C6FB7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600"/>
              </a:spcBef>
              <a:buNone/>
            </a:pPr>
            <a:r>
              <a:rPr lang="en-US" sz="1800" dirty="0"/>
              <a:t>The arrays are linearized into one dimension, so we will use an </a:t>
            </a:r>
            <a:r>
              <a:rPr lang="en-US" sz="1800" b="1" u="sng" dirty="0"/>
              <a:t>indexing macro</a:t>
            </a:r>
            <a:r>
              <a:rPr lang="en-US" sz="1800" dirty="0"/>
              <a:t>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/>
              <a:t>#define IDX2C(</a:t>
            </a:r>
            <a:r>
              <a:rPr lang="en-US" sz="2800" b="1" dirty="0" err="1"/>
              <a:t>i,j,ld</a:t>
            </a:r>
            <a:r>
              <a:rPr lang="en-US" sz="2800" b="1" dirty="0"/>
              <a:t>) (((j)*(</a:t>
            </a:r>
            <a:r>
              <a:rPr lang="en-US" sz="2800" b="1" dirty="0" err="1"/>
              <a:t>ld</a:t>
            </a:r>
            <a:r>
              <a:rPr lang="en-US" sz="2800" b="1" dirty="0"/>
              <a:t>))+(</a:t>
            </a:r>
            <a:r>
              <a:rPr lang="en-US" sz="2800" b="1" dirty="0" err="1"/>
              <a:t>i</a:t>
            </a:r>
            <a:r>
              <a:rPr lang="en-US" sz="2800" b="1" dirty="0"/>
              <a:t>))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/>
              <a:t>Where “</a:t>
            </a:r>
            <a:r>
              <a:rPr lang="en-US" sz="1800" dirty="0" err="1"/>
              <a:t>i</a:t>
            </a:r>
            <a:r>
              <a:rPr lang="en-US" sz="1800" dirty="0"/>
              <a:t>” is the row, “j” is the column, and “</a:t>
            </a:r>
            <a:r>
              <a:rPr lang="en-US" sz="1800" dirty="0" err="1"/>
              <a:t>ld</a:t>
            </a:r>
            <a:r>
              <a:rPr lang="en-US" sz="1800" dirty="0"/>
              <a:t>” is the leading dimension. 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/>
              <a:t>In column major storage “</a:t>
            </a:r>
            <a:r>
              <a:rPr lang="en-US" sz="1800" dirty="0" err="1"/>
              <a:t>ld</a:t>
            </a:r>
            <a:r>
              <a:rPr lang="en-US" sz="1800" dirty="0"/>
              <a:t>” is the number of rows. </a:t>
            </a:r>
          </a:p>
          <a:p>
            <a:pPr algn="ctr"/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EAC79-9964-B56C-FA4B-8F34D5FBB5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BA4D-8A95-4DE4-C4A1-5B1A6E51A1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36071" y="1155881"/>
            <a:ext cx="2373087" cy="191954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270889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E4BA-138B-5AD6-E8F8-871710CB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vs </a:t>
            </a:r>
            <a:r>
              <a:rPr lang="en-US" dirty="0" err="1"/>
              <a:t>cublas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9B15-2FD5-261E-48A9-AB2BEBD1E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5230-B925-D3F3-AED6-686C490947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0086" y="1230525"/>
            <a:ext cx="2242458" cy="173293"/>
          </a:xfrm>
        </p:spPr>
        <p:txBody>
          <a:bodyPr/>
          <a:lstStyle/>
          <a:p>
            <a:r>
              <a:rPr lang="en-US" sz="1050" dirty="0"/>
              <a:t>ACCELERATING</a:t>
            </a:r>
            <a:r>
              <a:rPr lang="en-US" sz="1100" dirty="0"/>
              <a:t> EVOLUTION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915F05-ADE7-776D-DF42-6B926682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B60711-9AD1-61EA-A331-2DE3E673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8" y="1996316"/>
            <a:ext cx="11222106" cy="34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{8BF16A83-C54E-433F-A1B1-11942A818A51}tf67061901_win32</Template>
  <TotalTime>82</TotalTime>
  <Words>869</Words>
  <Application>Microsoft Office PowerPoint</Application>
  <PresentationFormat>Widescreen</PresentationFormat>
  <Paragraphs>181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Accelerating evolution: Parallelisation of evolutionary algorithm on gpu</vt:lpstr>
      <vt:lpstr>CONTENT</vt:lpstr>
      <vt:lpstr>OBJECTIVE</vt:lpstr>
      <vt:lpstr>GPU Pre-requisites</vt:lpstr>
      <vt:lpstr>GPU Pre-requisites</vt:lpstr>
      <vt:lpstr>What is cublas good for ?</vt:lpstr>
      <vt:lpstr>Features</vt:lpstr>
      <vt:lpstr>Array indexing</vt:lpstr>
      <vt:lpstr>Numpy vs cublas</vt:lpstr>
      <vt:lpstr>Evolutionary algorithms</vt:lpstr>
      <vt:lpstr>EVOLUTIONARY ALGORITHMS</vt:lpstr>
      <vt:lpstr>Ant colony optimisation</vt:lpstr>
      <vt:lpstr>PROJECT</vt:lpstr>
      <vt:lpstr>AIM</vt:lpstr>
      <vt:lpstr>Phases of project</vt:lpstr>
      <vt:lpstr>Phases of project</vt:lpstr>
      <vt:lpstr>AIM</vt:lpstr>
      <vt:lpstr>INITIAL MAP</vt:lpstr>
      <vt:lpstr>Initial map</vt:lpstr>
      <vt:lpstr>Map with cities</vt:lpstr>
      <vt:lpstr>PowerPoint Presentation</vt:lpstr>
      <vt:lpstr>COMPARISONS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evolution: Parallelisation of evolutionary algorithms on gpu</dc:title>
  <dc:creator>Ashirbad Sarangi</dc:creator>
  <cp:lastModifiedBy>Ashirbad Sarangi</cp:lastModifiedBy>
  <cp:revision>296</cp:revision>
  <dcterms:created xsi:type="dcterms:W3CDTF">2023-11-06T19:20:54Z</dcterms:created>
  <dcterms:modified xsi:type="dcterms:W3CDTF">2023-11-21T08:35:24Z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